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В каком случае можно </a:t>
            </a:r>
            <a:r>
              <a:rPr lang="ru-RU" sz="1800" b="1" dirty="0" err="1"/>
              <a:t>перевыпустить</a:t>
            </a:r>
            <a:r>
              <a:rPr lang="ru-RU" sz="1800" b="1" dirty="0"/>
              <a:t> электронную подпись удалённо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    </a:t>
            </a:r>
            <a:r>
              <a:rPr lang="ru-RU" sz="1400" dirty="0" smtClean="0"/>
              <a:t>УФНС </a:t>
            </a:r>
            <a:r>
              <a:rPr lang="ru-RU" sz="1400" dirty="0"/>
              <a:t>России по Приморскому краю напоминает о том, что руководители организаций и индивидуальные предприниматели, ранее оформившие электронную подпись (ЭП) в Удостоверяющем центре ФНС России (УЦ ФНС России), могут </a:t>
            </a:r>
            <a:r>
              <a:rPr lang="ru-RU" sz="1400" dirty="0" err="1"/>
              <a:t>перевыпустить</a:t>
            </a:r>
            <a:r>
              <a:rPr lang="ru-RU" sz="1400" dirty="0"/>
              <a:t> её удалённо при помощи электронных сервисов «Личный кабинет юридического лица» (ЛК ЮЛ) и «Личный кабинет индивидуального предпринимателя» (ЛК ИП). При этом ранее полученный сертификат ещё должен действовать.</a:t>
            </a:r>
          </a:p>
          <a:p>
            <a:pPr algn="just"/>
            <a:r>
              <a:rPr lang="ru-RU" sz="1400" dirty="0" smtClean="0"/>
              <a:t>      Так</a:t>
            </a:r>
            <a:r>
              <a:rPr lang="ru-RU" sz="1400" dirty="0"/>
              <a:t>, в ЛК ЮЛ заявление на </a:t>
            </a:r>
            <a:r>
              <a:rPr lang="ru-RU" sz="1400" dirty="0" err="1"/>
              <a:t>перевыпуск</a:t>
            </a:r>
            <a:r>
              <a:rPr lang="ru-RU" sz="1400" dirty="0"/>
              <a:t> ЭП можно подать в разделе «</a:t>
            </a:r>
            <a:r>
              <a:rPr lang="ru-RU" sz="1400" dirty="0" err="1"/>
              <a:t>Заявления.Запросы</a:t>
            </a:r>
            <a:r>
              <a:rPr lang="ru-RU" sz="1400" dirty="0"/>
              <a:t>» → «Электронная подпись (ЭП)», в ЛК ИП — в разделе «</a:t>
            </a:r>
            <a:r>
              <a:rPr lang="ru-RU" sz="1400" dirty="0" err="1"/>
              <a:t>Услуги.Сервисы</a:t>
            </a:r>
            <a:r>
              <a:rPr lang="ru-RU" sz="1400" dirty="0"/>
              <a:t>» → «</a:t>
            </a:r>
            <a:r>
              <a:rPr lang="ru-RU" sz="1400" dirty="0" err="1"/>
              <a:t>Перевыпуск</a:t>
            </a:r>
            <a:r>
              <a:rPr lang="ru-RU" sz="1400" dirty="0"/>
              <a:t> сертификата ЭП».</a:t>
            </a:r>
          </a:p>
          <a:p>
            <a:pPr algn="just"/>
            <a:r>
              <a:rPr lang="ru-RU" sz="1400" dirty="0" smtClean="0"/>
              <a:t>      Чтобы </a:t>
            </a:r>
            <a:r>
              <a:rPr lang="ru-RU" sz="1400" dirty="0"/>
              <a:t>получить ЭП впервые, необходимо лично обратиться в налоговый орган, оказывающий услугу по выдаче ЭП, либо в офис обслуживания доверенного лица УЦ ФНС России.</a:t>
            </a:r>
          </a:p>
          <a:p>
            <a:pPr algn="just"/>
            <a:r>
              <a:rPr lang="ru-RU" sz="1400" dirty="0" smtClean="0"/>
              <a:t>      Получить </a:t>
            </a:r>
            <a:r>
              <a:rPr lang="ru-RU" sz="1400" dirty="0"/>
              <a:t>ЭП в УЦ ФНС России могут только лица, действующие от имени организации без доверенности, и индивидуальные предприниматели. Если за электронной подписью обращается представитель или лицо, действующее от имени организации по доверенности, то необходимо обращаться за получением ЭП в аккредитованные удостоверяющие центры.</a:t>
            </a:r>
          </a:p>
          <a:p>
            <a:pPr algn="just"/>
            <a:r>
              <a:rPr lang="ru-RU" sz="1400" smtClean="0"/>
              <a:t>      С </a:t>
            </a:r>
            <a:r>
              <a:rPr lang="ru-RU" sz="1400" dirty="0"/>
              <a:t>порядком выпуска и </a:t>
            </a:r>
            <a:r>
              <a:rPr lang="ru-RU" sz="1400" dirty="0" err="1"/>
              <a:t>перевыпуска</a:t>
            </a:r>
            <a:r>
              <a:rPr lang="ru-RU" sz="1400" dirty="0"/>
              <a:t> ЭП, а также с адресами УЦ ФНС России, действующих на территории Приморского края, можно ознакомиться в разделе «Удостоверяющий центр ФНС России» на официальном сайте Службы.</a:t>
            </a:r>
          </a:p>
          <a:p>
            <a:pPr algn="just"/>
            <a:r>
              <a:rPr lang="ru-RU" sz="1400" dirty="0"/>
              <a:t>https://www.nalog.gov.ru/rn25/news/activities_fts/15171993/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164470</TotalTime>
  <Words>248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1934</cp:revision>
  <cp:lastPrinted>2023-11-01T03:25:47Z</cp:lastPrinted>
  <dcterms:created xsi:type="dcterms:W3CDTF">2014-10-08T23:03:32Z</dcterms:created>
  <dcterms:modified xsi:type="dcterms:W3CDTF">2024-09-10T02:13:13Z</dcterms:modified>
</cp:coreProperties>
</file>