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30064" y="1177026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Кто обязан отчитаться о полученном в 2024 году доходе</a:t>
            </a:r>
            <a:endParaRPr lang="ru-RU" sz="1800" dirty="0"/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6948" y="1748644"/>
            <a:ext cx="6259053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1400" dirty="0" smtClean="0"/>
              <a:t> </a:t>
            </a:r>
            <a:r>
              <a:rPr lang="ru-RU" sz="1400" dirty="0"/>
              <a:t>Продолжается Декларационная кампания. До 30 апреля включительно у налогоплательщиков, у которых не задекларирован полученный в 2024 году доход, есть возможность без нарушения срока представить декларацию по форме 3-НДФЛ. Уплатить налог следует не позднее 15 июля 2025 года.</a:t>
            </a:r>
          </a:p>
          <a:p>
            <a:pPr algn="just"/>
            <a:r>
              <a:rPr lang="ru-RU" sz="1400" dirty="0" smtClean="0"/>
              <a:t>       УФНС </a:t>
            </a:r>
            <a:r>
              <a:rPr lang="ru-RU" sz="1400" dirty="0"/>
              <a:t>России по Приморскому краю напоминает: отчитаться обязаны </a:t>
            </a:r>
            <a:r>
              <a:rPr lang="ru-RU" sz="1400" dirty="0" err="1"/>
              <a:t>приморцы</a:t>
            </a:r>
            <a:r>
              <a:rPr lang="ru-RU" sz="1400" dirty="0"/>
              <a:t> в случае, если доход получен:</a:t>
            </a:r>
          </a:p>
          <a:p>
            <a:pPr algn="just"/>
            <a:r>
              <a:rPr lang="ru-RU" sz="1400" dirty="0"/>
              <a:t>-.от продажи недвижимого имущества, находившегося в собственности менее минимального предельного срока владения;</a:t>
            </a:r>
          </a:p>
          <a:p>
            <a:pPr algn="just"/>
            <a:r>
              <a:rPr lang="ru-RU" sz="1400" dirty="0"/>
              <a:t>-.в виде имущества, полученного в дар от лиц, не являющихся членами семьи или близкими родственниками;</a:t>
            </a:r>
          </a:p>
          <a:p>
            <a:pPr algn="just"/>
            <a:r>
              <a:rPr lang="ru-RU" sz="1400" dirty="0"/>
              <a:t>-.в виде выигрыша в лотерею в пределах от 4 до 15 тыс. руб.;</a:t>
            </a:r>
          </a:p>
          <a:p>
            <a:pPr algn="just"/>
            <a:r>
              <a:rPr lang="ru-RU" sz="1400" dirty="0"/>
              <a:t>-.от сдачи в наем недвижимости, если арендодатель не зарегистрирован в качестве плательщика налога на профессиональный доход; </a:t>
            </a:r>
          </a:p>
          <a:p>
            <a:pPr algn="just"/>
            <a:r>
              <a:rPr lang="ru-RU" sz="1400" dirty="0"/>
              <a:t>-.от источников за пределами Российской Федерации.</a:t>
            </a:r>
          </a:p>
          <a:p>
            <a:pPr algn="just"/>
            <a:r>
              <a:rPr lang="ru-RU" sz="1400" dirty="0" smtClean="0"/>
              <a:t>     Также </a:t>
            </a:r>
            <a:r>
              <a:rPr lang="ru-RU" sz="1400" dirty="0"/>
              <a:t>представить декларацию о доходах необходимо индивидуальным предпринимателям, нотариусам, занимающимся частной практикой, адвокатам, учредившим адвокатский кабинет, арбитражным управляющим и лицам, занимающимся частной практикой.</a:t>
            </a:r>
          </a:p>
          <a:p>
            <a:pPr algn="just"/>
            <a:r>
              <a:rPr lang="ru-RU" sz="1400" dirty="0" smtClean="0"/>
              <a:t>     Обращаем </a:t>
            </a:r>
            <a:r>
              <a:rPr lang="ru-RU" sz="1400" dirty="0"/>
              <a:t>внимание, в случае непредставления в установленный срок декларации налоговый орган после 15 июля самостоятельно исчислит НДФЛ, а также штрафные санкции за нарушение установленных сроков представления налоговой декларации и уплаты налога.</a:t>
            </a:r>
          </a:p>
          <a:p>
            <a:pPr algn="just"/>
            <a:r>
              <a:rPr lang="ru-RU" sz="1400" dirty="0" smtClean="0"/>
              <a:t>    Чтобы </a:t>
            </a:r>
            <a:r>
              <a:rPr lang="ru-RU" sz="1400" dirty="0"/>
              <a:t>избежать налоговых санкций, следует заблаговременно позаботиться о своевременности представления налоговой декларации и уплаты </a:t>
            </a:r>
            <a:r>
              <a:rPr lang="ru-RU" sz="1400" dirty="0" smtClean="0"/>
              <a:t>налога. Управление </a:t>
            </a:r>
            <a:r>
              <a:rPr lang="ru-RU" sz="1400" dirty="0"/>
              <a:t>напоминает: для подачи декларации необязательно обращаться в налоговые органы. Сделать это можно при помощи сервиса «Личный кабинет налогоплательщика для физических лиц».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164446</TotalTime>
  <Words>266</Words>
  <Application>Microsoft Office PowerPoint</Application>
  <PresentationFormat>Лист A4 (210x297 мм)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Golos Text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1938</cp:revision>
  <cp:lastPrinted>2023-11-01T03:25:47Z</cp:lastPrinted>
  <dcterms:created xsi:type="dcterms:W3CDTF">2014-10-08T23:03:32Z</dcterms:created>
  <dcterms:modified xsi:type="dcterms:W3CDTF">2025-03-18T09:23:57Z</dcterms:modified>
</cp:coreProperties>
</file>