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172580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100 тысяч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приморцев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зарегистрировались как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самозанятые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307" y="1641231"/>
            <a:ext cx="62590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400" dirty="0"/>
              <a:t>Растёт число </a:t>
            </a:r>
            <a:r>
              <a:rPr lang="ru-RU" sz="1400" dirty="0" err="1"/>
              <a:t>приморцев</a:t>
            </a:r>
            <a:r>
              <a:rPr lang="ru-RU" sz="1400" dirty="0"/>
              <a:t>, осуществляющих деятельность в качестве плательщиков налога на профессиональный доход. В июне текущего года количество </a:t>
            </a:r>
            <a:r>
              <a:rPr lang="ru-RU" sz="1400" dirty="0" err="1"/>
              <a:t>самозанятых</a:t>
            </a:r>
            <a:r>
              <a:rPr lang="ru-RU" sz="1400" dirty="0"/>
              <a:t> достигло 100 тыс. человек. За четыре года действия специального налогового режима сформировано более 18 млн чеков, а сумма уплаченного налога превысила 1 млрд руб.</a:t>
            </a:r>
          </a:p>
          <a:p>
            <a:pPr algn="just"/>
            <a:r>
              <a:rPr lang="ru-RU" sz="1400" dirty="0" smtClean="0"/>
              <a:t>     Всего </a:t>
            </a:r>
            <a:r>
              <a:rPr lang="ru-RU" sz="1400" dirty="0" err="1"/>
              <a:t>самозанятые</a:t>
            </a:r>
            <a:r>
              <a:rPr lang="ru-RU" sz="1400" dirty="0"/>
              <a:t> Приморья получили доход в размере 33 млрд руб. Прирост дохода за 5 месяцев 2024 года составил 56% или 7 млрд руб. от суммы дохода, полученной за весь 2023 год.</a:t>
            </a:r>
          </a:p>
          <a:p>
            <a:pPr algn="just"/>
            <a:r>
              <a:rPr lang="ru-RU" sz="1400" dirty="0" smtClean="0"/>
              <a:t>     Современные </a:t>
            </a:r>
            <a:r>
              <a:rPr lang="ru-RU" sz="1400" dirty="0"/>
              <a:t>технологии, упрощенная процедура регистрации, льготная ставка налога (4% за платежи от физических лиц и 6% - юридических лиц), разнообразие сфер деятельности и способов оплаты активно привлекает граждан к использованию налогового режима.</a:t>
            </a:r>
          </a:p>
          <a:p>
            <a:pPr algn="just"/>
            <a:r>
              <a:rPr lang="ru-RU" sz="1400" dirty="0" smtClean="0"/>
              <a:t>     Значительный </a:t>
            </a:r>
            <a:r>
              <a:rPr lang="ru-RU" sz="1400" dirty="0"/>
              <a:t>рост числа </a:t>
            </a:r>
            <a:r>
              <a:rPr lang="ru-RU" sz="1400" dirty="0" err="1"/>
              <a:t>самозанятых</a:t>
            </a:r>
            <a:r>
              <a:rPr lang="ru-RU" sz="1400" dirty="0"/>
              <a:t> – результат дополнительных мер поддержки государства. Помимо финансовой, информационной, консультационной и образовательной помощи предоставляются различные льготы и преференции, в том числе система добровольного страхования на случай нетрудоспособности, введение добровольного пенсионного страхования. Вступив в добровольные правоотношения по обязательному пенсионному страхованию, предоставляется регистрация собственного товарного знака.</a:t>
            </a:r>
          </a:p>
          <a:p>
            <a:pPr algn="just"/>
            <a:r>
              <a:rPr lang="ru-RU" sz="1400" dirty="0" smtClean="0"/>
              <a:t>     УФНС </a:t>
            </a:r>
            <a:r>
              <a:rPr lang="ru-RU" sz="1400" dirty="0"/>
              <a:t>России по Приморскому краю отмечает: нет необходимости обращаться в налоговые органы для регистрации в качестве </a:t>
            </a:r>
            <a:r>
              <a:rPr lang="ru-RU" sz="1400" dirty="0" err="1"/>
              <a:t>самозанятого</a:t>
            </a:r>
            <a:r>
              <a:rPr lang="ru-RU" sz="1400" dirty="0"/>
              <a:t>. Достаточно скачать приложение «Мой налог», ввести личные данные, а также сделать фотографию (</a:t>
            </a:r>
            <a:r>
              <a:rPr lang="ru-RU" sz="1400" dirty="0" err="1"/>
              <a:t>селфи</a:t>
            </a:r>
            <a:r>
              <a:rPr lang="ru-RU" sz="1400" dirty="0"/>
              <a:t>) с паспортом. В дальнейшем всю деятельность </a:t>
            </a:r>
            <a:r>
              <a:rPr lang="ru-RU" sz="1400" dirty="0" err="1"/>
              <a:t>самозанятый</a:t>
            </a:r>
            <a:r>
              <a:rPr lang="ru-RU" sz="1400" dirty="0"/>
              <a:t> осуществляет в приложении: регистрирует чеки, уплачивает налог с полученного дохода.</a:t>
            </a:r>
          </a:p>
          <a:p>
            <a:pPr algn="just"/>
            <a:r>
              <a:rPr lang="ru-RU" sz="1400" dirty="0" smtClean="0"/>
              <a:t>     Помимо </a:t>
            </a:r>
            <a:r>
              <a:rPr lang="ru-RU" sz="1400" dirty="0"/>
              <a:t>этого, зарегистрироваться плательщиком НПД можно при помощи сервиса ФНС России «Личный кабинет налогоплательщика для физических лиц», а также через портал «</a:t>
            </a:r>
            <a:r>
              <a:rPr lang="ru-RU" sz="1400" dirty="0" err="1"/>
              <a:t>Госуслуги</a:t>
            </a:r>
            <a:r>
              <a:rPr lang="ru-RU" sz="1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164434</TotalTime>
  <Words>285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1926</cp:revision>
  <cp:lastPrinted>2023-11-01T03:25:47Z</cp:lastPrinted>
  <dcterms:created xsi:type="dcterms:W3CDTF">2014-10-08T23:03:32Z</dcterms:created>
  <dcterms:modified xsi:type="dcterms:W3CDTF">2024-06-25T01:49:58Z</dcterms:modified>
</cp:coreProperties>
</file>