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отразить районные коэффициенты в уведомлении по НДФЛ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/>
              <a:t>Не позднее 27 января работодатели (налоговые агенты) представляют уведомление об исчисленных суммах налога на доходы физических лиц за период с 1 по 22 января. При этом важно правильно рассчитать сумму НДФЛ в связи с изменениями, введёнными с 1 января 2025 года.</a:t>
            </a:r>
          </a:p>
          <a:p>
            <a:pPr algn="just"/>
            <a:r>
              <a:rPr lang="ru-RU" sz="1400" dirty="0"/>
              <a:t>Важно учесть, введены дополнительные КБК по НДФЛ. У каждой налоговой ставки по прогрессивной шкале НДФЛ свой КБК. Также введены отдельные КБК для исчисления районных коэффициентов и надбавок по заработной плате. Поэтому для верного исчисления НДФЛ налоговым агентам сначала необходимо считать отдельно зарплату (оклад), то есть основную налоговую базу, и применять пять ставок в зависимости от размера дохода за год. А затем считать отдельно часть зарплаты, исходя из районного коэффициента/процентной надбавки, по которой ставка 13% будет сохраняться, пока эта часть дохода за 2025 год не превысит 5 млн руб.</a:t>
            </a:r>
          </a:p>
          <a:p>
            <a:pPr algn="just"/>
            <a:r>
              <a:rPr lang="ru-RU" sz="1400" dirty="0"/>
              <a:t>Для дохода без учета районного коэффициента в уведомлениях по НДФЛ следует указывать КБК: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algn="just"/>
            <a:r>
              <a:rPr lang="ru-RU" sz="1400" dirty="0"/>
              <a:t>182 1 01 02010 01 1000 110 — ставка 13% при доходах не выше 2,4 млн руб. за налоговый период с 2025 года, а также при доходах не выше 5 млн руб. за прошлые налоговые периоды;</a:t>
            </a:r>
          </a:p>
          <a:p>
            <a:pPr algn="just"/>
            <a:r>
              <a:rPr lang="ru-RU" sz="1400" dirty="0"/>
              <a:t>182 1 01 02080 01 1000 110 — ставка 15% при доходах от 2,4 до 5 млн руб. за налоговый период с 2025 года, а также при доходах выше 5 млн руб. за прошлые налоговые периоды;</a:t>
            </a:r>
          </a:p>
          <a:p>
            <a:pPr algn="just"/>
            <a:r>
              <a:rPr lang="ru-RU" sz="1400" dirty="0"/>
              <a:t>182 1 01 02150 01 1000 110 — ставка 18% при доходах от 5 до 20 млн руб.;</a:t>
            </a:r>
          </a:p>
          <a:p>
            <a:pPr algn="just"/>
            <a:r>
              <a:rPr lang="ru-RU" sz="1400" dirty="0"/>
              <a:t>182 1 01 02160 01 1000 110 — ставка 20% при доходах от 20 до 50 млн руб.;</a:t>
            </a:r>
          </a:p>
          <a:p>
            <a:pPr algn="just"/>
            <a:r>
              <a:rPr lang="ru-RU" sz="1400" dirty="0"/>
              <a:t>182 1 01 02170 01 1000 110 — ставка 22% при доходах более 50 млн руб.;</a:t>
            </a:r>
          </a:p>
          <a:p>
            <a:pPr algn="just"/>
            <a:r>
              <a:rPr lang="ru-RU" sz="1400" dirty="0"/>
              <a:t>Для удержания НДФЛ с суммы районного коэффициента, применяются следующие КБК:</a:t>
            </a:r>
          </a:p>
          <a:p>
            <a:pPr algn="just"/>
            <a:r>
              <a:rPr lang="ru-RU" sz="1400" dirty="0"/>
              <a:t>182 1 01 02210 01 1000 110 — НДФЛ для районных и северных надбавок (если сумма не превышает 5 млн руб.);</a:t>
            </a:r>
          </a:p>
          <a:p>
            <a:pPr algn="just"/>
            <a:r>
              <a:rPr lang="ru-RU" sz="1400" dirty="0"/>
              <a:t>182 1 01 02230 01 1000 110 — НДФЛ для районных и северных надбавок (если сумма превышает 5 млн руб.).</a:t>
            </a:r>
          </a:p>
          <a:p>
            <a:pPr algn="just"/>
            <a:r>
              <a:rPr lang="ru-RU" sz="1400" dirty="0"/>
              <a:t>Обновлённые КБК, а также примеры заполнения уведомления по НДФЛ представлены на </a:t>
            </a:r>
            <a:r>
              <a:rPr lang="ru-RU" sz="1400" dirty="0" err="1"/>
              <a:t>промостранице</a:t>
            </a:r>
            <a:r>
              <a:rPr lang="ru-RU" sz="1400" dirty="0"/>
              <a:t> «Единый налоговый счёт» на официальном сайте ФНС России.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5899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164440</TotalTime>
  <Words>411</Words>
  <Application>Microsoft Office PowerPoint</Application>
  <PresentationFormat>Лист A4 (210x297 мм)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Open Sans Light</vt:lpstr>
      <vt:lpstr>Calibri</vt:lpstr>
      <vt:lpstr>Golos Text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1932</cp:revision>
  <cp:lastPrinted>2023-11-01T03:25:47Z</cp:lastPrinted>
  <dcterms:created xsi:type="dcterms:W3CDTF">2014-10-08T23:03:32Z</dcterms:created>
  <dcterms:modified xsi:type="dcterms:W3CDTF">2025-01-27T01:46:48Z</dcterms:modified>
</cp:coreProperties>
</file>