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9" r:id="rId2"/>
  </p:sldIdLst>
  <p:sldSz cx="6858000" cy="9906000" type="A4"/>
  <p:notesSz cx="6808788" cy="9939338"/>
  <p:embeddedFontLst>
    <p:embeddedFont>
      <p:font typeface="Golos Text" panose="020B0604020202020204" charset="0"/>
      <p:regular r:id="rId5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81" d="100"/>
          <a:sy n="81" d="100"/>
        </p:scale>
        <p:origin x="-3348" y="-90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1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19" Type="http://schemas.microsoft.com/office/2016/11/relationships/changesInfo" Target="changesInfos/changesInfo1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188"/>
            <a:ext cx="5447030" cy="4472702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511206" y="1383089"/>
            <a:ext cx="5949199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800" b="1" dirty="0" smtClean="0"/>
              <a:t>На </a:t>
            </a:r>
            <a:r>
              <a:rPr lang="ru-RU" sz="1800" b="1" dirty="0"/>
              <a:t>что обратить внимание при заявлении социального налогового вычета в 2025 году</a:t>
            </a:r>
            <a:endParaRPr lang="ru-RU" sz="18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0065" y="1660088"/>
            <a:ext cx="6139295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</a:t>
            </a:r>
          </a:p>
          <a:p>
            <a:pPr algn="just"/>
            <a:r>
              <a:rPr lang="ru-RU" sz="1400" dirty="0" smtClean="0"/>
              <a:t>     </a:t>
            </a:r>
          </a:p>
          <a:p>
            <a:pPr algn="just"/>
            <a:r>
              <a:rPr lang="ru-RU" sz="1400" dirty="0" smtClean="0"/>
              <a:t>     Декларации </a:t>
            </a:r>
            <a:r>
              <a:rPr lang="ru-RU" sz="1400" dirty="0"/>
              <a:t>3-НДФЛ представляются не более чем за три предыдущих года. То есть в 2025 году налогоплательщик может заявить право на социальные налоговые вычеты за 2022, 2023 и 2024 годы.</a:t>
            </a:r>
          </a:p>
          <a:p>
            <a:pPr algn="just"/>
            <a:r>
              <a:rPr lang="ru-RU" sz="1400" dirty="0" smtClean="0"/>
              <a:t>     В </a:t>
            </a:r>
            <a:r>
              <a:rPr lang="ru-RU" sz="1400" dirty="0"/>
              <a:t>2024 году установлено новое предельное значение социального налогового вычета — не более 150 тыс. рублей (до 110 тыс. рублей — по расходам на обучение ребенка), которое применяется в отношении доходов, полученных в течение всего 2024 года. Таким образом, например, по расходам на лечение в 2023 году и задекларированным в 2025 году, может быть предоставлен вычет в размере не более 120 тыс. рублей.</a:t>
            </a:r>
          </a:p>
          <a:p>
            <a:pPr algn="just"/>
            <a:r>
              <a:rPr lang="ru-RU" sz="1400" dirty="0" smtClean="0"/>
              <a:t>    Что </a:t>
            </a:r>
            <a:r>
              <a:rPr lang="ru-RU" sz="1400" dirty="0"/>
              <a:t>касается вычета по расходам на обучение детей, то его предельное значение применяется в отношении каждого ребенка. Иными словами, максимальный размер вычета по расходам на обучение двоих детей, если расходы на каждого из них в 2024 году составили 110 тыс. рублей и более, — 220 тыс. рублей в совокупности на обоих родителей.</a:t>
            </a:r>
          </a:p>
          <a:p>
            <a:pPr algn="just"/>
            <a:r>
              <a:rPr lang="ru-RU" sz="1400" dirty="0" smtClean="0"/>
              <a:t>    Также </a:t>
            </a:r>
            <a:r>
              <a:rPr lang="ru-RU" sz="1400" dirty="0"/>
              <a:t>следует отметить, что с 1 января 2024 года социальный налоговый вычет можно заявить по расходам на очное обучение супруга (супруги).</a:t>
            </a:r>
          </a:p>
          <a:p>
            <a:pPr algn="just"/>
            <a:r>
              <a:rPr lang="ru-RU" sz="1400" dirty="0" smtClean="0"/>
              <a:t>    Об </a:t>
            </a:r>
            <a:r>
              <a:rPr lang="ru-RU" sz="1400" dirty="0"/>
              <a:t>изменениях, касающихся налоговых вычетов по НДФЛ, рассказал начальник отдела налогообложения доходов физических лиц Управления налогообложения доходов физических лиц и администрирования страховых взносов ФНС России Владислав </a:t>
            </a:r>
            <a:r>
              <a:rPr lang="ru-RU" sz="1400" dirty="0" err="1"/>
              <a:t>Лабутов</a:t>
            </a:r>
            <a:r>
              <a:rPr lang="ru-RU" sz="1400" dirty="0"/>
              <a:t>, журнал «Налоговая политика и практика», № 1/2025.</a:t>
            </a:r>
          </a:p>
          <a:p>
            <a:pPr algn="just"/>
            <a:r>
              <a:rPr lang="ru-RU" sz="1400" dirty="0"/>
              <a:t>https://www.nalog.gov.ru/rn77/news/activities_fts/15654564/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164471</TotalTime>
  <Words>262</Words>
  <Application>Microsoft Office PowerPoint</Application>
  <PresentationFormat>Лист A4 (210x297 мм)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Open Sans Light</vt:lpstr>
      <vt:lpstr>Golos Text</vt:lpstr>
      <vt:lpstr>Calibri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Тимохова Галина Константиновна</cp:lastModifiedBy>
  <cp:revision>1934</cp:revision>
  <cp:lastPrinted>2023-11-01T03:25:47Z</cp:lastPrinted>
  <dcterms:created xsi:type="dcterms:W3CDTF">2014-10-08T23:03:32Z</dcterms:created>
  <dcterms:modified xsi:type="dcterms:W3CDTF">2025-02-02T22:25:47Z</dcterms:modified>
</cp:coreProperties>
</file>