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9" r:id="rId2"/>
  </p:sldIdLst>
  <p:sldSz cx="6858000" cy="9906000" type="A4"/>
  <p:notesSz cx="6808788" cy="9939338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Golos Text" panose="020B0604020202020204" charset="0"/>
      <p:regular r:id="rId9"/>
      <p:bold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81" d="100"/>
          <a:sy n="81" d="100"/>
        </p:scale>
        <p:origin x="-3348" y="-90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1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17.07.2024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188"/>
            <a:ext cx="5447030" cy="4472702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3C65849-7548-4CD2-BBAE-F8D17103DB7B}"/>
              </a:ext>
            </a:extLst>
          </p:cNvPr>
          <p:cNvSpPr txBox="1"/>
          <p:nvPr/>
        </p:nvSpPr>
        <p:spPr>
          <a:xfrm>
            <a:off x="530065" y="1172580"/>
            <a:ext cx="5949199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800" b="1" dirty="0"/>
              <a:t>Как представить отчётность через ЛК ИП: пошаговая инструкция</a:t>
            </a:r>
            <a:endParaRPr lang="ru-RU" sz="1800" b="1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6948" y="1748644"/>
            <a:ext cx="625905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sz="1400" dirty="0"/>
              <a:t>Подходит срок представления уведомления об исчисленных суммах налогов и деклараций (расчётов). Поэтому УФНС России по Приморскому краю напоминает индивидуальным предпринимателям о возможности представления налоговой отчётности через сервис ФНС России «Личный кабинет индивидуального предпринимателя».</a:t>
            </a:r>
          </a:p>
          <a:p>
            <a:pPr algn="just"/>
            <a:r>
              <a:rPr lang="ru-RU" sz="1400" dirty="0" smtClean="0"/>
              <a:t>     В </a:t>
            </a:r>
            <a:r>
              <a:rPr lang="ru-RU" sz="1400" dirty="0"/>
              <a:t>первую очередь налогоплательщику следует сформировать отчётность при помощи программы «Налогоплательщик ЮЛ», скачать которую можно на официальном сайте ФНС России в разделе «Программные средства». Затем индивидуальный предприниматель переходит в ЛК ИП, а именно в раздел «Налоговая и бухгалтерская отчётность», и нажимает кнопку «Отправить документ». После этого налогоплательщик загружает сформированный ранее файл в формате .XML, подписывает документ квалифицированной электронной подписью и нажимает «Отправить».</a:t>
            </a:r>
          </a:p>
          <a:p>
            <a:pPr algn="just"/>
            <a:r>
              <a:rPr lang="ru-RU" sz="1400" dirty="0" smtClean="0"/>
              <a:t>     Сформированная </a:t>
            </a:r>
            <a:r>
              <a:rPr lang="ru-RU" sz="1400" dirty="0"/>
              <a:t>отчётность будет направлена в налоговый орган по месту учёта индивидуального предпринимателя. А налогоплательщик сможет отследить статус камеральной налоговой проверки по направленным декларациям (либо извещение о получении документов от налоговых органов) в разделе «События».</a:t>
            </a:r>
          </a:p>
          <a:p>
            <a:pPr algn="just"/>
            <a:r>
              <a:rPr lang="ru-RU" sz="1400" dirty="0" smtClean="0"/>
              <a:t>     Управление </a:t>
            </a:r>
            <a:r>
              <a:rPr lang="ru-RU" sz="1400" dirty="0"/>
              <a:t>напоминает о том, что через ЛК ИП можно направить 20 форм отчётности, среди которых налоговые декларации по УСН, ЕСХН, НДФЛ (3-НДФЛ), а также единая (упрощённая) налоговая декларация и персонифицированные сведения о физических лицах. Полный перечень указан в приказе ФНС России от 22.01.2024 №ЕД-7-26/43@.</a:t>
            </a:r>
          </a:p>
          <a:p>
            <a:pPr algn="just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164436</TotalTime>
  <Words>228</Words>
  <Application>Microsoft Office PowerPoint</Application>
  <PresentationFormat>Лист A4 (210x297 мм)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Open Sans Light</vt:lpstr>
      <vt:lpstr>Golos Text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Тимохова Галина Константиновна</cp:lastModifiedBy>
  <cp:revision>1928</cp:revision>
  <cp:lastPrinted>2023-11-01T03:25:47Z</cp:lastPrinted>
  <dcterms:created xsi:type="dcterms:W3CDTF">2014-10-08T23:03:32Z</dcterms:created>
  <dcterms:modified xsi:type="dcterms:W3CDTF">2024-07-16T23:25:58Z</dcterms:modified>
</cp:coreProperties>
</file>