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3" y="1194646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Арбитражные управляющие не имеют доступа к налоговой тайне</a:t>
            </a:r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r>
              <a:rPr lang="ru-RU" sz="1400" dirty="0"/>
              <a:t>     УФНС России по Приморскому краю информирует о порядке получения информации арбитражными управляющими.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рамках ведения дел о банкротстве арбитражный управляющий имеет право запрашивать необходимые данные об имуществе налогоплательщиков, их контрагентах и обязательствах, включая сведения, составляющие служебную, коммерческую и банковскую тайну.</a:t>
            </a:r>
          </a:p>
          <a:p>
            <a:pPr algn="just"/>
            <a:r>
              <a:rPr lang="ru-RU" sz="1400" dirty="0" smtClean="0"/>
              <a:t>     Управление </a:t>
            </a:r>
            <a:r>
              <a:rPr lang="ru-RU" sz="1400" dirty="0"/>
              <a:t>выполняет функции уполномоченного органа, представляя интересы налоговых служб в таких процессах. Инспекции же, в которых зарегистрированы должники, обладают полной информацией о них. Поэтому запросы следует направлять в налоговый орган по месту учета должника. Определить, в какой инспекции зарегистрирован налогоплательщик, можно при помощи сервиса ФНС России «Определение реквизитов ИФНС».</a:t>
            </a:r>
          </a:p>
          <a:p>
            <a:pPr algn="just"/>
            <a:r>
              <a:rPr lang="ru-RU" sz="1400" dirty="0" smtClean="0"/>
              <a:t>     Вместе </a:t>
            </a:r>
            <a:r>
              <a:rPr lang="ru-RU" sz="1400" dirty="0"/>
              <a:t>с тем, если арбитражные управляющие запрашивают доступ к сведениям, составляющим налоговую тайну, им будет отказано. Такая информация может быть раскрыта только судебным и правоохранительным органам по их запросам в рамках уголовных дел или судебных процессов. Перечень данных, относящихся к налоговой тайне, содержится в статье 102 Налогового кодекса РФ.</a:t>
            </a:r>
          </a:p>
          <a:p>
            <a:pPr algn="just"/>
            <a:r>
              <a:rPr lang="ru-RU" sz="1400" smtClean="0"/>
              <a:t>    Изменения </a:t>
            </a:r>
            <a:r>
              <a:rPr lang="ru-RU" sz="1400" dirty="0"/>
              <a:t>в законодательство о банкротстве, вступившие в силу в мае 2024 года, не наделяют налоговые органы правом раскрывать информацию, защищённую налоговой тайной. Следовательно, арбитражные управляющие обязаны соблюдать установленные правила и не могут рассчитывать на получение такой информации без прохождения необходимых процедур.</a:t>
            </a:r>
          </a:p>
          <a:p>
            <a:pPr algn="just"/>
            <a:r>
              <a:rPr lang="ru-RU" sz="1400" dirty="0"/>
              <a:t>https://www.nalog.gov.ru/rn25/news/activities_fts/15390726/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164455</TotalTime>
  <Words>237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1937</cp:revision>
  <cp:lastPrinted>2023-11-01T03:25:47Z</cp:lastPrinted>
  <dcterms:created xsi:type="dcterms:W3CDTF">2014-10-08T23:03:32Z</dcterms:created>
  <dcterms:modified xsi:type="dcterms:W3CDTF">2024-11-17T22:43:46Z</dcterms:modified>
</cp:coreProperties>
</file>