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4"/>
  </p:notesMasterIdLst>
  <p:handoutMasterIdLst>
    <p:handoutMasterId r:id="rId5"/>
  </p:handoutMasterIdLst>
  <p:sldIdLst>
    <p:sldId id="1739" r:id="rId2"/>
    <p:sldId id="1740" r:id="rId3"/>
  </p:sldIdLst>
  <p:sldSz cx="6858000" cy="9906000" type="A4"/>
  <p:notesSz cx="6808788" cy="99393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olos Text" panose="020B0604020202020204" charset="0"/>
      <p:regular r:id="rId10"/>
      <p:bold r:id="rId1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00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11206" y="1383089"/>
            <a:ext cx="594919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Категории налогоплательщиков, которым необходимо отчитаться о доходах за 2024 год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Управление </a:t>
            </a:r>
            <a:r>
              <a:rPr lang="ru-RU" sz="1400" dirty="0"/>
              <a:t>Федеральной налоговой службы сообщает, что с 1 января 2025 года стартовала очередная декларационная кампания, а это означает, что физическим лицам необходимо отчитаться о полученных в 2024 году доходах не позднее 30 апреля 2025 года.</a:t>
            </a:r>
          </a:p>
          <a:p>
            <a:pPr algn="just"/>
            <a:r>
              <a:rPr lang="ru-RU" sz="1400" dirty="0" smtClean="0"/>
              <a:t>    Обязаны </a:t>
            </a:r>
            <a:r>
              <a:rPr lang="ru-RU" sz="1400" dirty="0"/>
              <a:t>представить декларацию за 2024 год </a:t>
            </a:r>
            <a:r>
              <a:rPr lang="ru-RU" sz="1400" dirty="0" err="1"/>
              <a:t>приморцы</a:t>
            </a:r>
            <a:r>
              <a:rPr lang="ru-RU" sz="1400" dirty="0"/>
              <a:t>:</a:t>
            </a:r>
          </a:p>
          <a:p>
            <a:pPr algn="just"/>
            <a:r>
              <a:rPr lang="ru-RU" sz="1400" dirty="0"/>
              <a:t>-.получившие доход от продажи недвижимого имущества, находившегося в собственности менее минимального предельного срока владения;</a:t>
            </a:r>
          </a:p>
          <a:p>
            <a:pPr algn="just"/>
            <a:r>
              <a:rPr lang="ru-RU" sz="1400" dirty="0"/>
              <a:t>-.получившие в дар от физических лиц, не являющихся близкими родственниками, недвижимое имущество, транспортные средства, акции;</a:t>
            </a:r>
          </a:p>
          <a:p>
            <a:pPr algn="just"/>
            <a:r>
              <a:rPr lang="ru-RU" sz="1400" dirty="0"/>
              <a:t>-.получившие вознаграждения от физических лиц и организаций, не являющихся налоговыми агентами, на основе заключенных договоров и договоров гражданско-правового характера;</a:t>
            </a:r>
          </a:p>
          <a:p>
            <a:pPr algn="just"/>
            <a:r>
              <a:rPr lang="ru-RU" sz="1400" dirty="0"/>
              <a:t>-.получившие выигрыши от операторов лотерей, организаторов азартных игр - в сумме от 4000 до 15000 руб.;</a:t>
            </a:r>
          </a:p>
          <a:p>
            <a:pPr algn="just"/>
            <a:r>
              <a:rPr lang="ru-RU" sz="1400" dirty="0"/>
              <a:t>-.получившие доходы от источников, находящихся за пределами Российской Федерации.</a:t>
            </a:r>
          </a:p>
          <a:p>
            <a:pPr algn="just"/>
            <a:r>
              <a:rPr lang="ru-RU" sz="1400" dirty="0" smtClean="0"/>
              <a:t>    Задекларировать </a:t>
            </a:r>
            <a:r>
              <a:rPr lang="ru-RU" sz="1400" dirty="0"/>
              <a:t>полученные в 2024 году доходы должны также индивидуальные предприниматели, нотариусы, занимающиеся частной практикой, адвокаты, учредившие адвокатские кабинеты, и другие лица, занимающиеся частной практикой.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1400" dirty="0" smtClean="0"/>
              <a:t>  </a:t>
            </a:r>
            <a:r>
              <a:rPr lang="ru-RU" sz="1400" dirty="0"/>
              <a:t>Исчисленный в налоговой декларации к уплате налог на доходы физических лиц необходимо уплатить не позднее 15 июля 2025 года.</a:t>
            </a:r>
          </a:p>
          <a:p>
            <a:pPr algn="just"/>
            <a:r>
              <a:rPr lang="ru-RU" sz="1400" dirty="0"/>
              <a:t>На граждан, представляющих налоговую декларацию за 2024 год для получения налоговых вычетов (стандартных, социальных, инвестиционных, имущественных при покупке жилья), установленный срок подачи декларации не распространяется. Такие декларации можно представить в любое время в течение всего года, без каких-либо налоговых санкций.</a:t>
            </a:r>
          </a:p>
          <a:p>
            <a:pPr algn="just"/>
            <a:r>
              <a:rPr lang="ru-RU" sz="1400" dirty="0" smtClean="0"/>
              <a:t>     При </a:t>
            </a:r>
            <a:r>
              <a:rPr lang="ru-RU" sz="1400" dirty="0"/>
              <a:t>этом налогоплательщик, заявивший в налоговой декларации за 2024 год как доходы, подлежащие декларированию, так и право на налоговые вычеты, обязан представить такую декларацию в установленный срок - не позднее 30 апреля 2025 года.</a:t>
            </a:r>
          </a:p>
          <a:p>
            <a:pPr algn="just"/>
            <a:r>
              <a:rPr lang="ru-RU" sz="1400" dirty="0" smtClean="0"/>
              <a:t>     Представить </a:t>
            </a:r>
            <a:r>
              <a:rPr lang="ru-RU" sz="1400" dirty="0"/>
              <a:t>декларацию можно в электронном виде через сервис ФНС России «Личный кабинет налогоплательщика для физических лиц», а также через портал </a:t>
            </a:r>
            <a:r>
              <a:rPr lang="ru-RU" sz="1400" dirty="0" err="1"/>
              <a:t>Госуслуги</a:t>
            </a:r>
            <a:r>
              <a:rPr lang="ru-RU" sz="1400" dirty="0"/>
              <a:t>. Кроме того, </a:t>
            </a:r>
            <a:r>
              <a:rPr lang="ru-RU" sz="1400" dirty="0" err="1"/>
              <a:t>приморцы</a:t>
            </a:r>
            <a:r>
              <a:rPr lang="ru-RU" sz="1400" dirty="0"/>
              <a:t> могут обратиться лично в налоговый орган, либо в любое отделение МФЦ.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646370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164481</TotalTime>
  <Words>355</Words>
  <Application>Microsoft Office PowerPoint</Application>
  <PresentationFormat>Лист A4 (210x297 мм)</PresentationFormat>
  <Paragraphs>23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Open Sans Light</vt:lpstr>
      <vt:lpstr>Calibri</vt:lpstr>
      <vt:lpstr>Golos Text</vt:lpstr>
      <vt:lpstr>1_Office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1940</cp:revision>
  <cp:lastPrinted>2023-11-01T03:25:47Z</cp:lastPrinted>
  <dcterms:created xsi:type="dcterms:W3CDTF">2014-10-08T23:03:32Z</dcterms:created>
  <dcterms:modified xsi:type="dcterms:W3CDTF">2025-03-27T01:39:02Z</dcterms:modified>
</cp:coreProperties>
</file>