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4" y="1177026"/>
            <a:ext cx="59491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800" b="1" dirty="0" smtClean="0"/>
          </a:p>
          <a:p>
            <a:pPr algn="ctr"/>
            <a:r>
              <a:rPr lang="ru-RU" sz="1800" b="1" dirty="0"/>
              <a:t>Более 18 тысяч свидетельств ИНН выдали налоговые органы Приморья в 2024 году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 smtClean="0"/>
          </a:p>
          <a:p>
            <a:pPr algn="just"/>
            <a:r>
              <a:rPr lang="ru-RU" sz="1400" dirty="0" smtClean="0"/>
              <a:t>    За </a:t>
            </a:r>
            <a:r>
              <a:rPr lang="ru-RU" sz="1400" dirty="0"/>
              <a:t>восемь месяцев текущего года налоговыми органами Приморского края выдано налогоплательщикам почти 18,2 тыс. свидетельств о постановке на учёт в налоговом органе. Причём многие жители и гости региона обратились за выдачей повторного свидетельства ИНН.</a:t>
            </a:r>
          </a:p>
          <a:p>
            <a:pPr algn="just"/>
            <a:r>
              <a:rPr lang="ru-RU" sz="1400" dirty="0" smtClean="0"/>
              <a:t>    УФНС </a:t>
            </a:r>
            <a:r>
              <a:rPr lang="ru-RU" sz="1400" dirty="0"/>
              <a:t>России по Приморскому краю напоминает: получить свидетельство ИНН, вне зависимости от того, получал ли ранее налогоплательщик его или нет, можно, не посещая налоговый орган, с помощью сервиса ФНС России «Личный кабинет налогоплательщика для физических лиц». Вход в сервис доступен при помощи данных регистрационной карты, получить которую можно в любом налоговом органе при предъявлении паспорта, либо при помощи логина и пароля от учётной записи портала </a:t>
            </a:r>
            <a:r>
              <a:rPr lang="ru-RU" sz="1400" dirty="0" err="1"/>
              <a:t>Госуслуги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 smtClean="0"/>
              <a:t>    После </a:t>
            </a:r>
            <a:r>
              <a:rPr lang="ru-RU" sz="1400" dirty="0"/>
              <a:t>входа в ЛК ФЛ пользователь должен получить электронную подпись. Для этого необходимо перейти в раздел «Профиль», затем «Настройки профиля», после этого в раздел «Электронная подпись» и ввести пароль, который обязательно нужно запомнить.</a:t>
            </a:r>
          </a:p>
          <a:p>
            <a:pPr algn="just"/>
            <a:r>
              <a:rPr lang="ru-RU" sz="1400" dirty="0" smtClean="0"/>
              <a:t>    Далее </a:t>
            </a:r>
            <a:r>
              <a:rPr lang="ru-RU" sz="1400" dirty="0"/>
              <a:t>налогоплательщик в ЛК ФЛ переходит в раздел «Получить свидетельство ИНН», заполняет заявление и подписывает его ранее сформированной электронной подписью. Сведения будут направлены в налоговый орган по месту учёта заявителя, а пользователю будет направлено свидетельство ИНН в электронном виде, которое можно скачать и распечатать.</a:t>
            </a:r>
          </a:p>
          <a:p>
            <a:pPr algn="just"/>
            <a:r>
              <a:rPr lang="ru-RU" sz="1400" smtClean="0"/>
              <a:t>    Свидетельство </a:t>
            </a:r>
            <a:r>
              <a:rPr lang="ru-RU" sz="1400" dirty="0"/>
              <a:t>ИНН будет подписано визуализированной электронной подписью ЦА ФНС России. Такой формат равнозначен выданному в налоговом органе свидетельству ИНН на бумаге.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164440</TotalTime>
  <Words>256</Words>
  <Application>Microsoft Office PowerPoint</Application>
  <PresentationFormat>Лист A4 (210x297 мм)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Open Sans Light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1931</cp:revision>
  <cp:lastPrinted>2023-11-01T03:25:47Z</cp:lastPrinted>
  <dcterms:created xsi:type="dcterms:W3CDTF">2014-10-08T23:03:32Z</dcterms:created>
  <dcterms:modified xsi:type="dcterms:W3CDTF">2024-09-03T22:49:44Z</dcterms:modified>
</cp:coreProperties>
</file>