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30064" y="1177025"/>
            <a:ext cx="5949199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endParaRPr lang="ru-RU" sz="1800" b="1" dirty="0" smtClean="0"/>
          </a:p>
          <a:p>
            <a:pPr algn="ctr"/>
            <a:r>
              <a:rPr lang="ru-RU" sz="1800" b="1" dirty="0"/>
              <a:t>Более 26 тысяч электронных подписей получено бизнесменами</a:t>
            </a:r>
          </a:p>
          <a:p>
            <a:pPr algn="ctr"/>
            <a:r>
              <a:rPr lang="ru-RU" sz="1800" b="1" dirty="0"/>
              <a:t> Приморья в 2024 году</a:t>
            </a:r>
            <a:endParaRPr lang="ru-RU" sz="1800" b="1" dirty="0"/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6948" y="1748644"/>
            <a:ext cx="62590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algn="just"/>
            <a:r>
              <a:rPr lang="ru-RU" sz="1400" dirty="0" smtClean="0"/>
              <a:t>    </a:t>
            </a:r>
            <a:endParaRPr lang="ru-RU" sz="1400" dirty="0" smtClean="0"/>
          </a:p>
          <a:p>
            <a:pPr algn="just"/>
            <a:r>
              <a:rPr lang="ru-RU" sz="1400" dirty="0" smtClean="0"/>
              <a:t>     За </a:t>
            </a:r>
            <a:r>
              <a:rPr lang="ru-RU" sz="1400" dirty="0"/>
              <a:t>девять месяцев текущего года Удостоверяющими центрами ФНС России (УЦ ФНС России) Приморского края выдано 26 140 сертификатов электронной подписи, из них 12 145 выдано юридическим лицам, 13 995 – индивидуальным предпринимателям. </a:t>
            </a:r>
          </a:p>
          <a:p>
            <a:pPr algn="just"/>
            <a:r>
              <a:rPr lang="ru-RU" sz="1400" dirty="0" smtClean="0"/>
              <a:t>     Электронную </a:t>
            </a:r>
            <a:r>
              <a:rPr lang="ru-RU" sz="1400" dirty="0"/>
              <a:t>подпись (ЭП) в УЦ ФНС России могут получить бесплатно руководители организаций и индивидуальные предприниматели. На обычных граждан порядок получения ЭП не распространяется. </a:t>
            </a:r>
          </a:p>
          <a:p>
            <a:pPr algn="just"/>
            <a:r>
              <a:rPr lang="ru-RU" sz="1400" dirty="0" smtClean="0"/>
              <a:t>      Обращаем </a:t>
            </a:r>
            <a:r>
              <a:rPr lang="ru-RU" sz="1400" dirty="0"/>
              <a:t>внимание: если налогоплательщик оформил электронную подпись в УЦ ФНС России, то в дальнейшем он может </a:t>
            </a:r>
            <a:r>
              <a:rPr lang="ru-RU" sz="1400" dirty="0" err="1"/>
              <a:t>перевыпустить</a:t>
            </a:r>
            <a:r>
              <a:rPr lang="ru-RU" sz="1400" dirty="0"/>
              <a:t> сертификат без посещения налогового органа при помощи сервисов </a:t>
            </a:r>
            <a:r>
              <a:rPr lang="ru-RU" sz="1400" dirty="0" smtClean="0"/>
              <a:t>   ФНС </a:t>
            </a:r>
            <a:r>
              <a:rPr lang="ru-RU" sz="1400" dirty="0"/>
              <a:t>России «Личный кабинет юридического лица» и «Личный кабинет индивидуального предпринимателя». Главное, чтобы не был превышен максимальный срок действия сертификата - 15 месяцев.</a:t>
            </a:r>
          </a:p>
          <a:p>
            <a:pPr algn="just"/>
            <a:r>
              <a:rPr lang="ru-RU" sz="1400" dirty="0" smtClean="0"/>
              <a:t>      Для </a:t>
            </a:r>
            <a:r>
              <a:rPr lang="ru-RU" sz="1400" dirty="0"/>
              <a:t>получения ЭП УФНС России по Приморскому краю, прежде всего, рекомендует ознакомиться с информацией, размещенной на официальном сайте ФНС России, перейдя в раздел «Удостоверяющий центр ФНС России».</a:t>
            </a:r>
          </a:p>
          <a:p>
            <a:pPr algn="just"/>
            <a:r>
              <a:rPr lang="ru-RU" sz="1400" smtClean="0"/>
              <a:t>     После </a:t>
            </a:r>
            <a:r>
              <a:rPr lang="ru-RU" sz="1400" dirty="0"/>
              <a:t>оформления электронной подписи налогоплательщики могут представлять налоговую отчетность в электронном виде и не тратить времени на посещение налогового органа.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164442</TotalTime>
  <Words>202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1933</cp:revision>
  <cp:lastPrinted>2023-11-01T03:25:47Z</cp:lastPrinted>
  <dcterms:created xsi:type="dcterms:W3CDTF">2014-10-08T23:03:32Z</dcterms:created>
  <dcterms:modified xsi:type="dcterms:W3CDTF">2024-10-07T01:59:04Z</dcterms:modified>
</cp:coreProperties>
</file>