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19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11206" y="1383089"/>
            <a:ext cx="594919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Как представить декларацию 3-НДФЛ через </a:t>
            </a:r>
            <a:r>
              <a:rPr lang="ru-RU" sz="1800" b="1" dirty="0" err="1"/>
              <a:t>Госуслуги</a:t>
            </a:r>
            <a:r>
              <a:rPr lang="ru-RU" sz="1800" b="1" dirty="0"/>
              <a:t> – пошаговая инструкция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algn="just"/>
            <a:r>
              <a:rPr lang="ru-RU" sz="1400" dirty="0" smtClean="0"/>
              <a:t>     Для </a:t>
            </a:r>
            <a:r>
              <a:rPr lang="ru-RU" sz="1400" dirty="0"/>
              <a:t>предоставления сведений о доходах, полученных в 2024 году, необязательно личное посещение налогового органа. </a:t>
            </a:r>
            <a:r>
              <a:rPr lang="ru-RU" sz="1400" dirty="0" err="1"/>
              <a:t>Приморцы</a:t>
            </a:r>
            <a:r>
              <a:rPr lang="ru-RU" sz="1400" dirty="0"/>
              <a:t> могут подать декларацию 3-НДФЛ через портал </a:t>
            </a:r>
            <a:r>
              <a:rPr lang="ru-RU" sz="1400" dirty="0" err="1"/>
              <a:t>Госуслуги</a:t>
            </a:r>
            <a:r>
              <a:rPr lang="ru-RU" sz="1400" dirty="0"/>
              <a:t>. Как это сделать разъясняет УФНС России по Приморскому краю.</a:t>
            </a:r>
          </a:p>
          <a:p>
            <a:pPr algn="just"/>
            <a:r>
              <a:rPr lang="ru-RU" sz="1400" dirty="0" smtClean="0"/>
              <a:t>   Прежде </a:t>
            </a:r>
            <a:r>
              <a:rPr lang="ru-RU" sz="1400" dirty="0"/>
              <a:t>чем обратиться к </a:t>
            </a:r>
            <a:r>
              <a:rPr lang="ru-RU" sz="1400" dirty="0" err="1"/>
              <a:t>Госуслугам</a:t>
            </a:r>
            <a:r>
              <a:rPr lang="ru-RU" sz="1400" dirty="0"/>
              <a:t>, налогоплательщику необходимо сформировать декларацию 3-НДФЛ с помощью программного обеспечения «Декларация». Скачать его можно на официальном сайте ФНС России в разделе «Физические лица». В этом же разделе размещена </a:t>
            </a:r>
            <a:r>
              <a:rPr lang="ru-RU" sz="1400" dirty="0" err="1"/>
              <a:t>видеоинструкция</a:t>
            </a:r>
            <a:r>
              <a:rPr lang="ru-RU" sz="1400" dirty="0"/>
              <a:t> по заполнению декларации при помощи программного обеспечения. Ознакомиться с ней можно в любое удобное время. </a:t>
            </a:r>
          </a:p>
          <a:p>
            <a:pPr algn="just"/>
            <a:r>
              <a:rPr lang="ru-RU" sz="1400" dirty="0" smtClean="0"/>
              <a:t>    Декларация </a:t>
            </a:r>
            <a:r>
              <a:rPr lang="ru-RU" sz="1400" dirty="0"/>
              <a:t>сформирована. Теперь можно приступить к её отправке в налоговый орган по месту учёта. Для этого следует зайти в свою учётную запись на портале «</a:t>
            </a:r>
            <a:r>
              <a:rPr lang="ru-RU" sz="1400" dirty="0" err="1"/>
              <a:t>Госуслуги</a:t>
            </a:r>
            <a:r>
              <a:rPr lang="ru-RU" sz="1400" dirty="0"/>
              <a:t>», перейти в раздел «Услуги», затем в раздел «Штрафы налоги». Последний шаг – раздел «Отправить декларацию 3-НДФЛ». После перехода в раздел у налогоплательщика будет право выбора: представить декларацию в рамках декларационной кампании или с целью получения налогового вычета. Так как необходимо отчитаться о полученном доходе, выбираем «Задекларировать доход».</a:t>
            </a:r>
          </a:p>
          <a:p>
            <a:pPr algn="just"/>
            <a:r>
              <a:rPr lang="ru-RU" sz="1400" dirty="0" smtClean="0"/>
              <a:t>    После </a:t>
            </a:r>
            <a:r>
              <a:rPr lang="ru-RU" sz="1400" dirty="0"/>
              <a:t>этого останется только заполнить личные данные, прикрепить к заявлению сформированную декларацию и, при необходимости, подтверждающие документы, а затем подписать декларацию и заявление при помощи приложения «</a:t>
            </a:r>
            <a:r>
              <a:rPr lang="ru-RU" sz="1400" dirty="0" err="1"/>
              <a:t>Госключ</a:t>
            </a:r>
            <a:r>
              <a:rPr lang="ru-RU" sz="1400" dirty="0"/>
              <a:t>».</a:t>
            </a:r>
          </a:p>
          <a:p>
            <a:pPr algn="just"/>
            <a:r>
              <a:rPr lang="ru-RU" sz="1400" dirty="0" smtClean="0"/>
              <a:t>    Управление </a:t>
            </a:r>
            <a:r>
              <a:rPr lang="ru-RU" sz="1400" dirty="0"/>
              <a:t>напоминает: крайний срок представления декларации 3-НФДЛ – 30 апреля 2025 года. Уплатить исчисленный в декларации доход необходимо будет не позднее 15 июля 2025 года. </a:t>
            </a:r>
          </a:p>
          <a:p>
            <a:pPr algn="just"/>
            <a:r>
              <a:rPr lang="ru-RU" sz="1400" dirty="0" smtClean="0"/>
              <a:t>    С </a:t>
            </a:r>
            <a:r>
              <a:rPr lang="ru-RU" sz="1400" dirty="0"/>
              <a:t>нюансами декларационной кампании-2025 можно ознакомиться при помощи специальной </a:t>
            </a:r>
            <a:r>
              <a:rPr lang="ru-RU" sz="1400" dirty="0" err="1"/>
              <a:t>просмостраницы</a:t>
            </a:r>
            <a:r>
              <a:rPr lang="ru-RU" sz="1400" dirty="0"/>
              <a:t> на официальном сайте Службы.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164484</TotalTime>
  <Words>279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Open Sans Light</vt:lpstr>
      <vt:lpstr>Golos Text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1941</cp:revision>
  <cp:lastPrinted>2023-11-01T03:25:47Z</cp:lastPrinted>
  <dcterms:created xsi:type="dcterms:W3CDTF">2014-10-08T23:03:32Z</dcterms:created>
  <dcterms:modified xsi:type="dcterms:W3CDTF">2025-04-04T00:29:03Z</dcterms:modified>
</cp:coreProperties>
</file>