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За I квартал 2025 года расчет по страховым взносам представляется по обновленной форме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ФНС </a:t>
            </a:r>
            <a:r>
              <a:rPr lang="ru-RU" sz="1400" dirty="0"/>
              <a:t>России напоминает, что с I квартала 2025 года расчет по страховым взносам представляется по обновленной форме. В ней учтены изменения, внесенные в ст. 427 НК РФ, для субъектов МСП в обрабатывающей промышленности и религиозных организаций.</a:t>
            </a:r>
          </a:p>
          <a:p>
            <a:pPr algn="just"/>
            <a:r>
              <a:rPr lang="ru-RU" sz="1400" dirty="0" smtClean="0"/>
              <a:t>    Так</a:t>
            </a:r>
            <a:r>
              <a:rPr lang="ru-RU" sz="1400" dirty="0"/>
              <a:t>, для расчета соответствия условиям применения пониженного тарифа страховых взносов субъектами МСП в обрабатывающей промышленности форма расчета по страховым взносам дополнена приложением 3.1 к разделу 1. Также введены новые коды тарифов и соответствующие им коды категорий застрахованных лиц: 29 - религиозные организации, 30 - обрабатывающие производства.</a:t>
            </a:r>
          </a:p>
          <a:p>
            <a:pPr algn="just"/>
            <a:r>
              <a:rPr lang="ru-RU" sz="1400" dirty="0" smtClean="0"/>
              <a:t>    Кроме </a:t>
            </a:r>
            <a:r>
              <a:rPr lang="ru-RU" sz="1400" dirty="0"/>
              <a:t>того, раздел 3 дополнен графой 141 "Сумма выплат и иных вознаграждений, начисленных плательщиком в пользу физического лица по гражданско-правовым договорам", а раздел 2 - показателями, связанными с периодами освобождения от уплаты страховых взносов или прекращения такой обязанности.</a:t>
            </a:r>
          </a:p>
          <a:p>
            <a:pPr algn="just"/>
            <a:r>
              <a:rPr lang="ru-RU" sz="1400" smtClean="0"/>
              <a:t>    Срок </a:t>
            </a:r>
            <a:r>
              <a:rPr lang="ru-RU" sz="1400" dirty="0"/>
              <a:t>представления расчета по страховым взносам за I квартал - не позднее 25 апреля 2025 года.</a:t>
            </a:r>
          </a:p>
          <a:p>
            <a:pPr algn="just"/>
            <a:r>
              <a:rPr lang="ru-RU" sz="1400" dirty="0"/>
              <a:t>https://www.nalog.gov.ru/rn77/news/activities_fts/16181380/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164478</TotalTime>
  <Words>186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1942</cp:revision>
  <cp:lastPrinted>2023-11-01T03:25:47Z</cp:lastPrinted>
  <dcterms:created xsi:type="dcterms:W3CDTF">2014-10-08T23:03:32Z</dcterms:created>
  <dcterms:modified xsi:type="dcterms:W3CDTF">2025-04-15T08:38:14Z</dcterms:modified>
</cp:coreProperties>
</file>