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Чат-бот определит, нужно ли </a:t>
            </a:r>
            <a:r>
              <a:rPr lang="ru-RU" sz="1800" b="1" dirty="0" err="1"/>
              <a:t>приморцу</a:t>
            </a:r>
            <a:r>
              <a:rPr lang="ru-RU" sz="1800" b="1" dirty="0"/>
              <a:t> представить декларацию 3-НДФЛ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До 30 апреля включительно </a:t>
            </a:r>
            <a:r>
              <a:rPr lang="ru-RU" sz="1400" dirty="0" err="1"/>
              <a:t>приморцам</a:t>
            </a:r>
            <a:r>
              <a:rPr lang="ru-RU" sz="1400" dirty="0"/>
              <a:t> необходимо, при определённых условиях, отчитаться о полученных в 2024 году доходах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В </a:t>
            </a:r>
            <a:r>
              <a:rPr lang="ru-RU" sz="1400" dirty="0"/>
              <a:t>случае если налогоплательщик сомневается, нужно ли ему в этом году представлять декларацию о доходах по форме 3-НДФЛ, он может воспользоваться специальным приложением от ФНС России.</a:t>
            </a:r>
          </a:p>
          <a:p>
            <a:pPr algn="just"/>
            <a:r>
              <a:rPr lang="ru-RU" sz="1400" dirty="0" smtClean="0"/>
              <a:t>     Чат-бот </a:t>
            </a:r>
            <a:r>
              <a:rPr lang="ru-RU" sz="1400" dirty="0"/>
              <a:t>«Нужно ли вам подавать декларацию по форме 3-НДФЛ» поможет ответить на этот вопрос. Найти его можно по ссылке.</a:t>
            </a:r>
          </a:p>
          <a:p>
            <a:pPr algn="just"/>
            <a:r>
              <a:rPr lang="ru-RU" sz="1400" dirty="0" smtClean="0"/>
              <a:t>     Сначала </a:t>
            </a:r>
            <a:r>
              <a:rPr lang="ru-RU" sz="1400" dirty="0"/>
              <a:t>умное приложение предложит налогоплательщику ответить на несколько вопросов. К примеру, продавали ли вы квартиру в этом году, сколько вы ею владели, получили ли вы проданную недвижимость по наследству и другие. Всего два варианта ответа — «да» или «нет». После этого чат-бот укажет, есть ли необходимость в представлении декларации 3-НДФЛ.</a:t>
            </a:r>
          </a:p>
          <a:p>
            <a:pPr algn="just"/>
            <a:r>
              <a:rPr lang="ru-RU" sz="1400" smtClean="0"/>
              <a:t>      Управление </a:t>
            </a:r>
            <a:r>
              <a:rPr lang="ru-RU" sz="1400" dirty="0"/>
              <a:t>напоминает: с условиями, при которых у </a:t>
            </a:r>
            <a:r>
              <a:rPr lang="ru-RU" sz="1400" dirty="0" err="1"/>
              <a:t>приморцев</a:t>
            </a:r>
            <a:r>
              <a:rPr lang="ru-RU" sz="1400" dirty="0"/>
              <a:t> возникает обязанность отчитаться о полученном доходе, можно ознакомиться при помощи специальной </a:t>
            </a:r>
            <a:r>
              <a:rPr lang="ru-RU" sz="1400" dirty="0" err="1"/>
              <a:t>промостраницы</a:t>
            </a:r>
            <a:r>
              <a:rPr lang="ru-RU" sz="1400" dirty="0"/>
              <a:t> на сайте ФНС России по ссылке.</a:t>
            </a:r>
          </a:p>
          <a:p>
            <a:pPr algn="just"/>
            <a:r>
              <a:rPr lang="ru-RU" sz="1400" dirty="0"/>
              <a:t>https://www.nalog.gov.ru/rn25/news/activities_fts/15906145/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164479</TotalTime>
  <Words>190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1938</cp:revision>
  <cp:lastPrinted>2023-11-01T03:25:47Z</cp:lastPrinted>
  <dcterms:created xsi:type="dcterms:W3CDTF">2014-10-08T23:03:32Z</dcterms:created>
  <dcterms:modified xsi:type="dcterms:W3CDTF">2025-03-10T01:26:21Z</dcterms:modified>
</cp:coreProperties>
</file>