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59532" y="888523"/>
            <a:ext cx="5930583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endParaRPr lang="ru-RU" sz="1800" b="1" dirty="0" smtClean="0"/>
          </a:p>
          <a:p>
            <a:pPr algn="ctr"/>
            <a:r>
              <a:rPr lang="ru-RU" sz="1800" b="1" dirty="0"/>
              <a:t>УФНС разъясняет: будут ли проводиться мероприятия </a:t>
            </a:r>
          </a:p>
          <a:p>
            <a:pPr algn="ctr"/>
            <a:r>
              <a:rPr lang="ru-RU" sz="1800" b="1" dirty="0"/>
              <a:t>налогового контроля в отношении участника СВО </a:t>
            </a:r>
            <a:endParaRPr lang="ru-RU" sz="1800" b="1" dirty="0"/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9532" y="1669947"/>
            <a:ext cx="61098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    УФНС </a:t>
            </a:r>
            <a:r>
              <a:rPr lang="ru-RU" sz="1400" dirty="0"/>
              <a:t>России по Приморскому краю напоминает о том, что мобилизованные </a:t>
            </a:r>
            <a:r>
              <a:rPr lang="ru-RU" sz="1400" dirty="0" err="1"/>
              <a:t>приморцы</a:t>
            </a:r>
            <a:r>
              <a:rPr lang="ru-RU" sz="1400" dirty="0"/>
              <a:t>, являющиеся одновременно единственными руководителями и учредителями организаций, освобождены от налогового контроля. Ограничение действует на период военной службы и до 28 числа третьего месяца после её завершения. Однако есть исключения.</a:t>
            </a:r>
          </a:p>
          <a:p>
            <a:pPr algn="just"/>
            <a:r>
              <a:rPr lang="ru-RU" sz="1400" dirty="0" smtClean="0"/>
              <a:t>    В </a:t>
            </a:r>
            <a:r>
              <a:rPr lang="ru-RU" sz="1400" dirty="0"/>
              <a:t>соответствии с пунктом №5 постановления Правительства Российской Федерации от 20.10.2022 №1874, в отношении организации, где мобилизованное лицо на дату призыва на военную службу по мобилизации является единственным её учредителем, будут проведены мероприятия налогового контроля только в рамках:</a:t>
            </a:r>
          </a:p>
          <a:p>
            <a:pPr algn="just"/>
            <a:r>
              <a:rPr lang="ru-RU" sz="1400" dirty="0"/>
              <a:t>- камеральных налоговых проверок налоговых деклараций по НДС с суммами налога, заявленными к возмещению;</a:t>
            </a:r>
          </a:p>
          <a:p>
            <a:pPr algn="just"/>
            <a:r>
              <a:rPr lang="ru-RU" sz="1400" dirty="0"/>
              <a:t>- камеральных налоговых проверок любых налоговых деклараций по НДС, предусмотренных статьёй 88 Налогового кодекса Российской Федерации;</a:t>
            </a:r>
          </a:p>
          <a:p>
            <a:pPr algn="just"/>
            <a:r>
              <a:rPr lang="ru-RU" sz="1400" dirty="0"/>
              <a:t>- камеральных налоговых поверок деклараций по акцизам с суммой акциза, заявленной к возмещению (уменьшению).</a:t>
            </a:r>
          </a:p>
          <a:p>
            <a:pPr algn="just"/>
            <a:r>
              <a:rPr lang="ru-RU" sz="1400" smtClean="0"/>
              <a:t>     С </a:t>
            </a:r>
            <a:r>
              <a:rPr lang="ru-RU" sz="1400" dirty="0"/>
              <a:t>более подробной информацией по вопросам, касающимся налогообложения участников СВО, можно ознакомиться при помощи </a:t>
            </a:r>
            <a:r>
              <a:rPr lang="ru-RU" sz="1400" dirty="0" err="1"/>
              <a:t>промостраницы</a:t>
            </a:r>
            <a:r>
              <a:rPr lang="ru-RU" sz="1400" dirty="0"/>
              <a:t> «Налогообложение в период частичной мобилизации» на официальном сайте ФНС России www.nalog.gov.ru.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164436</TotalTime>
  <Words>198</Words>
  <Application>Microsoft Office PowerPoint</Application>
  <PresentationFormat>Лист A4 (210x297 мм)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Calibri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1931</cp:revision>
  <cp:lastPrinted>2023-11-01T03:25:47Z</cp:lastPrinted>
  <dcterms:created xsi:type="dcterms:W3CDTF">2014-10-08T23:03:32Z</dcterms:created>
  <dcterms:modified xsi:type="dcterms:W3CDTF">2024-08-27T04:15:42Z</dcterms:modified>
</cp:coreProperties>
</file>