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30065" y="1383088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В Приморье объявлен конкурс «Мои налоги — моему Приморью»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</a:p>
          <a:p>
            <a:pPr algn="just"/>
            <a:r>
              <a:rPr lang="ru-RU" sz="1400" dirty="0" smtClean="0"/>
              <a:t>    С </a:t>
            </a:r>
            <a:r>
              <a:rPr lang="ru-RU" sz="1400" dirty="0"/>
              <a:t>15 октября, по инициативе Общественного совета при УФНС России по Приморскому краю, стартует конкурс «Мои налоги — моему Приморью». Для участия приглашаются организации с численностью работников более 20 человек.</a:t>
            </a:r>
          </a:p>
          <a:p>
            <a:pPr algn="just"/>
            <a:r>
              <a:rPr lang="ru-RU" sz="1400" dirty="0" smtClean="0"/>
              <a:t>   Суть </a:t>
            </a:r>
            <a:r>
              <a:rPr lang="ru-RU" sz="1400" dirty="0"/>
              <a:t>конкурса: до 14 октября организациям, желающим принять участие, необходимо направить на электронный адрес orn.r2500@tax.gov.ru информацию об организации (наименование, ИНН, «будем участвовать». Важно: в теме письма следует указать «Мои налоги — моему Приморью»). При направлении заявки также можно задать интересующие вопросы по условиям конкурса и по уплате имущественных налогов.</a:t>
            </a:r>
          </a:p>
          <a:p>
            <a:pPr algn="just"/>
            <a:r>
              <a:rPr lang="ru-RU" sz="1400" dirty="0" smtClean="0"/>
              <a:t>    С </a:t>
            </a:r>
            <a:r>
              <a:rPr lang="ru-RU" sz="1400" dirty="0"/>
              <a:t>15 октября по 25 ноября коллектив организации-участника должен уплатить имущественные налоги физических лиц за 2023 год.</a:t>
            </a:r>
          </a:p>
          <a:p>
            <a:pPr algn="just"/>
            <a:r>
              <a:rPr lang="ru-RU" sz="1400" dirty="0"/>
              <a:t>После наступления срока уплаты (2 декабря) налоговые органы Приморья подведут итоги конкурса. Победители будут приглашены на церемонию награждения, которую планируется провести в рамках заседания Общественного совета в декабре 2024 года.</a:t>
            </a:r>
          </a:p>
          <a:p>
            <a:pPr algn="just"/>
            <a:r>
              <a:rPr lang="ru-RU" sz="1400" dirty="0" smtClean="0"/>
              <a:t>    Управление </a:t>
            </a:r>
            <a:r>
              <a:rPr lang="ru-RU" sz="1400" dirty="0"/>
              <a:t>напоминает: уведомления на уплату имущественных налогов физических лиц за 2023 год отправлены, в том числе более 70% </a:t>
            </a:r>
            <a:r>
              <a:rPr lang="ru-RU" sz="1400" dirty="0" err="1"/>
              <a:t>приморцев</a:t>
            </a:r>
            <a:r>
              <a:rPr lang="ru-RU" sz="1400" dirty="0"/>
              <a:t> получат их в электроном виде: в сервисе ФНС России «Личный кабинет налогоплательщика для физических лиц» (ЛК ФЛ) или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. Стать пользователем ЛК ФЛ можно, обратившись с паспортом в любой налоговый орган, либо, применив логин и пароль от портала </a:t>
            </a:r>
            <a:r>
              <a:rPr lang="ru-RU" sz="1400" dirty="0" err="1"/>
              <a:t>Госуслуги</a:t>
            </a:r>
            <a:r>
              <a:rPr lang="ru-RU" sz="1400" dirty="0"/>
              <a:t>.</a:t>
            </a:r>
          </a:p>
          <a:p>
            <a:pPr algn="just"/>
            <a:r>
              <a:rPr lang="ru-RU" sz="1400" smtClean="0"/>
              <a:t>    Уплатить </a:t>
            </a:r>
            <a:r>
              <a:rPr lang="ru-RU" sz="1400" dirty="0"/>
              <a:t>имущественные налоги физические лица могут онлайн при помощи вышеуказанных сервисов, а также через приложения мобильных банков и сервиса ФНС России «Уплата налогов и пошлин» на сайте ФНС России (www.nalog.gov.ru).</a:t>
            </a:r>
          </a:p>
          <a:p>
            <a:pPr algn="just"/>
            <a:r>
              <a:rPr lang="ru-RU" sz="1400" dirty="0"/>
              <a:t>https://www.nalog.gov.ru/rn25/news/activities_fts/15254463/</a:t>
            </a:r>
          </a:p>
          <a:p>
            <a:pPr algn="just"/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164471</TotalTime>
  <Words>286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1936</cp:revision>
  <cp:lastPrinted>2023-11-01T03:25:47Z</cp:lastPrinted>
  <dcterms:created xsi:type="dcterms:W3CDTF">2014-10-08T23:03:32Z</dcterms:created>
  <dcterms:modified xsi:type="dcterms:W3CDTF">2024-10-07T02:03:40Z</dcterms:modified>
</cp:coreProperties>
</file>