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30063" y="1194646"/>
            <a:ext cx="5949199" cy="13849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ru-RU" sz="1800" b="1" dirty="0" smtClean="0"/>
          </a:p>
          <a:p>
            <a:pPr algn="ctr"/>
            <a:r>
              <a:rPr lang="ru-RU" sz="1800" b="1" dirty="0"/>
              <a:t>Утверждена форма заявления на получение налоговых вычетов на долгосрочные сбережения граждан по договорам ИИС, заключенным до 31 декабря 2023</a:t>
            </a:r>
            <a:endParaRPr lang="ru-RU" sz="1800" b="1" dirty="0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948" y="1748644"/>
            <a:ext cx="6259053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r>
              <a:rPr lang="ru-RU" sz="1400" dirty="0" smtClean="0"/>
              <a:t>    </a:t>
            </a:r>
          </a:p>
          <a:p>
            <a:pPr algn="just"/>
            <a:r>
              <a:rPr lang="ru-RU" sz="1400" dirty="0"/>
              <a:t>   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 Приказ, устанавливающий порядок представления заявления о применении вычетов на долгосрочные сбережения граждан в отношении договоров на ведение ИИС, заключенных до 31 декабря 2023 года, зарегистрирован Минюстом России.</a:t>
            </a:r>
          </a:p>
          <a:p>
            <a:pPr algn="just"/>
            <a:r>
              <a:rPr lang="ru-RU" sz="1400" dirty="0"/>
              <a:t>С 1 января 2024 года Федеральным законом от 23.03.2024 № 58-ФЗ введена новая статья 219.2 НК РФ. Она устанавливает право налогоплательщиков на получение нового вида вычетов – на долгосрочные сбережения граждан, в том числе в сумме денежных средств, внесенных в налоговом периоде на его индивидуальный инвестиционный счет (ИИС), открытый начиная с 1 января 2024 года. Новый вычет может применяться и к ранее открытым ИИС - с того года, в котором налогоплательщик представит заявление в соответствии с ч. 10 ст. 3 вышеуказанного закона.</a:t>
            </a:r>
          </a:p>
          <a:p>
            <a:pPr algn="just"/>
            <a:r>
              <a:rPr lang="ru-RU" sz="1400" dirty="0"/>
              <a:t>Заявление о применении к ИИС, открытому до 31 декабря 2023 года, вычетов на долгосрочные сбережения граждан может быть представлено в налоговый орган до конца календарного года, с 1 января которого налогоплательщик будет вправе применять новые виды вычетов. При этом для применения указанных вычетов заявления принимаются до 1 февраля 2025 года. Соответствующие разъяснения доведены по системе налоговых органов письмом ФНС России от 26.11.2024 № БС-4-11/13467@.</a:t>
            </a:r>
          </a:p>
          <a:p>
            <a:pPr algn="just"/>
            <a:r>
              <a:rPr lang="ru-RU" sz="1400" dirty="0"/>
              <a:t>https://www.nalog.gov.ru/rn77/news/activities_fts/15484160/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164455</TotalTime>
  <Words>230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 Light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1938</cp:revision>
  <cp:lastPrinted>2023-11-01T03:25:47Z</cp:lastPrinted>
  <dcterms:created xsi:type="dcterms:W3CDTF">2014-10-08T23:03:32Z</dcterms:created>
  <dcterms:modified xsi:type="dcterms:W3CDTF">2024-12-08T23:34:42Z</dcterms:modified>
</cp:coreProperties>
</file>