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err="1"/>
              <a:t>Приморцы</a:t>
            </a:r>
            <a:r>
              <a:rPr lang="ru-RU" sz="1800" b="1" dirty="0"/>
              <a:t> могут получить льготы по имущественным налогам в День открытых дверей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Во </a:t>
            </a:r>
            <a:r>
              <a:rPr lang="ru-RU" sz="1400" dirty="0"/>
              <a:t>всех территориальных налоговых органах Приморского края 20 марта с 09:00 до 20:00 часов состоится акция «День открытых дверей» по теме: «Получение льготы по имущественным налогам».</a:t>
            </a:r>
          </a:p>
          <a:p>
            <a:pPr algn="just"/>
            <a:r>
              <a:rPr lang="ru-RU" sz="1400" dirty="0" smtClean="0"/>
              <a:t>    Участие </a:t>
            </a:r>
            <a:r>
              <a:rPr lang="ru-RU" sz="1400" dirty="0"/>
              <a:t>в акции могут принять как граждане, так и организации региона. Налоговики расскажут об условиях, которые необходимо соблюсти при получении льготы по имущественным налогам, и о возможностях самостоятельно проверить своё право на получение льготы.</a:t>
            </a:r>
          </a:p>
          <a:p>
            <a:pPr algn="just"/>
            <a:r>
              <a:rPr lang="ru-RU" sz="1400" dirty="0" smtClean="0"/>
              <a:t>    Существуют </a:t>
            </a:r>
            <a:r>
              <a:rPr lang="ru-RU" sz="1400" dirty="0"/>
              <a:t>льготы, утверждённые на федеральном и региональном уровнях. При этом администрации муниципальных образований (городских округов) могут рассматривать возможность введения дополнительных преференций. И такие льготы будут считаться местными. В рамках Дня открытых дверей </a:t>
            </a:r>
            <a:r>
              <a:rPr lang="ru-RU" sz="1400" dirty="0" err="1"/>
              <a:t>приморцы</a:t>
            </a:r>
            <a:r>
              <a:rPr lang="ru-RU" sz="1400" dirty="0"/>
              <a:t> могут узнать, на какие льготы они могут рассчитывать в том или ином муниципальном образовании (городском округе).</a:t>
            </a:r>
          </a:p>
          <a:p>
            <a:pPr algn="just"/>
            <a:r>
              <a:rPr lang="ru-RU" sz="1400" dirty="0" smtClean="0"/>
              <a:t>     Дополнительно </a:t>
            </a:r>
            <a:r>
              <a:rPr lang="ru-RU" sz="1400" dirty="0"/>
              <a:t>специалисты в режиме реального времени покажут гражданам, как оформить согласие на получение уведомления на уплату имущественных налогов через портал </a:t>
            </a:r>
            <a:r>
              <a:rPr lang="ru-RU" sz="1400" dirty="0" err="1"/>
              <a:t>Госуслуги</a:t>
            </a:r>
            <a:r>
              <a:rPr lang="ru-RU" sz="1400" dirty="0"/>
              <a:t> и как стать пользователем сервиса ФНС России «Личный кабинет налогоплательщика для физических лиц».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164480</TotalTime>
  <Words>190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1939</cp:revision>
  <cp:lastPrinted>2023-11-01T03:25:47Z</cp:lastPrinted>
  <dcterms:created xsi:type="dcterms:W3CDTF">2014-10-08T23:03:32Z</dcterms:created>
  <dcterms:modified xsi:type="dcterms:W3CDTF">2025-03-18T09:31:46Z</dcterms:modified>
</cp:coreProperties>
</file>