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4" y="1177026"/>
            <a:ext cx="5949199" cy="13849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Три ошибки, которые допускают налогоплательщики при формировании платёжных документов</a:t>
            </a:r>
          </a:p>
          <a:p>
            <a:pPr algn="ctr"/>
            <a:endParaRPr lang="ru-RU" sz="1800" b="1" dirty="0"/>
          </a:p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6948" y="1748644"/>
            <a:ext cx="6259053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 smtClean="0"/>
          </a:p>
          <a:p>
            <a:pPr algn="just"/>
            <a:r>
              <a:rPr lang="ru-RU" sz="1400" dirty="0" smtClean="0"/>
              <a:t>      УФНС </a:t>
            </a:r>
            <a:r>
              <a:rPr lang="ru-RU" sz="1400" dirty="0"/>
              <a:t>России по Приморскому краю рассказывает, как правильно оформить расчётные документы для того, чтобы платёж был корректно отображен на Едином налоговом счете.</a:t>
            </a:r>
          </a:p>
          <a:p>
            <a:pPr algn="just"/>
            <a:r>
              <a:rPr lang="ru-RU" sz="1400" dirty="0" smtClean="0"/>
              <a:t>      В </a:t>
            </a:r>
            <a:r>
              <a:rPr lang="ru-RU" sz="1400" dirty="0"/>
              <a:t>первую очередь, налогоплательщики должны правильно отобразить ИНН получателя. Вместо ИНН получателя 7727406020 (Межрегиональная инспекция по управлению долгом) зачастую указывается либо ИНН организации, либо третьего лица.</a:t>
            </a:r>
          </a:p>
          <a:p>
            <a:pPr algn="just"/>
            <a:r>
              <a:rPr lang="ru-RU" sz="1400" dirty="0" smtClean="0"/>
              <a:t>      Во-вторых</a:t>
            </a:r>
            <a:r>
              <a:rPr lang="ru-RU" sz="1400" dirty="0"/>
              <a:t>, при оформлении расчетных документов при перечислении платежей, обязанность по уплате которых установлена Налоговым кодексом Российской Федерации, важно указать КБК, предназначенный для перечисления денежных средств в качестве единого налогового платежа (18201061201010000510) в реквизите «104» (за исключением налогов, перечисляемых не в качестве единого налогового платежа). Не допускается отображение КБК конкретных налогов, входящих в ЕНС, а также КБК, не утвержденные классификацией доходов или не администрируемые налоговыми </a:t>
            </a:r>
            <a:r>
              <a:rPr lang="ru-RU" sz="1400" dirty="0" smtClean="0"/>
              <a:t>органами. Зачастую </a:t>
            </a:r>
            <a:r>
              <a:rPr lang="ru-RU" sz="1400" dirty="0"/>
              <a:t>также, при формировании платёжного документа, налогоплательщики указывают номера счета получателя территориального органа Федерального казначейства, вместо номера счета Управления Федерального казначейства по Тульской области (40102810445370000059).</a:t>
            </a:r>
          </a:p>
          <a:p>
            <a:pPr algn="just"/>
            <a:r>
              <a:rPr lang="ru-RU" sz="1400" dirty="0" smtClean="0"/>
              <a:t>       Управление </a:t>
            </a:r>
            <a:r>
              <a:rPr lang="ru-RU" sz="1400" dirty="0"/>
              <a:t>отмечает: от корректности заполнения расчётных документов зависит, будет ли своевременно отображён платёж на ЕНС. Поэтому допущенные ошибки могут обернуться образованием задолженности, необоснованному применению мер взыскания или к несвоевременной их отмене. </a:t>
            </a:r>
          </a:p>
          <a:p>
            <a:pPr algn="just"/>
            <a:r>
              <a:rPr lang="ru-RU" sz="1400" dirty="0" smtClean="0"/>
              <a:t>       С </a:t>
            </a:r>
            <a:r>
              <a:rPr lang="ru-RU" sz="1400" dirty="0"/>
              <a:t>примерами заполнения платёжных документов можно ознакомиться на официальном сайте ФНС России в разделе «Единый налоговый счёт». 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164439</TotalTime>
  <Words>247</Words>
  <Application>Microsoft Office PowerPoint</Application>
  <PresentationFormat>Лист A4 (210x297 мм)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1929</cp:revision>
  <cp:lastPrinted>2023-11-01T03:25:47Z</cp:lastPrinted>
  <dcterms:created xsi:type="dcterms:W3CDTF">2014-10-08T23:03:32Z</dcterms:created>
  <dcterms:modified xsi:type="dcterms:W3CDTF">2024-08-20T23:03:25Z</dcterms:modified>
</cp:coreProperties>
</file>