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808788" cy="99393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olos Text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30064" y="1177026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Проверить право на льготу по земельному налогу можно в сервисе ФНС России </a:t>
            </a:r>
            <a:endParaRPr lang="ru-RU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948" y="1748644"/>
            <a:ext cx="6259053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1400" dirty="0" smtClean="0"/>
              <a:t>Полностью </a:t>
            </a:r>
            <a:r>
              <a:rPr lang="ru-RU" sz="1400" dirty="0"/>
              <a:t>освобождены от уплаты земельного налога физические лица, относящиеся к коренным малочисленным народам Севера, Сибири и Дальнего Востока Российской Федерации, а также общины таких народов - в отношении земельных участков, расположенных в местах их традиционного проживания и традиционной хозяйственной деятельности. Эта льгота установлена главой 31 «Земельный налог» Налогового кодекса Российской Федерации (НК РФ) и относится к федеральным льготам.</a:t>
            </a:r>
          </a:p>
          <a:p>
            <a:pPr algn="just"/>
            <a:r>
              <a:rPr lang="ru-RU" sz="1400" dirty="0" smtClean="0"/>
              <a:t>     Помимо </a:t>
            </a:r>
            <a:r>
              <a:rPr lang="ru-RU" sz="1400" dirty="0"/>
              <a:t>этого федеральным законодательством предусмотрено уменьшение налоговой базы на величину кадастровой стоимости 600 кв. м площади одного земельного участка. Этим вычетом могут воспользоваться пенсионеры, </a:t>
            </a:r>
            <a:r>
              <a:rPr lang="ru-RU" sz="1400" dirty="0" err="1"/>
              <a:t>предпенсионеры</a:t>
            </a:r>
            <a:r>
              <a:rPr lang="ru-RU" sz="1400" dirty="0"/>
              <a:t>, инвалиды I и II групп, инвалиды с детства, дети-инвалиды, ветераны Великой Отечественной войны и боевых действий, чернобыльцы, многодетные и другие категории граждан, указанные в пункте 5 статьи 391 НК РФ. Даже если земельный участок находится в общей собственности, то каждый из сособственников имеет право на налоговый вычет в равных долях (при совместной собственности) или пропорционально доле каждого (при долевой собственности).</a:t>
            </a:r>
          </a:p>
          <a:p>
            <a:pPr algn="just"/>
            <a:r>
              <a:rPr lang="ru-RU" sz="1400" dirty="0" smtClean="0"/>
              <a:t>     Так </a:t>
            </a:r>
            <a:r>
              <a:rPr lang="ru-RU" sz="1400" dirty="0"/>
              <a:t>как налоговые льготы и налоговые вычеты по земельному налогу, установленные НК РФ, являются минимальными, органы муниципальных образований на местном уровне вправе увеличивать размеры налоговых вычетов, устанавливать дополнительные налоговые льготы и основания для их использования налогоплательщиками.  Например, в соответствии с Решением  Думы г. Владивостока от 28.10.2005 № 108  «О земельном налоге в городе Владивостоке»  для пенсионеров  налоговая база дополнительно  уменьшается на необлагаемую налогом сумму кадастровой стоимости в размере 300 тысяч рублей на основании заявления в отношении одного земельного участка, не используемого в предпринимательской </a:t>
            </a:r>
            <a:r>
              <a:rPr lang="ru-RU" sz="1400" dirty="0" smtClean="0"/>
              <a:t>деятельности.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948" y="1748644"/>
            <a:ext cx="6259053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1400" dirty="0"/>
              <a:t>Дополнительно льготы установлены для многодетных семей в отношении одного земельного участка, предоставленного (приобретенного) для индивидуального жилищного строительства и (или) размещения индивидуального жилого дома.</a:t>
            </a:r>
          </a:p>
          <a:p>
            <a:pPr algn="just"/>
            <a:r>
              <a:rPr lang="ru-RU" sz="1400" dirty="0"/>
              <a:t>Более подробную информацию об установленных налоговых льготах в конкретном регионе можно узнать, воспользовавшись информационным сервисом «Справочная информация о ставках и льготах по имущественным налогам», размещенным на официальном сайте ФНС России (www.nalog.ru).</a:t>
            </a:r>
          </a:p>
          <a:p>
            <a:pPr algn="just"/>
            <a:r>
              <a:rPr lang="ru-RU" sz="1400" dirty="0" smtClean="0"/>
              <a:t>      Важно </a:t>
            </a:r>
            <a:r>
              <a:rPr lang="ru-RU" sz="1400" dirty="0"/>
              <a:t>проверить право на получение льготы, и в случае наличия такового, налоговые органы рекомендуют представить заявление  в любой налоговый орган. Кроме того, подать заявление можно через МФЦ или направить его через личный кабинет налогоплательщика, а также воспользоваться услугами почты. По желанию можно приложить к заявлению документы, подтверждающие право на льготу. Обратиться за налоговой льготой можно в любой период со дня возникновения права на неё, в том числе после получения налогового уведомления.</a:t>
            </a:r>
          </a:p>
          <a:p>
            <a:pPr algn="just"/>
            <a:r>
              <a:rPr lang="ru-RU" sz="1400" dirty="0" smtClean="0"/>
              <a:t>      Если </a:t>
            </a:r>
            <a:r>
              <a:rPr lang="ru-RU" sz="1400" dirty="0"/>
              <a:t>налогоплательщик не направит заявление о предоставлении налоговой льготы, а также не сообщит об отказе от её применения, налоговый орган предоставит льготу  самостоятельно на основании  сведений, полученных от  уполномоченных органов. Например, от Пенсионного фонда России - о пенсионерах, </a:t>
            </a:r>
            <a:r>
              <a:rPr lang="ru-RU" sz="1400" dirty="0" err="1"/>
              <a:t>предпенсионерах</a:t>
            </a:r>
            <a:r>
              <a:rPr lang="ru-RU" sz="1400" dirty="0"/>
              <a:t> и инвалидах,   от региональных органов соцзащиты  -  о многодетных семьях и другие.</a:t>
            </a:r>
          </a:p>
          <a:p>
            <a:pPr algn="just"/>
            <a:r>
              <a:rPr lang="ru-RU" sz="1400" dirty="0" smtClean="0"/>
              <a:t>      Льгота </a:t>
            </a:r>
            <a:r>
              <a:rPr lang="ru-RU" sz="1400" dirty="0"/>
              <a:t>начинает действовать с налогового периода, в котором у налогоплательщика возникло право на льготу. Даже при обращении налогоплательщика в налоговый орган позднее периода возникновения права на льготу, налоговый орган сделает перерасчет и вернет сумму налога, уплаченную без учета льготы.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47447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164447</TotalTime>
  <Words>550</Words>
  <Application>Microsoft Office PowerPoint</Application>
  <PresentationFormat>Лист A4 (210x297 мм)</PresentationFormat>
  <Paragraphs>15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Golos Text</vt:lpstr>
      <vt:lpstr>Open Sans Light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1938</cp:revision>
  <cp:lastPrinted>2023-11-01T03:25:47Z</cp:lastPrinted>
  <dcterms:created xsi:type="dcterms:W3CDTF">2014-10-08T23:03:32Z</dcterms:created>
  <dcterms:modified xsi:type="dcterms:W3CDTF">2025-03-12T07:33:35Z</dcterms:modified>
</cp:coreProperties>
</file>