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В УФНС России по Приморскому краю состоится заседание Общественного совета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 smtClean="0"/>
              <a:t>     УФНС </a:t>
            </a:r>
            <a:r>
              <a:rPr lang="ru-RU" sz="1400" dirty="0"/>
              <a:t>России по Приморскому краю информирует налогоплательщиков о проведении 26 сентября 2024 года в 10:00 заседания Общественного совета. Мероприятие пройдет в открытом онлайн-формате.</a:t>
            </a:r>
          </a:p>
          <a:p>
            <a:pPr algn="just"/>
            <a:r>
              <a:rPr lang="ru-RU" sz="1400" dirty="0" smtClean="0"/>
              <a:t>     Желающим </a:t>
            </a:r>
            <a:r>
              <a:rPr lang="ru-RU" sz="1400" dirty="0"/>
              <a:t>принять участие необходимо перейти по ссылке, авторизоваться, ввести ФИО, нажать на кнопку «Буду участвовать» и «Присоединиться».</a:t>
            </a:r>
          </a:p>
          <a:p>
            <a:pPr algn="just"/>
            <a:r>
              <a:rPr lang="ru-RU" sz="1400" dirty="0" smtClean="0"/>
              <a:t>     Основными </a:t>
            </a:r>
            <a:r>
              <a:rPr lang="ru-RU" sz="1400" dirty="0"/>
              <a:t>вопросами повестки, которые будут рассмотрены на заседании совета в 3 квартале 2024 года, стали: экспорт, импорт, преимущества перехода на обмен электронными счетами-фактурами, налог на профессиональный доход, а также особенности рассмотрения жалоб налогоплательщиков в упрощенном порядке с 2025 года.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качестве спикеров выступят специалисты отделов Управления: камерального контроля, контрольного, налогообложения доходов физических лиц и администрирования страховых взносов, досудебного урегулирования налоговых споров.</a:t>
            </a:r>
          </a:p>
          <a:p>
            <a:pPr algn="just"/>
            <a:r>
              <a:rPr lang="ru-RU" sz="1400" dirty="0" smtClean="0"/>
              <a:t>     Интересующие </a:t>
            </a:r>
            <a:r>
              <a:rPr lang="ru-RU" sz="1400" dirty="0"/>
              <a:t>вопросы по обозначенным темам Общественного совета можно направлять до 20 сентября 2024 года на адрес электронной почты: orn.r2500@tax.gov.ru.</a:t>
            </a:r>
          </a:p>
          <a:p>
            <a:pPr algn="just"/>
            <a:r>
              <a:rPr lang="ru-RU" sz="1400" dirty="0"/>
              <a:t>https://www.nalog.gov.ru/rn25/news/activities_fts/15224357/</a:t>
            </a:r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164470</TotalTime>
  <Words>174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1936</cp:revision>
  <cp:lastPrinted>2023-11-01T03:25:47Z</cp:lastPrinted>
  <dcterms:created xsi:type="dcterms:W3CDTF">2014-10-08T23:03:32Z</dcterms:created>
  <dcterms:modified xsi:type="dcterms:W3CDTF">2024-09-23T00:53:09Z</dcterms:modified>
</cp:coreProperties>
</file>