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los Text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Как произвести перерасчет суммы ранее исчисленного налога и когда его нужно уплатить</a:t>
            </a:r>
          </a:p>
          <a:p>
            <a:pPr algn="ctr"/>
            <a:endParaRPr lang="ru-RU" sz="1800" b="1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ru-RU" sz="1400" dirty="0"/>
              <a:t>C 1 января 2025 года налогоплательщики вправе подавать в любой налоговый орган заявление о перерасчете суммы ранее исчисленного налога (КНД 1150139). Заявление заполняется по форме, утвержденной приказом ФНС России от 03.09.2024 № ЕД-7-21/697@. </a:t>
            </a:r>
          </a:p>
          <a:p>
            <a:pPr algn="just"/>
            <a:r>
              <a:rPr lang="ru-RU" sz="1400" dirty="0"/>
              <a:t>Вместе с заявлением налогоплательщик может представить документы, подтверждающие наличие оснований для перерасчета. </a:t>
            </a:r>
            <a:r>
              <a:rPr lang="ru-RU" sz="1400" dirty="0" smtClean="0"/>
              <a:t>  Это </a:t>
            </a:r>
            <a:r>
              <a:rPr lang="ru-RU" sz="1400" dirty="0"/>
              <a:t>могут быть, например, документы, подтверждающие характеристики объекта налогообложения, обоснованность применения налоговой ставки, налоговой льготы или наличие оснований для освобождения от уплаты налога. </a:t>
            </a:r>
          </a:p>
          <a:p>
            <a:pPr algn="just"/>
            <a:r>
              <a:rPr lang="ru-RU" sz="1400" dirty="0" smtClean="0"/>
              <a:t>      Если </a:t>
            </a:r>
            <a:r>
              <a:rPr lang="ru-RU" sz="1400" dirty="0"/>
              <a:t>у налогового органа будут отсутствовать такие документы, или если налогоплательщик самостоятельно их не подаст, то налоговый орган по сведениям, указанным в заявлении, запросит необходимую информацию у соответствующих органов и иных лиц, которые располагают данными сведениями.</a:t>
            </a:r>
          </a:p>
          <a:p>
            <a:pPr algn="just"/>
            <a:r>
              <a:rPr lang="ru-RU" sz="1400" dirty="0" smtClean="0"/>
              <a:t>     Срок </a:t>
            </a:r>
            <a:r>
              <a:rPr lang="ru-RU" sz="1400" dirty="0"/>
              <a:t>рассмотрения заявления составляет 30 рабочих дней со дня его получения. В некоторых случаях этот срок может быть продлен, но не более чем на 30 рабочих дней.</a:t>
            </a:r>
          </a:p>
          <a:p>
            <a:pPr algn="just"/>
            <a:r>
              <a:rPr lang="ru-RU" sz="1400" dirty="0" smtClean="0"/>
              <a:t>     По </a:t>
            </a:r>
            <a:r>
              <a:rPr lang="ru-RU" sz="1400" dirty="0"/>
              <a:t>результатам рассмотрения заявления о перерасчете налоговый орган направит налогоплательщику уведомление о перерасчете либо сообщение об отказе в перерасчете. Уведомление будет отправлено тем способом, который был указан в заявлении налогоплательщика.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sz="1400" dirty="0" smtClean="0"/>
              <a:t>Если </a:t>
            </a:r>
            <a:r>
              <a:rPr lang="ru-RU" sz="1400" dirty="0"/>
              <a:t>по результатам рассмотрения заявления сумма налога изменилась, то вместе с уведомлением о перерасчете будет направлено налоговое уведомление, в котором будет указана сумма и срок уплаты налога.</a:t>
            </a:r>
          </a:p>
          <a:p>
            <a:pPr algn="just"/>
            <a:r>
              <a:rPr lang="ru-RU" sz="1400" dirty="0" smtClean="0"/>
              <a:t>    Кроме </a:t>
            </a:r>
            <a:r>
              <a:rPr lang="ru-RU" sz="1400" dirty="0"/>
              <a:t>того, если налогоплательщик самостоятельно не представил в налоговый орган заявление, то перерасчет суммы налога будет осуществлен на основании сведений, полученных налоговым органом, начиная с того налогового периода, в котором возникло основание для данного перерасчета.</a:t>
            </a:r>
          </a:p>
          <a:p>
            <a:pPr algn="just"/>
            <a:r>
              <a:rPr lang="ru-RU" sz="1400" dirty="0" smtClean="0"/>
              <a:t>     Что </a:t>
            </a:r>
            <a:r>
              <a:rPr lang="ru-RU" sz="1400" dirty="0"/>
              <a:t>касаемо уплаты налога после перерасчета, налог, который начислен до 2024 года включительно, уплачивается в срок, указанный в полученном налоговом уведомлении. А налог, который будет начислен с 2025 года, согласно п. 1 ст. 397 Налогового кодекса Российской Федерации (НК РФ) теперь необходимо уплатить в срок не позднее 28 числа третьего месяца, следующего за месяцем, в котором сформировано налоговое уведомление в связи с данным перерасчетом. Например, налоговое уведомление было сформировано 5 февраля 2025 года, тогда уплатить налог необходимо не позднее 28 мая 2025 года. При этом налоговое уведомление должно быть направлено не позднее 30 рабочих дней до срока уплаты.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726426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164475</TotalTime>
  <Words>410</Words>
  <Application>Microsoft Office PowerPoint</Application>
  <PresentationFormat>Лист A4 (210x297 мм)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 Light</vt:lpstr>
      <vt:lpstr>Golos Text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1938</cp:revision>
  <cp:lastPrinted>2023-11-01T03:25:47Z</cp:lastPrinted>
  <dcterms:created xsi:type="dcterms:W3CDTF">2014-10-08T23:03:32Z</dcterms:created>
  <dcterms:modified xsi:type="dcterms:W3CDTF">2025-03-12T07:35:45Z</dcterms:modified>
</cp:coreProperties>
</file>