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1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Закончился срок использования 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квалифицированных </a:t>
            </a:r>
            <a:r>
              <a:rPr lang="ru-RU" sz="1800" b="1" dirty="0"/>
              <a:t>сертификатов представителей юридических лиц и индивидуальных предпринимателей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   </a:t>
            </a:r>
            <a:endParaRPr lang="ru-RU" sz="1400" dirty="0" smtClean="0"/>
          </a:p>
          <a:p>
            <a:pPr algn="just"/>
            <a:r>
              <a:rPr lang="ru-RU" sz="1400" dirty="0" smtClean="0"/>
              <a:t>     С </a:t>
            </a:r>
            <a:r>
              <a:rPr lang="ru-RU" sz="1400" dirty="0"/>
              <a:t>1 сентября 2024 года прекращается действие квалифицированных сертификатов сотрудников юридических лиц и индивидуальных предпринимателей, полученных в коммерческих удостоверяющих центрах. Таким образом, реформа законодательства об электронной подписи завершена.</a:t>
            </a:r>
          </a:p>
          <a:p>
            <a:pPr algn="just"/>
            <a:r>
              <a:rPr lang="ru-RU" sz="1400" dirty="0" smtClean="0"/>
              <a:t>     Теперь </a:t>
            </a:r>
            <a:r>
              <a:rPr lang="ru-RU" sz="1400" dirty="0"/>
              <a:t>при электронном взаимодействии с использованием квалифицированной электронной подписи представитель юридического лица или индивидуального предпринимателя должен применять квалифицированный сертификат для физического лица и одновременно представлять машиночитаемую доверенность (МЧД), выданную в электронной форме от имени юридического лица или индивидуального предпринимателя соответственно. Создать машиночитаемую доверенность (МЧД) в сервисе ФНС России можно бесплатно.</a:t>
            </a:r>
          </a:p>
          <a:p>
            <a:pPr algn="just"/>
            <a:r>
              <a:rPr lang="ru-RU" sz="1400" dirty="0" smtClean="0"/>
              <a:t>     Усиленная </a:t>
            </a:r>
            <a:r>
              <a:rPr lang="ru-RU" sz="1400" dirty="0"/>
              <a:t>квалифицированная электронная подпись представителя – физического лица выдается любым аккредитованным удостоверяющим центром, перечень которых размещен на сайте </a:t>
            </a:r>
            <a:r>
              <a:rPr lang="ru-RU" sz="1400" dirty="0" err="1"/>
              <a:t>Минцифры</a:t>
            </a:r>
            <a:r>
              <a:rPr lang="ru-RU" sz="1400" dirty="0"/>
              <a:t> России. Доверенность должна быть направлена в налоговый орган и принята налоговым органом до начала сдачи налоговой отчетности.</a:t>
            </a:r>
          </a:p>
          <a:p>
            <a:pPr algn="just"/>
            <a:r>
              <a:rPr lang="ru-RU" sz="1400" dirty="0" smtClean="0"/>
              <a:t>     Также </a:t>
            </a:r>
            <a:r>
              <a:rPr lang="ru-RU" sz="1400" dirty="0"/>
              <a:t>с 1 сентября 2024 года вход в «Личный кабинет юридического лица» для представителя юридического лица будет осуществляться с помощью квалифицированного сертификата для физического лица при наличии зарегистрированной в налоговом органе доверенности с полными полномочиями. Количество таких пользователей не ограничено.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57565A"/>
                </a:solidFill>
              </a:rPr>
              <a:t>     Доступ </a:t>
            </a:r>
            <a:r>
              <a:rPr lang="ru-RU" sz="1400" dirty="0">
                <a:solidFill>
                  <a:srgbClr val="57565A"/>
                </a:solidFill>
              </a:rPr>
              <a:t>сотрудников в «Личном кабинете» настраивает руководитель организации. Для этого необходимо в разделе «Администрирование»/«Перечень подключенных пользователей личного кабинета» добавить сведения о пользователе и полномочия для сотрудника.</a:t>
            </a:r>
          </a:p>
          <a:p>
            <a:pPr lvl="0" algn="just"/>
            <a:r>
              <a:rPr lang="ru-RU" sz="1400" dirty="0" smtClean="0">
                <a:solidFill>
                  <a:srgbClr val="57565A"/>
                </a:solidFill>
              </a:rPr>
              <a:t>    Также </a:t>
            </a:r>
            <a:r>
              <a:rPr lang="ru-RU" sz="1400" dirty="0">
                <a:solidFill>
                  <a:srgbClr val="57565A"/>
                </a:solidFill>
              </a:rPr>
              <a:t>для удобства участников электронного взаимодействия создана наглядная памятка ФНС России «10 шагов по выдаче МЧД». Скачать памятку можно тут.</a:t>
            </a:r>
          </a:p>
          <a:p>
            <a:pPr lvl="0" algn="just"/>
            <a:r>
              <a:rPr lang="ru-RU" sz="1400" dirty="0">
                <a:solidFill>
                  <a:srgbClr val="57565A"/>
                </a:solidFill>
              </a:rPr>
              <a:t>https://www.nalog.gov.ru/rn77/news/activities_fts/15182969/</a:t>
            </a:r>
          </a:p>
          <a:p>
            <a:endParaRPr lang="ru-RU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924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164469</TotalTime>
  <Words>270</Words>
  <Application>Microsoft Office PowerPoint</Application>
  <PresentationFormat>Лист A4 (210x297 мм)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Golos Text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1933</cp:revision>
  <cp:lastPrinted>2023-11-01T03:25:47Z</cp:lastPrinted>
  <dcterms:created xsi:type="dcterms:W3CDTF">2014-10-08T23:03:32Z</dcterms:created>
  <dcterms:modified xsi:type="dcterms:W3CDTF">2024-09-03T22:56:38Z</dcterms:modified>
</cp:coreProperties>
</file>