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9532" y="888523"/>
            <a:ext cx="5930583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Кто имеет право и как оформить льготу по имущественным налогам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532" y="1669947"/>
            <a:ext cx="61098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 smtClean="0"/>
          </a:p>
          <a:p>
            <a:pPr algn="just"/>
            <a:r>
              <a:rPr lang="ru-RU" sz="1400" dirty="0" smtClean="0"/>
              <a:t>     Имущественные </a:t>
            </a:r>
            <a:r>
              <a:rPr lang="ru-RU" sz="1400" dirty="0"/>
              <a:t>налоги – это обязательные платежи для граждан, владеющих недвижимостью, транспортными средствами и земельными участками. Однако законодательство Российской Федерации предусматривает возможность получения налоговых льгот для определённых категорий населения. Как оформить льготу в 2025 году разъясняет УФНС России по Приморскому краю. </a:t>
            </a:r>
          </a:p>
          <a:p>
            <a:pPr algn="just"/>
            <a:r>
              <a:rPr lang="ru-RU" sz="1400" dirty="0" smtClean="0"/>
              <a:t>    Согласно </a:t>
            </a:r>
            <a:r>
              <a:rPr lang="ru-RU" sz="1400" dirty="0"/>
              <a:t>законодательству РФ, основной категорией граждан, обладающей правом на получение льгот по имущественным налогам, являются: пенсионеры; инвалиды I и II групп, а также инвалиды детства; ветераны Великой Отечественной войны и приравненные к ним лица (ветераны боевых действий, участники ликвидации последствий аварии на Чернобыльской АЭС); многодетные семьи (воспитывающие трёх и более детей); Герои Советского Союза, Герои Российской Федерации и полные кавалеры ордена Славы; чернобыльцы и другие пострадавшие от радиационных катастроф; военнослужащие и члены их семей; налоговые резиденты Российской Федерации, проживающие за границей менее 183 дней в календарном году и другие.</a:t>
            </a:r>
          </a:p>
          <a:p>
            <a:pPr algn="just"/>
            <a:r>
              <a:rPr lang="ru-RU" sz="1400" dirty="0" smtClean="0"/>
              <a:t>    Конечно</a:t>
            </a:r>
            <a:r>
              <a:rPr lang="ru-RU" sz="1400" dirty="0"/>
              <a:t>, это неполный список льготных категорий граждан, ведь помимо федерального законодательства есть региональное и местное, и в зависимости от региона России льготы могут отличаться. Для того чтобы воспользоваться льготами по имущественным налогам, необходимо убедиться, имеется ли у гражданина право на получение льготы. Для этого рекомендуем воспользоваться сервисом ФНС России «Справочная информация о ставках и льготах по имущественным налогам</a:t>
            </a:r>
            <a:r>
              <a:rPr lang="ru-RU" sz="1400" dirty="0" smtClean="0"/>
              <a:t>».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dirty="0"/>
              <a:t>С 2019 года в России действует </a:t>
            </a:r>
            <a:r>
              <a:rPr lang="ru-RU" sz="1400" dirty="0" err="1"/>
              <a:t>беззаявительный</a:t>
            </a:r>
            <a:r>
              <a:rPr lang="ru-RU" sz="1400" dirty="0"/>
              <a:t> порядок предоставления льгот по имущественным налогам для физических лиц. Это означает, что гражданам больше не нужно подавать заявление на получение льготы при наличии права на неё.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669" y="888523"/>
            <a:ext cx="622869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400" dirty="0"/>
              <a:t>Налоговые органы самостоятельно применяют льготу на объект с самой большой суммой налога на основании сведений, полученных от других государственных органов и организаций (к примеру, Пенсионный фонд РФ, органы социальной защиты населения). </a:t>
            </a:r>
          </a:p>
          <a:p>
            <a:pPr algn="just"/>
            <a:r>
              <a:rPr lang="ru-RU" sz="1400" dirty="0"/>
              <a:t>Самый удобный способ убедиться в том, что данные о гражданине, имеющем право на льготу, учтены в базах налоговых органов, - воспользоваться сервисом ФНС России «Личный кабинет налогоплательщика для физических лиц». Вход в ЛК ФЛ можно осуществить через мобильное устройство, скачав приложение «Налоги ФЛ». Войти в сервис, воспользовавшись логином и паролем от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 или получив доступ в ближайшем налоговом органе. После входа налогоплательщик сможет увидеть всю информацию об объектах налогообложения, а также примененных к ним льготам. </a:t>
            </a:r>
          </a:p>
          <a:p>
            <a:pPr algn="just"/>
            <a:r>
              <a:rPr lang="ru-RU" sz="1400" dirty="0"/>
              <a:t>Кроме того, уточнить вопрос о применении льготы можно бесплатно, позвонив в контакт – центр ФНС России по единому номеру телефона: 8-800-2222-22-22. Операторы смогут предоставить общую информацию о порядке применения льгот и объяснят дальнейшие шаги, если возникнут дополнительные вопросы. </a:t>
            </a:r>
          </a:p>
          <a:p>
            <a:pPr algn="just"/>
            <a:r>
              <a:rPr lang="ru-RU" sz="1400" dirty="0" smtClean="0"/>
              <a:t>      В </a:t>
            </a:r>
            <a:r>
              <a:rPr lang="ru-RU" sz="1400" dirty="0"/>
              <a:t>случае отсутствия у налогового органа информации о праве на льготу нужно подать заявление. Направить заявление в электронном виде, можно воспользовавшись электронными площадками: сайтом ФНС России (сервис «Обратиться в ФНС»), ЛК ФЛ или порталом </a:t>
            </a:r>
            <a:r>
              <a:rPr lang="ru-RU" sz="1400" dirty="0" err="1"/>
              <a:t>Госуслуги</a:t>
            </a:r>
            <a:r>
              <a:rPr lang="ru-RU" sz="1400" dirty="0"/>
              <a:t>. Помимо этого, заявление можно направить почтой (заказным письмом с описью вложений), обратиться лично в налоговый орган или в ближайший многофункциональный центр предоставления государственных или муниципальных услуг (МФЦ). Перед подачей заявления необходимо собрать подтверждающие льготу документы, а также иметь при себе документы, удостоверяющие личность. </a:t>
            </a:r>
          </a:p>
          <a:p>
            <a:pPr algn="just"/>
            <a:r>
              <a:rPr lang="ru-RU" sz="1400" dirty="0" smtClean="0"/>
              <a:t>     После </a:t>
            </a:r>
            <a:r>
              <a:rPr lang="ru-RU" sz="1400" dirty="0"/>
              <a:t>подачи заявления налоговые органы рассматривают его в течение 30 календарных дней. Если всё оформлено правильно, заявителю будет предоставлена соответствующая льгота с перерасчетом имущественных налогов при их начислении за льготный период.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8220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164439</TotalTime>
  <Words>587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Open Sans Light</vt:lpstr>
      <vt:lpstr>Golos Text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1932</cp:revision>
  <cp:lastPrinted>2023-11-01T03:25:47Z</cp:lastPrinted>
  <dcterms:created xsi:type="dcterms:W3CDTF">2014-10-08T23:03:32Z</dcterms:created>
  <dcterms:modified xsi:type="dcterms:W3CDTF">2025-01-21T22:31:58Z</dcterms:modified>
</cp:coreProperties>
</file>