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Golos Text" panose="020B060402020202020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5" y="1383088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Как получить отсрочку (рассрочку) по уплате налогов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400" dirty="0" smtClean="0"/>
              <a:t> 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</a:t>
            </a:r>
            <a:r>
              <a:rPr lang="ru-RU" sz="1400" dirty="0"/>
              <a:t>Если по каким-либо причинам налогоплательщик не может в срок уплатить налоги, у него есть возможность получить отсрочку или рассрочку. Но при соблюдении определённых условий.</a:t>
            </a:r>
          </a:p>
          <a:p>
            <a:pPr algn="just"/>
            <a:r>
              <a:rPr lang="ru-RU" sz="1400" dirty="0"/>
              <a:t>Перечень оснований, по которым может быть предоставлена отсрочка или рассрочка, закреплен пунктом 2 статьи 64 Налогового Кодекса Российской Федерации.</a:t>
            </a:r>
          </a:p>
          <a:p>
            <a:pPr algn="just"/>
            <a:r>
              <a:rPr lang="en-US" sz="1400" dirty="0" smtClean="0"/>
              <a:t>     </a:t>
            </a:r>
            <a:r>
              <a:rPr lang="ru-RU" sz="1400" dirty="0" smtClean="0"/>
              <a:t>Для </a:t>
            </a:r>
            <a:r>
              <a:rPr lang="ru-RU" sz="1400" dirty="0"/>
              <a:t>получения отсрочки (рассрочки) необходимо иметь не только основания, но и документы, указанные в пункте 4-6 статьи 64 НК РФ, а также обеспечение: залог, поручительство, банковская гарантия.</a:t>
            </a:r>
          </a:p>
          <a:p>
            <a:pPr algn="just"/>
            <a:r>
              <a:rPr lang="en-US" sz="1400" dirty="0" smtClean="0"/>
              <a:t>    </a:t>
            </a:r>
            <a:r>
              <a:rPr lang="ru-RU" sz="1400" dirty="0" smtClean="0"/>
              <a:t>Заявление </a:t>
            </a:r>
            <a:r>
              <a:rPr lang="ru-RU" sz="1400" dirty="0"/>
              <a:t>о предоставлении отсрочки (рассрочки) либо инвестиционного налогового кредита представляется заинтересованным лицом в налоговый орган в электронной форме по телекоммуникационным каналам связи или через сервис ФНС России «Личный кабинет налогоплательщика». Решение принимается в течение 10 дней со дня получения заявления.</a:t>
            </a:r>
          </a:p>
          <a:p>
            <a:pPr algn="just"/>
            <a:r>
              <a:rPr lang="en-US" sz="1400" dirty="0" smtClean="0"/>
              <a:t>     </a:t>
            </a:r>
            <a:r>
              <a:rPr lang="ru-RU" sz="1400" dirty="0" smtClean="0"/>
              <a:t>Не </a:t>
            </a:r>
            <a:r>
              <a:rPr lang="ru-RU" sz="1400" dirty="0"/>
              <a:t>подлежит рассмотрению заявление о предоставлении отсрочки или рассрочки, если оно представлено: </a:t>
            </a:r>
          </a:p>
          <a:p>
            <a:pPr algn="just"/>
            <a:r>
              <a:rPr lang="ru-RU" sz="1400" dirty="0"/>
              <a:t>- без указания основания для предоставления отсрочки или рассрочки, суммы задолженности и (или) налогов, сборов, страховых взносов, срок уплаты которых не наступил;</a:t>
            </a:r>
          </a:p>
          <a:p>
            <a:pPr algn="just"/>
            <a:r>
              <a:rPr lang="ru-RU" sz="1400" dirty="0"/>
              <a:t>- без приложения подтверждающих документов.</a:t>
            </a:r>
          </a:p>
          <a:p>
            <a:pPr algn="just"/>
            <a:r>
              <a:rPr lang="en-US" sz="1400" dirty="0" smtClean="0"/>
              <a:t>     </a:t>
            </a:r>
            <a:r>
              <a:rPr lang="ru-RU" sz="1400" dirty="0" smtClean="0"/>
              <a:t>Решения </a:t>
            </a:r>
            <a:r>
              <a:rPr lang="ru-RU" sz="1400" dirty="0"/>
              <a:t>о предоставлении отсрочек (рассрочек) по налогам регионального и местного уровня проходят обязательное согласование с финансовыми органами субъектов Российской Федерации или муниципальных образований. В случае несогласия финансовых органов, решения в силу не вступают.</a:t>
            </a:r>
          </a:p>
          <a:p>
            <a:pPr algn="just"/>
            <a:r>
              <a:rPr lang="en-US" sz="1400" dirty="0" smtClean="0"/>
              <a:t>     </a:t>
            </a:r>
            <a:endParaRPr lang="ru-RU" sz="1400" dirty="0" smtClean="0"/>
          </a:p>
          <a:p>
            <a:pPr algn="just"/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400" dirty="0" smtClean="0"/>
              <a:t>    </a:t>
            </a:r>
            <a:r>
              <a:rPr lang="ru-RU" sz="1400" dirty="0" smtClean="0"/>
              <a:t>Если по каким-либо причинам налогоплательщик не может в срок уплатить налоги, у него есть возможность получить отсрочку или рассрочку. Но при соблюдении определённых условий.</a:t>
            </a:r>
          </a:p>
          <a:p>
            <a:pPr algn="just"/>
            <a:r>
              <a:rPr lang="ru-RU" sz="1400" dirty="0" smtClean="0"/>
              <a:t>Перечень оснований, по которым может быть предоставлена отсрочка или рассрочка, закреплен пунктом 2 статьи 64 Налогового Кодекса Российской Федерации.</a:t>
            </a:r>
          </a:p>
          <a:p>
            <a:pPr algn="just"/>
            <a:r>
              <a:rPr lang="en-US" sz="1400" dirty="0" smtClean="0"/>
              <a:t>     </a:t>
            </a:r>
            <a:r>
              <a:rPr lang="ru-RU" sz="1400" dirty="0" smtClean="0"/>
              <a:t>Для получения отсрочки (рассрочки) необходимо иметь не только основания, но и документы, указанные в пункте 4-6 статьи 64 НК РФ, а также обеспечение: залог, поручительство, банковская гарантия.</a:t>
            </a:r>
          </a:p>
          <a:p>
            <a:pPr algn="just"/>
            <a:r>
              <a:rPr lang="en-US" sz="1400" dirty="0" smtClean="0"/>
              <a:t>     </a:t>
            </a:r>
            <a:r>
              <a:rPr lang="ru-RU" sz="1400" dirty="0" smtClean="0"/>
              <a:t>Заявление о предоставлении отсрочки (рассрочки) либо инвестиционного налогового кредита представляется заинтересованным лицом в налоговый орган в электронной форме по телекоммуникационным каналам связи или через сервис ФНС России «Личный кабинет налогоплательщика». Решение принимается в течение 10 дней со дня получения заявления.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307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164472</TotalTime>
  <Words>384</Words>
  <Application>Microsoft Office PowerPoint</Application>
  <PresentationFormat>Лист A4 (210x297 мм)</PresentationFormat>
  <Paragraphs>22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Golos Text</vt:lpstr>
      <vt:lpstr>Open Sans Light</vt:lpstr>
      <vt:lpstr>Calibri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1936</cp:revision>
  <cp:lastPrinted>2023-11-01T03:25:47Z</cp:lastPrinted>
  <dcterms:created xsi:type="dcterms:W3CDTF">2014-10-08T23:03:32Z</dcterms:created>
  <dcterms:modified xsi:type="dcterms:W3CDTF">2024-10-29T07:16:09Z</dcterms:modified>
</cp:coreProperties>
</file>