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 каких  районах Приморья организации могут работать </a:t>
            </a:r>
            <a:r>
              <a:rPr lang="ru-RU" sz="1800" b="1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без применения  ККТ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 algn="just"/>
            <a:r>
              <a:rPr lang="ru-RU" sz="1400" dirty="0" smtClean="0"/>
              <a:t>    Управление </a:t>
            </a:r>
            <a:r>
              <a:rPr lang="ru-RU" sz="1400" dirty="0"/>
              <a:t>Федеральной налоговой службы по Приморскому краю напоминает, что порядок и требования по организации ярмарок и продажи товаров на ярмарках на территории Приморского края регламентируются Постановлением Администрации Приморского края от 29.09.2017 № 390-па. </a:t>
            </a:r>
          </a:p>
          <a:p>
            <a:pPr algn="just"/>
            <a:r>
              <a:rPr lang="ru-RU" sz="1400" dirty="0" smtClean="0"/>
              <a:t>    Кроме </a:t>
            </a:r>
            <a:r>
              <a:rPr lang="ru-RU" sz="1400" dirty="0"/>
              <a:t>того, формирование и ведение реестра розничных рынков, находящихся на территории Приморского края осуществляется Министерством промышленности и торговли Приморского края в соответствии с Постановлением Администрации Приморского края от 13.04.2007 № 85-па. Данные реестры размещены на официальном сайте Правительства Приморского края по ссылке: https://primorsky.ru/authorities/executive-agencies/departments/license.</a:t>
            </a:r>
          </a:p>
          <a:p>
            <a:pPr algn="just"/>
            <a:r>
              <a:rPr lang="ru-RU" sz="1400" dirty="0" smtClean="0"/>
              <a:t>    В </a:t>
            </a:r>
            <a:r>
              <a:rPr lang="ru-RU" sz="1400" dirty="0"/>
              <a:t>случаях, если предпринимательская деятельность осуществляется на иных торговых пространствах, которые не имеют «статуса» розничного рынка, ярмарки, применение контрольно-кассовой техники обязательно при осуществлении расчетов, за исключением случаев, установленных Федеральным законом от 22.05.2003 № 54-ФЗ.</a:t>
            </a:r>
          </a:p>
          <a:p>
            <a:pPr algn="just"/>
            <a:r>
              <a:rPr lang="ru-RU" sz="1400" dirty="0" smtClean="0"/>
              <a:t>    Например</a:t>
            </a:r>
            <a:r>
              <a:rPr lang="ru-RU" sz="1400" dirty="0"/>
              <a:t>, к таким случаям относится деятельность в отдаленных и труднодоступных местностях Приморского края, в которых организации и индивидуальные предприниматели вправе не применять ККТ при условии выдачи покупателю по его требованию документа, подтверждающего факт осуществления расчета между организацией или индивидуальным предпринимателем и покупателем. Перечень таких территорий определен Постановление Администрации Приморского края от 02.03.2017 № 55-па.</a:t>
            </a:r>
          </a:p>
          <a:p>
            <a:pPr algn="just"/>
            <a:r>
              <a:rPr lang="ru-RU" sz="1400" dirty="0" smtClean="0"/>
              <a:t>    Актуальная </a:t>
            </a:r>
            <a:r>
              <a:rPr lang="ru-RU" sz="1400" dirty="0"/>
              <a:t>информация, касающаяся порядка регистрации и применения контрольно-кассовой техники в 2025 году, а также ответы на часто задаваемые вопросы размещены в новом разделе сайта ФНС России «Новый порядок ККТ».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164491</TotalTime>
  <Words>245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Экономика</cp:lastModifiedBy>
  <cp:revision>1946</cp:revision>
  <cp:lastPrinted>2023-11-01T03:25:47Z</cp:lastPrinted>
  <dcterms:created xsi:type="dcterms:W3CDTF">2014-10-08T23:03:32Z</dcterms:created>
  <dcterms:modified xsi:type="dcterms:W3CDTF">2025-04-23T00:18:07Z</dcterms:modified>
</cp:coreProperties>
</file>