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367427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/>
              <a:t>   </a:t>
            </a:r>
            <a:r>
              <a:rPr lang="ru-RU" sz="1800" b="1" dirty="0"/>
              <a:t>Как избежать неприятных последствий, связанных с задолженностью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  <a:endParaRPr lang="ru-RU" sz="1400" dirty="0" smtClean="0"/>
          </a:p>
          <a:p>
            <a:pPr algn="just"/>
            <a:r>
              <a:rPr lang="ru-RU" sz="1400" dirty="0"/>
              <a:t>Каждый год физические лица не позднее первого дня зимы, если не выпадает выходных и праздничных дней, должны уплатить имущественные налоги, такие как транспортный, земельный и налог на имущество. В этом году единый срок уплаты имущественных налогов физических лиц завершился 2 декабря 2024 года, так как на 1-е декабря выпал выходной день.</a:t>
            </a:r>
          </a:p>
          <a:p>
            <a:pPr algn="just"/>
            <a:r>
              <a:rPr lang="ru-RU" sz="1400" dirty="0"/>
              <a:t>Откладывая платежи, важно помнить, что начиная со следующего дня, неуплаченные суммы налогов превратятся в задолженность. Начиная с 3 декабря, за каждый день просрочки будут начисляться пени в размере 1/300 ключевой ставки Центрального банка Российской Федерации. А это означает, что помимо начисленной суммы имущественных налогов, и в некоторых случаях НДФЛ, </a:t>
            </a:r>
            <a:r>
              <a:rPr lang="ru-RU" sz="1400" dirty="0" err="1"/>
              <a:t>приморцам</a:t>
            </a:r>
            <a:r>
              <a:rPr lang="ru-RU" sz="1400" dirty="0"/>
              <a:t>, не исполнившим обязанность в срок, придётся уплачивать и пени.</a:t>
            </a:r>
          </a:p>
          <a:p>
            <a:pPr algn="just"/>
            <a:r>
              <a:rPr lang="ru-RU" sz="1400" dirty="0"/>
              <a:t>Если гражданин не исполняет свои налоговые обязательства своевременно, налоговый орган инициирует процесс взыскания. Сначала направляет должнику требование об уплате задолженности с указанием срока, в который необходимо произвести платеж. Если долг остается непогашенным, дело передается в суд для вынесения судебного приказа (исполнительного листа). Этот документ затем направляется работодателю должника для удержания задолженности из зарплаты либо в банк для списания долга с банковского счета.</a:t>
            </a:r>
          </a:p>
          <a:p>
            <a:pPr algn="just"/>
            <a:r>
              <a:rPr lang="ru-RU" sz="1400" dirty="0"/>
              <a:t>Задолженность по имущественным налогам свыше 30 тысяч рублей может стать причиной ограничения права на выезд за рубеж. Это значит, даже планируя отпуск, стоит заранее убедиться в отсутствии долгов перед государством.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/>
              <a:t>    Современные технологии предлагают множество удобных вариантов для своевременной оплаты налогов. Вот некоторые из них:</a:t>
            </a:r>
          </a:p>
          <a:p>
            <a:pPr algn="just"/>
            <a:r>
              <a:rPr lang="ru-RU" sz="1400" dirty="0"/>
              <a:t>Личный кабинет налогоплательщика для физических лиц — удобный сервис от ФНС России, где можно проверить свои начисления и сразу же оплатить их;</a:t>
            </a:r>
          </a:p>
          <a:p>
            <a:pPr algn="just"/>
            <a:r>
              <a:rPr lang="ru-RU" sz="1400" dirty="0"/>
              <a:t>Мобильное приложение «Налоги ФЛ» — доступно для скачивания в интернет-магазинах мобильных приложений;</a:t>
            </a:r>
          </a:p>
          <a:p>
            <a:pPr algn="just"/>
            <a:r>
              <a:rPr lang="ru-RU" sz="1400" dirty="0"/>
              <a:t>Банкоматы и системы онлайн-банкинга — через банковские сервисы можно оплатить налоги, используя 20-значный индекс документа (УИН), указанный в квитанции, или сканировав QR-код;</a:t>
            </a:r>
          </a:p>
          <a:p>
            <a:pPr algn="just"/>
            <a:r>
              <a:rPr lang="ru-RU" sz="1400" dirty="0"/>
              <a:t>Отделение банка — можно распечатать квитанцию через личный кабинет на сайте ФНС или получить ее непосредственно в налоговом органе и оплатить наличными в любом банке.</a:t>
            </a:r>
          </a:p>
          <a:p>
            <a:pPr algn="just"/>
            <a:r>
              <a:rPr lang="ru-RU" sz="1400" dirty="0"/>
              <a:t>Таким образом, у каждого есть возможность выбрать наиболее подходящий способ для своевременной уплаты налогов и избежать неприятных последствий, связанных с задолженностью.</a:t>
            </a:r>
          </a:p>
          <a:p>
            <a:pPr algn="just"/>
            <a:r>
              <a:rPr lang="ru-RU" sz="1400" dirty="0"/>
              <a:t>https://www.nalog.gov.ru/rn25/news/activities_fts/15477170/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7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164479</TotalTime>
  <Words>398</Words>
  <Application>Microsoft Office PowerPoint</Application>
  <PresentationFormat>Лист A4 (210x297 мм)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1939</cp:revision>
  <cp:lastPrinted>2023-11-01T03:25:47Z</cp:lastPrinted>
  <dcterms:created xsi:type="dcterms:W3CDTF">2014-10-08T23:03:32Z</dcterms:created>
  <dcterms:modified xsi:type="dcterms:W3CDTF">2024-12-09T00:07:05Z</dcterms:modified>
</cp:coreProperties>
</file>