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17.07.2024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9532" y="888523"/>
            <a:ext cx="593058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Подведены промежуточные итоги реализации проекта «Рынки» в Приморье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532" y="1669947"/>
            <a:ext cx="61098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400" dirty="0"/>
              <a:t>Почти 300 чеков коррекции сформировано налогоплательщиками на общую сумму более 180 млн рублей. Таковы итоги реализации в Приморье отраслевого проекта «Рынки» за шесть месяцев текущего года.</a:t>
            </a:r>
          </a:p>
          <a:p>
            <a:pPr algn="just"/>
            <a:r>
              <a:rPr lang="ru-RU" sz="1400" dirty="0" smtClean="0"/>
              <a:t>       Участие </a:t>
            </a:r>
            <a:r>
              <a:rPr lang="ru-RU" sz="1400" dirty="0"/>
              <a:t>в проекте принимают 70 ярмарок и торговых пространств. За полугодие 2024 года налоговыми органами Приморья проведено шесть межведомственных рейдов с участием сотрудников правоохранительных органов, таможенной службы и представителей администраций муниципальных образований края и объявлено семь предостережений налогоплательщикам, нарушающим порядок применения ККТ. Кроме того, четырьмя гражданами услуги оказывались без регистрации в качестве ЮЛ/ИП, и ещё четыре организации реализовывали продукцию без обязательной маркировки.</a:t>
            </a:r>
          </a:p>
          <a:p>
            <a:pPr algn="just"/>
            <a:r>
              <a:rPr lang="ru-RU" sz="1400" dirty="0" smtClean="0"/>
              <a:t>      В </a:t>
            </a:r>
            <a:r>
              <a:rPr lang="ru-RU" sz="1400" dirty="0"/>
              <a:t>рамках профилактических мероприятий проекта объявлено 140 предостережений, организовано 56 профилактических визитов, благодаря чему налогоплательщики в дальнейшем уточнили налоговые обязательства.</a:t>
            </a:r>
          </a:p>
          <a:p>
            <a:pPr algn="just"/>
            <a:r>
              <a:rPr lang="ru-RU" sz="1400" dirty="0" smtClean="0"/>
              <a:t>      Проект </a:t>
            </a:r>
            <a:r>
              <a:rPr lang="ru-RU" sz="1400" dirty="0"/>
              <a:t>«Рынки» реализовывается в Приморье на протяжении трёх лет. Основная цель - исключение недобросовестного поведения налогоплательщиков и усиление кассовой дисциплины на розничных рынках, что позволяет повысить рост доходов бюджета за счет сокращения теневого оборота выручки и создания равных, конкурентных условий ведения бизнеса.</a:t>
            </a:r>
          </a:p>
          <a:p>
            <a:pPr algn="just"/>
            <a:r>
              <a:rPr lang="ru-RU" sz="1400" dirty="0" smtClean="0"/>
              <a:t>      Со </a:t>
            </a:r>
            <a:r>
              <a:rPr lang="ru-RU" sz="1400" dirty="0"/>
              <a:t>всеми отраслевыми проектами ФНС России можно ознакомиться при помощи раздела «Отраслевые проекты» на официальном сайте Службы</a:t>
            </a:r>
            <a:r>
              <a:rPr lang="ru-RU" sz="1400" dirty="0" smtClean="0"/>
              <a:t>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164434</TotalTime>
  <Words>214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1929</cp:revision>
  <cp:lastPrinted>2023-11-01T03:25:47Z</cp:lastPrinted>
  <dcterms:created xsi:type="dcterms:W3CDTF">2014-10-08T23:03:32Z</dcterms:created>
  <dcterms:modified xsi:type="dcterms:W3CDTF">2024-07-16T23:28:43Z</dcterms:modified>
</cp:coreProperties>
</file>