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48680" y="1244589"/>
            <a:ext cx="5930583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Специалисты УФНС России по Приморскому краю расскажут, как получить отсрочку (рассрочку) по уплате налогов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8680" y="2075586"/>
            <a:ext cx="61206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sz="1400" dirty="0" smtClean="0"/>
              <a:t>УФНС </a:t>
            </a:r>
            <a:r>
              <a:rPr lang="ru-RU" sz="1400" dirty="0"/>
              <a:t>России по Приморскому краю приглашает юридических лиц и индивидуальных предпринимателей на </a:t>
            </a:r>
            <a:r>
              <a:rPr lang="ru-RU" sz="1400" dirty="0" err="1"/>
              <a:t>вебинар</a:t>
            </a:r>
            <a:r>
              <a:rPr lang="ru-RU" sz="1400" dirty="0"/>
              <a:t> по теме: «Порядок предоставления отсрочек (рассрочек) по уплате налогов». Мероприятие состоится 20 июня в 10:00.</a:t>
            </a:r>
          </a:p>
          <a:p>
            <a:pPr algn="just"/>
            <a:r>
              <a:rPr lang="ru-RU" sz="1400" dirty="0"/>
              <a:t>     В качестве спикеров выступят специалисты отдела урегулирования задолженности Управления: начальник отдела Евгения Павлова, заместитель начальника отдела Ирина Грищенко и главный государственный налоговый инспектор Александра </a:t>
            </a:r>
            <a:r>
              <a:rPr lang="ru-RU" sz="1400" dirty="0" err="1"/>
              <a:t>Лактюнкина</a:t>
            </a:r>
            <a:r>
              <a:rPr lang="ru-RU" sz="1400" dirty="0"/>
              <a:t>.</a:t>
            </a:r>
          </a:p>
          <a:p>
            <a:pPr algn="just"/>
            <a:r>
              <a:rPr lang="ru-RU" sz="1400" dirty="0"/>
              <a:t>    На </a:t>
            </a:r>
            <a:r>
              <a:rPr lang="ru-RU" sz="1400" dirty="0" err="1"/>
              <a:t>вебинаре</a:t>
            </a:r>
            <a:r>
              <a:rPr lang="ru-RU" sz="1400" dirty="0"/>
              <a:t> налогоплательщикам расскажут:</a:t>
            </a:r>
          </a:p>
          <a:p>
            <a:pPr algn="just"/>
            <a:r>
              <a:rPr lang="ru-RU" sz="1400" dirty="0"/>
              <a:t>-об основных аспектах и особенностях предоставления отсрочек/рассрочек;</a:t>
            </a:r>
          </a:p>
          <a:p>
            <a:pPr algn="just"/>
            <a:r>
              <a:rPr lang="ru-RU" sz="1400" dirty="0"/>
              <a:t>-о способах обеспечения исполнения обязанности по уплате;</a:t>
            </a:r>
          </a:p>
          <a:p>
            <a:pPr algn="just"/>
            <a:r>
              <a:rPr lang="ru-RU" sz="1400" dirty="0"/>
              <a:t>-об уполномоченных органах, способах направления заявлений, сроки рассмотрения;</a:t>
            </a:r>
          </a:p>
          <a:p>
            <a:pPr algn="just"/>
            <a:r>
              <a:rPr lang="ru-RU" sz="1400" dirty="0"/>
              <a:t>-об анализе финансового состояния, который проводят налоговые органы (2 способа).</a:t>
            </a:r>
          </a:p>
          <a:p>
            <a:pPr algn="just"/>
            <a:r>
              <a:rPr lang="ru-RU" sz="1400" dirty="0"/>
              <a:t>     У налогоплательщиков есть возможность задать интересующие вопросы ещё до начала мероприятия, направив их на адрес электронной почты: orn.r2500@tax.gov.ru.</a:t>
            </a:r>
          </a:p>
          <a:p>
            <a:pPr algn="just"/>
            <a:r>
              <a:rPr lang="ru-RU" sz="1400" dirty="0"/>
              <a:t>    Для участия в мероприятии следует перейти по ссылке.</a:t>
            </a:r>
          </a:p>
          <a:p>
            <a:pPr algn="just"/>
            <a:r>
              <a:rPr lang="ru-RU" sz="1400" dirty="0"/>
              <a:t>https://www.nalog.gov.ru/rn25/news/activities_fts/14982033/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164431</TotalTime>
  <Words>176</Words>
  <Application>Microsoft Office PowerPoint</Application>
  <PresentationFormat>Лист A4 (210x297 мм)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Calibri</vt:lpstr>
      <vt:lpstr>Open Sans Light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1924</cp:revision>
  <cp:lastPrinted>2023-11-01T03:25:47Z</cp:lastPrinted>
  <dcterms:created xsi:type="dcterms:W3CDTF">2014-10-08T23:03:32Z</dcterms:created>
  <dcterms:modified xsi:type="dcterms:W3CDTF">2024-06-14T02:39:48Z</dcterms:modified>
</cp:coreProperties>
</file>