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10.04.2025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Какие категории глав крестьянских (фермерских) хозяйств освобождены от уплаты страховых взносов в совокупном фиксированном размере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</a:t>
            </a:r>
          </a:p>
          <a:p>
            <a:pPr algn="just"/>
            <a:r>
              <a:rPr lang="ru-RU" sz="1400" dirty="0" smtClean="0"/>
              <a:t>     </a:t>
            </a:r>
            <a:r>
              <a:rPr lang="ru-RU" sz="1400" dirty="0"/>
              <a:t>Главы крестьянских (фермерских) хозяйств – КФХ, являющихся получателями пенсии за выслугу лет или пенсии по инвалидности, независимо от формы создания (как юридическое лицо либо без образования юридического лица) освобождены от уплаты страховых взносов в совокупном фиксированном размере (письмо ФНС России от 28.03.2025 № БС-4-11/3330@).</a:t>
            </a:r>
          </a:p>
          <a:p>
            <a:pPr algn="just"/>
            <a:r>
              <a:rPr lang="en-US" sz="1400" dirty="0" smtClean="0"/>
              <a:t>     </a:t>
            </a:r>
            <a:r>
              <a:rPr lang="ru-RU" sz="1400" dirty="0" smtClean="0"/>
              <a:t>В </a:t>
            </a:r>
            <a:r>
              <a:rPr lang="ru-RU" sz="1400" dirty="0"/>
              <a:t>соответствии с пунктом 2.1 статьи 430 Налогового Кодекса Российской Федерации (НК РФ) главы КФХ уплачивают страховые взносы на обязательное пенсионное страхование, на обязательное медицинское страхование в совокупном фиксированном размере за себя и за каждого члена КФХ.</a:t>
            </a:r>
          </a:p>
          <a:p>
            <a:pPr algn="just"/>
            <a:r>
              <a:rPr lang="en-US" sz="1400" dirty="0" smtClean="0"/>
              <a:t>    </a:t>
            </a:r>
            <a:r>
              <a:rPr lang="ru-RU" sz="1400" dirty="0" smtClean="0"/>
              <a:t>Таким </a:t>
            </a:r>
            <a:r>
              <a:rPr lang="ru-RU" sz="1400" dirty="0"/>
              <a:t>образом, нормы НК РФ приравнивают глав КФХ для целей уплаты ими страховых взносов в государственные внебюджетные фонды к индивидуальным предпринимателям. При этом данный порядок действует независимо от того, в какой форме создано КФХ как юридическое лицо, либо зарегистрированное без образования юридического лица.</a:t>
            </a:r>
          </a:p>
          <a:p>
            <a:pPr algn="just"/>
            <a:r>
              <a:rPr lang="en-US" sz="1400" dirty="0" smtClean="0"/>
              <a:t>    </a:t>
            </a:r>
            <a:r>
              <a:rPr lang="ru-RU" sz="1400" dirty="0" smtClean="0"/>
              <a:t>Указанная </a:t>
            </a:r>
            <a:r>
              <a:rPr lang="ru-RU" sz="1400" dirty="0"/>
              <a:t>позиция согласована с Минфином России</a:t>
            </a:r>
            <a:r>
              <a:rPr lang="ru-RU" sz="1400" dirty="0" smtClean="0"/>
              <a:t>.</a:t>
            </a:r>
            <a:r>
              <a:rPr lang="en-US" sz="1400" dirty="0" smtClean="0"/>
              <a:t> </a:t>
            </a:r>
            <a:r>
              <a:rPr lang="ru-RU" sz="1400" dirty="0" smtClean="0"/>
              <a:t>Рекомендованная </a:t>
            </a:r>
            <a:r>
              <a:rPr lang="ru-RU" sz="1400" dirty="0"/>
              <a:t>форма заявления об освобождении от уплаты страховых взносов (КНД 1150081) с соответствующими изменениями (письмо ФНС России от 18.03.2025 № БС-4-11/2899@).</a:t>
            </a:r>
          </a:p>
          <a:p>
            <a:pPr algn="just"/>
            <a:r>
              <a:rPr lang="ru-RU" sz="1400" dirty="0"/>
              <a:t>https://www.nalog.gov.ru/rn25/news/activities_fts/16157859/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164478</TotalTime>
  <Words>209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Open Sans Light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1941</cp:revision>
  <cp:lastPrinted>2023-11-01T03:25:47Z</cp:lastPrinted>
  <dcterms:created xsi:type="dcterms:W3CDTF">2014-10-08T23:03:32Z</dcterms:created>
  <dcterms:modified xsi:type="dcterms:W3CDTF">2025-04-10T00:22:07Z</dcterms:modified>
</cp:coreProperties>
</file>