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8680" y="1244589"/>
            <a:ext cx="59305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Познакомиться с возможностями Личных кабинетов помогут демоверсии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2075586"/>
            <a:ext cx="61206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400" dirty="0"/>
              <a:t>Представители организаций и индивидуальные предприниматели, которые ещё не являются пользователями сервисов ФНС России «Личный кабинет юридического лица» и «Личный кабинет индивидуального предпринимателя», могут познакомиться с функционалом сервисов при помощи внедрённых Службой демоверсий.</a:t>
            </a:r>
          </a:p>
          <a:p>
            <a:pPr algn="just"/>
            <a:r>
              <a:rPr lang="ru-RU" sz="1400" dirty="0" smtClean="0"/>
              <a:t>       Ссылка </a:t>
            </a:r>
            <a:r>
              <a:rPr lang="ru-RU" sz="1400" dirty="0"/>
              <a:t>на демоверсию отражена на странице авторизации в сервисах. То есть, налогоплательщику необходимо на официальном сайте ФНС России перейти в раздел «Юридические лица» (или «Индивидуальные предприниматели»), а затем нажать кнопку «Личный кабинет».</a:t>
            </a:r>
          </a:p>
          <a:p>
            <a:pPr algn="just"/>
            <a:r>
              <a:rPr lang="ru-RU" sz="1400" dirty="0" smtClean="0"/>
              <a:t>      Что </a:t>
            </a:r>
            <a:r>
              <a:rPr lang="ru-RU" sz="1400" dirty="0"/>
              <a:t>увидит пользователь, который воспользуется демоверсией? В первую очередь, познакомится с разделом «ЕНС», где отражен баланс организации (ИП), информация о предстоящих платежах. Кроме того, индивидуальные предприниматели узнают, как, став пользователями сервиса, можно представлять отчётность в налоговые органы.</a:t>
            </a:r>
          </a:p>
          <a:p>
            <a:pPr algn="just"/>
            <a:r>
              <a:rPr lang="ru-RU" sz="1400" dirty="0" smtClean="0"/>
              <a:t>      Помимо </a:t>
            </a:r>
            <a:r>
              <a:rPr lang="ru-RU" sz="1400" dirty="0"/>
              <a:t>этого, в демоверсиях налогоплательщики смогут оценить возможности налогового калькулятора, сервиса «Как меня видит налоговая».</a:t>
            </a:r>
          </a:p>
          <a:p>
            <a:pPr algn="just"/>
            <a:r>
              <a:rPr lang="ru-RU" sz="1400" smtClean="0"/>
              <a:t>      На </a:t>
            </a:r>
            <a:r>
              <a:rPr lang="ru-RU" sz="1400" dirty="0"/>
              <a:t>текущий момент в Приморье интерфейсом Личных кабинетов активно пользуются почти 35 тыс. юридических лиц и более 50 тыс. индивидуальных предпринимателей.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164431</TotalTime>
  <Words>193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1924</cp:revision>
  <cp:lastPrinted>2023-11-01T03:25:47Z</cp:lastPrinted>
  <dcterms:created xsi:type="dcterms:W3CDTF">2014-10-08T23:03:32Z</dcterms:created>
  <dcterms:modified xsi:type="dcterms:W3CDTF">2024-06-25T01:42:48Z</dcterms:modified>
</cp:coreProperties>
</file>