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0" r:id="rId1"/>
  </p:sldMasterIdLst>
  <p:notesMasterIdLst>
    <p:notesMasterId r:id="rId3"/>
  </p:notesMasterIdLst>
  <p:handoutMasterIdLst>
    <p:handoutMasterId r:id="rId4"/>
  </p:handoutMasterIdLst>
  <p:sldIdLst>
    <p:sldId id="1739" r:id="rId2"/>
  </p:sldIdLst>
  <p:sldSz cx="6858000" cy="9906000" type="A4"/>
  <p:notesSz cx="6808788" cy="9939338"/>
  <p:embeddedFontLst>
    <p:embeddedFont>
      <p:font typeface="Golos Text" panose="020B0604020202020204" charset="0"/>
      <p:regular r:id="rId5"/>
      <p:bold r:id="rId6"/>
    </p:embeddedFont>
    <p:embeddedFont>
      <p:font typeface="Calibri" panose="020F0502020204030204" pitchFamily="34" charset="0"/>
      <p:regular r:id="rId7"/>
      <p:bold r:id="rId8"/>
      <p:italic r:id="rId9"/>
      <p:boldItalic r:id="rId10"/>
    </p:embeddedFont>
  </p:embeddedFont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68" userDrawn="1">
          <p15:clr>
            <a:srgbClr val="A4A3A4"/>
          </p15:clr>
        </p15:guide>
        <p15:guide id="2" pos="2241" userDrawn="1">
          <p15:clr>
            <a:srgbClr val="A4A3A4"/>
          </p15:clr>
        </p15:guide>
        <p15:guide id="3" orient="horz" pos="1580" userDrawn="1">
          <p15:clr>
            <a:srgbClr val="A4A3A4"/>
          </p15:clr>
        </p15:guide>
        <p15:guide id="4" pos="3346" userDrawn="1">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D3535"/>
    <a:srgbClr val="F1450F"/>
    <a:srgbClr val="24ABC2"/>
    <a:srgbClr val="36C3DA"/>
    <a:srgbClr val="25C6FF"/>
    <a:srgbClr val="E46C0A"/>
    <a:srgbClr val="2778BB"/>
    <a:srgbClr val="2D88D3"/>
    <a:srgbClr val="93CD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1C7B25-8693-4DF4-B4F7-FD27CE877676}" v="3" dt="2022-02-15T10:55:01.7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6357" autoAdjust="0"/>
  </p:normalViewPr>
  <p:slideViewPr>
    <p:cSldViewPr snapToObjects="1">
      <p:cViewPr varScale="1">
        <p:scale>
          <a:sx n="81" d="100"/>
          <a:sy n="81" d="100"/>
        </p:scale>
        <p:origin x="-3348" y="-90"/>
      </p:cViewPr>
      <p:guideLst>
        <p:guide orient="horz" pos="2268"/>
        <p:guide orient="horz" pos="1580"/>
        <p:guide pos="2241"/>
        <p:guide pos="3346"/>
      </p:guideLst>
    </p:cSldViewPr>
  </p:slideViewPr>
  <p:notesTextViewPr>
    <p:cViewPr>
      <p:scale>
        <a:sx n="1" d="1"/>
        <a:sy n="1" d="1"/>
      </p:scale>
      <p:origin x="0" y="0"/>
    </p:cViewPr>
  </p:notesTextViewPr>
  <p:sorterViewPr>
    <p:cViewPr>
      <p:scale>
        <a:sx n="33" d="100"/>
        <a:sy n="33" d="100"/>
      </p:scale>
      <p:origin x="0" y="-35172"/>
    </p:cViewPr>
  </p:sorterViewPr>
  <p:notesViewPr>
    <p:cSldViewPr snapToObjects="1">
      <p:cViewPr varScale="1">
        <p:scale>
          <a:sx n="87" d="100"/>
          <a:sy n="87" d="100"/>
        </p:scale>
        <p:origin x="3840" y="90"/>
      </p:cViewPr>
      <p:guideLst>
        <p:guide orient="horz" pos="3131"/>
        <p:guide pos="2145"/>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heme" Target="theme/theme1.xml"/><Relationship Id="rId1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font" Target="fonts/font3.fntdata"/><Relationship Id="rId12" Type="http://schemas.openxmlformats.org/officeDocument/2006/relationships/viewProps" Target="viewProps.xml"/><Relationship Id="rId1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presProps" Target="presProps.xml"/><Relationship Id="rId5" Type="http://schemas.openxmlformats.org/officeDocument/2006/relationships/font" Target="fonts/font1.fntdata"/><Relationship Id="rId10" Type="http://schemas.openxmlformats.org/officeDocument/2006/relationships/font" Target="fonts/font6.fntdata"/><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mlet Markarian" userId="4926d2b407f31d77" providerId="LiveId" clId="{A7FBF087-A8EE-43B0-B29E-CDCB9287EAE6}"/>
    <pc:docChg chg="undo redo custSel addSld delSld modSld">
      <pc:chgData name="Hamlet Markarian" userId="4926d2b407f31d77" providerId="LiveId" clId="{A7FBF087-A8EE-43B0-B29E-CDCB9287EAE6}" dt="2021-02-09T13:25:48.087" v="2493" actId="20577"/>
      <pc:docMkLst>
        <pc:docMk/>
      </pc:docMkLst>
      <pc:sldChg chg="addSp delSp modSp mod modAnim">
        <pc:chgData name="Hamlet Markarian" userId="4926d2b407f31d77" providerId="LiveId" clId="{A7FBF087-A8EE-43B0-B29E-CDCB9287EAE6}" dt="2021-02-08T20:54:40.832" v="1024" actId="14100"/>
        <pc:sldMkLst>
          <pc:docMk/>
          <pc:sldMk cId="1488022321" sldId="1336"/>
        </pc:sldMkLst>
        <pc:spChg chg="mod">
          <ac:chgData name="Hamlet Markarian" userId="4926d2b407f31d77" providerId="LiveId" clId="{A7FBF087-A8EE-43B0-B29E-CDCB9287EAE6}" dt="2021-02-08T20:45:42.900" v="302" actId="14100"/>
          <ac:spMkLst>
            <pc:docMk/>
            <pc:sldMk cId="1488022321" sldId="1336"/>
            <ac:spMk id="3" creationId="{00000000-0000-0000-0000-000000000000}"/>
          </ac:spMkLst>
        </pc:spChg>
        <pc:spChg chg="add mod ord">
          <ac:chgData name="Hamlet Markarian" userId="4926d2b407f31d77" providerId="LiveId" clId="{A7FBF087-A8EE-43B0-B29E-CDCB9287EAE6}" dt="2021-02-08T20:51:34.176" v="439" actId="14100"/>
          <ac:spMkLst>
            <pc:docMk/>
            <pc:sldMk cId="1488022321" sldId="1336"/>
            <ac:spMk id="5" creationId="{F06878CA-62C6-4BF4-988E-BE35A283D0E3}"/>
          </ac:spMkLst>
        </pc:spChg>
        <pc:spChg chg="del mod topLvl">
          <ac:chgData name="Hamlet Markarian" userId="4926d2b407f31d77" providerId="LiveId" clId="{A7FBF087-A8EE-43B0-B29E-CDCB9287EAE6}" dt="2021-02-08T20:28:53.737" v="61" actId="478"/>
          <ac:spMkLst>
            <pc:docMk/>
            <pc:sldMk cId="1488022321" sldId="1336"/>
            <ac:spMk id="6" creationId="{CF8FDCC8-2E0C-4F8D-A184-911E3452319B}"/>
          </ac:spMkLst>
        </pc:spChg>
        <pc:spChg chg="mod ord">
          <ac:chgData name="Hamlet Markarian" userId="4926d2b407f31d77" providerId="LiveId" clId="{A7FBF087-A8EE-43B0-B29E-CDCB9287EAE6}" dt="2021-02-08T20:50:59.503" v="401" actId="167"/>
          <ac:spMkLst>
            <pc:docMk/>
            <pc:sldMk cId="1488022321" sldId="1336"/>
            <ac:spMk id="8" creationId="{A3D43B73-2B0A-4CDF-8104-3D3F930D4D40}"/>
          </ac:spMkLst>
        </pc:spChg>
        <pc:spChg chg="del mod topLvl">
          <ac:chgData name="Hamlet Markarian" userId="4926d2b407f31d77" providerId="LiveId" clId="{A7FBF087-A8EE-43B0-B29E-CDCB9287EAE6}" dt="2021-02-08T20:41:51.752" v="247" actId="478"/>
          <ac:spMkLst>
            <pc:docMk/>
            <pc:sldMk cId="1488022321" sldId="1336"/>
            <ac:spMk id="9" creationId="{72D80CA6-42A1-41E5-91CA-EAE3101D13FF}"/>
          </ac:spMkLst>
        </pc:spChg>
        <pc:spChg chg="add del mod">
          <ac:chgData name="Hamlet Markarian" userId="4926d2b407f31d77" providerId="LiveId" clId="{A7FBF087-A8EE-43B0-B29E-CDCB9287EAE6}" dt="2021-02-08T20:41:51.752" v="247" actId="478"/>
          <ac:spMkLst>
            <pc:docMk/>
            <pc:sldMk cId="1488022321" sldId="1336"/>
            <ac:spMk id="10" creationId="{0C399AB9-773B-4065-BA62-67E97DFDFFAB}"/>
          </ac:spMkLst>
        </pc:spChg>
        <pc:spChg chg="del mod topLvl">
          <ac:chgData name="Hamlet Markarian" userId="4926d2b407f31d77" providerId="LiveId" clId="{A7FBF087-A8EE-43B0-B29E-CDCB9287EAE6}" dt="2021-02-08T20:41:51.752" v="247" actId="478"/>
          <ac:spMkLst>
            <pc:docMk/>
            <pc:sldMk cId="1488022321" sldId="1336"/>
            <ac:spMk id="13" creationId="{D40196A8-E4EE-474D-9C1F-F26D42CF0937}"/>
          </ac:spMkLst>
        </pc:spChg>
        <pc:spChg chg="mod">
          <ac:chgData name="Hamlet Markarian" userId="4926d2b407f31d77" providerId="LiveId" clId="{A7FBF087-A8EE-43B0-B29E-CDCB9287EAE6}" dt="2021-02-08T20:47:59.459" v="317" actId="207"/>
          <ac:spMkLst>
            <pc:docMk/>
            <pc:sldMk cId="1488022321" sldId="1336"/>
            <ac:spMk id="14" creationId="{8C0A38DE-7E13-4312-9AFA-866AA71C4C95}"/>
          </ac:spMkLst>
        </pc:spChg>
        <pc:spChg chg="mod">
          <ac:chgData name="Hamlet Markarian" userId="4926d2b407f31d77" providerId="LiveId" clId="{A7FBF087-A8EE-43B0-B29E-CDCB9287EAE6}" dt="2021-02-08T20:42:53.172" v="265" actId="165"/>
          <ac:spMkLst>
            <pc:docMk/>
            <pc:sldMk cId="1488022321" sldId="1336"/>
            <ac:spMk id="17" creationId="{1F0100F9-AB90-4406-93AC-445EBF9DF278}"/>
          </ac:spMkLst>
        </pc:spChg>
        <pc:spChg chg="add mod ord">
          <ac:chgData name="Hamlet Markarian" userId="4926d2b407f31d77" providerId="LiveId" clId="{A7FBF087-A8EE-43B0-B29E-CDCB9287EAE6}" dt="2021-02-08T20:48:07.263" v="318" actId="14100"/>
          <ac:spMkLst>
            <pc:docMk/>
            <pc:sldMk cId="1488022321" sldId="1336"/>
            <ac:spMk id="18" creationId="{4FFD13E8-1771-4148-96C8-2933CCDC0D9C}"/>
          </ac:spMkLst>
        </pc:spChg>
        <pc:spChg chg="mod">
          <ac:chgData name="Hamlet Markarian" userId="4926d2b407f31d77" providerId="LiveId" clId="{A7FBF087-A8EE-43B0-B29E-CDCB9287EAE6}" dt="2021-02-08T20:42:53.172" v="265" actId="165"/>
          <ac:spMkLst>
            <pc:docMk/>
            <pc:sldMk cId="1488022321" sldId="1336"/>
            <ac:spMk id="19" creationId="{B307B983-2AF1-4E7E-AFB8-E177320E3C72}"/>
          </ac:spMkLst>
        </pc:spChg>
        <pc:spChg chg="mod">
          <ac:chgData name="Hamlet Markarian" userId="4926d2b407f31d77" providerId="LiveId" clId="{A7FBF087-A8EE-43B0-B29E-CDCB9287EAE6}" dt="2021-02-08T20:42:53.172" v="265" actId="165"/>
          <ac:spMkLst>
            <pc:docMk/>
            <pc:sldMk cId="1488022321" sldId="1336"/>
            <ac:spMk id="20" creationId="{20AB4924-1505-4132-A418-3CE7F49241E9}"/>
          </ac:spMkLst>
        </pc:spChg>
        <pc:spChg chg="mod">
          <ac:chgData name="Hamlet Markarian" userId="4926d2b407f31d77" providerId="LiveId" clId="{A7FBF087-A8EE-43B0-B29E-CDCB9287EAE6}" dt="2021-02-08T20:42:53.172" v="265" actId="165"/>
          <ac:spMkLst>
            <pc:docMk/>
            <pc:sldMk cId="1488022321" sldId="1336"/>
            <ac:spMk id="21" creationId="{5CC94CCE-6BAA-498E-B794-99AB325B5C7F}"/>
          </ac:spMkLst>
        </pc:spChg>
        <pc:spChg chg="mod">
          <ac:chgData name="Hamlet Markarian" userId="4926d2b407f31d77" providerId="LiveId" clId="{A7FBF087-A8EE-43B0-B29E-CDCB9287EAE6}" dt="2021-02-08T20:42:53.172" v="265" actId="165"/>
          <ac:spMkLst>
            <pc:docMk/>
            <pc:sldMk cId="1488022321" sldId="1336"/>
            <ac:spMk id="22" creationId="{A0A7D851-DDA2-43FE-A53F-F398947F7067}"/>
          </ac:spMkLst>
        </pc:spChg>
        <pc:spChg chg="mod">
          <ac:chgData name="Hamlet Markarian" userId="4926d2b407f31d77" providerId="LiveId" clId="{A7FBF087-A8EE-43B0-B29E-CDCB9287EAE6}" dt="2021-02-08T20:42:53.172" v="265" actId="165"/>
          <ac:spMkLst>
            <pc:docMk/>
            <pc:sldMk cId="1488022321" sldId="1336"/>
            <ac:spMk id="23" creationId="{A35261F6-1ECF-45E5-BA56-1768D1AB5607}"/>
          </ac:spMkLst>
        </pc:spChg>
        <pc:spChg chg="mod">
          <ac:chgData name="Hamlet Markarian" userId="4926d2b407f31d77" providerId="LiveId" clId="{A7FBF087-A8EE-43B0-B29E-CDCB9287EAE6}" dt="2021-02-08T20:42:53.172" v="265" actId="165"/>
          <ac:spMkLst>
            <pc:docMk/>
            <pc:sldMk cId="1488022321" sldId="1336"/>
            <ac:spMk id="24" creationId="{66AD095B-C11C-4AB8-B555-32EF4DD84656}"/>
          </ac:spMkLst>
        </pc:spChg>
        <pc:spChg chg="mod">
          <ac:chgData name="Hamlet Markarian" userId="4926d2b407f31d77" providerId="LiveId" clId="{A7FBF087-A8EE-43B0-B29E-CDCB9287EAE6}" dt="2021-02-08T20:42:53.172" v="265" actId="165"/>
          <ac:spMkLst>
            <pc:docMk/>
            <pc:sldMk cId="1488022321" sldId="1336"/>
            <ac:spMk id="25" creationId="{993ED387-A891-4849-B901-EA56BABAF8FE}"/>
          </ac:spMkLst>
        </pc:spChg>
        <pc:spChg chg="mod">
          <ac:chgData name="Hamlet Markarian" userId="4926d2b407f31d77" providerId="LiveId" clId="{A7FBF087-A8EE-43B0-B29E-CDCB9287EAE6}" dt="2021-02-08T20:42:53.172" v="265" actId="165"/>
          <ac:spMkLst>
            <pc:docMk/>
            <pc:sldMk cId="1488022321" sldId="1336"/>
            <ac:spMk id="26" creationId="{AD21E4B0-3023-459F-B02F-4497FDF6A713}"/>
          </ac:spMkLst>
        </pc:spChg>
        <pc:spChg chg="mod">
          <ac:chgData name="Hamlet Markarian" userId="4926d2b407f31d77" providerId="LiveId" clId="{A7FBF087-A8EE-43B0-B29E-CDCB9287EAE6}" dt="2021-02-08T20:42:53.172" v="265" actId="165"/>
          <ac:spMkLst>
            <pc:docMk/>
            <pc:sldMk cId="1488022321" sldId="1336"/>
            <ac:spMk id="27" creationId="{619D8522-F732-4A12-8E95-7568C0C4B872}"/>
          </ac:spMkLst>
        </pc:spChg>
        <pc:spChg chg="mod">
          <ac:chgData name="Hamlet Markarian" userId="4926d2b407f31d77" providerId="LiveId" clId="{A7FBF087-A8EE-43B0-B29E-CDCB9287EAE6}" dt="2021-02-08T20:42:53.172" v="265" actId="165"/>
          <ac:spMkLst>
            <pc:docMk/>
            <pc:sldMk cId="1488022321" sldId="1336"/>
            <ac:spMk id="28" creationId="{5D905B7C-D354-4F39-B384-4CE2E8EAF93B}"/>
          </ac:spMkLst>
        </pc:spChg>
        <pc:spChg chg="mod">
          <ac:chgData name="Hamlet Markarian" userId="4926d2b407f31d77" providerId="LiveId" clId="{A7FBF087-A8EE-43B0-B29E-CDCB9287EAE6}" dt="2021-02-08T20:42:53.172" v="265" actId="165"/>
          <ac:spMkLst>
            <pc:docMk/>
            <pc:sldMk cId="1488022321" sldId="1336"/>
            <ac:spMk id="29" creationId="{CE086C09-F0FC-428F-85CE-FD4CFB79B9C1}"/>
          </ac:spMkLst>
        </pc:spChg>
        <pc:spChg chg="mod">
          <ac:chgData name="Hamlet Markarian" userId="4926d2b407f31d77" providerId="LiveId" clId="{A7FBF087-A8EE-43B0-B29E-CDCB9287EAE6}" dt="2021-02-08T20:42:53.172" v="265" actId="165"/>
          <ac:spMkLst>
            <pc:docMk/>
            <pc:sldMk cId="1488022321" sldId="1336"/>
            <ac:spMk id="30" creationId="{6A987B84-E853-4B8E-9426-E773D7B2F7F2}"/>
          </ac:spMkLst>
        </pc:spChg>
        <pc:spChg chg="mod">
          <ac:chgData name="Hamlet Markarian" userId="4926d2b407f31d77" providerId="LiveId" clId="{A7FBF087-A8EE-43B0-B29E-CDCB9287EAE6}" dt="2021-02-08T20:42:53.172" v="265" actId="165"/>
          <ac:spMkLst>
            <pc:docMk/>
            <pc:sldMk cId="1488022321" sldId="1336"/>
            <ac:spMk id="31" creationId="{D69B7A4D-9758-4699-B810-3DBB3BD35DD1}"/>
          </ac:spMkLst>
        </pc:spChg>
        <pc:spChg chg="mod">
          <ac:chgData name="Hamlet Markarian" userId="4926d2b407f31d77" providerId="LiveId" clId="{A7FBF087-A8EE-43B0-B29E-CDCB9287EAE6}" dt="2021-02-08T20:42:53.172" v="265" actId="165"/>
          <ac:spMkLst>
            <pc:docMk/>
            <pc:sldMk cId="1488022321" sldId="1336"/>
            <ac:spMk id="32" creationId="{680F1BFB-665D-4A98-9DBB-8B943636EE1F}"/>
          </ac:spMkLst>
        </pc:spChg>
        <pc:spChg chg="mod">
          <ac:chgData name="Hamlet Markarian" userId="4926d2b407f31d77" providerId="LiveId" clId="{A7FBF087-A8EE-43B0-B29E-CDCB9287EAE6}" dt="2021-02-08T20:42:53.172" v="265" actId="165"/>
          <ac:spMkLst>
            <pc:docMk/>
            <pc:sldMk cId="1488022321" sldId="1336"/>
            <ac:spMk id="33" creationId="{CD02C280-9846-4BCA-AD71-B3ECA3E7ECBB}"/>
          </ac:spMkLst>
        </pc:spChg>
        <pc:spChg chg="mod">
          <ac:chgData name="Hamlet Markarian" userId="4926d2b407f31d77" providerId="LiveId" clId="{A7FBF087-A8EE-43B0-B29E-CDCB9287EAE6}" dt="2021-02-08T20:42:53.172" v="265" actId="165"/>
          <ac:spMkLst>
            <pc:docMk/>
            <pc:sldMk cId="1488022321" sldId="1336"/>
            <ac:spMk id="34" creationId="{9D63020F-0A52-40A1-9EAD-3BC4F04005BB}"/>
          </ac:spMkLst>
        </pc:spChg>
        <pc:spChg chg="mod">
          <ac:chgData name="Hamlet Markarian" userId="4926d2b407f31d77" providerId="LiveId" clId="{A7FBF087-A8EE-43B0-B29E-CDCB9287EAE6}" dt="2021-02-08T20:42:53.172" v="265" actId="165"/>
          <ac:spMkLst>
            <pc:docMk/>
            <pc:sldMk cId="1488022321" sldId="1336"/>
            <ac:spMk id="35" creationId="{C0284B2D-C060-4C92-8145-A2EFDFC13B48}"/>
          </ac:spMkLst>
        </pc:spChg>
        <pc:spChg chg="mod">
          <ac:chgData name="Hamlet Markarian" userId="4926d2b407f31d77" providerId="LiveId" clId="{A7FBF087-A8EE-43B0-B29E-CDCB9287EAE6}" dt="2021-02-08T20:42:53.172" v="265" actId="165"/>
          <ac:spMkLst>
            <pc:docMk/>
            <pc:sldMk cId="1488022321" sldId="1336"/>
            <ac:spMk id="37" creationId="{E4169285-7522-4F73-B387-FD9069BA9DFA}"/>
          </ac:spMkLst>
        </pc:spChg>
        <pc:spChg chg="mod">
          <ac:chgData name="Hamlet Markarian" userId="4926d2b407f31d77" providerId="LiveId" clId="{A7FBF087-A8EE-43B0-B29E-CDCB9287EAE6}" dt="2021-02-08T20:42:53.172" v="265" actId="165"/>
          <ac:spMkLst>
            <pc:docMk/>
            <pc:sldMk cId="1488022321" sldId="1336"/>
            <ac:spMk id="38" creationId="{C4FADEB8-3B52-49D0-B7AE-EE203CF2F3F5}"/>
          </ac:spMkLst>
        </pc:spChg>
        <pc:spChg chg="mod">
          <ac:chgData name="Hamlet Markarian" userId="4926d2b407f31d77" providerId="LiveId" clId="{A7FBF087-A8EE-43B0-B29E-CDCB9287EAE6}" dt="2021-02-08T20:42:53.172" v="265" actId="165"/>
          <ac:spMkLst>
            <pc:docMk/>
            <pc:sldMk cId="1488022321" sldId="1336"/>
            <ac:spMk id="39" creationId="{F4F6EEB8-5FFE-4A43-9B58-E5FA3DAA3B43}"/>
          </ac:spMkLst>
        </pc:spChg>
        <pc:spChg chg="mod">
          <ac:chgData name="Hamlet Markarian" userId="4926d2b407f31d77" providerId="LiveId" clId="{A7FBF087-A8EE-43B0-B29E-CDCB9287EAE6}" dt="2021-02-08T20:42:53.172" v="265" actId="165"/>
          <ac:spMkLst>
            <pc:docMk/>
            <pc:sldMk cId="1488022321" sldId="1336"/>
            <ac:spMk id="41" creationId="{A2DDBC8B-9074-40EE-A448-093A61E2D334}"/>
          </ac:spMkLst>
        </pc:spChg>
        <pc:spChg chg="mod">
          <ac:chgData name="Hamlet Markarian" userId="4926d2b407f31d77" providerId="LiveId" clId="{A7FBF087-A8EE-43B0-B29E-CDCB9287EAE6}" dt="2021-02-08T20:42:53.172" v="265" actId="165"/>
          <ac:spMkLst>
            <pc:docMk/>
            <pc:sldMk cId="1488022321" sldId="1336"/>
            <ac:spMk id="42" creationId="{7284399B-CB3F-4074-A599-1C4D8054DCC3}"/>
          </ac:spMkLst>
        </pc:spChg>
        <pc:spChg chg="mod">
          <ac:chgData name="Hamlet Markarian" userId="4926d2b407f31d77" providerId="LiveId" clId="{A7FBF087-A8EE-43B0-B29E-CDCB9287EAE6}" dt="2021-02-08T20:42:53.172" v="265" actId="165"/>
          <ac:spMkLst>
            <pc:docMk/>
            <pc:sldMk cId="1488022321" sldId="1336"/>
            <ac:spMk id="43" creationId="{1A7FC288-B654-4A18-A0C9-A1B305ED8219}"/>
          </ac:spMkLst>
        </pc:spChg>
        <pc:spChg chg="mod">
          <ac:chgData name="Hamlet Markarian" userId="4926d2b407f31d77" providerId="LiveId" clId="{A7FBF087-A8EE-43B0-B29E-CDCB9287EAE6}" dt="2021-02-08T20:42:53.172" v="265" actId="165"/>
          <ac:spMkLst>
            <pc:docMk/>
            <pc:sldMk cId="1488022321" sldId="1336"/>
            <ac:spMk id="45" creationId="{ED426C04-FB15-4EB0-A73B-FC5E40DC1C23}"/>
          </ac:spMkLst>
        </pc:spChg>
        <pc:spChg chg="mod">
          <ac:chgData name="Hamlet Markarian" userId="4926d2b407f31d77" providerId="LiveId" clId="{A7FBF087-A8EE-43B0-B29E-CDCB9287EAE6}" dt="2021-02-08T20:42:53.172" v="265" actId="165"/>
          <ac:spMkLst>
            <pc:docMk/>
            <pc:sldMk cId="1488022321" sldId="1336"/>
            <ac:spMk id="46" creationId="{C0384F4A-C836-4420-BB8C-B85933006308}"/>
          </ac:spMkLst>
        </pc:spChg>
        <pc:spChg chg="mod">
          <ac:chgData name="Hamlet Markarian" userId="4926d2b407f31d77" providerId="LiveId" clId="{A7FBF087-A8EE-43B0-B29E-CDCB9287EAE6}" dt="2021-02-08T20:42:53.172" v="265" actId="165"/>
          <ac:spMkLst>
            <pc:docMk/>
            <pc:sldMk cId="1488022321" sldId="1336"/>
            <ac:spMk id="47" creationId="{7183F221-103C-42A3-97D7-AA20A3A5D3F8}"/>
          </ac:spMkLst>
        </pc:spChg>
        <pc:spChg chg="mod">
          <ac:chgData name="Hamlet Markarian" userId="4926d2b407f31d77" providerId="LiveId" clId="{A7FBF087-A8EE-43B0-B29E-CDCB9287EAE6}" dt="2021-02-08T20:42:53.172" v="265" actId="165"/>
          <ac:spMkLst>
            <pc:docMk/>
            <pc:sldMk cId="1488022321" sldId="1336"/>
            <ac:spMk id="49" creationId="{9C207251-6641-408E-B9D3-A009897508A2}"/>
          </ac:spMkLst>
        </pc:spChg>
        <pc:spChg chg="mod">
          <ac:chgData name="Hamlet Markarian" userId="4926d2b407f31d77" providerId="LiveId" clId="{A7FBF087-A8EE-43B0-B29E-CDCB9287EAE6}" dt="2021-02-08T20:42:53.172" v="265" actId="165"/>
          <ac:spMkLst>
            <pc:docMk/>
            <pc:sldMk cId="1488022321" sldId="1336"/>
            <ac:spMk id="50" creationId="{D71C30E6-909B-4760-A546-BF0844ACB08A}"/>
          </ac:spMkLst>
        </pc:spChg>
        <pc:spChg chg="mod">
          <ac:chgData name="Hamlet Markarian" userId="4926d2b407f31d77" providerId="LiveId" clId="{A7FBF087-A8EE-43B0-B29E-CDCB9287EAE6}" dt="2021-02-08T20:42:53.172" v="265" actId="165"/>
          <ac:spMkLst>
            <pc:docMk/>
            <pc:sldMk cId="1488022321" sldId="1336"/>
            <ac:spMk id="51" creationId="{139434AB-28B9-4DD9-9BC9-38715A142724}"/>
          </ac:spMkLst>
        </pc:spChg>
        <pc:spChg chg="mod topLvl">
          <ac:chgData name="Hamlet Markarian" userId="4926d2b407f31d77" providerId="LiveId" clId="{A7FBF087-A8EE-43B0-B29E-CDCB9287EAE6}" dt="2021-02-08T20:52:15.817" v="440" actId="164"/>
          <ac:spMkLst>
            <pc:docMk/>
            <pc:sldMk cId="1488022321" sldId="1336"/>
            <ac:spMk id="54" creationId="{DD93D204-EA78-48CA-9656-6394A2C42C75}"/>
          </ac:spMkLst>
        </pc:spChg>
        <pc:spChg chg="mod topLvl">
          <ac:chgData name="Hamlet Markarian" userId="4926d2b407f31d77" providerId="LiveId" clId="{A7FBF087-A8EE-43B0-B29E-CDCB9287EAE6}" dt="2021-02-08T20:52:15.817" v="440" actId="164"/>
          <ac:spMkLst>
            <pc:docMk/>
            <pc:sldMk cId="1488022321" sldId="1336"/>
            <ac:spMk id="55" creationId="{264F29CE-A623-4AD5-AD33-74D3199E7BD1}"/>
          </ac:spMkLst>
        </pc:spChg>
        <pc:spChg chg="mod topLvl">
          <ac:chgData name="Hamlet Markarian" userId="4926d2b407f31d77" providerId="LiveId" clId="{A7FBF087-A8EE-43B0-B29E-CDCB9287EAE6}" dt="2021-02-08T20:52:15.817" v="440" actId="164"/>
          <ac:spMkLst>
            <pc:docMk/>
            <pc:sldMk cId="1488022321" sldId="1336"/>
            <ac:spMk id="56" creationId="{62AA7D9D-860E-45DD-A44D-C5CC0579E9B2}"/>
          </ac:spMkLst>
        </pc:spChg>
        <pc:spChg chg="mod topLvl">
          <ac:chgData name="Hamlet Markarian" userId="4926d2b407f31d77" providerId="LiveId" clId="{A7FBF087-A8EE-43B0-B29E-CDCB9287EAE6}" dt="2021-02-08T20:52:15.817" v="440" actId="164"/>
          <ac:spMkLst>
            <pc:docMk/>
            <pc:sldMk cId="1488022321" sldId="1336"/>
            <ac:spMk id="57" creationId="{8128419C-4BB1-44BF-A27C-24AAB246F282}"/>
          </ac:spMkLst>
        </pc:spChg>
        <pc:spChg chg="mod topLvl">
          <ac:chgData name="Hamlet Markarian" userId="4926d2b407f31d77" providerId="LiveId" clId="{A7FBF087-A8EE-43B0-B29E-CDCB9287EAE6}" dt="2021-02-08T20:52:15.817" v="440" actId="164"/>
          <ac:spMkLst>
            <pc:docMk/>
            <pc:sldMk cId="1488022321" sldId="1336"/>
            <ac:spMk id="58" creationId="{5A99DD56-5A30-4A76-8FA3-3AE511AFAA29}"/>
          </ac:spMkLst>
        </pc:spChg>
        <pc:spChg chg="mod topLvl">
          <ac:chgData name="Hamlet Markarian" userId="4926d2b407f31d77" providerId="LiveId" clId="{A7FBF087-A8EE-43B0-B29E-CDCB9287EAE6}" dt="2021-02-08T20:52:15.817" v="440" actId="164"/>
          <ac:spMkLst>
            <pc:docMk/>
            <pc:sldMk cId="1488022321" sldId="1336"/>
            <ac:spMk id="59" creationId="{C0242CA6-DD44-4AFC-8F78-9B9FB515AFD3}"/>
          </ac:spMkLst>
        </pc:spChg>
        <pc:spChg chg="mod topLvl">
          <ac:chgData name="Hamlet Markarian" userId="4926d2b407f31d77" providerId="LiveId" clId="{A7FBF087-A8EE-43B0-B29E-CDCB9287EAE6}" dt="2021-02-08T20:52:15.817" v="440" actId="164"/>
          <ac:spMkLst>
            <pc:docMk/>
            <pc:sldMk cId="1488022321" sldId="1336"/>
            <ac:spMk id="60" creationId="{9E5F445D-C7B1-4150-B478-1618527BB277}"/>
          </ac:spMkLst>
        </pc:spChg>
        <pc:spChg chg="mod topLvl">
          <ac:chgData name="Hamlet Markarian" userId="4926d2b407f31d77" providerId="LiveId" clId="{A7FBF087-A8EE-43B0-B29E-CDCB9287EAE6}" dt="2021-02-08T20:52:15.817" v="440" actId="164"/>
          <ac:spMkLst>
            <pc:docMk/>
            <pc:sldMk cId="1488022321" sldId="1336"/>
            <ac:spMk id="61" creationId="{FC2D9DA2-3F76-4D2D-B461-BFFF35AC9125}"/>
          </ac:spMkLst>
        </pc:spChg>
        <pc:spChg chg="mod topLvl">
          <ac:chgData name="Hamlet Markarian" userId="4926d2b407f31d77" providerId="LiveId" clId="{A7FBF087-A8EE-43B0-B29E-CDCB9287EAE6}" dt="2021-02-08T20:52:15.817" v="440" actId="164"/>
          <ac:spMkLst>
            <pc:docMk/>
            <pc:sldMk cId="1488022321" sldId="1336"/>
            <ac:spMk id="62" creationId="{797B0F0B-CF51-446F-9A19-63C1ED3EACD1}"/>
          </ac:spMkLst>
        </pc:spChg>
        <pc:spChg chg="mod topLvl">
          <ac:chgData name="Hamlet Markarian" userId="4926d2b407f31d77" providerId="LiveId" clId="{A7FBF087-A8EE-43B0-B29E-CDCB9287EAE6}" dt="2021-02-08T20:52:15.817" v="440" actId="164"/>
          <ac:spMkLst>
            <pc:docMk/>
            <pc:sldMk cId="1488022321" sldId="1336"/>
            <ac:spMk id="63" creationId="{AAD9E24F-9B80-43B4-AB8B-2F562EABD3C1}"/>
          </ac:spMkLst>
        </pc:spChg>
        <pc:spChg chg="mod topLvl">
          <ac:chgData name="Hamlet Markarian" userId="4926d2b407f31d77" providerId="LiveId" clId="{A7FBF087-A8EE-43B0-B29E-CDCB9287EAE6}" dt="2021-02-08T20:52:15.817" v="440" actId="164"/>
          <ac:spMkLst>
            <pc:docMk/>
            <pc:sldMk cId="1488022321" sldId="1336"/>
            <ac:spMk id="64" creationId="{A72E5935-5783-4F7B-AEA4-B254E1DB1F96}"/>
          </ac:spMkLst>
        </pc:spChg>
        <pc:spChg chg="mod topLvl">
          <ac:chgData name="Hamlet Markarian" userId="4926d2b407f31d77" providerId="LiveId" clId="{A7FBF087-A8EE-43B0-B29E-CDCB9287EAE6}" dt="2021-02-08T20:52:15.817" v="440" actId="164"/>
          <ac:spMkLst>
            <pc:docMk/>
            <pc:sldMk cId="1488022321" sldId="1336"/>
            <ac:spMk id="66" creationId="{234ADE5C-DDB0-49C5-8232-DAF990F9B6F5}"/>
          </ac:spMkLst>
        </pc:spChg>
        <pc:spChg chg="mod topLvl">
          <ac:chgData name="Hamlet Markarian" userId="4926d2b407f31d77" providerId="LiveId" clId="{A7FBF087-A8EE-43B0-B29E-CDCB9287EAE6}" dt="2021-02-08T20:52:15.817" v="440" actId="164"/>
          <ac:spMkLst>
            <pc:docMk/>
            <pc:sldMk cId="1488022321" sldId="1336"/>
            <ac:spMk id="67" creationId="{9E72F399-A8C8-4C8C-836A-DDF26906A7B5}"/>
          </ac:spMkLst>
        </pc:spChg>
        <pc:spChg chg="mod topLvl">
          <ac:chgData name="Hamlet Markarian" userId="4926d2b407f31d77" providerId="LiveId" clId="{A7FBF087-A8EE-43B0-B29E-CDCB9287EAE6}" dt="2021-02-08T20:52:15.817" v="440" actId="164"/>
          <ac:spMkLst>
            <pc:docMk/>
            <pc:sldMk cId="1488022321" sldId="1336"/>
            <ac:spMk id="68" creationId="{257BBB33-218D-4112-8DB3-6F8BF539C9F6}"/>
          </ac:spMkLst>
        </pc:spChg>
        <pc:spChg chg="mod topLvl">
          <ac:chgData name="Hamlet Markarian" userId="4926d2b407f31d77" providerId="LiveId" clId="{A7FBF087-A8EE-43B0-B29E-CDCB9287EAE6}" dt="2021-02-08T20:52:15.817" v="440" actId="164"/>
          <ac:spMkLst>
            <pc:docMk/>
            <pc:sldMk cId="1488022321" sldId="1336"/>
            <ac:spMk id="69" creationId="{7BDA892C-BD47-4C69-91B9-250C71EC4620}"/>
          </ac:spMkLst>
        </pc:spChg>
        <pc:spChg chg="mod topLvl">
          <ac:chgData name="Hamlet Markarian" userId="4926d2b407f31d77" providerId="LiveId" clId="{A7FBF087-A8EE-43B0-B29E-CDCB9287EAE6}" dt="2021-02-08T20:52:15.817" v="440" actId="164"/>
          <ac:spMkLst>
            <pc:docMk/>
            <pc:sldMk cId="1488022321" sldId="1336"/>
            <ac:spMk id="70" creationId="{1E5AF7D3-34BA-4884-9C31-6CDB9A8F906C}"/>
          </ac:spMkLst>
        </pc:spChg>
        <pc:spChg chg="mod topLvl">
          <ac:chgData name="Hamlet Markarian" userId="4926d2b407f31d77" providerId="LiveId" clId="{A7FBF087-A8EE-43B0-B29E-CDCB9287EAE6}" dt="2021-02-08T20:52:15.817" v="440" actId="164"/>
          <ac:spMkLst>
            <pc:docMk/>
            <pc:sldMk cId="1488022321" sldId="1336"/>
            <ac:spMk id="71" creationId="{663FA616-B586-4F2D-AAE3-FAB91D1D48EB}"/>
          </ac:spMkLst>
        </pc:spChg>
        <pc:spChg chg="mod topLvl">
          <ac:chgData name="Hamlet Markarian" userId="4926d2b407f31d77" providerId="LiveId" clId="{A7FBF087-A8EE-43B0-B29E-CDCB9287EAE6}" dt="2021-02-08T20:52:15.817" v="440" actId="164"/>
          <ac:spMkLst>
            <pc:docMk/>
            <pc:sldMk cId="1488022321" sldId="1336"/>
            <ac:spMk id="72" creationId="{97253FEB-6369-481A-8363-925E31475EBA}"/>
          </ac:spMkLst>
        </pc:spChg>
        <pc:spChg chg="mod topLvl">
          <ac:chgData name="Hamlet Markarian" userId="4926d2b407f31d77" providerId="LiveId" clId="{A7FBF087-A8EE-43B0-B29E-CDCB9287EAE6}" dt="2021-02-08T20:52:15.817" v="440" actId="164"/>
          <ac:spMkLst>
            <pc:docMk/>
            <pc:sldMk cId="1488022321" sldId="1336"/>
            <ac:spMk id="73" creationId="{6727AA43-5C8E-44BA-A186-309706A28DE3}"/>
          </ac:spMkLst>
        </pc:spChg>
        <pc:spChg chg="mod topLvl">
          <ac:chgData name="Hamlet Markarian" userId="4926d2b407f31d77" providerId="LiveId" clId="{A7FBF087-A8EE-43B0-B29E-CDCB9287EAE6}" dt="2021-02-08T20:52:15.817" v="440" actId="164"/>
          <ac:spMkLst>
            <pc:docMk/>
            <pc:sldMk cId="1488022321" sldId="1336"/>
            <ac:spMk id="74" creationId="{E021954D-193A-4180-8BE7-3B8A1771914F}"/>
          </ac:spMkLst>
        </pc:spChg>
        <pc:spChg chg="mod topLvl">
          <ac:chgData name="Hamlet Markarian" userId="4926d2b407f31d77" providerId="LiveId" clId="{A7FBF087-A8EE-43B0-B29E-CDCB9287EAE6}" dt="2021-02-08T20:52:15.817" v="440" actId="164"/>
          <ac:spMkLst>
            <pc:docMk/>
            <pc:sldMk cId="1488022321" sldId="1336"/>
            <ac:spMk id="75" creationId="{D3E34457-406A-48B3-B5FB-EC1FD145A4F0}"/>
          </ac:spMkLst>
        </pc:spChg>
        <pc:spChg chg="del mod">
          <ac:chgData name="Hamlet Markarian" userId="4926d2b407f31d77" providerId="LiveId" clId="{A7FBF087-A8EE-43B0-B29E-CDCB9287EAE6}" dt="2021-02-08T20:44:36.735" v="291" actId="478"/>
          <ac:spMkLst>
            <pc:docMk/>
            <pc:sldMk cId="1488022321" sldId="1336"/>
            <ac:spMk id="76" creationId="{BC941357-0373-43C9-BA85-E7BD2EE9F7E9}"/>
          </ac:spMkLst>
        </pc:spChg>
        <pc:spChg chg="mod topLvl">
          <ac:chgData name="Hamlet Markarian" userId="4926d2b407f31d77" providerId="LiveId" clId="{A7FBF087-A8EE-43B0-B29E-CDCB9287EAE6}" dt="2021-02-08T20:52:15.817" v="440" actId="164"/>
          <ac:spMkLst>
            <pc:docMk/>
            <pc:sldMk cId="1488022321" sldId="1336"/>
            <ac:spMk id="77" creationId="{3D9353BF-0EC4-4154-A675-001136776E86}"/>
          </ac:spMkLst>
        </pc:spChg>
        <pc:spChg chg="del mod topLvl">
          <ac:chgData name="Hamlet Markarian" userId="4926d2b407f31d77" providerId="LiveId" clId="{A7FBF087-A8EE-43B0-B29E-CDCB9287EAE6}" dt="2021-02-08T20:41:51.752" v="247" actId="478"/>
          <ac:spMkLst>
            <pc:docMk/>
            <pc:sldMk cId="1488022321" sldId="1336"/>
            <ac:spMk id="78" creationId="{1C155D63-63F1-4135-A5DD-ED6F71AA1455}"/>
          </ac:spMkLst>
        </pc:spChg>
        <pc:spChg chg="mod topLvl">
          <ac:chgData name="Hamlet Markarian" userId="4926d2b407f31d77" providerId="LiveId" clId="{A7FBF087-A8EE-43B0-B29E-CDCB9287EAE6}" dt="2021-02-08T20:52:15.817" v="440" actId="164"/>
          <ac:spMkLst>
            <pc:docMk/>
            <pc:sldMk cId="1488022321" sldId="1336"/>
            <ac:spMk id="79" creationId="{9C204A6C-BA29-4BFB-A5D9-669687A19C93}"/>
          </ac:spMkLst>
        </pc:spChg>
        <pc:spChg chg="mod topLvl">
          <ac:chgData name="Hamlet Markarian" userId="4926d2b407f31d77" providerId="LiveId" clId="{A7FBF087-A8EE-43B0-B29E-CDCB9287EAE6}" dt="2021-02-08T20:52:15.817" v="440" actId="164"/>
          <ac:spMkLst>
            <pc:docMk/>
            <pc:sldMk cId="1488022321" sldId="1336"/>
            <ac:spMk id="80" creationId="{4933535E-53B2-4813-B4A7-0E74A5DD01F5}"/>
          </ac:spMkLst>
        </pc:spChg>
        <pc:spChg chg="mod topLvl">
          <ac:chgData name="Hamlet Markarian" userId="4926d2b407f31d77" providerId="LiveId" clId="{A7FBF087-A8EE-43B0-B29E-CDCB9287EAE6}" dt="2021-02-08T20:52:15.817" v="440" actId="164"/>
          <ac:spMkLst>
            <pc:docMk/>
            <pc:sldMk cId="1488022321" sldId="1336"/>
            <ac:spMk id="81" creationId="{C1B7C4BA-8587-4326-B4D1-B227D52D7DFA}"/>
          </ac:spMkLst>
        </pc:spChg>
        <pc:spChg chg="mod topLvl">
          <ac:chgData name="Hamlet Markarian" userId="4926d2b407f31d77" providerId="LiveId" clId="{A7FBF087-A8EE-43B0-B29E-CDCB9287EAE6}" dt="2021-02-08T20:52:15.817" v="440" actId="164"/>
          <ac:spMkLst>
            <pc:docMk/>
            <pc:sldMk cId="1488022321" sldId="1336"/>
            <ac:spMk id="82" creationId="{04850809-0F04-4DA2-8B9C-99607234E463}"/>
          </ac:spMkLst>
        </pc:spChg>
        <pc:spChg chg="del mod topLvl">
          <ac:chgData name="Hamlet Markarian" userId="4926d2b407f31d77" providerId="LiveId" clId="{A7FBF087-A8EE-43B0-B29E-CDCB9287EAE6}" dt="2021-02-08T20:44:32.884" v="290" actId="478"/>
          <ac:spMkLst>
            <pc:docMk/>
            <pc:sldMk cId="1488022321" sldId="1336"/>
            <ac:spMk id="83" creationId="{177F5E4B-9D4C-4559-A6E3-CE92FEAEAD18}"/>
          </ac:spMkLst>
        </pc:spChg>
        <pc:spChg chg="mod topLvl">
          <ac:chgData name="Hamlet Markarian" userId="4926d2b407f31d77" providerId="LiveId" clId="{A7FBF087-A8EE-43B0-B29E-CDCB9287EAE6}" dt="2021-02-08T20:52:15.817" v="440" actId="164"/>
          <ac:spMkLst>
            <pc:docMk/>
            <pc:sldMk cId="1488022321" sldId="1336"/>
            <ac:spMk id="84" creationId="{65CCD46E-E1E7-4B72-8356-618B4299CCE6}"/>
          </ac:spMkLst>
        </pc:spChg>
        <pc:spChg chg="mod">
          <ac:chgData name="Hamlet Markarian" userId="4926d2b407f31d77" providerId="LiveId" clId="{A7FBF087-A8EE-43B0-B29E-CDCB9287EAE6}" dt="2021-02-08T20:47:09.814" v="310" actId="165"/>
          <ac:spMkLst>
            <pc:docMk/>
            <pc:sldMk cId="1488022321" sldId="1336"/>
            <ac:spMk id="86" creationId="{8CDDDAD9-3157-49D1-8A4E-1493ED0ACB22}"/>
          </ac:spMkLst>
        </pc:spChg>
        <pc:spChg chg="mod">
          <ac:chgData name="Hamlet Markarian" userId="4926d2b407f31d77" providerId="LiveId" clId="{A7FBF087-A8EE-43B0-B29E-CDCB9287EAE6}" dt="2021-02-08T20:47:09.814" v="310" actId="165"/>
          <ac:spMkLst>
            <pc:docMk/>
            <pc:sldMk cId="1488022321" sldId="1336"/>
            <ac:spMk id="87" creationId="{D566BD78-4F42-4208-B456-13F1F0D80CF3}"/>
          </ac:spMkLst>
        </pc:spChg>
        <pc:spChg chg="mod">
          <ac:chgData name="Hamlet Markarian" userId="4926d2b407f31d77" providerId="LiveId" clId="{A7FBF087-A8EE-43B0-B29E-CDCB9287EAE6}" dt="2021-02-08T20:47:09.814" v="310" actId="165"/>
          <ac:spMkLst>
            <pc:docMk/>
            <pc:sldMk cId="1488022321" sldId="1336"/>
            <ac:spMk id="88" creationId="{CCCD1523-D76B-4CFA-A478-8428EBFE0C39}"/>
          </ac:spMkLst>
        </pc:spChg>
        <pc:spChg chg="mod">
          <ac:chgData name="Hamlet Markarian" userId="4926d2b407f31d77" providerId="LiveId" clId="{A7FBF087-A8EE-43B0-B29E-CDCB9287EAE6}" dt="2021-02-08T20:47:09.814" v="310" actId="165"/>
          <ac:spMkLst>
            <pc:docMk/>
            <pc:sldMk cId="1488022321" sldId="1336"/>
            <ac:spMk id="90" creationId="{9A66AE3A-25EB-46EE-98F0-B050DD8306C2}"/>
          </ac:spMkLst>
        </pc:spChg>
        <pc:spChg chg="mod">
          <ac:chgData name="Hamlet Markarian" userId="4926d2b407f31d77" providerId="LiveId" clId="{A7FBF087-A8EE-43B0-B29E-CDCB9287EAE6}" dt="2021-02-08T20:47:09.814" v="310" actId="165"/>
          <ac:spMkLst>
            <pc:docMk/>
            <pc:sldMk cId="1488022321" sldId="1336"/>
            <ac:spMk id="91" creationId="{B05AB9AD-8F1E-4CA4-82EC-B1E5B30F406F}"/>
          </ac:spMkLst>
        </pc:spChg>
        <pc:spChg chg="mod">
          <ac:chgData name="Hamlet Markarian" userId="4926d2b407f31d77" providerId="LiveId" clId="{A7FBF087-A8EE-43B0-B29E-CDCB9287EAE6}" dt="2021-02-08T20:47:09.814" v="310" actId="165"/>
          <ac:spMkLst>
            <pc:docMk/>
            <pc:sldMk cId="1488022321" sldId="1336"/>
            <ac:spMk id="92" creationId="{41E95B14-E670-49B6-AE3E-45BB8C8A060C}"/>
          </ac:spMkLst>
        </pc:spChg>
        <pc:spChg chg="mod">
          <ac:chgData name="Hamlet Markarian" userId="4926d2b407f31d77" providerId="LiveId" clId="{A7FBF087-A8EE-43B0-B29E-CDCB9287EAE6}" dt="2021-02-08T20:47:09.814" v="310" actId="165"/>
          <ac:spMkLst>
            <pc:docMk/>
            <pc:sldMk cId="1488022321" sldId="1336"/>
            <ac:spMk id="93" creationId="{91E7E01F-5F17-499A-A1F3-A75F2019236D}"/>
          </ac:spMkLst>
        </pc:spChg>
        <pc:spChg chg="mod">
          <ac:chgData name="Hamlet Markarian" userId="4926d2b407f31d77" providerId="LiveId" clId="{A7FBF087-A8EE-43B0-B29E-CDCB9287EAE6}" dt="2021-02-08T20:47:09.814" v="310" actId="165"/>
          <ac:spMkLst>
            <pc:docMk/>
            <pc:sldMk cId="1488022321" sldId="1336"/>
            <ac:spMk id="94" creationId="{7FBC7BC0-7745-4D56-AA2C-2818705B32EB}"/>
          </ac:spMkLst>
        </pc:spChg>
        <pc:spChg chg="mod">
          <ac:chgData name="Hamlet Markarian" userId="4926d2b407f31d77" providerId="LiveId" clId="{A7FBF087-A8EE-43B0-B29E-CDCB9287EAE6}" dt="2021-02-08T20:47:09.814" v="310" actId="165"/>
          <ac:spMkLst>
            <pc:docMk/>
            <pc:sldMk cId="1488022321" sldId="1336"/>
            <ac:spMk id="96" creationId="{B26717CE-B571-4147-9432-8AC385C518D3}"/>
          </ac:spMkLst>
        </pc:spChg>
        <pc:spChg chg="mod">
          <ac:chgData name="Hamlet Markarian" userId="4926d2b407f31d77" providerId="LiveId" clId="{A7FBF087-A8EE-43B0-B29E-CDCB9287EAE6}" dt="2021-02-08T20:47:09.814" v="310" actId="165"/>
          <ac:spMkLst>
            <pc:docMk/>
            <pc:sldMk cId="1488022321" sldId="1336"/>
            <ac:spMk id="97" creationId="{658BC05E-4BD6-4CEE-BEE2-EF89511467A3}"/>
          </ac:spMkLst>
        </pc:spChg>
        <pc:spChg chg="mod">
          <ac:chgData name="Hamlet Markarian" userId="4926d2b407f31d77" providerId="LiveId" clId="{A7FBF087-A8EE-43B0-B29E-CDCB9287EAE6}" dt="2021-02-08T20:47:09.814" v="310" actId="165"/>
          <ac:spMkLst>
            <pc:docMk/>
            <pc:sldMk cId="1488022321" sldId="1336"/>
            <ac:spMk id="98" creationId="{154F3233-C9E8-4192-9D0E-3D6B209DAA4A}"/>
          </ac:spMkLst>
        </pc:spChg>
        <pc:spChg chg="mod">
          <ac:chgData name="Hamlet Markarian" userId="4926d2b407f31d77" providerId="LiveId" clId="{A7FBF087-A8EE-43B0-B29E-CDCB9287EAE6}" dt="2021-02-08T20:47:09.814" v="310" actId="165"/>
          <ac:spMkLst>
            <pc:docMk/>
            <pc:sldMk cId="1488022321" sldId="1336"/>
            <ac:spMk id="99" creationId="{EE35740F-DFAF-468C-9086-B262BEFD39A0}"/>
          </ac:spMkLst>
        </pc:spChg>
        <pc:spChg chg="mod">
          <ac:chgData name="Hamlet Markarian" userId="4926d2b407f31d77" providerId="LiveId" clId="{A7FBF087-A8EE-43B0-B29E-CDCB9287EAE6}" dt="2021-02-08T20:47:09.814" v="310" actId="165"/>
          <ac:spMkLst>
            <pc:docMk/>
            <pc:sldMk cId="1488022321" sldId="1336"/>
            <ac:spMk id="100" creationId="{232AA22E-619B-41DC-9779-EB90439CFAE6}"/>
          </ac:spMkLst>
        </pc:spChg>
        <pc:spChg chg="mod">
          <ac:chgData name="Hamlet Markarian" userId="4926d2b407f31d77" providerId="LiveId" clId="{A7FBF087-A8EE-43B0-B29E-CDCB9287EAE6}" dt="2021-02-08T20:47:09.814" v="310" actId="165"/>
          <ac:spMkLst>
            <pc:docMk/>
            <pc:sldMk cId="1488022321" sldId="1336"/>
            <ac:spMk id="102" creationId="{04D240AD-0F4C-478C-866C-80E403E4E770}"/>
          </ac:spMkLst>
        </pc:spChg>
        <pc:spChg chg="mod">
          <ac:chgData name="Hamlet Markarian" userId="4926d2b407f31d77" providerId="LiveId" clId="{A7FBF087-A8EE-43B0-B29E-CDCB9287EAE6}" dt="2021-02-08T20:47:09.814" v="310" actId="165"/>
          <ac:spMkLst>
            <pc:docMk/>
            <pc:sldMk cId="1488022321" sldId="1336"/>
            <ac:spMk id="103" creationId="{990333BF-89DD-4BB9-8017-3A02B4DA5860}"/>
          </ac:spMkLst>
        </pc:spChg>
        <pc:spChg chg="mod">
          <ac:chgData name="Hamlet Markarian" userId="4926d2b407f31d77" providerId="LiveId" clId="{A7FBF087-A8EE-43B0-B29E-CDCB9287EAE6}" dt="2021-02-08T20:47:09.814" v="310" actId="165"/>
          <ac:spMkLst>
            <pc:docMk/>
            <pc:sldMk cId="1488022321" sldId="1336"/>
            <ac:spMk id="104" creationId="{9E7A9C47-688F-4961-B355-EF6E0025370D}"/>
          </ac:spMkLst>
        </pc:spChg>
        <pc:spChg chg="mod">
          <ac:chgData name="Hamlet Markarian" userId="4926d2b407f31d77" providerId="LiveId" clId="{A7FBF087-A8EE-43B0-B29E-CDCB9287EAE6}" dt="2021-02-08T20:47:09.814" v="310" actId="165"/>
          <ac:spMkLst>
            <pc:docMk/>
            <pc:sldMk cId="1488022321" sldId="1336"/>
            <ac:spMk id="105" creationId="{C909345B-18F1-4F80-A323-BBB6D265B257}"/>
          </ac:spMkLst>
        </pc:spChg>
        <pc:spChg chg="mod">
          <ac:chgData name="Hamlet Markarian" userId="4926d2b407f31d77" providerId="LiveId" clId="{A7FBF087-A8EE-43B0-B29E-CDCB9287EAE6}" dt="2021-02-08T20:47:09.814" v="310" actId="165"/>
          <ac:spMkLst>
            <pc:docMk/>
            <pc:sldMk cId="1488022321" sldId="1336"/>
            <ac:spMk id="106" creationId="{5AE622D0-A0E5-4C2D-A18C-B2A7AF345625}"/>
          </ac:spMkLst>
        </pc:spChg>
        <pc:spChg chg="mod">
          <ac:chgData name="Hamlet Markarian" userId="4926d2b407f31d77" providerId="LiveId" clId="{A7FBF087-A8EE-43B0-B29E-CDCB9287EAE6}" dt="2021-02-08T20:47:09.814" v="310" actId="165"/>
          <ac:spMkLst>
            <pc:docMk/>
            <pc:sldMk cId="1488022321" sldId="1336"/>
            <ac:spMk id="107" creationId="{8AFF2C3C-265F-403B-B147-E0AA56535920}"/>
          </ac:spMkLst>
        </pc:spChg>
        <pc:spChg chg="mod">
          <ac:chgData name="Hamlet Markarian" userId="4926d2b407f31d77" providerId="LiveId" clId="{A7FBF087-A8EE-43B0-B29E-CDCB9287EAE6}" dt="2021-02-08T20:47:09.814" v="310" actId="165"/>
          <ac:spMkLst>
            <pc:docMk/>
            <pc:sldMk cId="1488022321" sldId="1336"/>
            <ac:spMk id="109" creationId="{135CB822-32BA-4397-824A-B19CDED46D3A}"/>
          </ac:spMkLst>
        </pc:spChg>
        <pc:spChg chg="mod">
          <ac:chgData name="Hamlet Markarian" userId="4926d2b407f31d77" providerId="LiveId" clId="{A7FBF087-A8EE-43B0-B29E-CDCB9287EAE6}" dt="2021-02-08T20:47:09.814" v="310" actId="165"/>
          <ac:spMkLst>
            <pc:docMk/>
            <pc:sldMk cId="1488022321" sldId="1336"/>
            <ac:spMk id="110" creationId="{BEE27A46-BE71-48FB-9F89-4C4DC19A4F6E}"/>
          </ac:spMkLst>
        </pc:spChg>
        <pc:spChg chg="mod">
          <ac:chgData name="Hamlet Markarian" userId="4926d2b407f31d77" providerId="LiveId" clId="{A7FBF087-A8EE-43B0-B29E-CDCB9287EAE6}" dt="2021-02-08T20:47:09.814" v="310" actId="165"/>
          <ac:spMkLst>
            <pc:docMk/>
            <pc:sldMk cId="1488022321" sldId="1336"/>
            <ac:spMk id="111" creationId="{0EC943AE-2DC4-4453-889C-E38FE0F9B71A}"/>
          </ac:spMkLst>
        </pc:spChg>
        <pc:spChg chg="mod">
          <ac:chgData name="Hamlet Markarian" userId="4926d2b407f31d77" providerId="LiveId" clId="{A7FBF087-A8EE-43B0-B29E-CDCB9287EAE6}" dt="2021-02-08T20:47:09.814" v="310" actId="165"/>
          <ac:spMkLst>
            <pc:docMk/>
            <pc:sldMk cId="1488022321" sldId="1336"/>
            <ac:spMk id="112" creationId="{52601895-0AD6-4A95-A085-ECEDFF420366}"/>
          </ac:spMkLst>
        </pc:spChg>
        <pc:spChg chg="mod">
          <ac:chgData name="Hamlet Markarian" userId="4926d2b407f31d77" providerId="LiveId" clId="{A7FBF087-A8EE-43B0-B29E-CDCB9287EAE6}" dt="2021-02-08T20:47:09.814" v="310" actId="165"/>
          <ac:spMkLst>
            <pc:docMk/>
            <pc:sldMk cId="1488022321" sldId="1336"/>
            <ac:spMk id="113" creationId="{5760FD4A-1099-438E-8639-105B8307D47C}"/>
          </ac:spMkLst>
        </pc:spChg>
        <pc:spChg chg="mod">
          <ac:chgData name="Hamlet Markarian" userId="4926d2b407f31d77" providerId="LiveId" clId="{A7FBF087-A8EE-43B0-B29E-CDCB9287EAE6}" dt="2021-02-08T20:47:09.814" v="310" actId="165"/>
          <ac:spMkLst>
            <pc:docMk/>
            <pc:sldMk cId="1488022321" sldId="1336"/>
            <ac:spMk id="114" creationId="{887C3D80-44A4-4B5F-B5F2-9264A1CACAF4}"/>
          </ac:spMkLst>
        </pc:spChg>
        <pc:spChg chg="del mod topLvl">
          <ac:chgData name="Hamlet Markarian" userId="4926d2b407f31d77" providerId="LiveId" clId="{A7FBF087-A8EE-43B0-B29E-CDCB9287EAE6}" dt="2021-02-08T20:44:11.468" v="282" actId="478"/>
          <ac:spMkLst>
            <pc:docMk/>
            <pc:sldMk cId="1488022321" sldId="1336"/>
            <ac:spMk id="115" creationId="{79890B1E-27E7-41C8-B74B-8E500EEF8BD7}"/>
          </ac:spMkLst>
        </pc:spChg>
        <pc:spChg chg="mod topLvl">
          <ac:chgData name="Hamlet Markarian" userId="4926d2b407f31d77" providerId="LiveId" clId="{A7FBF087-A8EE-43B0-B29E-CDCB9287EAE6}" dt="2021-02-08T20:52:15.817" v="440" actId="164"/>
          <ac:spMkLst>
            <pc:docMk/>
            <pc:sldMk cId="1488022321" sldId="1336"/>
            <ac:spMk id="116" creationId="{52E39AEF-8F3C-4136-BCC6-3087165E6C79}"/>
          </ac:spMkLst>
        </pc:spChg>
        <pc:spChg chg="mod topLvl">
          <ac:chgData name="Hamlet Markarian" userId="4926d2b407f31d77" providerId="LiveId" clId="{A7FBF087-A8EE-43B0-B29E-CDCB9287EAE6}" dt="2021-02-08T20:52:15.817" v="440" actId="164"/>
          <ac:spMkLst>
            <pc:docMk/>
            <pc:sldMk cId="1488022321" sldId="1336"/>
            <ac:spMk id="117" creationId="{92F485FB-4AE5-4B4D-89C5-AD87CA292AE1}"/>
          </ac:spMkLst>
        </pc:spChg>
        <pc:spChg chg="mod topLvl">
          <ac:chgData name="Hamlet Markarian" userId="4926d2b407f31d77" providerId="LiveId" clId="{A7FBF087-A8EE-43B0-B29E-CDCB9287EAE6}" dt="2021-02-08T20:52:15.817" v="440" actId="164"/>
          <ac:spMkLst>
            <pc:docMk/>
            <pc:sldMk cId="1488022321" sldId="1336"/>
            <ac:spMk id="118" creationId="{50716ECF-5A9C-4B1A-B0C2-0BC900297A73}"/>
          </ac:spMkLst>
        </pc:spChg>
        <pc:spChg chg="add mod">
          <ac:chgData name="Hamlet Markarian" userId="4926d2b407f31d77" providerId="LiveId" clId="{A7FBF087-A8EE-43B0-B29E-CDCB9287EAE6}" dt="2021-02-08T20:54:40.832" v="1024" actId="14100"/>
          <ac:spMkLst>
            <pc:docMk/>
            <pc:sldMk cId="1488022321" sldId="1336"/>
            <ac:spMk id="121" creationId="{6395E92F-EC2D-4BC7-973F-969F38B7F3A3}"/>
          </ac:spMkLst>
        </pc:spChg>
        <pc:spChg chg="add mod ord">
          <ac:chgData name="Hamlet Markarian" userId="4926d2b407f31d77" providerId="LiveId" clId="{A7FBF087-A8EE-43B0-B29E-CDCB9287EAE6}" dt="2021-02-08T20:48:44.390" v="331" actId="167"/>
          <ac:spMkLst>
            <pc:docMk/>
            <pc:sldMk cId="1488022321" sldId="1336"/>
            <ac:spMk id="127" creationId="{094E3DE1-C178-4788-82F9-A92879984E4B}"/>
          </ac:spMkLst>
        </pc:spChg>
        <pc:spChg chg="add mod ord">
          <ac:chgData name="Hamlet Markarian" userId="4926d2b407f31d77" providerId="LiveId" clId="{A7FBF087-A8EE-43B0-B29E-CDCB9287EAE6}" dt="2021-02-08T20:48:55.336" v="332" actId="1076"/>
          <ac:spMkLst>
            <pc:docMk/>
            <pc:sldMk cId="1488022321" sldId="1336"/>
            <ac:spMk id="128" creationId="{7EDD9039-E04C-40C2-BF13-2D1D9AFE6EC9}"/>
          </ac:spMkLst>
        </pc:spChg>
        <pc:spChg chg="add del mod ord">
          <ac:chgData name="Hamlet Markarian" userId="4926d2b407f31d77" providerId="LiveId" clId="{A7FBF087-A8EE-43B0-B29E-CDCB9287EAE6}" dt="2021-02-08T20:51:20.284" v="437" actId="478"/>
          <ac:spMkLst>
            <pc:docMk/>
            <pc:sldMk cId="1488022321" sldId="1336"/>
            <ac:spMk id="129" creationId="{2585CA5C-953A-4348-A78E-086678DA4D42}"/>
          </ac:spMkLst>
        </pc:spChg>
        <pc:spChg chg="add del mod ord">
          <ac:chgData name="Hamlet Markarian" userId="4926d2b407f31d77" providerId="LiveId" clId="{A7FBF087-A8EE-43B0-B29E-CDCB9287EAE6}" dt="2021-02-08T20:51:21.748" v="438" actId="478"/>
          <ac:spMkLst>
            <pc:docMk/>
            <pc:sldMk cId="1488022321" sldId="1336"/>
            <ac:spMk id="130" creationId="{814E6B5D-42F0-4B23-99C1-EF74CB8C558D}"/>
          </ac:spMkLst>
        </pc:spChg>
        <pc:spChg chg="del mod topLvl">
          <ac:chgData name="Hamlet Markarian" userId="4926d2b407f31d77" providerId="LiveId" clId="{A7FBF087-A8EE-43B0-B29E-CDCB9287EAE6}" dt="2021-02-08T20:41:51.752" v="247" actId="478"/>
          <ac:spMkLst>
            <pc:docMk/>
            <pc:sldMk cId="1488022321" sldId="1336"/>
            <ac:spMk id="143" creationId="{20EFDDAC-4F4B-42B7-8900-7B6D1C98C90F}"/>
          </ac:spMkLst>
        </pc:spChg>
        <pc:spChg chg="del mod topLvl">
          <ac:chgData name="Hamlet Markarian" userId="4926d2b407f31d77" providerId="LiveId" clId="{A7FBF087-A8EE-43B0-B29E-CDCB9287EAE6}" dt="2021-02-08T20:41:51.752" v="247" actId="478"/>
          <ac:spMkLst>
            <pc:docMk/>
            <pc:sldMk cId="1488022321" sldId="1336"/>
            <ac:spMk id="178" creationId="{E692A1AB-BA1E-444D-9E4D-D03201CB97D2}"/>
          </ac:spMkLst>
        </pc:spChg>
        <pc:spChg chg="mod">
          <ac:chgData name="Hamlet Markarian" userId="4926d2b407f31d77" providerId="LiveId" clId="{A7FBF087-A8EE-43B0-B29E-CDCB9287EAE6}" dt="2021-02-08T20:37:53.204" v="231" actId="207"/>
          <ac:spMkLst>
            <pc:docMk/>
            <pc:sldMk cId="1488022321" sldId="1336"/>
            <ac:spMk id="182" creationId="{67F59D4B-5FCF-4C7A-93D2-C2C61C5AD5F1}"/>
          </ac:spMkLst>
        </pc:spChg>
        <pc:spChg chg="mod">
          <ac:chgData name="Hamlet Markarian" userId="4926d2b407f31d77" providerId="LiveId" clId="{A7FBF087-A8EE-43B0-B29E-CDCB9287EAE6}" dt="2021-02-08T20:37:56.688" v="233" actId="207"/>
          <ac:spMkLst>
            <pc:docMk/>
            <pc:sldMk cId="1488022321" sldId="1336"/>
            <ac:spMk id="183" creationId="{77FC1FB2-AA54-47DF-A058-F8C243B617BA}"/>
          </ac:spMkLst>
        </pc:spChg>
        <pc:spChg chg="mod">
          <ac:chgData name="Hamlet Markarian" userId="4926d2b407f31d77" providerId="LiveId" clId="{A7FBF087-A8EE-43B0-B29E-CDCB9287EAE6}" dt="2021-02-08T20:38:00.968" v="235" actId="207"/>
          <ac:spMkLst>
            <pc:docMk/>
            <pc:sldMk cId="1488022321" sldId="1336"/>
            <ac:spMk id="184" creationId="{5ACD32C7-BAEC-4B7E-94A7-7CA13E3A4C18}"/>
          </ac:spMkLst>
        </pc:spChg>
        <pc:grpChg chg="add del mod">
          <ac:chgData name="Hamlet Markarian" userId="4926d2b407f31d77" providerId="LiveId" clId="{A7FBF087-A8EE-43B0-B29E-CDCB9287EAE6}" dt="2021-02-08T20:38:51.257" v="237" actId="165"/>
          <ac:grpSpMkLst>
            <pc:docMk/>
            <pc:sldMk cId="1488022321" sldId="1336"/>
            <ac:grpSpMk id="2" creationId="{560E25A4-F825-4CD8-9714-7217C1727C9F}"/>
          </ac:grpSpMkLst>
        </pc:grpChg>
        <pc:grpChg chg="add mod">
          <ac:chgData name="Hamlet Markarian" userId="4926d2b407f31d77" providerId="LiveId" clId="{A7FBF087-A8EE-43B0-B29E-CDCB9287EAE6}" dt="2021-02-08T20:40:03.578" v="243" actId="338"/>
          <ac:grpSpMkLst>
            <pc:docMk/>
            <pc:sldMk cId="1488022321" sldId="1336"/>
            <ac:grpSpMk id="11" creationId="{D18EF56B-F81D-4675-A5F0-275E7432B1D2}"/>
          </ac:grpSpMkLst>
        </pc:grpChg>
        <pc:grpChg chg="del mod">
          <ac:chgData name="Hamlet Markarian" userId="4926d2b407f31d77" providerId="LiveId" clId="{A7FBF087-A8EE-43B0-B29E-CDCB9287EAE6}" dt="2021-02-08T20:42:53.172" v="265" actId="165"/>
          <ac:grpSpMkLst>
            <pc:docMk/>
            <pc:sldMk cId="1488022321" sldId="1336"/>
            <ac:grpSpMk id="15" creationId="{C35A762B-CE6C-4537-940B-45CD2CC3D90B}"/>
          </ac:grpSpMkLst>
        </pc:grpChg>
        <pc:grpChg chg="del mod topLvl">
          <ac:chgData name="Hamlet Markarian" userId="4926d2b407f31d77" providerId="LiveId" clId="{A7FBF087-A8EE-43B0-B29E-CDCB9287EAE6}" dt="2021-02-08T20:44:14.874" v="284" actId="478"/>
          <ac:grpSpMkLst>
            <pc:docMk/>
            <pc:sldMk cId="1488022321" sldId="1336"/>
            <ac:grpSpMk id="16" creationId="{C35A762B-CE6C-4537-940B-45CD2CC3D90B}"/>
          </ac:grpSpMkLst>
        </pc:grpChg>
        <pc:grpChg chg="del mod topLvl">
          <ac:chgData name="Hamlet Markarian" userId="4926d2b407f31d77" providerId="LiveId" clId="{A7FBF087-A8EE-43B0-B29E-CDCB9287EAE6}" dt="2021-02-08T20:43:00.019" v="267" actId="478"/>
          <ac:grpSpMkLst>
            <pc:docMk/>
            <pc:sldMk cId="1488022321" sldId="1336"/>
            <ac:grpSpMk id="36" creationId="{C35A762B-CE6C-4537-940B-45CD2CC3D90B}"/>
          </ac:grpSpMkLst>
        </pc:grpChg>
        <pc:grpChg chg="mod">
          <ac:chgData name="Hamlet Markarian" userId="4926d2b407f31d77" providerId="LiveId" clId="{A7FBF087-A8EE-43B0-B29E-CDCB9287EAE6}" dt="2021-02-08T20:42:53.172" v="265" actId="165"/>
          <ac:grpSpMkLst>
            <pc:docMk/>
            <pc:sldMk cId="1488022321" sldId="1336"/>
            <ac:grpSpMk id="40" creationId="{C35A762B-CE6C-4537-940B-45CD2CC3D90B}"/>
          </ac:grpSpMkLst>
        </pc:grpChg>
        <pc:grpChg chg="del mod topLvl">
          <ac:chgData name="Hamlet Markarian" userId="4926d2b407f31d77" providerId="LiveId" clId="{A7FBF087-A8EE-43B0-B29E-CDCB9287EAE6}" dt="2021-02-08T20:42:57.949" v="266" actId="478"/>
          <ac:grpSpMkLst>
            <pc:docMk/>
            <pc:sldMk cId="1488022321" sldId="1336"/>
            <ac:grpSpMk id="44" creationId="{C35A762B-CE6C-4537-940B-45CD2CC3D90B}"/>
          </ac:grpSpMkLst>
        </pc:grpChg>
        <pc:grpChg chg="mod">
          <ac:chgData name="Hamlet Markarian" userId="4926d2b407f31d77" providerId="LiveId" clId="{A7FBF087-A8EE-43B0-B29E-CDCB9287EAE6}" dt="2021-02-08T20:42:53.172" v="265" actId="165"/>
          <ac:grpSpMkLst>
            <pc:docMk/>
            <pc:sldMk cId="1488022321" sldId="1336"/>
            <ac:grpSpMk id="48" creationId="{C35A762B-CE6C-4537-940B-45CD2CC3D90B}"/>
          </ac:grpSpMkLst>
        </pc:grpChg>
        <pc:grpChg chg="del mod topLvl">
          <ac:chgData name="Hamlet Markarian" userId="4926d2b407f31d77" providerId="LiveId" clId="{A7FBF087-A8EE-43B0-B29E-CDCB9287EAE6}" dt="2021-02-08T20:44:03.265" v="279" actId="165"/>
          <ac:grpSpMkLst>
            <pc:docMk/>
            <pc:sldMk cId="1488022321" sldId="1336"/>
            <ac:grpSpMk id="52" creationId="{C35A762B-CE6C-4537-940B-45CD2CC3D90B}"/>
          </ac:grpSpMkLst>
        </pc:grpChg>
        <pc:grpChg chg="del mod topLvl">
          <ac:chgData name="Hamlet Markarian" userId="4926d2b407f31d77" providerId="LiveId" clId="{A7FBF087-A8EE-43B0-B29E-CDCB9287EAE6}" dt="2021-02-08T20:47:14.855" v="311" actId="165"/>
          <ac:grpSpMkLst>
            <pc:docMk/>
            <pc:sldMk cId="1488022321" sldId="1336"/>
            <ac:grpSpMk id="53" creationId="{C35A762B-CE6C-4537-940B-45CD2CC3D90B}"/>
          </ac:grpSpMkLst>
        </pc:grpChg>
        <pc:grpChg chg="del mod topLvl">
          <ac:chgData name="Hamlet Markarian" userId="4926d2b407f31d77" providerId="LiveId" clId="{A7FBF087-A8EE-43B0-B29E-CDCB9287EAE6}" dt="2021-02-08T20:47:22.908" v="312" actId="165"/>
          <ac:grpSpMkLst>
            <pc:docMk/>
            <pc:sldMk cId="1488022321" sldId="1336"/>
            <ac:grpSpMk id="65" creationId="{C35A762B-CE6C-4537-940B-45CD2CC3D90B}"/>
          </ac:grpSpMkLst>
        </pc:grpChg>
        <pc:grpChg chg="mod topLvl">
          <ac:chgData name="Hamlet Markarian" userId="4926d2b407f31d77" providerId="LiveId" clId="{A7FBF087-A8EE-43B0-B29E-CDCB9287EAE6}" dt="2021-02-08T20:52:15.817" v="440" actId="164"/>
          <ac:grpSpMkLst>
            <pc:docMk/>
            <pc:sldMk cId="1488022321" sldId="1336"/>
            <ac:grpSpMk id="85"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89"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95"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101"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108" creationId="{C35A762B-CE6C-4537-940B-45CD2CC3D90B}"/>
          </ac:grpSpMkLst>
        </pc:grpChg>
        <pc:grpChg chg="add del mod">
          <ac:chgData name="Hamlet Markarian" userId="4926d2b407f31d77" providerId="LiveId" clId="{A7FBF087-A8EE-43B0-B29E-CDCB9287EAE6}" dt="2021-02-08T20:47:09.814" v="310" actId="165"/>
          <ac:grpSpMkLst>
            <pc:docMk/>
            <pc:sldMk cId="1488022321" sldId="1336"/>
            <ac:grpSpMk id="119" creationId="{40F56433-2EF0-4AA9-A714-04562433F6ED}"/>
          </ac:grpSpMkLst>
        </pc:grpChg>
        <pc:grpChg chg="add mod">
          <ac:chgData name="Hamlet Markarian" userId="4926d2b407f31d77" providerId="LiveId" clId="{A7FBF087-A8EE-43B0-B29E-CDCB9287EAE6}" dt="2021-02-08T20:54:21.432" v="1022" actId="12788"/>
          <ac:grpSpMkLst>
            <pc:docMk/>
            <pc:sldMk cId="1488022321" sldId="1336"/>
            <ac:grpSpMk id="120" creationId="{226E2510-F494-43B9-8A0D-76981D8A08DE}"/>
          </ac:grpSpMkLst>
        </pc:grpChg>
        <pc:grpChg chg="del mod">
          <ac:chgData name="Hamlet Markarian" userId="4926d2b407f31d77" providerId="LiveId" clId="{A7FBF087-A8EE-43B0-B29E-CDCB9287EAE6}" dt="2021-02-08T20:28:50.403" v="60" actId="165"/>
          <ac:grpSpMkLst>
            <pc:docMk/>
            <pc:sldMk cId="1488022321" sldId="1336"/>
            <ac:grpSpMk id="179" creationId="{31016B39-4C66-4394-8CA2-512B67184D7F}"/>
          </ac:grpSpMkLst>
        </pc:grpChg>
        <pc:picChg chg="add del mod">
          <ac:chgData name="Hamlet Markarian" userId="4926d2b407f31d77" providerId="LiveId" clId="{A7FBF087-A8EE-43B0-B29E-CDCB9287EAE6}" dt="2021-02-08T20:34:25.817" v="82" actId="478"/>
          <ac:picMkLst>
            <pc:docMk/>
            <pc:sldMk cId="1488022321" sldId="1336"/>
            <ac:picMk id="4" creationId="{A9CE893B-87E7-4DAA-A121-49B882037518}"/>
          </ac:picMkLst>
        </pc:picChg>
        <pc:picChg chg="mod">
          <ac:chgData name="Hamlet Markarian" userId="4926d2b407f31d77" providerId="LiveId" clId="{A7FBF087-A8EE-43B0-B29E-CDCB9287EAE6}" dt="2021-02-08T20:49:17.584" v="333" actId="1076"/>
          <ac:picMkLst>
            <pc:docMk/>
            <pc:sldMk cId="1488022321" sldId="1336"/>
            <ac:picMk id="7" creationId="{1190B5BC-289C-480A-9F4B-8A49BF1CA8AF}"/>
          </ac:picMkLst>
        </pc:picChg>
        <pc:picChg chg="add del mod">
          <ac:chgData name="Hamlet Markarian" userId="4926d2b407f31d77" providerId="LiveId" clId="{A7FBF087-A8EE-43B0-B29E-CDCB9287EAE6}" dt="2021-02-08T20:42:49.887" v="264" actId="27803"/>
          <ac:picMkLst>
            <pc:docMk/>
            <pc:sldMk cId="1488022321" sldId="1336"/>
            <ac:picMk id="12" creationId="{C35A762B-CE6C-4537-940B-45CD2CC3D90B}"/>
          </ac:picMkLst>
        </pc:picChg>
        <pc:picChg chg="mod ord">
          <ac:chgData name="Hamlet Markarian" userId="4926d2b407f31d77" providerId="LiveId" clId="{A7FBF087-A8EE-43B0-B29E-CDCB9287EAE6}" dt="2021-02-08T20:27:58.248" v="45" actId="1076"/>
          <ac:picMkLst>
            <pc:docMk/>
            <pc:sldMk cId="1488022321" sldId="1336"/>
            <ac:picMk id="177" creationId="{95EE748C-105B-4AF9-8EA3-4A46A5E5C425}"/>
          </ac:picMkLst>
        </pc:picChg>
      </pc:sldChg>
      <pc:sldChg chg="addSp delSp modSp add mod">
        <pc:chgData name="Hamlet Markarian" userId="4926d2b407f31d77" providerId="LiveId" clId="{A7FBF087-A8EE-43B0-B29E-CDCB9287EAE6}" dt="2021-02-09T12:13:08.119" v="2201" actId="207"/>
        <pc:sldMkLst>
          <pc:docMk/>
          <pc:sldMk cId="160959922" sldId="1617"/>
        </pc:sldMkLst>
        <pc:spChg chg="mod">
          <ac:chgData name="Hamlet Markarian" userId="4926d2b407f31d77" providerId="LiveId" clId="{A7FBF087-A8EE-43B0-B29E-CDCB9287EAE6}" dt="2021-02-08T21:28:03.473" v="1461" actId="20577"/>
          <ac:spMkLst>
            <pc:docMk/>
            <pc:sldMk cId="160959922" sldId="1617"/>
            <ac:spMk id="16" creationId="{51A55428-D23F-4777-96FE-D91E0B26310D}"/>
          </ac:spMkLst>
        </pc:spChg>
        <pc:spChg chg="del">
          <ac:chgData name="Hamlet Markarian" userId="4926d2b407f31d77" providerId="LiveId" clId="{A7FBF087-A8EE-43B0-B29E-CDCB9287EAE6}" dt="2021-02-08T21:27:00.229" v="1456" actId="478"/>
          <ac:spMkLst>
            <pc:docMk/>
            <pc:sldMk cId="160959922" sldId="1617"/>
            <ac:spMk id="21" creationId="{3953C67A-371B-425E-8C5E-D4A0BB098424}"/>
          </ac:spMkLst>
        </pc:spChg>
        <pc:spChg chg="del">
          <ac:chgData name="Hamlet Markarian" userId="4926d2b407f31d77" providerId="LiveId" clId="{A7FBF087-A8EE-43B0-B29E-CDCB9287EAE6}" dt="2021-02-08T21:27:00.229" v="1456" actId="478"/>
          <ac:spMkLst>
            <pc:docMk/>
            <pc:sldMk cId="160959922" sldId="1617"/>
            <ac:spMk id="23" creationId="{16ADD608-0EC4-4237-972B-2086287B9F38}"/>
          </ac:spMkLst>
        </pc:spChg>
        <pc:spChg chg="del">
          <ac:chgData name="Hamlet Markarian" userId="4926d2b407f31d77" providerId="LiveId" clId="{A7FBF087-A8EE-43B0-B29E-CDCB9287EAE6}" dt="2021-02-08T21:27:00.229" v="1456" actId="478"/>
          <ac:spMkLst>
            <pc:docMk/>
            <pc:sldMk cId="160959922" sldId="1617"/>
            <ac:spMk id="24" creationId="{1629D90D-256B-4BFB-AD9C-130D66B833F9}"/>
          </ac:spMkLst>
        </pc:spChg>
        <pc:spChg chg="del">
          <ac:chgData name="Hamlet Markarian" userId="4926d2b407f31d77" providerId="LiveId" clId="{A7FBF087-A8EE-43B0-B29E-CDCB9287EAE6}" dt="2021-02-08T21:27:00.229" v="1456" actId="478"/>
          <ac:spMkLst>
            <pc:docMk/>
            <pc:sldMk cId="160959922" sldId="1617"/>
            <ac:spMk id="28" creationId="{C27B797D-B34A-43CF-9528-1D0D2588EE04}"/>
          </ac:spMkLst>
        </pc:spChg>
        <pc:spChg chg="del">
          <ac:chgData name="Hamlet Markarian" userId="4926d2b407f31d77" providerId="LiveId" clId="{A7FBF087-A8EE-43B0-B29E-CDCB9287EAE6}" dt="2021-02-08T21:27:00.229" v="1456" actId="478"/>
          <ac:spMkLst>
            <pc:docMk/>
            <pc:sldMk cId="160959922" sldId="1617"/>
            <ac:spMk id="32" creationId="{CFDB21C6-5A7A-4A40-95A2-31B38A284F88}"/>
          </ac:spMkLst>
        </pc:spChg>
        <pc:spChg chg="del">
          <ac:chgData name="Hamlet Markarian" userId="4926d2b407f31d77" providerId="LiveId" clId="{A7FBF087-A8EE-43B0-B29E-CDCB9287EAE6}" dt="2021-02-08T21:27:00.229" v="1456" actId="478"/>
          <ac:spMkLst>
            <pc:docMk/>
            <pc:sldMk cId="160959922" sldId="1617"/>
            <ac:spMk id="36" creationId="{F9EE0C1E-53F2-48FD-A1CD-549A2F3B27F8}"/>
          </ac:spMkLst>
        </pc:spChg>
        <pc:spChg chg="del">
          <ac:chgData name="Hamlet Markarian" userId="4926d2b407f31d77" providerId="LiveId" clId="{A7FBF087-A8EE-43B0-B29E-CDCB9287EAE6}" dt="2021-02-08T21:27:00.229" v="1456" actId="478"/>
          <ac:spMkLst>
            <pc:docMk/>
            <pc:sldMk cId="160959922" sldId="1617"/>
            <ac:spMk id="40" creationId="{D0631F7D-5376-41ED-8D3B-715A28821D57}"/>
          </ac:spMkLst>
        </pc:spChg>
        <pc:spChg chg="del">
          <ac:chgData name="Hamlet Markarian" userId="4926d2b407f31d77" providerId="LiveId" clId="{A7FBF087-A8EE-43B0-B29E-CDCB9287EAE6}" dt="2021-02-08T21:27:00.229" v="1456" actId="478"/>
          <ac:spMkLst>
            <pc:docMk/>
            <pc:sldMk cId="160959922" sldId="1617"/>
            <ac:spMk id="41" creationId="{256DEB48-C978-4352-ACC0-CA3E847B798E}"/>
          </ac:spMkLst>
        </pc:spChg>
        <pc:spChg chg="del">
          <ac:chgData name="Hamlet Markarian" userId="4926d2b407f31d77" providerId="LiveId" clId="{A7FBF087-A8EE-43B0-B29E-CDCB9287EAE6}" dt="2021-02-08T21:27:00.229" v="1456" actId="478"/>
          <ac:spMkLst>
            <pc:docMk/>
            <pc:sldMk cId="160959922" sldId="1617"/>
            <ac:spMk id="42" creationId="{37EE0414-F277-4E91-9BB0-E79540245A79}"/>
          </ac:spMkLst>
        </pc:spChg>
        <pc:spChg chg="del">
          <ac:chgData name="Hamlet Markarian" userId="4926d2b407f31d77" providerId="LiveId" clId="{A7FBF087-A8EE-43B0-B29E-CDCB9287EAE6}" dt="2021-02-08T21:27:00.229" v="1456" actId="478"/>
          <ac:spMkLst>
            <pc:docMk/>
            <pc:sldMk cId="160959922" sldId="1617"/>
            <ac:spMk id="43" creationId="{F287FB9B-2B30-41F2-9CEF-1384B0549048}"/>
          </ac:spMkLst>
        </pc:spChg>
        <pc:spChg chg="del">
          <ac:chgData name="Hamlet Markarian" userId="4926d2b407f31d77" providerId="LiveId" clId="{A7FBF087-A8EE-43B0-B29E-CDCB9287EAE6}" dt="2021-02-08T21:27:00.229" v="1456" actId="478"/>
          <ac:spMkLst>
            <pc:docMk/>
            <pc:sldMk cId="160959922" sldId="1617"/>
            <ac:spMk id="44" creationId="{C99E56A3-A93A-4C45-9B3F-605E02582D2F}"/>
          </ac:spMkLst>
        </pc:spChg>
        <pc:spChg chg="del">
          <ac:chgData name="Hamlet Markarian" userId="4926d2b407f31d77" providerId="LiveId" clId="{A7FBF087-A8EE-43B0-B29E-CDCB9287EAE6}" dt="2021-02-08T21:27:00.229" v="1456" actId="478"/>
          <ac:spMkLst>
            <pc:docMk/>
            <pc:sldMk cId="160959922" sldId="1617"/>
            <ac:spMk id="45" creationId="{C3D16A34-DB1B-450E-929B-4BB92743756D}"/>
          </ac:spMkLst>
        </pc:spChg>
        <pc:spChg chg="del">
          <ac:chgData name="Hamlet Markarian" userId="4926d2b407f31d77" providerId="LiveId" clId="{A7FBF087-A8EE-43B0-B29E-CDCB9287EAE6}" dt="2021-02-08T21:27:00.229" v="1456" actId="478"/>
          <ac:spMkLst>
            <pc:docMk/>
            <pc:sldMk cId="160959922" sldId="1617"/>
            <ac:spMk id="46" creationId="{9859F1C3-394E-4E63-9228-BBA652B65FE8}"/>
          </ac:spMkLst>
        </pc:spChg>
        <pc:spChg chg="add mod ord">
          <ac:chgData name="Hamlet Markarian" userId="4926d2b407f31d77" providerId="LiveId" clId="{A7FBF087-A8EE-43B0-B29E-CDCB9287EAE6}" dt="2021-02-08T21:57:31.572" v="1695" actId="167"/>
          <ac:spMkLst>
            <pc:docMk/>
            <pc:sldMk cId="160959922" sldId="1617"/>
            <ac:spMk id="112" creationId="{03B1BC6E-A890-4711-B2A1-66085A0E17EA}"/>
          </ac:spMkLst>
        </pc:spChg>
        <pc:spChg chg="del">
          <ac:chgData name="Hamlet Markarian" userId="4926d2b407f31d77" providerId="LiveId" clId="{A7FBF087-A8EE-43B0-B29E-CDCB9287EAE6}" dt="2021-02-08T21:27:00.229" v="1456" actId="478"/>
          <ac:spMkLst>
            <pc:docMk/>
            <pc:sldMk cId="160959922" sldId="1617"/>
            <ac:spMk id="132" creationId="{05629FD6-F886-4C92-B7A4-B965EA9919C9}"/>
          </ac:spMkLst>
        </pc:spChg>
        <pc:spChg chg="del mod">
          <ac:chgData name="Hamlet Markarian" userId="4926d2b407f31d77" providerId="LiveId" clId="{A7FBF087-A8EE-43B0-B29E-CDCB9287EAE6}" dt="2021-02-08T21:57:28.112" v="1693" actId="478"/>
          <ac:spMkLst>
            <pc:docMk/>
            <pc:sldMk cId="160959922" sldId="1617"/>
            <ac:spMk id="133" creationId="{62AF1BE0-2EC6-4969-A6E3-3D278F00FF5C}"/>
          </ac:spMkLst>
        </pc:spChg>
        <pc:spChg chg="mod">
          <ac:chgData name="Hamlet Markarian" userId="4926d2b407f31d77" providerId="LiveId" clId="{A7FBF087-A8EE-43B0-B29E-CDCB9287EAE6}" dt="2021-02-09T12:13:08.119" v="2201" actId="207"/>
          <ac:spMkLst>
            <pc:docMk/>
            <pc:sldMk cId="160959922" sldId="1617"/>
            <ac:spMk id="154" creationId="{693D6E78-A9C7-427F-A2A1-88DD13CD5DBE}"/>
          </ac:spMkLst>
        </pc:spChg>
        <pc:grpChg chg="del">
          <ac:chgData name="Hamlet Markarian" userId="4926d2b407f31d77" providerId="LiveId" clId="{A7FBF087-A8EE-43B0-B29E-CDCB9287EAE6}" dt="2021-02-08T21:27:00.229" v="1456" actId="478"/>
          <ac:grpSpMkLst>
            <pc:docMk/>
            <pc:sldMk cId="160959922" sldId="1617"/>
            <ac:grpSpMk id="25" creationId="{FAA6C518-7223-4CE3-A184-D949BB0EC10C}"/>
          </ac:grpSpMkLst>
        </pc:grpChg>
        <pc:grpChg chg="del">
          <ac:chgData name="Hamlet Markarian" userId="4926d2b407f31d77" providerId="LiveId" clId="{A7FBF087-A8EE-43B0-B29E-CDCB9287EAE6}" dt="2021-02-08T21:27:00.229" v="1456" actId="478"/>
          <ac:grpSpMkLst>
            <pc:docMk/>
            <pc:sldMk cId="160959922" sldId="1617"/>
            <ac:grpSpMk id="29" creationId="{F27CDD60-92D9-4869-9A70-93353E18C63D}"/>
          </ac:grpSpMkLst>
        </pc:grpChg>
        <pc:grpChg chg="del">
          <ac:chgData name="Hamlet Markarian" userId="4926d2b407f31d77" providerId="LiveId" clId="{A7FBF087-A8EE-43B0-B29E-CDCB9287EAE6}" dt="2021-02-08T21:27:00.229" v="1456" actId="478"/>
          <ac:grpSpMkLst>
            <pc:docMk/>
            <pc:sldMk cId="160959922" sldId="1617"/>
            <ac:grpSpMk id="33" creationId="{06F09891-B3E7-4E38-8A3F-F5A99F49CBA6}"/>
          </ac:grpSpMkLst>
        </pc:grpChg>
        <pc:grpChg chg="del">
          <ac:chgData name="Hamlet Markarian" userId="4926d2b407f31d77" providerId="LiveId" clId="{A7FBF087-A8EE-43B0-B29E-CDCB9287EAE6}" dt="2021-02-08T21:27:00.229" v="1456" actId="478"/>
          <ac:grpSpMkLst>
            <pc:docMk/>
            <pc:sldMk cId="160959922" sldId="1617"/>
            <ac:grpSpMk id="37" creationId="{3F772DCF-806E-4DE2-8F0D-7DA3786B19F8}"/>
          </ac:grpSpMkLst>
        </pc:grpChg>
        <pc:grpChg chg="del">
          <ac:chgData name="Hamlet Markarian" userId="4926d2b407f31d77" providerId="LiveId" clId="{A7FBF087-A8EE-43B0-B29E-CDCB9287EAE6}" dt="2021-02-08T21:27:00.229" v="1456" actId="478"/>
          <ac:grpSpMkLst>
            <pc:docMk/>
            <pc:sldMk cId="160959922" sldId="1617"/>
            <ac:grpSpMk id="129" creationId="{0F48D487-954C-4F05-BE4C-44311B3B7C2D}"/>
          </ac:grpSpMkLst>
        </pc:grpChg>
        <pc:picChg chg="del">
          <ac:chgData name="Hamlet Markarian" userId="4926d2b407f31d77" providerId="LiveId" clId="{A7FBF087-A8EE-43B0-B29E-CDCB9287EAE6}" dt="2021-02-08T21:27:00.229" v="1456" actId="478"/>
          <ac:picMkLst>
            <pc:docMk/>
            <pc:sldMk cId="160959922" sldId="1617"/>
            <ac:picMk id="5" creationId="{56AF6E81-60E7-4538-A831-BFDFC912FFE8}"/>
          </ac:picMkLst>
        </pc:picChg>
        <pc:cxnChg chg="del mod">
          <ac:chgData name="Hamlet Markarian" userId="4926d2b407f31d77" providerId="LiveId" clId="{A7FBF087-A8EE-43B0-B29E-CDCB9287EAE6}" dt="2021-02-09T12:12:58.216" v="2200" actId="478"/>
          <ac:cxnSpMkLst>
            <pc:docMk/>
            <pc:sldMk cId="160959922" sldId="1617"/>
            <ac:cxnSpMk id="9" creationId="{EAFF0240-E8FB-4EE6-9605-FC07C8324491}"/>
          </ac:cxnSpMkLst>
        </pc:cxnChg>
        <pc:cxnChg chg="del mod">
          <ac:chgData name="Hamlet Markarian" userId="4926d2b407f31d77" providerId="LiveId" clId="{A7FBF087-A8EE-43B0-B29E-CDCB9287EAE6}" dt="2021-02-08T21:27:00.229" v="1456" actId="478"/>
          <ac:cxnSpMkLst>
            <pc:docMk/>
            <pc:sldMk cId="160959922" sldId="1617"/>
            <ac:cxnSpMk id="49" creationId="{95DFC184-2EB6-4CBF-B8AA-B5CD073D9E2A}"/>
          </ac:cxnSpMkLst>
        </pc:cxnChg>
        <pc:cxnChg chg="del">
          <ac:chgData name="Hamlet Markarian" userId="4926d2b407f31d77" providerId="LiveId" clId="{A7FBF087-A8EE-43B0-B29E-CDCB9287EAE6}" dt="2021-02-08T21:27:00.229" v="1456" actId="478"/>
          <ac:cxnSpMkLst>
            <pc:docMk/>
            <pc:sldMk cId="160959922" sldId="1617"/>
            <ac:cxnSpMk id="134" creationId="{311BE781-3B50-4BA2-BDBE-C2CD28E80C8A}"/>
          </ac:cxnSpMkLst>
        </pc:cxnChg>
        <pc:cxnChg chg="del">
          <ac:chgData name="Hamlet Markarian" userId="4926d2b407f31d77" providerId="LiveId" clId="{A7FBF087-A8EE-43B0-B29E-CDCB9287EAE6}" dt="2021-02-08T21:27:00.229" v="1456" actId="478"/>
          <ac:cxnSpMkLst>
            <pc:docMk/>
            <pc:sldMk cId="160959922" sldId="1617"/>
            <ac:cxnSpMk id="135" creationId="{59830870-3FBE-46D1-BD12-377A6B977D7A}"/>
          </ac:cxnSpMkLst>
        </pc:cxnChg>
        <pc:cxnChg chg="del">
          <ac:chgData name="Hamlet Markarian" userId="4926d2b407f31d77" providerId="LiveId" clId="{A7FBF087-A8EE-43B0-B29E-CDCB9287EAE6}" dt="2021-02-08T21:27:00.229" v="1456" actId="478"/>
          <ac:cxnSpMkLst>
            <pc:docMk/>
            <pc:sldMk cId="160959922" sldId="1617"/>
            <ac:cxnSpMk id="142" creationId="{0F08E39E-2A59-44DC-8CF4-8C3C52CA85EF}"/>
          </ac:cxnSpMkLst>
        </pc:cxnChg>
        <pc:cxnChg chg="del">
          <ac:chgData name="Hamlet Markarian" userId="4926d2b407f31d77" providerId="LiveId" clId="{A7FBF087-A8EE-43B0-B29E-CDCB9287EAE6}" dt="2021-02-08T21:27:00.229" v="1456" actId="478"/>
          <ac:cxnSpMkLst>
            <pc:docMk/>
            <pc:sldMk cId="160959922" sldId="1617"/>
            <ac:cxnSpMk id="146" creationId="{5BB4FF76-BE8A-4017-8251-2D73A276D263}"/>
          </ac:cxnSpMkLst>
        </pc:cxnChg>
        <pc:cxnChg chg="del">
          <ac:chgData name="Hamlet Markarian" userId="4926d2b407f31d77" providerId="LiveId" clId="{A7FBF087-A8EE-43B0-B29E-CDCB9287EAE6}" dt="2021-02-08T21:27:00.229" v="1456" actId="478"/>
          <ac:cxnSpMkLst>
            <pc:docMk/>
            <pc:sldMk cId="160959922" sldId="1617"/>
            <ac:cxnSpMk id="147" creationId="{91A1E0CD-9EE6-4D40-801A-AE4EA897C7B4}"/>
          </ac:cxnSpMkLst>
        </pc:cxnChg>
        <pc:cxnChg chg="del">
          <ac:chgData name="Hamlet Markarian" userId="4926d2b407f31d77" providerId="LiveId" clId="{A7FBF087-A8EE-43B0-B29E-CDCB9287EAE6}" dt="2021-02-08T21:27:00.229" v="1456" actId="478"/>
          <ac:cxnSpMkLst>
            <pc:docMk/>
            <pc:sldMk cId="160959922" sldId="1617"/>
            <ac:cxnSpMk id="148" creationId="{97B85E41-0BC4-4600-AFF7-3DEEE0303151}"/>
          </ac:cxnSpMkLst>
        </pc:cxnChg>
        <pc:cxnChg chg="del">
          <ac:chgData name="Hamlet Markarian" userId="4926d2b407f31d77" providerId="LiveId" clId="{A7FBF087-A8EE-43B0-B29E-CDCB9287EAE6}" dt="2021-02-08T21:27:00.229" v="1456" actId="478"/>
          <ac:cxnSpMkLst>
            <pc:docMk/>
            <pc:sldMk cId="160959922" sldId="1617"/>
            <ac:cxnSpMk id="149" creationId="{BD86CEA5-246D-4C1D-A3B9-389E36854767}"/>
          </ac:cxnSpMkLst>
        </pc:cxnChg>
      </pc:sldChg>
    </pc:docChg>
  </pc:docChgLst>
  <pc:docChgLst>
    <pc:chgData name="Hamlet Markarian" userId="4926d2b407f31d77" providerId="LiveId" clId="{7DA92FE3-5F7A-4D05-A71B-A6C565627DC4}"/>
    <pc:docChg chg="custSel modSld">
      <pc:chgData name="Hamlet Markarian" userId="4926d2b407f31d77" providerId="LiveId" clId="{7DA92FE3-5F7A-4D05-A71B-A6C565627DC4}" dt="2021-06-09T17:48:12.869" v="154" actId="20577"/>
      <pc:docMkLst>
        <pc:docMk/>
      </pc:docMkLst>
      <pc:sldChg chg="addSp delSp modSp mod modClrScheme chgLayout">
        <pc:chgData name="Hamlet Markarian" userId="4926d2b407f31d77" providerId="LiveId" clId="{7DA92FE3-5F7A-4D05-A71B-A6C565627DC4}" dt="2021-06-09T17:48:12.869" v="154" actId="20577"/>
        <pc:sldMkLst>
          <pc:docMk/>
          <pc:sldMk cId="4205204138" sldId="1744"/>
        </pc:sldMkLst>
        <pc:spChg chg="mod">
          <ac:chgData name="Hamlet Markarian" userId="4926d2b407f31d77" providerId="LiveId" clId="{7DA92FE3-5F7A-4D05-A71B-A6C565627DC4}" dt="2021-06-09T17:39:48.833" v="47"/>
          <ac:spMkLst>
            <pc:docMk/>
            <pc:sldMk cId="4205204138" sldId="1744"/>
            <ac:spMk id="5" creationId="{BC01E833-A438-4C2A-AF28-2B402D7F80E5}"/>
          </ac:spMkLst>
        </pc:spChg>
        <pc:spChg chg="del">
          <ac:chgData name="Hamlet Markarian" userId="4926d2b407f31d77" providerId="LiveId" clId="{7DA92FE3-5F7A-4D05-A71B-A6C565627DC4}" dt="2021-06-09T17:40:19.154" v="54" actId="478"/>
          <ac:spMkLst>
            <pc:docMk/>
            <pc:sldMk cId="4205204138" sldId="1744"/>
            <ac:spMk id="26" creationId="{7D958F8C-1181-46F0-9607-CC88656B8333}"/>
          </ac:spMkLst>
        </pc:spChg>
        <pc:spChg chg="del">
          <ac:chgData name="Hamlet Markarian" userId="4926d2b407f31d77" providerId="LiveId" clId="{7DA92FE3-5F7A-4D05-A71B-A6C565627DC4}" dt="2021-06-09T17:40:19.154" v="54" actId="478"/>
          <ac:spMkLst>
            <pc:docMk/>
            <pc:sldMk cId="4205204138" sldId="1744"/>
            <ac:spMk id="28" creationId="{80A83A9F-F0FC-48D6-B7C7-8323AA2676BE}"/>
          </ac:spMkLst>
        </pc:spChg>
        <pc:spChg chg="del">
          <ac:chgData name="Hamlet Markarian" userId="4926d2b407f31d77" providerId="LiveId" clId="{7DA92FE3-5F7A-4D05-A71B-A6C565627DC4}" dt="2021-06-09T17:40:19.154" v="54" actId="478"/>
          <ac:spMkLst>
            <pc:docMk/>
            <pc:sldMk cId="4205204138" sldId="1744"/>
            <ac:spMk id="30" creationId="{30BE7892-FAB4-4C35-8B6A-FE1954E59DEE}"/>
          </ac:spMkLst>
        </pc:spChg>
        <pc:spChg chg="mod">
          <ac:chgData name="Hamlet Markarian" userId="4926d2b407f31d77" providerId="LiveId" clId="{7DA92FE3-5F7A-4D05-A71B-A6C565627DC4}" dt="2021-06-09T17:40:09.926" v="53" actId="20577"/>
          <ac:spMkLst>
            <pc:docMk/>
            <pc:sldMk cId="4205204138" sldId="1744"/>
            <ac:spMk id="32" creationId="{7FB8C0CA-2811-4D85-BE2D-ADA8471CE68E}"/>
          </ac:spMkLst>
        </pc:spChg>
        <pc:spChg chg="add mod">
          <ac:chgData name="Hamlet Markarian" userId="4926d2b407f31d77" providerId="LiveId" clId="{7DA92FE3-5F7A-4D05-A71B-A6C565627DC4}" dt="2021-06-09T17:40:39.207" v="58"/>
          <ac:spMkLst>
            <pc:docMk/>
            <pc:sldMk cId="4205204138" sldId="1744"/>
            <ac:spMk id="35" creationId="{CF1F7A5C-6F70-4481-905C-ACBC36D851FD}"/>
          </ac:spMkLst>
        </pc:spChg>
        <pc:spChg chg="del">
          <ac:chgData name="Hamlet Markarian" userId="4926d2b407f31d77" providerId="LiveId" clId="{7DA92FE3-5F7A-4D05-A71B-A6C565627DC4}" dt="2021-06-09T17:40:19.154" v="54" actId="478"/>
          <ac:spMkLst>
            <pc:docMk/>
            <pc:sldMk cId="4205204138" sldId="1744"/>
            <ac:spMk id="36" creationId="{460AF8F4-6D91-4858-BC93-1335F8C452DD}"/>
          </ac:spMkLst>
        </pc:spChg>
        <pc:spChg chg="add mod">
          <ac:chgData name="Hamlet Markarian" userId="4926d2b407f31d77" providerId="LiveId" clId="{7DA92FE3-5F7A-4D05-A71B-A6C565627DC4}" dt="2021-06-09T17:48:12.869" v="154" actId="20577"/>
          <ac:spMkLst>
            <pc:docMk/>
            <pc:sldMk cId="4205204138" sldId="1744"/>
            <ac:spMk id="37" creationId="{C2471F6D-1D4C-41DF-A625-4A698DF0FA95}"/>
          </ac:spMkLst>
        </pc:spChg>
        <pc:spChg chg="del">
          <ac:chgData name="Hamlet Markarian" userId="4926d2b407f31d77" providerId="LiveId" clId="{7DA92FE3-5F7A-4D05-A71B-A6C565627DC4}" dt="2021-06-09T17:40:19.154" v="54" actId="478"/>
          <ac:spMkLst>
            <pc:docMk/>
            <pc:sldMk cId="4205204138" sldId="1744"/>
            <ac:spMk id="38" creationId="{ACA510CE-1F25-4BD2-AC8A-685E957737A7}"/>
          </ac:spMkLst>
        </pc:spChg>
        <pc:spChg chg="add mod">
          <ac:chgData name="Hamlet Markarian" userId="4926d2b407f31d77" providerId="LiveId" clId="{7DA92FE3-5F7A-4D05-A71B-A6C565627DC4}" dt="2021-06-09T17:41:11.892" v="64" actId="948"/>
          <ac:spMkLst>
            <pc:docMk/>
            <pc:sldMk cId="4205204138" sldId="1744"/>
            <ac:spMk id="39" creationId="{1943CED7-C566-424C-A101-D6A49BD5352E}"/>
          </ac:spMkLst>
        </pc:spChg>
        <pc:spChg chg="del">
          <ac:chgData name="Hamlet Markarian" userId="4926d2b407f31d77" providerId="LiveId" clId="{7DA92FE3-5F7A-4D05-A71B-A6C565627DC4}" dt="2021-06-09T17:40:19.154" v="54" actId="478"/>
          <ac:spMkLst>
            <pc:docMk/>
            <pc:sldMk cId="4205204138" sldId="1744"/>
            <ac:spMk id="40" creationId="{69FAB30B-FDB7-49B7-BDA9-B85A04EC4C08}"/>
          </ac:spMkLst>
        </pc:spChg>
        <pc:spChg chg="add del mod">
          <ac:chgData name="Hamlet Markarian" userId="4926d2b407f31d77" providerId="LiveId" clId="{7DA92FE3-5F7A-4D05-A71B-A6C565627DC4}" dt="2021-06-09T17:41:58.002" v="76" actId="478"/>
          <ac:spMkLst>
            <pc:docMk/>
            <pc:sldMk cId="4205204138" sldId="1744"/>
            <ac:spMk id="41" creationId="{0297A08B-E18A-4BA6-9D58-3046D8EC0260}"/>
          </ac:spMkLst>
        </pc:spChg>
        <pc:spChg chg="add del mod">
          <ac:chgData name="Hamlet Markarian" userId="4926d2b407f31d77" providerId="LiveId" clId="{7DA92FE3-5F7A-4D05-A71B-A6C565627DC4}" dt="2021-06-09T17:41:44.434" v="72" actId="478"/>
          <ac:spMkLst>
            <pc:docMk/>
            <pc:sldMk cId="4205204138" sldId="1744"/>
            <ac:spMk id="43" creationId="{7CA3A0D4-AC69-45C6-A256-F57F07BF0949}"/>
          </ac:spMkLst>
        </pc:spChg>
        <pc:spChg chg="add mod">
          <ac:chgData name="Hamlet Markarian" userId="4926d2b407f31d77" providerId="LiveId" clId="{7DA92FE3-5F7A-4D05-A71B-A6C565627DC4}" dt="2021-06-09T17:42:09.166" v="79" actId="12"/>
          <ac:spMkLst>
            <pc:docMk/>
            <pc:sldMk cId="4205204138" sldId="1744"/>
            <ac:spMk id="45" creationId="{C1EADB6A-DE83-4B75-98FD-745CAE564699}"/>
          </ac:spMkLst>
        </pc:spChg>
        <pc:spChg chg="del">
          <ac:chgData name="Hamlet Markarian" userId="4926d2b407f31d77" providerId="LiveId" clId="{7DA92FE3-5F7A-4D05-A71B-A6C565627DC4}" dt="2021-06-09T17:40:19.154" v="54" actId="478"/>
          <ac:spMkLst>
            <pc:docMk/>
            <pc:sldMk cId="4205204138" sldId="1744"/>
            <ac:spMk id="46" creationId="{2F1ADEBF-40FF-4B25-8A72-ABF629292FC0}"/>
          </ac:spMkLst>
        </pc:spChg>
        <pc:spChg chg="del">
          <ac:chgData name="Hamlet Markarian" userId="4926d2b407f31d77" providerId="LiveId" clId="{7DA92FE3-5F7A-4D05-A71B-A6C565627DC4}" dt="2021-06-09T17:40:19.154" v="54" actId="478"/>
          <ac:spMkLst>
            <pc:docMk/>
            <pc:sldMk cId="4205204138" sldId="1744"/>
            <ac:spMk id="48" creationId="{E2654EE4-747E-4A27-B56B-33012DC83E31}"/>
          </ac:spMkLst>
        </pc:spChg>
        <pc:spChg chg="del">
          <ac:chgData name="Hamlet Markarian" userId="4926d2b407f31d77" providerId="LiveId" clId="{7DA92FE3-5F7A-4D05-A71B-A6C565627DC4}" dt="2021-06-09T17:40:19.154" v="54" actId="478"/>
          <ac:spMkLst>
            <pc:docMk/>
            <pc:sldMk cId="4205204138" sldId="1744"/>
            <ac:spMk id="49" creationId="{9B777717-AFE2-4144-BC03-1951CA13C0C9}"/>
          </ac:spMkLst>
        </pc:spChg>
        <pc:spChg chg="del">
          <ac:chgData name="Hamlet Markarian" userId="4926d2b407f31d77" providerId="LiveId" clId="{7DA92FE3-5F7A-4D05-A71B-A6C565627DC4}" dt="2021-06-09T17:40:19.154" v="54" actId="478"/>
          <ac:spMkLst>
            <pc:docMk/>
            <pc:sldMk cId="4205204138" sldId="1744"/>
            <ac:spMk id="52" creationId="{A9A2D430-93EE-4180-8A06-ABC5DD37FBD0}"/>
          </ac:spMkLst>
        </pc:spChg>
        <pc:spChg chg="del">
          <ac:chgData name="Hamlet Markarian" userId="4926d2b407f31d77" providerId="LiveId" clId="{7DA92FE3-5F7A-4D05-A71B-A6C565627DC4}" dt="2021-06-09T17:40:19.154" v="54" actId="478"/>
          <ac:spMkLst>
            <pc:docMk/>
            <pc:sldMk cId="4205204138" sldId="1744"/>
            <ac:spMk id="61" creationId="{DDCCED27-782C-4C4E-BE17-2AF5E94DDF18}"/>
          </ac:spMkLst>
        </pc:spChg>
        <pc:grpChg chg="del">
          <ac:chgData name="Hamlet Markarian" userId="4926d2b407f31d77" providerId="LiveId" clId="{7DA92FE3-5F7A-4D05-A71B-A6C565627DC4}" dt="2021-06-09T17:40:21.218" v="55" actId="478"/>
          <ac:grpSpMkLst>
            <pc:docMk/>
            <pc:sldMk cId="4205204138" sldId="1744"/>
            <ac:grpSpMk id="53" creationId="{D6254E4C-637B-4D0A-89F0-B41444C0FB0A}"/>
          </ac:grpSpMkLst>
        </pc:grpChg>
        <pc:picChg chg="del">
          <ac:chgData name="Hamlet Markarian" userId="4926d2b407f31d77" providerId="LiveId" clId="{7DA92FE3-5F7A-4D05-A71B-A6C565627DC4}" dt="2021-06-09T17:40:19.154" v="54" actId="478"/>
          <ac:picMkLst>
            <pc:docMk/>
            <pc:sldMk cId="4205204138" sldId="1744"/>
            <ac:picMk id="42" creationId="{D17D88D5-F0F9-4764-89BA-77BC4B44FC97}"/>
          </ac:picMkLst>
        </pc:picChg>
        <pc:picChg chg="del">
          <ac:chgData name="Hamlet Markarian" userId="4926d2b407f31d77" providerId="LiveId" clId="{7DA92FE3-5F7A-4D05-A71B-A6C565627DC4}" dt="2021-06-09T17:40:19.154" v="54" actId="478"/>
          <ac:picMkLst>
            <pc:docMk/>
            <pc:sldMk cId="4205204138" sldId="1744"/>
            <ac:picMk id="44" creationId="{9B36EF78-C25F-4608-BC8F-DE1F14266EDF}"/>
          </ac:picMkLst>
        </pc:picChg>
      </pc:sldChg>
      <pc:sldChg chg="addSp modSp">
        <pc:chgData name="Hamlet Markarian" userId="4926d2b407f31d77" providerId="LiveId" clId="{7DA92FE3-5F7A-4D05-A71B-A6C565627DC4}" dt="2021-06-09T17:47:23.830" v="150"/>
        <pc:sldMkLst>
          <pc:docMk/>
          <pc:sldMk cId="891322896" sldId="1745"/>
        </pc:sldMkLst>
        <pc:spChg chg="add mod">
          <ac:chgData name="Hamlet Markarian" userId="4926d2b407f31d77" providerId="LiveId" clId="{7DA92FE3-5F7A-4D05-A71B-A6C565627DC4}" dt="2021-06-09T17:47:23.830" v="150"/>
          <ac:spMkLst>
            <pc:docMk/>
            <pc:sldMk cId="891322896" sldId="1745"/>
            <ac:spMk id="28" creationId="{F91F81E4-F1F1-468B-A2FF-CB8EBF299B5B}"/>
          </ac:spMkLst>
        </pc:spChg>
      </pc:sldChg>
      <pc:sldChg chg="addSp modSp">
        <pc:chgData name="Hamlet Markarian" userId="4926d2b407f31d77" providerId="LiveId" clId="{7DA92FE3-5F7A-4D05-A71B-A6C565627DC4}" dt="2021-06-09T17:47:27.831" v="151"/>
        <pc:sldMkLst>
          <pc:docMk/>
          <pc:sldMk cId="3147568608" sldId="1746"/>
        </pc:sldMkLst>
        <pc:spChg chg="add mod">
          <ac:chgData name="Hamlet Markarian" userId="4926d2b407f31d77" providerId="LiveId" clId="{7DA92FE3-5F7A-4D05-A71B-A6C565627DC4}" dt="2021-06-09T17:47:27.831" v="151"/>
          <ac:spMkLst>
            <pc:docMk/>
            <pc:sldMk cId="3147568608" sldId="1746"/>
            <ac:spMk id="28" creationId="{8EA4D575-4E8C-43A5-AA0F-B039D66B2CB1}"/>
          </ac:spMkLst>
        </pc:spChg>
      </pc:sldChg>
      <pc:sldChg chg="addSp modSp mod">
        <pc:chgData name="Hamlet Markarian" userId="4926d2b407f31d77" providerId="LiveId" clId="{7DA92FE3-5F7A-4D05-A71B-A6C565627DC4}" dt="2021-06-09T17:47:07.521" v="149" actId="207"/>
        <pc:sldMkLst>
          <pc:docMk/>
          <pc:sldMk cId="1580579950" sldId="1747"/>
        </pc:sldMkLst>
        <pc:spChg chg="add mod">
          <ac:chgData name="Hamlet Markarian" userId="4926d2b407f31d77" providerId="LiveId" clId="{7DA92FE3-5F7A-4D05-A71B-A6C565627DC4}" dt="2021-06-09T17:47:07.521" v="149" actId="207"/>
          <ac:spMkLst>
            <pc:docMk/>
            <pc:sldMk cId="1580579950" sldId="1747"/>
            <ac:spMk id="28" creationId="{DC9B98F0-5405-4650-A255-5E4F7CC4A092}"/>
          </ac:spMkLst>
        </pc:spChg>
      </pc:sldChg>
      <pc:sldChg chg="addSp delSp modSp mod modClrScheme chgLayout">
        <pc:chgData name="Hamlet Markarian" userId="4926d2b407f31d77" providerId="LiveId" clId="{7DA92FE3-5F7A-4D05-A71B-A6C565627DC4}" dt="2021-06-09T17:46:37.639" v="142"/>
        <pc:sldMkLst>
          <pc:docMk/>
          <pc:sldMk cId="408170814" sldId="1749"/>
        </pc:sldMkLst>
        <pc:spChg chg="mod">
          <ac:chgData name="Hamlet Markarian" userId="4926d2b407f31d77" providerId="LiveId" clId="{7DA92FE3-5F7A-4D05-A71B-A6C565627DC4}" dt="2021-06-09T17:42:38.716" v="84"/>
          <ac:spMkLst>
            <pc:docMk/>
            <pc:sldMk cId="408170814" sldId="1749"/>
            <ac:spMk id="5" creationId="{BC01E833-A438-4C2A-AF28-2B402D7F80E5}"/>
          </ac:spMkLst>
        </pc:spChg>
        <pc:spChg chg="del">
          <ac:chgData name="Hamlet Markarian" userId="4926d2b407f31d77" providerId="LiveId" clId="{7DA92FE3-5F7A-4D05-A71B-A6C565627DC4}" dt="2021-06-09T17:42:21.283" v="80" actId="478"/>
          <ac:spMkLst>
            <pc:docMk/>
            <pc:sldMk cId="408170814" sldId="1749"/>
            <ac:spMk id="26" creationId="{7D958F8C-1181-46F0-9607-CC88656B8333}"/>
          </ac:spMkLst>
        </pc:spChg>
        <pc:spChg chg="del">
          <ac:chgData name="Hamlet Markarian" userId="4926d2b407f31d77" providerId="LiveId" clId="{7DA92FE3-5F7A-4D05-A71B-A6C565627DC4}" dt="2021-06-09T17:42:21.283" v="80" actId="478"/>
          <ac:spMkLst>
            <pc:docMk/>
            <pc:sldMk cId="408170814" sldId="1749"/>
            <ac:spMk id="28" creationId="{80A83A9F-F0FC-48D6-B7C7-8323AA2676BE}"/>
          </ac:spMkLst>
        </pc:spChg>
        <pc:spChg chg="del">
          <ac:chgData name="Hamlet Markarian" userId="4926d2b407f31d77" providerId="LiveId" clId="{7DA92FE3-5F7A-4D05-A71B-A6C565627DC4}" dt="2021-06-09T17:42:21.283" v="80" actId="478"/>
          <ac:spMkLst>
            <pc:docMk/>
            <pc:sldMk cId="408170814" sldId="1749"/>
            <ac:spMk id="30" creationId="{30BE7892-FAB4-4C35-8B6A-FE1954E59DEE}"/>
          </ac:spMkLst>
        </pc:spChg>
        <pc:spChg chg="del">
          <ac:chgData name="Hamlet Markarian" userId="4926d2b407f31d77" providerId="LiveId" clId="{7DA92FE3-5F7A-4D05-A71B-A6C565627DC4}" dt="2021-06-09T17:42:21.283" v="80" actId="478"/>
          <ac:spMkLst>
            <pc:docMk/>
            <pc:sldMk cId="408170814" sldId="1749"/>
            <ac:spMk id="31" creationId="{083925C8-84F3-438A-AD06-941FDC20F7CF}"/>
          </ac:spMkLst>
        </pc:spChg>
        <pc:spChg chg="del">
          <ac:chgData name="Hamlet Markarian" userId="4926d2b407f31d77" providerId="LiveId" clId="{7DA92FE3-5F7A-4D05-A71B-A6C565627DC4}" dt="2021-06-09T17:42:21.283" v="80" actId="478"/>
          <ac:spMkLst>
            <pc:docMk/>
            <pc:sldMk cId="408170814" sldId="1749"/>
            <ac:spMk id="33" creationId="{B7741065-0B62-4005-92FB-B0945E0A87F6}"/>
          </ac:spMkLst>
        </pc:spChg>
        <pc:spChg chg="del">
          <ac:chgData name="Hamlet Markarian" userId="4926d2b407f31d77" providerId="LiveId" clId="{7DA92FE3-5F7A-4D05-A71B-A6C565627DC4}" dt="2021-06-09T17:42:21.283" v="80" actId="478"/>
          <ac:spMkLst>
            <pc:docMk/>
            <pc:sldMk cId="408170814" sldId="1749"/>
            <ac:spMk id="36" creationId="{460AF8F4-6D91-4858-BC93-1335F8C452DD}"/>
          </ac:spMkLst>
        </pc:spChg>
        <pc:spChg chg="del">
          <ac:chgData name="Hamlet Markarian" userId="4926d2b407f31d77" providerId="LiveId" clId="{7DA92FE3-5F7A-4D05-A71B-A6C565627DC4}" dt="2021-06-09T17:42:21.283" v="80" actId="478"/>
          <ac:spMkLst>
            <pc:docMk/>
            <pc:sldMk cId="408170814" sldId="1749"/>
            <ac:spMk id="38" creationId="{ACA510CE-1F25-4BD2-AC8A-685E957737A7}"/>
          </ac:spMkLst>
        </pc:spChg>
        <pc:spChg chg="del">
          <ac:chgData name="Hamlet Markarian" userId="4926d2b407f31d77" providerId="LiveId" clId="{7DA92FE3-5F7A-4D05-A71B-A6C565627DC4}" dt="2021-06-09T17:42:21.283" v="80" actId="478"/>
          <ac:spMkLst>
            <pc:docMk/>
            <pc:sldMk cId="408170814" sldId="1749"/>
            <ac:spMk id="40" creationId="{69FAB30B-FDB7-49B7-BDA9-B85A04EC4C08}"/>
          </ac:spMkLst>
        </pc:spChg>
        <pc:spChg chg="del">
          <ac:chgData name="Hamlet Markarian" userId="4926d2b407f31d77" providerId="LiveId" clId="{7DA92FE3-5F7A-4D05-A71B-A6C565627DC4}" dt="2021-06-09T17:42:21.283" v="80" actId="478"/>
          <ac:spMkLst>
            <pc:docMk/>
            <pc:sldMk cId="408170814" sldId="1749"/>
            <ac:spMk id="46" creationId="{2F1ADEBF-40FF-4B25-8A72-ABF629292FC0}"/>
          </ac:spMkLst>
        </pc:spChg>
        <pc:spChg chg="del">
          <ac:chgData name="Hamlet Markarian" userId="4926d2b407f31d77" providerId="LiveId" clId="{7DA92FE3-5F7A-4D05-A71B-A6C565627DC4}" dt="2021-06-09T17:42:21.283" v="80" actId="478"/>
          <ac:spMkLst>
            <pc:docMk/>
            <pc:sldMk cId="408170814" sldId="1749"/>
            <ac:spMk id="48" creationId="{E2654EE4-747E-4A27-B56B-33012DC83E31}"/>
          </ac:spMkLst>
        </pc:spChg>
        <pc:spChg chg="del">
          <ac:chgData name="Hamlet Markarian" userId="4926d2b407f31d77" providerId="LiveId" clId="{7DA92FE3-5F7A-4D05-A71B-A6C565627DC4}" dt="2021-06-09T17:42:21.283" v="80" actId="478"/>
          <ac:spMkLst>
            <pc:docMk/>
            <pc:sldMk cId="408170814" sldId="1749"/>
            <ac:spMk id="49" creationId="{9B777717-AFE2-4144-BC03-1951CA13C0C9}"/>
          </ac:spMkLst>
        </pc:spChg>
        <pc:spChg chg="del">
          <ac:chgData name="Hamlet Markarian" userId="4926d2b407f31d77" providerId="LiveId" clId="{7DA92FE3-5F7A-4D05-A71B-A6C565627DC4}" dt="2021-06-09T17:42:21.283" v="80" actId="478"/>
          <ac:spMkLst>
            <pc:docMk/>
            <pc:sldMk cId="408170814" sldId="1749"/>
            <ac:spMk id="50" creationId="{6F983CD6-F76A-4267-AF2A-8DE252C401DC}"/>
          </ac:spMkLst>
        </pc:spChg>
        <pc:spChg chg="del">
          <ac:chgData name="Hamlet Markarian" userId="4926d2b407f31d77" providerId="LiveId" clId="{7DA92FE3-5F7A-4D05-A71B-A6C565627DC4}" dt="2021-06-09T17:42:21.283" v="80" actId="478"/>
          <ac:spMkLst>
            <pc:docMk/>
            <pc:sldMk cId="408170814" sldId="1749"/>
            <ac:spMk id="51" creationId="{81446CEB-3C7B-4C44-A888-3F232475A7F6}"/>
          </ac:spMkLst>
        </pc:spChg>
        <pc:spChg chg="del">
          <ac:chgData name="Hamlet Markarian" userId="4926d2b407f31d77" providerId="LiveId" clId="{7DA92FE3-5F7A-4D05-A71B-A6C565627DC4}" dt="2021-06-09T17:42:21.283" v="80" actId="478"/>
          <ac:spMkLst>
            <pc:docMk/>
            <pc:sldMk cId="408170814" sldId="1749"/>
            <ac:spMk id="52" creationId="{A9A2D430-93EE-4180-8A06-ABC5DD37FBD0}"/>
          </ac:spMkLst>
        </pc:spChg>
        <pc:spChg chg="del">
          <ac:chgData name="Hamlet Markarian" userId="4926d2b407f31d77" providerId="LiveId" clId="{7DA92FE3-5F7A-4D05-A71B-A6C565627DC4}" dt="2021-06-09T17:42:21.283" v="80" actId="478"/>
          <ac:spMkLst>
            <pc:docMk/>
            <pc:sldMk cId="408170814" sldId="1749"/>
            <ac:spMk id="53" creationId="{849F8D56-340F-4AFE-9F09-E2489DEC4BA0}"/>
          </ac:spMkLst>
        </pc:spChg>
        <pc:spChg chg="add mod">
          <ac:chgData name="Hamlet Markarian" userId="4926d2b407f31d77" providerId="LiveId" clId="{7DA92FE3-5F7A-4D05-A71B-A6C565627DC4}" dt="2021-06-09T17:43:40.039" v="109" actId="12"/>
          <ac:spMkLst>
            <pc:docMk/>
            <pc:sldMk cId="408170814" sldId="1749"/>
            <ac:spMk id="55" creationId="{4575CB21-C3C9-4470-991C-A4DFDD154CBA}"/>
          </ac:spMkLst>
        </pc:spChg>
        <pc:spChg chg="del">
          <ac:chgData name="Hamlet Markarian" userId="4926d2b407f31d77" providerId="LiveId" clId="{7DA92FE3-5F7A-4D05-A71B-A6C565627DC4}" dt="2021-06-09T17:42:21.283" v="80" actId="478"/>
          <ac:spMkLst>
            <pc:docMk/>
            <pc:sldMk cId="408170814" sldId="1749"/>
            <ac:spMk id="61" creationId="{DDCCED27-782C-4C4E-BE17-2AF5E94DDF18}"/>
          </ac:spMkLst>
        </pc:spChg>
        <pc:spChg chg="mod">
          <ac:chgData name="Hamlet Markarian" userId="4926d2b407f31d77" providerId="LiveId" clId="{7DA92FE3-5F7A-4D05-A71B-A6C565627DC4}" dt="2021-06-09T17:43:28.946" v="106" actId="14100"/>
          <ac:spMkLst>
            <pc:docMk/>
            <pc:sldMk cId="408170814" sldId="1749"/>
            <ac:spMk id="71" creationId="{E040D5CB-0F50-491F-86FE-26726D65C77C}"/>
          </ac:spMkLst>
        </pc:spChg>
        <pc:spChg chg="mod">
          <ac:chgData name="Hamlet Markarian" userId="4926d2b407f31d77" providerId="LiveId" clId="{7DA92FE3-5F7A-4D05-A71B-A6C565627DC4}" dt="2021-06-09T17:43:25.929" v="105" actId="1076"/>
          <ac:spMkLst>
            <pc:docMk/>
            <pc:sldMk cId="408170814" sldId="1749"/>
            <ac:spMk id="73" creationId="{91034AD8-119D-4955-835E-BCBD73AEFBC2}"/>
          </ac:spMkLst>
        </pc:spChg>
        <pc:spChg chg="add mod">
          <ac:chgData name="Hamlet Markarian" userId="4926d2b407f31d77" providerId="LiveId" clId="{7DA92FE3-5F7A-4D05-A71B-A6C565627DC4}" dt="2021-06-09T17:44:06.707" v="119" actId="1038"/>
          <ac:spMkLst>
            <pc:docMk/>
            <pc:sldMk cId="408170814" sldId="1749"/>
            <ac:spMk id="74" creationId="{7524C496-CBA8-4985-A3BD-5D6ADC645264}"/>
          </ac:spMkLst>
        </pc:spChg>
        <pc:spChg chg="add mod">
          <ac:chgData name="Hamlet Markarian" userId="4926d2b407f31d77" providerId="LiveId" clId="{7DA92FE3-5F7A-4D05-A71B-A6C565627DC4}" dt="2021-06-09T17:44:20.292" v="123" actId="6549"/>
          <ac:spMkLst>
            <pc:docMk/>
            <pc:sldMk cId="408170814" sldId="1749"/>
            <ac:spMk id="75" creationId="{4629FD33-DE99-4876-BBDC-C78E60C96648}"/>
          </ac:spMkLst>
        </pc:spChg>
        <pc:spChg chg="add mod">
          <ac:chgData name="Hamlet Markarian" userId="4926d2b407f31d77" providerId="LiveId" clId="{7DA92FE3-5F7A-4D05-A71B-A6C565627DC4}" dt="2021-06-09T17:44:33.768" v="127" actId="12"/>
          <ac:spMkLst>
            <pc:docMk/>
            <pc:sldMk cId="408170814" sldId="1749"/>
            <ac:spMk id="76" creationId="{1045BDD5-D496-4565-B574-238FBE94EC6B}"/>
          </ac:spMkLst>
        </pc:spChg>
        <pc:spChg chg="add del mod">
          <ac:chgData name="Hamlet Markarian" userId="4926d2b407f31d77" providerId="LiveId" clId="{7DA92FE3-5F7A-4D05-A71B-A6C565627DC4}" dt="2021-06-09T17:45:01.378" v="130" actId="478"/>
          <ac:spMkLst>
            <pc:docMk/>
            <pc:sldMk cId="408170814" sldId="1749"/>
            <ac:spMk id="77" creationId="{1FAFA890-9437-4510-AFA3-0603650380E0}"/>
          </ac:spMkLst>
        </pc:spChg>
        <pc:spChg chg="add del mod">
          <ac:chgData name="Hamlet Markarian" userId="4926d2b407f31d77" providerId="LiveId" clId="{7DA92FE3-5F7A-4D05-A71B-A6C565627DC4}" dt="2021-06-09T17:45:01.378" v="130" actId="478"/>
          <ac:spMkLst>
            <pc:docMk/>
            <pc:sldMk cId="408170814" sldId="1749"/>
            <ac:spMk id="78" creationId="{BB1D4BEE-F540-4ACB-92F1-CFC6F81D8724}"/>
          </ac:spMkLst>
        </pc:spChg>
        <pc:spChg chg="add del mod">
          <ac:chgData name="Hamlet Markarian" userId="4926d2b407f31d77" providerId="LiveId" clId="{7DA92FE3-5F7A-4D05-A71B-A6C565627DC4}" dt="2021-06-09T17:45:01.378" v="130" actId="478"/>
          <ac:spMkLst>
            <pc:docMk/>
            <pc:sldMk cId="408170814" sldId="1749"/>
            <ac:spMk id="79" creationId="{ED90ED90-E58A-46F5-891E-45D2EA2FFB5B}"/>
          </ac:spMkLst>
        </pc:spChg>
        <pc:spChg chg="add del mod">
          <ac:chgData name="Hamlet Markarian" userId="4926d2b407f31d77" providerId="LiveId" clId="{7DA92FE3-5F7A-4D05-A71B-A6C565627DC4}" dt="2021-06-09T17:45:01.378" v="130" actId="478"/>
          <ac:spMkLst>
            <pc:docMk/>
            <pc:sldMk cId="408170814" sldId="1749"/>
            <ac:spMk id="80" creationId="{FB138267-479A-4B95-83F4-069918EFFC5C}"/>
          </ac:spMkLst>
        </pc:spChg>
        <pc:spChg chg="add del mod">
          <ac:chgData name="Hamlet Markarian" userId="4926d2b407f31d77" providerId="LiveId" clId="{7DA92FE3-5F7A-4D05-A71B-A6C565627DC4}" dt="2021-06-09T17:45:01.378" v="130" actId="478"/>
          <ac:spMkLst>
            <pc:docMk/>
            <pc:sldMk cId="408170814" sldId="1749"/>
            <ac:spMk id="81" creationId="{D7E69EC6-84BF-4679-BFEE-33D8A96D5A6B}"/>
          </ac:spMkLst>
        </pc:spChg>
        <pc:spChg chg="add del mod">
          <ac:chgData name="Hamlet Markarian" userId="4926d2b407f31d77" providerId="LiveId" clId="{7DA92FE3-5F7A-4D05-A71B-A6C565627DC4}" dt="2021-06-09T17:45:01.378" v="130" actId="478"/>
          <ac:spMkLst>
            <pc:docMk/>
            <pc:sldMk cId="408170814" sldId="1749"/>
            <ac:spMk id="82" creationId="{019424E6-D18A-4009-8A68-4CBA6519B757}"/>
          </ac:spMkLst>
        </pc:spChg>
        <pc:spChg chg="add del mod">
          <ac:chgData name="Hamlet Markarian" userId="4926d2b407f31d77" providerId="LiveId" clId="{7DA92FE3-5F7A-4D05-A71B-A6C565627DC4}" dt="2021-06-09T17:45:01.378" v="130" actId="478"/>
          <ac:spMkLst>
            <pc:docMk/>
            <pc:sldMk cId="408170814" sldId="1749"/>
            <ac:spMk id="84" creationId="{D2B4A0CB-F2A7-45FF-9C85-5448F27E1E2B}"/>
          </ac:spMkLst>
        </pc:spChg>
        <pc:spChg chg="add del mod">
          <ac:chgData name="Hamlet Markarian" userId="4926d2b407f31d77" providerId="LiveId" clId="{7DA92FE3-5F7A-4D05-A71B-A6C565627DC4}" dt="2021-06-09T17:45:01.378" v="130" actId="478"/>
          <ac:spMkLst>
            <pc:docMk/>
            <pc:sldMk cId="408170814" sldId="1749"/>
            <ac:spMk id="85" creationId="{FF3DF70E-09C9-45C2-A2D3-1A5783EA494F}"/>
          </ac:spMkLst>
        </pc:spChg>
        <pc:spChg chg="add del mod">
          <ac:chgData name="Hamlet Markarian" userId="4926d2b407f31d77" providerId="LiveId" clId="{7DA92FE3-5F7A-4D05-A71B-A6C565627DC4}" dt="2021-06-09T17:45:01.378" v="130" actId="478"/>
          <ac:spMkLst>
            <pc:docMk/>
            <pc:sldMk cId="408170814" sldId="1749"/>
            <ac:spMk id="86" creationId="{5FA511DE-4D13-482E-AECD-D8329640BA44}"/>
          </ac:spMkLst>
        </pc:spChg>
        <pc:spChg chg="add del mod">
          <ac:chgData name="Hamlet Markarian" userId="4926d2b407f31d77" providerId="LiveId" clId="{7DA92FE3-5F7A-4D05-A71B-A6C565627DC4}" dt="2021-06-09T17:45:01.378" v="130" actId="478"/>
          <ac:spMkLst>
            <pc:docMk/>
            <pc:sldMk cId="408170814" sldId="1749"/>
            <ac:spMk id="87" creationId="{96C71236-3DB3-4843-B241-03C336E94726}"/>
          </ac:spMkLst>
        </pc:spChg>
        <pc:spChg chg="add del mod">
          <ac:chgData name="Hamlet Markarian" userId="4926d2b407f31d77" providerId="LiveId" clId="{7DA92FE3-5F7A-4D05-A71B-A6C565627DC4}" dt="2021-06-09T17:45:01.378" v="130" actId="478"/>
          <ac:spMkLst>
            <pc:docMk/>
            <pc:sldMk cId="408170814" sldId="1749"/>
            <ac:spMk id="88" creationId="{99AD5428-5FF3-4F25-A9D8-0CBEA1C6000A}"/>
          </ac:spMkLst>
        </pc:spChg>
        <pc:spChg chg="add mod">
          <ac:chgData name="Hamlet Markarian" userId="4926d2b407f31d77" providerId="LiveId" clId="{7DA92FE3-5F7A-4D05-A71B-A6C565627DC4}" dt="2021-06-09T17:45:37.282" v="136" actId="166"/>
          <ac:spMkLst>
            <pc:docMk/>
            <pc:sldMk cId="408170814" sldId="1749"/>
            <ac:spMk id="91" creationId="{5B6F4421-BE75-42EF-96A0-82E98D531351}"/>
          </ac:spMkLst>
        </pc:spChg>
        <pc:spChg chg="add mod">
          <ac:chgData name="Hamlet Markarian" userId="4926d2b407f31d77" providerId="LiveId" clId="{7DA92FE3-5F7A-4D05-A71B-A6C565627DC4}" dt="2021-06-09T17:45:37.282" v="136" actId="166"/>
          <ac:spMkLst>
            <pc:docMk/>
            <pc:sldMk cId="408170814" sldId="1749"/>
            <ac:spMk id="92" creationId="{3F6EF244-8010-49A4-96B9-22077F9E1E26}"/>
          </ac:spMkLst>
        </pc:spChg>
        <pc:spChg chg="add mod">
          <ac:chgData name="Hamlet Markarian" userId="4926d2b407f31d77" providerId="LiveId" clId="{7DA92FE3-5F7A-4D05-A71B-A6C565627DC4}" dt="2021-06-09T17:45:37.282" v="136" actId="166"/>
          <ac:spMkLst>
            <pc:docMk/>
            <pc:sldMk cId="408170814" sldId="1749"/>
            <ac:spMk id="93" creationId="{90290318-1609-4E36-B0F1-6C59E29DFE40}"/>
          </ac:spMkLst>
        </pc:spChg>
        <pc:spChg chg="add mod">
          <ac:chgData name="Hamlet Markarian" userId="4926d2b407f31d77" providerId="LiveId" clId="{7DA92FE3-5F7A-4D05-A71B-A6C565627DC4}" dt="2021-06-09T17:45:37.282" v="136" actId="166"/>
          <ac:spMkLst>
            <pc:docMk/>
            <pc:sldMk cId="408170814" sldId="1749"/>
            <ac:spMk id="94" creationId="{C3ECEFC2-F038-4DEF-AEA5-5894E5B0AF3C}"/>
          </ac:spMkLst>
        </pc:spChg>
        <pc:spChg chg="add mod">
          <ac:chgData name="Hamlet Markarian" userId="4926d2b407f31d77" providerId="LiveId" clId="{7DA92FE3-5F7A-4D05-A71B-A6C565627DC4}" dt="2021-06-09T17:45:37.282" v="136" actId="166"/>
          <ac:spMkLst>
            <pc:docMk/>
            <pc:sldMk cId="408170814" sldId="1749"/>
            <ac:spMk id="95" creationId="{76BA84B0-DDB9-4DA7-88B0-AF76ED2BEA9E}"/>
          </ac:spMkLst>
        </pc:spChg>
        <pc:spChg chg="add mod">
          <ac:chgData name="Hamlet Markarian" userId="4926d2b407f31d77" providerId="LiveId" clId="{7DA92FE3-5F7A-4D05-A71B-A6C565627DC4}" dt="2021-06-09T17:45:37.282" v="136" actId="166"/>
          <ac:spMkLst>
            <pc:docMk/>
            <pc:sldMk cId="408170814" sldId="1749"/>
            <ac:spMk id="96" creationId="{ED0EF184-F241-45BE-8CC3-17929278702D}"/>
          </ac:spMkLst>
        </pc:spChg>
        <pc:spChg chg="add mod">
          <ac:chgData name="Hamlet Markarian" userId="4926d2b407f31d77" providerId="LiveId" clId="{7DA92FE3-5F7A-4D05-A71B-A6C565627DC4}" dt="2021-06-09T17:45:37.282" v="136" actId="166"/>
          <ac:spMkLst>
            <pc:docMk/>
            <pc:sldMk cId="408170814" sldId="1749"/>
            <ac:spMk id="97" creationId="{9CFA1199-9840-467A-821F-B015228D3C08}"/>
          </ac:spMkLst>
        </pc:spChg>
        <pc:spChg chg="add mod">
          <ac:chgData name="Hamlet Markarian" userId="4926d2b407f31d77" providerId="LiveId" clId="{7DA92FE3-5F7A-4D05-A71B-A6C565627DC4}" dt="2021-06-09T17:45:37.282" v="136" actId="166"/>
          <ac:spMkLst>
            <pc:docMk/>
            <pc:sldMk cId="408170814" sldId="1749"/>
            <ac:spMk id="98" creationId="{640DC6F8-635A-4BD6-89D8-5E6223ACD136}"/>
          </ac:spMkLst>
        </pc:spChg>
        <pc:spChg chg="add mod">
          <ac:chgData name="Hamlet Markarian" userId="4926d2b407f31d77" providerId="LiveId" clId="{7DA92FE3-5F7A-4D05-A71B-A6C565627DC4}" dt="2021-06-09T17:45:37.282" v="136" actId="166"/>
          <ac:spMkLst>
            <pc:docMk/>
            <pc:sldMk cId="408170814" sldId="1749"/>
            <ac:spMk id="99" creationId="{AB7E0FFD-12BB-4FAD-A71D-9DFA2A34B2A5}"/>
          </ac:spMkLst>
        </pc:spChg>
        <pc:spChg chg="add mod">
          <ac:chgData name="Hamlet Markarian" userId="4926d2b407f31d77" providerId="LiveId" clId="{7DA92FE3-5F7A-4D05-A71B-A6C565627DC4}" dt="2021-06-09T17:45:37.282" v="136" actId="166"/>
          <ac:spMkLst>
            <pc:docMk/>
            <pc:sldMk cId="408170814" sldId="1749"/>
            <ac:spMk id="100" creationId="{04F025F7-A826-42AD-933E-55896DE08402}"/>
          </ac:spMkLst>
        </pc:spChg>
        <pc:spChg chg="add mod">
          <ac:chgData name="Hamlet Markarian" userId="4926d2b407f31d77" providerId="LiveId" clId="{7DA92FE3-5F7A-4D05-A71B-A6C565627DC4}" dt="2021-06-09T17:45:37.282" v="136" actId="166"/>
          <ac:spMkLst>
            <pc:docMk/>
            <pc:sldMk cId="408170814" sldId="1749"/>
            <ac:spMk id="102" creationId="{A817E14E-FA28-4D54-9571-2A8386444DEA}"/>
          </ac:spMkLst>
        </pc:spChg>
        <pc:spChg chg="add mod">
          <ac:chgData name="Hamlet Markarian" userId="4926d2b407f31d77" providerId="LiveId" clId="{7DA92FE3-5F7A-4D05-A71B-A6C565627DC4}" dt="2021-06-09T17:45:37.282" v="136" actId="166"/>
          <ac:spMkLst>
            <pc:docMk/>
            <pc:sldMk cId="408170814" sldId="1749"/>
            <ac:spMk id="103" creationId="{7A84F54C-26F8-45EF-B0FB-9A1AF877D43E}"/>
          </ac:spMkLst>
        </pc:spChg>
        <pc:spChg chg="add mod">
          <ac:chgData name="Hamlet Markarian" userId="4926d2b407f31d77" providerId="LiveId" clId="{7DA92FE3-5F7A-4D05-A71B-A6C565627DC4}" dt="2021-06-09T17:45:37.282" v="136" actId="166"/>
          <ac:spMkLst>
            <pc:docMk/>
            <pc:sldMk cId="408170814" sldId="1749"/>
            <ac:spMk id="104" creationId="{340C63B3-83F4-4848-AF44-263942768D28}"/>
          </ac:spMkLst>
        </pc:spChg>
        <pc:spChg chg="add mod">
          <ac:chgData name="Hamlet Markarian" userId="4926d2b407f31d77" providerId="LiveId" clId="{7DA92FE3-5F7A-4D05-A71B-A6C565627DC4}" dt="2021-06-09T17:45:37.282" v="136" actId="166"/>
          <ac:spMkLst>
            <pc:docMk/>
            <pc:sldMk cId="408170814" sldId="1749"/>
            <ac:spMk id="105" creationId="{E0022C8F-44DA-4498-BE76-5C8F845A5FD2}"/>
          </ac:spMkLst>
        </pc:spChg>
        <pc:spChg chg="add mod">
          <ac:chgData name="Hamlet Markarian" userId="4926d2b407f31d77" providerId="LiveId" clId="{7DA92FE3-5F7A-4D05-A71B-A6C565627DC4}" dt="2021-06-09T17:45:37.282" v="136" actId="166"/>
          <ac:spMkLst>
            <pc:docMk/>
            <pc:sldMk cId="408170814" sldId="1749"/>
            <ac:spMk id="106" creationId="{97115C25-42F0-4D03-83C2-270D4AA798EF}"/>
          </ac:spMkLst>
        </pc:spChg>
        <pc:spChg chg="add mod">
          <ac:chgData name="Hamlet Markarian" userId="4926d2b407f31d77" providerId="LiveId" clId="{7DA92FE3-5F7A-4D05-A71B-A6C565627DC4}" dt="2021-06-09T17:45:37.282" v="136" actId="166"/>
          <ac:spMkLst>
            <pc:docMk/>
            <pc:sldMk cId="408170814" sldId="1749"/>
            <ac:spMk id="107" creationId="{2CBB6058-155F-43CD-86D2-62EA16A76FE5}"/>
          </ac:spMkLst>
        </pc:spChg>
        <pc:spChg chg="add mod">
          <ac:chgData name="Hamlet Markarian" userId="4926d2b407f31d77" providerId="LiveId" clId="{7DA92FE3-5F7A-4D05-A71B-A6C565627DC4}" dt="2021-06-09T17:45:37.282" v="136" actId="166"/>
          <ac:spMkLst>
            <pc:docMk/>
            <pc:sldMk cId="408170814" sldId="1749"/>
            <ac:spMk id="109" creationId="{7261D6BF-F79A-4E8C-884D-F8E5738C1505}"/>
          </ac:spMkLst>
        </pc:spChg>
        <pc:spChg chg="add mod">
          <ac:chgData name="Hamlet Markarian" userId="4926d2b407f31d77" providerId="LiveId" clId="{7DA92FE3-5F7A-4D05-A71B-A6C565627DC4}" dt="2021-06-09T17:45:43.571" v="137" actId="14100"/>
          <ac:spMkLst>
            <pc:docMk/>
            <pc:sldMk cId="408170814" sldId="1749"/>
            <ac:spMk id="111" creationId="{1D3EA1D8-27CB-4162-BA10-93E564EBD0CD}"/>
          </ac:spMkLst>
        </pc:spChg>
        <pc:spChg chg="add del mod">
          <ac:chgData name="Hamlet Markarian" userId="4926d2b407f31d77" providerId="LiveId" clId="{7DA92FE3-5F7A-4D05-A71B-A6C565627DC4}" dt="2021-06-09T17:45:59.283" v="139" actId="478"/>
          <ac:spMkLst>
            <pc:docMk/>
            <pc:sldMk cId="408170814" sldId="1749"/>
            <ac:spMk id="112" creationId="{1D220630-F95D-448D-B91B-1F7D36D36358}"/>
          </ac:spMkLst>
        </pc:spChg>
        <pc:spChg chg="add mod">
          <ac:chgData name="Hamlet Markarian" userId="4926d2b407f31d77" providerId="LiveId" clId="{7DA92FE3-5F7A-4D05-A71B-A6C565627DC4}" dt="2021-06-09T17:46:37.639" v="142"/>
          <ac:spMkLst>
            <pc:docMk/>
            <pc:sldMk cId="408170814" sldId="1749"/>
            <ac:spMk id="113" creationId="{C59F9599-6200-4ED9-A5CA-35B9B2E177BD}"/>
          </ac:spMkLst>
        </pc:spChg>
        <pc:grpChg chg="del">
          <ac:chgData name="Hamlet Markarian" userId="4926d2b407f31d77" providerId="LiveId" clId="{7DA92FE3-5F7A-4D05-A71B-A6C565627DC4}" dt="2021-06-09T17:42:21.283" v="80" actId="478"/>
          <ac:grpSpMkLst>
            <pc:docMk/>
            <pc:sldMk cId="408170814" sldId="1749"/>
            <ac:grpSpMk id="35" creationId="{F22E6492-AC52-4876-A552-398A7E408766}"/>
          </ac:grpSpMkLst>
        </pc:grpChg>
        <pc:grpChg chg="del">
          <ac:chgData name="Hamlet Markarian" userId="4926d2b407f31d77" providerId="LiveId" clId="{7DA92FE3-5F7A-4D05-A71B-A6C565627DC4}" dt="2021-06-09T17:42:21.283" v="80" actId="478"/>
          <ac:grpSpMkLst>
            <pc:docMk/>
            <pc:sldMk cId="408170814" sldId="1749"/>
            <ac:grpSpMk id="43" creationId="{26B60158-8A49-4AF7-BB09-BD6FBA2AA66A}"/>
          </ac:grpSpMkLst>
        </pc:grpChg>
        <pc:grpChg chg="del">
          <ac:chgData name="Hamlet Markarian" userId="4926d2b407f31d77" providerId="LiveId" clId="{7DA92FE3-5F7A-4D05-A71B-A6C565627DC4}" dt="2021-06-09T17:42:21.283" v="80" actId="478"/>
          <ac:grpSpMkLst>
            <pc:docMk/>
            <pc:sldMk cId="408170814" sldId="1749"/>
            <ac:grpSpMk id="56" creationId="{6C95BE97-DFF7-46C1-B592-D92736E9D499}"/>
          </ac:grpSpMkLst>
        </pc:grpChg>
        <pc:grpChg chg="del">
          <ac:chgData name="Hamlet Markarian" userId="4926d2b407f31d77" providerId="LiveId" clId="{7DA92FE3-5F7A-4D05-A71B-A6C565627DC4}" dt="2021-06-09T17:42:23.058" v="81" actId="478"/>
          <ac:grpSpMkLst>
            <pc:docMk/>
            <pc:sldMk cId="408170814" sldId="1749"/>
            <ac:grpSpMk id="64" creationId="{95BF3B4B-E154-4DEB-B524-6478AE8544AB}"/>
          </ac:grpSpMkLst>
        </pc:grpChg>
        <pc:picChg chg="del">
          <ac:chgData name="Hamlet Markarian" userId="4926d2b407f31d77" providerId="LiveId" clId="{7DA92FE3-5F7A-4D05-A71B-A6C565627DC4}" dt="2021-06-09T17:42:21.283" v="80" actId="478"/>
          <ac:picMkLst>
            <pc:docMk/>
            <pc:sldMk cId="408170814" sldId="1749"/>
            <ac:picMk id="42" creationId="{D17D88D5-F0F9-4764-89BA-77BC4B44FC97}"/>
          </ac:picMkLst>
        </pc:picChg>
        <pc:picChg chg="del">
          <ac:chgData name="Hamlet Markarian" userId="4926d2b407f31d77" providerId="LiveId" clId="{7DA92FE3-5F7A-4D05-A71B-A6C565627DC4}" dt="2021-06-09T17:42:21.283" v="80" actId="478"/>
          <ac:picMkLst>
            <pc:docMk/>
            <pc:sldMk cId="408170814" sldId="1749"/>
            <ac:picMk id="44" creationId="{9B36EF78-C25F-4608-BC8F-DE1F14266EDF}"/>
          </ac:picMkLst>
        </pc:picChg>
        <pc:picChg chg="mod">
          <ac:chgData name="Hamlet Markarian" userId="4926d2b407f31d77" providerId="LiveId" clId="{7DA92FE3-5F7A-4D05-A71B-A6C565627DC4}" dt="2021-06-09T17:43:25.929" v="105" actId="1076"/>
          <ac:picMkLst>
            <pc:docMk/>
            <pc:sldMk cId="408170814" sldId="1749"/>
            <ac:picMk id="72" creationId="{FD0C37D8-A5AE-4629-A6A3-8CE7730F566B}"/>
          </ac:picMkLst>
        </pc:picChg>
        <pc:cxnChg chg="del">
          <ac:chgData name="Hamlet Markarian" userId="4926d2b407f31d77" providerId="LiveId" clId="{7DA92FE3-5F7A-4D05-A71B-A6C565627DC4}" dt="2021-06-09T17:42:21.283" v="80" actId="478"/>
          <ac:cxnSpMkLst>
            <pc:docMk/>
            <pc:sldMk cId="408170814" sldId="1749"/>
            <ac:cxnSpMk id="54" creationId="{5AFE3C9A-5537-4AD8-839E-5C0D04ED9045}"/>
          </ac:cxnSpMkLst>
        </pc:cxnChg>
        <pc:cxnChg chg="del">
          <ac:chgData name="Hamlet Markarian" userId="4926d2b407f31d77" providerId="LiveId" clId="{7DA92FE3-5F7A-4D05-A71B-A6C565627DC4}" dt="2021-06-09T17:42:21.283" v="80" actId="478"/>
          <ac:cxnSpMkLst>
            <pc:docMk/>
            <pc:sldMk cId="408170814" sldId="1749"/>
            <ac:cxnSpMk id="62" creationId="{BB2AF366-13EB-408B-A249-8EC19E93AB7D}"/>
          </ac:cxnSpMkLst>
        </pc:cxnChg>
        <pc:cxnChg chg="add del mod">
          <ac:chgData name="Hamlet Markarian" userId="4926d2b407f31d77" providerId="LiveId" clId="{7DA92FE3-5F7A-4D05-A71B-A6C565627DC4}" dt="2021-06-09T17:45:01.378" v="130" actId="478"/>
          <ac:cxnSpMkLst>
            <pc:docMk/>
            <pc:sldMk cId="408170814" sldId="1749"/>
            <ac:cxnSpMk id="83" creationId="{7E263E48-B400-4D79-A1E1-7C0C61264F83}"/>
          </ac:cxnSpMkLst>
        </pc:cxnChg>
        <pc:cxnChg chg="add del mod">
          <ac:chgData name="Hamlet Markarian" userId="4926d2b407f31d77" providerId="LiveId" clId="{7DA92FE3-5F7A-4D05-A71B-A6C565627DC4}" dt="2021-06-09T17:45:01.378" v="130" actId="478"/>
          <ac:cxnSpMkLst>
            <pc:docMk/>
            <pc:sldMk cId="408170814" sldId="1749"/>
            <ac:cxnSpMk id="89" creationId="{9C165E63-A552-4C35-9BB7-09B9353BA095}"/>
          </ac:cxnSpMkLst>
        </pc:cxnChg>
        <pc:cxnChg chg="add del mod">
          <ac:chgData name="Hamlet Markarian" userId="4926d2b407f31d77" providerId="LiveId" clId="{7DA92FE3-5F7A-4D05-A71B-A6C565627DC4}" dt="2021-06-09T17:45:01.378" v="130" actId="478"/>
          <ac:cxnSpMkLst>
            <pc:docMk/>
            <pc:sldMk cId="408170814" sldId="1749"/>
            <ac:cxnSpMk id="90" creationId="{973D2D68-05F6-4F0E-8B85-39EE8F80D65A}"/>
          </ac:cxnSpMkLst>
        </pc:cxnChg>
        <pc:cxnChg chg="add mod">
          <ac:chgData name="Hamlet Markarian" userId="4926d2b407f31d77" providerId="LiveId" clId="{7DA92FE3-5F7A-4D05-A71B-A6C565627DC4}" dt="2021-06-09T17:45:37.282" v="136" actId="166"/>
          <ac:cxnSpMkLst>
            <pc:docMk/>
            <pc:sldMk cId="408170814" sldId="1749"/>
            <ac:cxnSpMk id="101" creationId="{8235DC83-787C-43B3-B5FD-A94522FEA14E}"/>
          </ac:cxnSpMkLst>
        </pc:cxnChg>
        <pc:cxnChg chg="add mod">
          <ac:chgData name="Hamlet Markarian" userId="4926d2b407f31d77" providerId="LiveId" clId="{7DA92FE3-5F7A-4D05-A71B-A6C565627DC4}" dt="2021-06-09T17:45:37.282" v="136" actId="166"/>
          <ac:cxnSpMkLst>
            <pc:docMk/>
            <pc:sldMk cId="408170814" sldId="1749"/>
            <ac:cxnSpMk id="108" creationId="{53C5F170-8149-41AD-B38C-9936F639CFF1}"/>
          </ac:cxnSpMkLst>
        </pc:cxnChg>
        <pc:cxnChg chg="add mod">
          <ac:chgData name="Hamlet Markarian" userId="4926d2b407f31d77" providerId="LiveId" clId="{7DA92FE3-5F7A-4D05-A71B-A6C565627DC4}" dt="2021-06-09T17:45:37.282" v="136" actId="166"/>
          <ac:cxnSpMkLst>
            <pc:docMk/>
            <pc:sldMk cId="408170814" sldId="1749"/>
            <ac:cxnSpMk id="110" creationId="{50926AAF-F8FA-427E-B01C-25B48519DFEB}"/>
          </ac:cxnSpMkLst>
        </pc:cxnChg>
      </pc:sldChg>
      <pc:sldChg chg="addSp delSp modSp mod">
        <pc:chgData name="Hamlet Markarian" userId="4926d2b407f31d77" providerId="LiveId" clId="{7DA92FE3-5F7A-4D05-A71B-A6C565627DC4}" dt="2021-06-09T17:39:26.962" v="46" actId="478"/>
        <pc:sldMkLst>
          <pc:docMk/>
          <pc:sldMk cId="4060078467" sldId="1750"/>
        </pc:sldMkLst>
        <pc:spChg chg="del">
          <ac:chgData name="Hamlet Markarian" userId="4926d2b407f31d77" providerId="LiveId" clId="{7DA92FE3-5F7A-4D05-A71B-A6C565627DC4}" dt="2021-06-09T17:37:23.265" v="9" actId="478"/>
          <ac:spMkLst>
            <pc:docMk/>
            <pc:sldMk cId="4060078467" sldId="1750"/>
            <ac:spMk id="24" creationId="{332A474A-B875-442E-9AB5-6FF3447FA25C}"/>
          </ac:spMkLst>
        </pc:spChg>
        <pc:spChg chg="del">
          <ac:chgData name="Hamlet Markarian" userId="4926d2b407f31d77" providerId="LiveId" clId="{7DA92FE3-5F7A-4D05-A71B-A6C565627DC4}" dt="2021-06-09T17:36:51.931" v="0" actId="478"/>
          <ac:spMkLst>
            <pc:docMk/>
            <pc:sldMk cId="4060078467" sldId="1750"/>
            <ac:spMk id="26" creationId="{2C4F9A38-5C22-4492-AFF2-CEDFDBBD9E35}"/>
          </ac:spMkLst>
        </pc:spChg>
        <pc:spChg chg="del">
          <ac:chgData name="Hamlet Markarian" userId="4926d2b407f31d77" providerId="LiveId" clId="{7DA92FE3-5F7A-4D05-A71B-A6C565627DC4}" dt="2021-06-09T17:37:15.073" v="5" actId="478"/>
          <ac:spMkLst>
            <pc:docMk/>
            <pc:sldMk cId="4060078467" sldId="1750"/>
            <ac:spMk id="27" creationId="{36122A01-000C-4442-9B67-380C1C284A73}"/>
          </ac:spMkLst>
        </pc:spChg>
        <pc:spChg chg="del">
          <ac:chgData name="Hamlet Markarian" userId="4926d2b407f31d77" providerId="LiveId" clId="{7DA92FE3-5F7A-4D05-A71B-A6C565627DC4}" dt="2021-06-09T17:37:27.346" v="13" actId="478"/>
          <ac:spMkLst>
            <pc:docMk/>
            <pc:sldMk cId="4060078467" sldId="1750"/>
            <ac:spMk id="28" creationId="{A64DF146-2014-4876-B775-9941C97D0663}"/>
          </ac:spMkLst>
        </pc:spChg>
        <pc:spChg chg="del">
          <ac:chgData name="Hamlet Markarian" userId="4926d2b407f31d77" providerId="LiveId" clId="{7DA92FE3-5F7A-4D05-A71B-A6C565627DC4}" dt="2021-06-09T17:37:28.306" v="14" actId="478"/>
          <ac:spMkLst>
            <pc:docMk/>
            <pc:sldMk cId="4060078467" sldId="1750"/>
            <ac:spMk id="30" creationId="{35CC135E-8373-4183-A36B-8F05A75AB414}"/>
          </ac:spMkLst>
        </pc:spChg>
        <pc:spChg chg="del">
          <ac:chgData name="Hamlet Markarian" userId="4926d2b407f31d77" providerId="LiveId" clId="{7DA92FE3-5F7A-4D05-A71B-A6C565627DC4}" dt="2021-06-09T17:37:29.922" v="15" actId="478"/>
          <ac:spMkLst>
            <pc:docMk/>
            <pc:sldMk cId="4060078467" sldId="1750"/>
            <ac:spMk id="35" creationId="{D99DE5D4-9503-4D98-B245-8590EB381B07}"/>
          </ac:spMkLst>
        </pc:spChg>
        <pc:spChg chg="del">
          <ac:chgData name="Hamlet Markarian" userId="4926d2b407f31d77" providerId="LiveId" clId="{7DA92FE3-5F7A-4D05-A71B-A6C565627DC4}" dt="2021-06-09T17:37:25.617" v="12" actId="478"/>
          <ac:spMkLst>
            <pc:docMk/>
            <pc:sldMk cId="4060078467" sldId="1750"/>
            <ac:spMk id="36" creationId="{79A5A9A2-AE5F-4B6C-8D6F-04D1075D9CFE}"/>
          </ac:spMkLst>
        </pc:spChg>
        <pc:spChg chg="del">
          <ac:chgData name="Hamlet Markarian" userId="4926d2b407f31d77" providerId="LiveId" clId="{7DA92FE3-5F7A-4D05-A71B-A6C565627DC4}" dt="2021-06-09T17:37:09.186" v="3" actId="478"/>
          <ac:spMkLst>
            <pc:docMk/>
            <pc:sldMk cId="4060078467" sldId="1750"/>
            <ac:spMk id="38" creationId="{94537968-93AE-4CC0-AEFF-8B17735AC566}"/>
          </ac:spMkLst>
        </pc:spChg>
        <pc:spChg chg="del">
          <ac:chgData name="Hamlet Markarian" userId="4926d2b407f31d77" providerId="LiveId" clId="{7DA92FE3-5F7A-4D05-A71B-A6C565627DC4}" dt="2021-06-09T17:37:24.082" v="10" actId="478"/>
          <ac:spMkLst>
            <pc:docMk/>
            <pc:sldMk cId="4060078467" sldId="1750"/>
            <ac:spMk id="44" creationId="{55E8F44E-14C9-423D-8485-59E3CA01BFA8}"/>
          </ac:spMkLst>
        </pc:spChg>
        <pc:spChg chg="add mod">
          <ac:chgData name="Hamlet Markarian" userId="4926d2b407f31d77" providerId="LiveId" clId="{7DA92FE3-5F7A-4D05-A71B-A6C565627DC4}" dt="2021-06-09T17:38:47.893" v="41" actId="20577"/>
          <ac:spMkLst>
            <pc:docMk/>
            <pc:sldMk cId="4060078467" sldId="1750"/>
            <ac:spMk id="45" creationId="{011AAB7E-C577-4206-9C8F-5F9207DF401C}"/>
          </ac:spMkLst>
        </pc:spChg>
        <pc:spChg chg="del">
          <ac:chgData name="Hamlet Markarian" userId="4926d2b407f31d77" providerId="LiveId" clId="{7DA92FE3-5F7A-4D05-A71B-A6C565627DC4}" dt="2021-06-09T17:37:19.490" v="8" actId="478"/>
          <ac:spMkLst>
            <pc:docMk/>
            <pc:sldMk cId="4060078467" sldId="1750"/>
            <ac:spMk id="46" creationId="{2FF114C9-0B9B-4250-9C0C-21B725F704F1}"/>
          </ac:spMkLst>
        </pc:spChg>
        <pc:spChg chg="del">
          <ac:chgData name="Hamlet Markarian" userId="4926d2b407f31d77" providerId="LiveId" clId="{7DA92FE3-5F7A-4D05-A71B-A6C565627DC4}" dt="2021-06-09T17:37:18.386" v="7" actId="478"/>
          <ac:spMkLst>
            <pc:docMk/>
            <pc:sldMk cId="4060078467" sldId="1750"/>
            <ac:spMk id="47" creationId="{3B8AB1A8-C26D-4CBA-B4B7-4659F3AE1DF3}"/>
          </ac:spMkLst>
        </pc:spChg>
        <pc:spChg chg="del">
          <ac:chgData name="Hamlet Markarian" userId="4926d2b407f31d77" providerId="LiveId" clId="{7DA92FE3-5F7A-4D05-A71B-A6C565627DC4}" dt="2021-06-09T17:37:33.698" v="16" actId="478"/>
          <ac:spMkLst>
            <pc:docMk/>
            <pc:sldMk cId="4060078467" sldId="1750"/>
            <ac:spMk id="48" creationId="{800C85B6-4643-466D-B51C-C6562CD6E204}"/>
          </ac:spMkLst>
        </pc:spChg>
        <pc:spChg chg="add mod">
          <ac:chgData name="Hamlet Markarian" userId="4926d2b407f31d77" providerId="LiveId" clId="{7DA92FE3-5F7A-4D05-A71B-A6C565627DC4}" dt="2021-06-09T17:39:14.715" v="42" actId="571"/>
          <ac:spMkLst>
            <pc:docMk/>
            <pc:sldMk cId="4060078467" sldId="1750"/>
            <ac:spMk id="49" creationId="{87BBE202-0662-47E8-818F-EDFE1BB60337}"/>
          </ac:spMkLst>
        </pc:spChg>
        <pc:spChg chg="mod">
          <ac:chgData name="Hamlet Markarian" userId="4926d2b407f31d77" providerId="LiveId" clId="{7DA92FE3-5F7A-4D05-A71B-A6C565627DC4}" dt="2021-06-09T17:39:23.017" v="45" actId="255"/>
          <ac:spMkLst>
            <pc:docMk/>
            <pc:sldMk cId="4060078467" sldId="1750"/>
            <ac:spMk id="64" creationId="{570FB99D-1077-4407-A41E-D28A4FDFFBD4}"/>
          </ac:spMkLst>
        </pc:spChg>
        <pc:grpChg chg="del">
          <ac:chgData name="Hamlet Markarian" userId="4926d2b407f31d77" providerId="LiveId" clId="{7DA92FE3-5F7A-4D05-A71B-A6C565627DC4}" dt="2021-06-09T17:39:26.962" v="46" actId="478"/>
          <ac:grpSpMkLst>
            <pc:docMk/>
            <pc:sldMk cId="4060078467" sldId="1750"/>
            <ac:grpSpMk id="51" creationId="{52E6AA0F-5D26-48F8-B40B-325282E3A986}"/>
          </ac:grpSpMkLst>
        </pc:grpChg>
        <pc:picChg chg="del">
          <ac:chgData name="Hamlet Markarian" userId="4926d2b407f31d77" providerId="LiveId" clId="{7DA92FE3-5F7A-4D05-A71B-A6C565627DC4}" dt="2021-06-09T17:37:24.929" v="11" actId="478"/>
          <ac:picMkLst>
            <pc:docMk/>
            <pc:sldMk cId="4060078467" sldId="1750"/>
            <ac:picMk id="40" creationId="{9605B815-7664-4720-90A4-FD28FFEDA7C7}"/>
          </ac:picMkLst>
        </pc:picChg>
        <pc:picChg chg="del">
          <ac:chgData name="Hamlet Markarian" userId="4926d2b407f31d77" providerId="LiveId" clId="{7DA92FE3-5F7A-4D05-A71B-A6C565627DC4}" dt="2021-06-09T17:37:11.986" v="4" actId="478"/>
          <ac:picMkLst>
            <pc:docMk/>
            <pc:sldMk cId="4060078467" sldId="1750"/>
            <ac:picMk id="41" creationId="{F90F7854-C3F0-4C14-AFB9-9ADBC7B15C6B}"/>
          </ac:picMkLst>
        </pc:picChg>
        <pc:picChg chg="del">
          <ac:chgData name="Hamlet Markarian" userId="4926d2b407f31d77" providerId="LiveId" clId="{7DA92FE3-5F7A-4D05-A71B-A6C565627DC4}" dt="2021-06-09T17:37:17.074" v="6" actId="478"/>
          <ac:picMkLst>
            <pc:docMk/>
            <pc:sldMk cId="4060078467" sldId="1750"/>
            <ac:picMk id="43" creationId="{4B8C81D1-55C0-4A6F-9CED-EA112289C50E}"/>
          </ac:picMkLst>
        </pc:picChg>
      </pc:sldChg>
      <pc:sldChg chg="addSp delSp modSp mod">
        <pc:chgData name="Hamlet Markarian" userId="4926d2b407f31d77" providerId="LiveId" clId="{7DA92FE3-5F7A-4D05-A71B-A6C565627DC4}" dt="2021-06-09T17:46:40.678" v="143"/>
        <pc:sldMkLst>
          <pc:docMk/>
          <pc:sldMk cId="1446245867" sldId="1751"/>
        </pc:sldMkLst>
        <pc:spChg chg="del">
          <ac:chgData name="Hamlet Markarian" userId="4926d2b407f31d77" providerId="LiveId" clId="{7DA92FE3-5F7A-4D05-A71B-A6C565627DC4}" dt="2021-06-09T17:46:04.609" v="140" actId="478"/>
          <ac:spMkLst>
            <pc:docMk/>
            <pc:sldMk cId="1446245867" sldId="1751"/>
            <ac:spMk id="191" creationId="{E8A62358-553C-4767-A0BE-ABEA66690793}"/>
          </ac:spMkLst>
        </pc:spChg>
        <pc:spChg chg="add mod">
          <ac:chgData name="Hamlet Markarian" userId="4926d2b407f31d77" providerId="LiveId" clId="{7DA92FE3-5F7A-4D05-A71B-A6C565627DC4}" dt="2021-06-09T17:46:40.678" v="143"/>
          <ac:spMkLst>
            <pc:docMk/>
            <pc:sldMk cId="1446245867" sldId="1751"/>
            <ac:spMk id="193" creationId="{751609FC-84D9-4472-964E-571CD7370B96}"/>
          </ac:spMkLst>
        </pc:spChg>
      </pc:sldChg>
      <pc:sldChg chg="addSp delSp modSp mod">
        <pc:chgData name="Hamlet Markarian" userId="4926d2b407f31d77" providerId="LiveId" clId="{7DA92FE3-5F7A-4D05-A71B-A6C565627DC4}" dt="2021-06-09T17:46:43.239" v="144"/>
        <pc:sldMkLst>
          <pc:docMk/>
          <pc:sldMk cId="1994581695" sldId="1754"/>
        </pc:sldMkLst>
        <pc:spChg chg="add mod">
          <ac:chgData name="Hamlet Markarian" userId="4926d2b407f31d77" providerId="LiveId" clId="{7DA92FE3-5F7A-4D05-A71B-A6C565627DC4}" dt="2021-06-09T17:46:43.239" v="144"/>
          <ac:spMkLst>
            <pc:docMk/>
            <pc:sldMk cId="1994581695" sldId="1754"/>
            <ac:spMk id="61" creationId="{B4CF1E32-13C8-45A3-BF72-780C48D8E26F}"/>
          </ac:spMkLst>
        </pc:spChg>
        <pc:spChg chg="del">
          <ac:chgData name="Hamlet Markarian" userId="4926d2b407f31d77" providerId="LiveId" clId="{7DA92FE3-5F7A-4D05-A71B-A6C565627DC4}" dt="2021-06-09T17:46:09.794" v="141" actId="478"/>
          <ac:spMkLst>
            <pc:docMk/>
            <pc:sldMk cId="1994581695" sldId="1754"/>
            <ac:spMk id="223" creationId="{BA2EB0B9-34FD-4F64-B940-69065AED0A66}"/>
          </ac:spMkLst>
        </pc:spChg>
      </pc:sldChg>
    </pc:docChg>
  </pc:docChgLst>
  <pc:docChgLst>
    <pc:chgData name="Hamlet Markarian" userId="4926d2b407f31d77" providerId="LiveId" clId="{4FF85064-7C3C-4E74-80CF-B037A6DEB2CF}"/>
    <pc:docChg chg="undo redo custSel addSld delSld modSld sldOrd modMainMaster">
      <pc:chgData name="Hamlet Markarian" userId="4926d2b407f31d77" providerId="LiveId" clId="{4FF85064-7C3C-4E74-80CF-B037A6DEB2CF}" dt="2021-06-16T07:27:20.326" v="355" actId="1037"/>
      <pc:docMkLst>
        <pc:docMk/>
      </pc:docMkLst>
      <pc:sldChg chg="delSp modSp mod">
        <pc:chgData name="Hamlet Markarian" userId="4926d2b407f31d77" providerId="LiveId" clId="{4FF85064-7C3C-4E74-80CF-B037A6DEB2CF}" dt="2021-06-16T07:25:41.737" v="339"/>
        <pc:sldMkLst>
          <pc:docMk/>
          <pc:sldMk cId="2089435669" sldId="1738"/>
        </pc:sldMkLst>
        <pc:spChg chg="del">
          <ac:chgData name="Hamlet Markarian" userId="4926d2b407f31d77" providerId="LiveId" clId="{4FF85064-7C3C-4E74-80CF-B037A6DEB2CF}" dt="2021-06-16T05:57:44.395" v="290" actId="478"/>
          <ac:spMkLst>
            <pc:docMk/>
            <pc:sldMk cId="2089435669" sldId="1738"/>
            <ac:spMk id="5" creationId="{7AE420A2-22BD-4171-BF1D-EF24428F819B}"/>
          </ac:spMkLst>
        </pc:spChg>
        <pc:spChg chg="del mod">
          <ac:chgData name="Hamlet Markarian" userId="4926d2b407f31d77" providerId="LiveId" clId="{4FF85064-7C3C-4E74-80CF-B037A6DEB2CF}" dt="2021-06-16T05:57:45.243" v="291" actId="478"/>
          <ac:spMkLst>
            <pc:docMk/>
            <pc:sldMk cId="2089435669" sldId="1738"/>
            <ac:spMk id="9" creationId="{E7A601A0-97BB-48CF-AD24-5AEE5FEEEBA2}"/>
          </ac:spMkLst>
        </pc:spChg>
        <pc:spChg chg="mod">
          <ac:chgData name="Hamlet Markarian" userId="4926d2b407f31d77" providerId="LiveId" clId="{4FF85064-7C3C-4E74-80CF-B037A6DEB2CF}" dt="2021-06-16T07:25:41.737" v="339"/>
          <ac:spMkLst>
            <pc:docMk/>
            <pc:sldMk cId="2089435669" sldId="1738"/>
            <ac:spMk id="14" creationId="{8C0A38DE-7E13-4312-9AFA-866AA71C4C95}"/>
          </ac:spMkLst>
        </pc:spChg>
      </pc:sldChg>
      <pc:sldChg chg="delSp modSp del mod">
        <pc:chgData name="Hamlet Markarian" userId="4926d2b407f31d77" providerId="LiveId" clId="{4FF85064-7C3C-4E74-80CF-B037A6DEB2CF}" dt="2021-06-16T05:33:56.049" v="75" actId="2696"/>
        <pc:sldMkLst>
          <pc:docMk/>
          <pc:sldMk cId="4205204138" sldId="1744"/>
        </pc:sldMkLst>
        <pc:spChg chg="del mod">
          <ac:chgData name="Hamlet Markarian" userId="4926d2b407f31d77" providerId="LiveId" clId="{4FF85064-7C3C-4E74-80CF-B037A6DEB2CF}" dt="2021-06-16T05:26:35.548" v="37" actId="478"/>
          <ac:spMkLst>
            <pc:docMk/>
            <pc:sldMk cId="4205204138" sldId="1744"/>
            <ac:spMk id="8" creationId="{D5B09F47-BF5B-493C-8398-BCABD2C66870}"/>
          </ac:spMkLst>
        </pc:spChg>
        <pc:spChg chg="mod">
          <ac:chgData name="Hamlet Markarian" userId="4926d2b407f31d77" providerId="LiveId" clId="{4FF85064-7C3C-4E74-80CF-B037A6DEB2CF}" dt="2021-06-16T05:26:56.555" v="45" actId="948"/>
          <ac:spMkLst>
            <pc:docMk/>
            <pc:sldMk cId="4205204138" sldId="1744"/>
            <ac:spMk id="31" creationId="{3D54B9AE-1420-4D09-B92B-F854C55751D1}"/>
          </ac:spMkLst>
        </pc:spChg>
        <pc:cxnChg chg="del mod">
          <ac:chgData name="Hamlet Markarian" userId="4926d2b407f31d77" providerId="LiveId" clId="{4FF85064-7C3C-4E74-80CF-B037A6DEB2CF}" dt="2021-06-16T05:27:00.668" v="46" actId="478"/>
          <ac:cxnSpMkLst>
            <pc:docMk/>
            <pc:sldMk cId="4205204138" sldId="1744"/>
            <ac:cxnSpMk id="9" creationId="{9419A017-2F47-4EF6-BE0E-232271D9DF98}"/>
          </ac:cxnSpMkLst>
        </pc:cxnChg>
      </pc:sldChg>
      <pc:sldChg chg="delSp modSp mod">
        <pc:chgData name="Hamlet Markarian" userId="4926d2b407f31d77" providerId="LiveId" clId="{4FF85064-7C3C-4E74-80CF-B037A6DEB2CF}" dt="2021-06-16T07:26:39.717" v="345"/>
        <pc:sldMkLst>
          <pc:docMk/>
          <pc:sldMk cId="910214207" sldId="1791"/>
        </pc:sldMkLst>
        <pc:spChg chg="del mod">
          <ac:chgData name="Hamlet Markarian" userId="4926d2b407f31d77" providerId="LiveId" clId="{4FF85064-7C3C-4E74-80CF-B037A6DEB2CF}" dt="2021-06-16T05:58:59.562" v="310" actId="478"/>
          <ac:spMkLst>
            <pc:docMk/>
            <pc:sldMk cId="910214207" sldId="1791"/>
            <ac:spMk id="9" creationId="{7342EE89-7172-4E47-AF81-B85AC7E42A4F}"/>
          </ac:spMkLst>
        </pc:spChg>
        <pc:spChg chg="del">
          <ac:chgData name="Hamlet Markarian" userId="4926d2b407f31d77" providerId="LiveId" clId="{4FF85064-7C3C-4E74-80CF-B037A6DEB2CF}" dt="2021-06-16T05:58:59.562" v="310" actId="478"/>
          <ac:spMkLst>
            <pc:docMk/>
            <pc:sldMk cId="910214207" sldId="1791"/>
            <ac:spMk id="10" creationId="{D4E72D91-15AE-44B0-8B13-78A17016956F}"/>
          </ac:spMkLst>
        </pc:spChg>
        <pc:spChg chg="mod">
          <ac:chgData name="Hamlet Markarian" userId="4926d2b407f31d77" providerId="LiveId" clId="{4FF85064-7C3C-4E74-80CF-B037A6DEB2CF}" dt="2021-06-16T07:26:39.717" v="345"/>
          <ac:spMkLst>
            <pc:docMk/>
            <pc:sldMk cId="910214207" sldId="1791"/>
            <ac:spMk id="14" creationId="{8C0A38DE-7E13-4312-9AFA-866AA71C4C95}"/>
          </ac:spMkLst>
        </pc:spChg>
      </pc:sldChg>
      <pc:sldChg chg="delSp modSp del mod">
        <pc:chgData name="Hamlet Markarian" userId="4926d2b407f31d77" providerId="LiveId" clId="{4FF85064-7C3C-4E74-80CF-B037A6DEB2CF}" dt="2021-06-16T05:34:25.225" v="80" actId="2696"/>
        <pc:sldMkLst>
          <pc:docMk/>
          <pc:sldMk cId="3928554784" sldId="1792"/>
        </pc:sldMkLst>
        <pc:spChg chg="del mod">
          <ac:chgData name="Hamlet Markarian" userId="4926d2b407f31d77" providerId="LiveId" clId="{4FF85064-7C3C-4E74-80CF-B037A6DEB2CF}" dt="2021-06-16T05:34:06.927" v="76" actId="21"/>
          <ac:spMkLst>
            <pc:docMk/>
            <pc:sldMk cId="3928554784" sldId="1792"/>
            <ac:spMk id="4" creationId="{22FDC028-B0A2-43E2-976F-2E2C3042254B}"/>
          </ac:spMkLst>
        </pc:spChg>
        <pc:spChg chg="del">
          <ac:chgData name="Hamlet Markarian" userId="4926d2b407f31d77" providerId="LiveId" clId="{4FF85064-7C3C-4E74-80CF-B037A6DEB2CF}" dt="2021-06-16T05:34:06.927" v="76" actId="21"/>
          <ac:spMkLst>
            <pc:docMk/>
            <pc:sldMk cId="3928554784" sldId="1792"/>
            <ac:spMk id="7" creationId="{956A4CF4-14F9-4529-9DFB-AE5ABE9A147F}"/>
          </ac:spMkLst>
        </pc:spChg>
        <pc:spChg chg="del mod">
          <ac:chgData name="Hamlet Markarian" userId="4926d2b407f31d77" providerId="LiveId" clId="{4FF85064-7C3C-4E74-80CF-B037A6DEB2CF}" dt="2021-06-16T05:28:57.355" v="52" actId="478"/>
          <ac:spMkLst>
            <pc:docMk/>
            <pc:sldMk cId="3928554784" sldId="1792"/>
            <ac:spMk id="11" creationId="{5AAC498D-F9FC-4D5D-8DA4-7559479959CA}"/>
          </ac:spMkLst>
        </pc:spChg>
        <pc:spChg chg="del mod">
          <ac:chgData name="Hamlet Markarian" userId="4926d2b407f31d77" providerId="LiveId" clId="{4FF85064-7C3C-4E74-80CF-B037A6DEB2CF}" dt="2021-06-16T05:28:45.213" v="49" actId="478"/>
          <ac:spMkLst>
            <pc:docMk/>
            <pc:sldMk cId="3928554784" sldId="1792"/>
            <ac:spMk id="17" creationId="{1ABBA119-824C-4D8A-A638-8392A263C365}"/>
          </ac:spMkLst>
        </pc:spChg>
        <pc:picChg chg="mod">
          <ac:chgData name="Hamlet Markarian" userId="4926d2b407f31d77" providerId="LiveId" clId="{4FF85064-7C3C-4E74-80CF-B037A6DEB2CF}" dt="2021-06-16T05:24:08.094" v="1" actId="1076"/>
          <ac:picMkLst>
            <pc:docMk/>
            <pc:sldMk cId="3928554784" sldId="1792"/>
            <ac:picMk id="5" creationId="{9BF1A7E6-67D2-475C-8CF7-0419EBECD5F1}"/>
          </ac:picMkLst>
        </pc:picChg>
        <pc:cxnChg chg="del mod">
          <ac:chgData name="Hamlet Markarian" userId="4926d2b407f31d77" providerId="LiveId" clId="{4FF85064-7C3C-4E74-80CF-B037A6DEB2CF}" dt="2021-06-16T05:28:59.723" v="53" actId="478"/>
          <ac:cxnSpMkLst>
            <pc:docMk/>
            <pc:sldMk cId="3928554784" sldId="1792"/>
            <ac:cxnSpMk id="10" creationId="{AD19E51F-CFC0-4A1D-9430-A22F78A083CA}"/>
          </ac:cxnSpMkLst>
        </pc:cxnChg>
      </pc:sldChg>
      <pc:sldChg chg="delSp del mod">
        <pc:chgData name="Hamlet Markarian" userId="4926d2b407f31d77" providerId="LiveId" clId="{4FF85064-7C3C-4E74-80CF-B037A6DEB2CF}" dt="2021-06-16T05:35:56.258" v="101" actId="2696"/>
        <pc:sldMkLst>
          <pc:docMk/>
          <pc:sldMk cId="31116834" sldId="1793"/>
        </pc:sldMkLst>
        <pc:spChg chg="del">
          <ac:chgData name="Hamlet Markarian" userId="4926d2b407f31d77" providerId="LiveId" clId="{4FF85064-7C3C-4E74-80CF-B037A6DEB2CF}" dt="2021-06-16T05:34:36.031" v="82" actId="21"/>
          <ac:spMkLst>
            <pc:docMk/>
            <pc:sldMk cId="31116834" sldId="1793"/>
            <ac:spMk id="4" creationId="{09ADB5D7-D233-4276-96F7-1844662E9BE2}"/>
          </ac:spMkLst>
        </pc:spChg>
        <pc:spChg chg="del">
          <ac:chgData name="Hamlet Markarian" userId="4926d2b407f31d77" providerId="LiveId" clId="{4FF85064-7C3C-4E74-80CF-B037A6DEB2CF}" dt="2021-06-16T05:34:36.031" v="82" actId="21"/>
          <ac:spMkLst>
            <pc:docMk/>
            <pc:sldMk cId="31116834" sldId="1793"/>
            <ac:spMk id="7" creationId="{59749AF8-ABDC-458F-B062-1E9AD6974707}"/>
          </ac:spMkLst>
        </pc:spChg>
        <pc:spChg chg="del">
          <ac:chgData name="Hamlet Markarian" userId="4926d2b407f31d77" providerId="LiveId" clId="{4FF85064-7C3C-4E74-80CF-B037A6DEB2CF}" dt="2021-06-16T05:34:36.031" v="82" actId="21"/>
          <ac:spMkLst>
            <pc:docMk/>
            <pc:sldMk cId="31116834" sldId="1793"/>
            <ac:spMk id="10" creationId="{38AC9730-5F1A-4C5B-8FE4-F694DEC2FED7}"/>
          </ac:spMkLst>
        </pc:spChg>
      </pc:sldChg>
      <pc:sldChg chg="delSp del mod">
        <pc:chgData name="Hamlet Markarian" userId="4926d2b407f31d77" providerId="LiveId" clId="{4FF85064-7C3C-4E74-80CF-B037A6DEB2CF}" dt="2021-06-16T05:36:23.399" v="107" actId="2696"/>
        <pc:sldMkLst>
          <pc:docMk/>
          <pc:sldMk cId="3456045767" sldId="1794"/>
        </pc:sldMkLst>
        <pc:spChg chg="del">
          <ac:chgData name="Hamlet Markarian" userId="4926d2b407f31d77" providerId="LiveId" clId="{4FF85064-7C3C-4E74-80CF-B037A6DEB2CF}" dt="2021-06-16T05:36:04.287" v="103" actId="21"/>
          <ac:spMkLst>
            <pc:docMk/>
            <pc:sldMk cId="3456045767" sldId="1794"/>
            <ac:spMk id="4" creationId="{7E14B699-476F-44D8-95B2-3A88CE240E66}"/>
          </ac:spMkLst>
        </pc:spChg>
        <pc:spChg chg="del">
          <ac:chgData name="Hamlet Markarian" userId="4926d2b407f31d77" providerId="LiveId" clId="{4FF85064-7C3C-4E74-80CF-B037A6DEB2CF}" dt="2021-06-16T05:36:04.287" v="103" actId="21"/>
          <ac:spMkLst>
            <pc:docMk/>
            <pc:sldMk cId="3456045767" sldId="1794"/>
            <ac:spMk id="7" creationId="{A7A181BB-8E6A-45FF-853B-47D5F1E447B6}"/>
          </ac:spMkLst>
        </pc:spChg>
        <pc:cxnChg chg="del">
          <ac:chgData name="Hamlet Markarian" userId="4926d2b407f31d77" providerId="LiveId" clId="{4FF85064-7C3C-4E74-80CF-B037A6DEB2CF}" dt="2021-06-16T05:36:04.287" v="103" actId="21"/>
          <ac:cxnSpMkLst>
            <pc:docMk/>
            <pc:sldMk cId="3456045767" sldId="1794"/>
            <ac:cxnSpMk id="10" creationId="{B7AEA58A-F72E-4903-B06A-F32B582A1DBD}"/>
          </ac:cxnSpMkLst>
        </pc:cxnChg>
        <pc:cxnChg chg="del">
          <ac:chgData name="Hamlet Markarian" userId="4926d2b407f31d77" providerId="LiveId" clId="{4FF85064-7C3C-4E74-80CF-B037A6DEB2CF}" dt="2021-06-16T05:36:04.287" v="103" actId="21"/>
          <ac:cxnSpMkLst>
            <pc:docMk/>
            <pc:sldMk cId="3456045767" sldId="1794"/>
            <ac:cxnSpMk id="11" creationId="{E679B7FD-7DFA-4B3C-8581-3D6FEB21DDF0}"/>
          </ac:cxnSpMkLst>
        </pc:cxnChg>
        <pc:cxnChg chg="del">
          <ac:chgData name="Hamlet Markarian" userId="4926d2b407f31d77" providerId="LiveId" clId="{4FF85064-7C3C-4E74-80CF-B037A6DEB2CF}" dt="2021-06-16T05:36:04.287" v="103" actId="21"/>
          <ac:cxnSpMkLst>
            <pc:docMk/>
            <pc:sldMk cId="3456045767" sldId="1794"/>
            <ac:cxnSpMk id="12" creationId="{41E2D016-6F24-45D5-80C3-E0BD742DD92D}"/>
          </ac:cxnSpMkLst>
        </pc:cxnChg>
        <pc:cxnChg chg="del">
          <ac:chgData name="Hamlet Markarian" userId="4926d2b407f31d77" providerId="LiveId" clId="{4FF85064-7C3C-4E74-80CF-B037A6DEB2CF}" dt="2021-06-16T05:36:04.287" v="103" actId="21"/>
          <ac:cxnSpMkLst>
            <pc:docMk/>
            <pc:sldMk cId="3456045767" sldId="1794"/>
            <ac:cxnSpMk id="13" creationId="{363000FC-5C9C-4A04-88AD-23DA0CD35F95}"/>
          </ac:cxnSpMkLst>
        </pc:cxnChg>
      </pc:sldChg>
      <pc:sldChg chg="delSp del mod">
        <pc:chgData name="Hamlet Markarian" userId="4926d2b407f31d77" providerId="LiveId" clId="{4FF85064-7C3C-4E74-80CF-B037A6DEB2CF}" dt="2021-06-16T05:37:01.363" v="116" actId="2696"/>
        <pc:sldMkLst>
          <pc:docMk/>
          <pc:sldMk cId="2060988764" sldId="1795"/>
        </pc:sldMkLst>
        <pc:spChg chg="del">
          <ac:chgData name="Hamlet Markarian" userId="4926d2b407f31d77" providerId="LiveId" clId="{4FF85064-7C3C-4E74-80CF-B037A6DEB2CF}" dt="2021-06-16T05:36:33.041" v="109" actId="21"/>
          <ac:spMkLst>
            <pc:docMk/>
            <pc:sldMk cId="2060988764" sldId="1795"/>
            <ac:spMk id="4" creationId="{EB0A9CEF-F5C0-4355-8A6A-52BD793E481E}"/>
          </ac:spMkLst>
        </pc:spChg>
        <pc:spChg chg="del">
          <ac:chgData name="Hamlet Markarian" userId="4926d2b407f31d77" providerId="LiveId" clId="{4FF85064-7C3C-4E74-80CF-B037A6DEB2CF}" dt="2021-06-16T05:36:33.041" v="109" actId="21"/>
          <ac:spMkLst>
            <pc:docMk/>
            <pc:sldMk cId="2060988764" sldId="1795"/>
            <ac:spMk id="7" creationId="{8B2D13A7-7CEF-4917-BD5C-2094F45DC8B8}"/>
          </ac:spMkLst>
        </pc:spChg>
        <pc:cxnChg chg="del">
          <ac:chgData name="Hamlet Markarian" userId="4926d2b407f31d77" providerId="LiveId" clId="{4FF85064-7C3C-4E74-80CF-B037A6DEB2CF}" dt="2021-06-16T05:36:33.041" v="109" actId="21"/>
          <ac:cxnSpMkLst>
            <pc:docMk/>
            <pc:sldMk cId="2060988764" sldId="1795"/>
            <ac:cxnSpMk id="10" creationId="{5167858D-14D6-459D-8937-558EDB790306}"/>
          </ac:cxnSpMkLst>
        </pc:cxnChg>
      </pc:sldChg>
      <pc:sldChg chg="delSp del mod">
        <pc:chgData name="Hamlet Markarian" userId="4926d2b407f31d77" providerId="LiveId" clId="{4FF85064-7C3C-4E74-80CF-B037A6DEB2CF}" dt="2021-06-16T05:39:04.067" v="150" actId="2696"/>
        <pc:sldMkLst>
          <pc:docMk/>
          <pc:sldMk cId="54021942" sldId="1796"/>
        </pc:sldMkLst>
        <pc:spChg chg="del">
          <ac:chgData name="Hamlet Markarian" userId="4926d2b407f31d77" providerId="LiveId" clId="{4FF85064-7C3C-4E74-80CF-B037A6DEB2CF}" dt="2021-06-16T05:38:02.751" v="132" actId="21"/>
          <ac:spMkLst>
            <pc:docMk/>
            <pc:sldMk cId="54021942" sldId="1796"/>
            <ac:spMk id="4" creationId="{816BBBE8-4A14-4ACC-ABBB-B0DBE83F2ADC}"/>
          </ac:spMkLst>
        </pc:spChg>
        <pc:spChg chg="del">
          <ac:chgData name="Hamlet Markarian" userId="4926d2b407f31d77" providerId="LiveId" clId="{4FF85064-7C3C-4E74-80CF-B037A6DEB2CF}" dt="2021-06-16T05:38:02.751" v="132" actId="21"/>
          <ac:spMkLst>
            <pc:docMk/>
            <pc:sldMk cId="54021942" sldId="1796"/>
            <ac:spMk id="14" creationId="{CE6774C6-0427-44F2-843C-74052940014E}"/>
          </ac:spMkLst>
        </pc:spChg>
      </pc:sldChg>
      <pc:sldChg chg="delSp del mod">
        <pc:chgData name="Hamlet Markarian" userId="4926d2b407f31d77" providerId="LiveId" clId="{4FF85064-7C3C-4E74-80CF-B037A6DEB2CF}" dt="2021-06-16T05:41:32.092" v="211" actId="2696"/>
        <pc:sldMkLst>
          <pc:docMk/>
          <pc:sldMk cId="250036491" sldId="1797"/>
        </pc:sldMkLst>
        <pc:spChg chg="del">
          <ac:chgData name="Hamlet Markarian" userId="4926d2b407f31d77" providerId="LiveId" clId="{4FF85064-7C3C-4E74-80CF-B037A6DEB2CF}" dt="2021-06-16T05:39:14.736" v="152" actId="21"/>
          <ac:spMkLst>
            <pc:docMk/>
            <pc:sldMk cId="250036491" sldId="1797"/>
            <ac:spMk id="4" creationId="{DBD290B6-27C7-40B4-B1F2-AA00DB74EF3A}"/>
          </ac:spMkLst>
        </pc:spChg>
        <pc:spChg chg="del">
          <ac:chgData name="Hamlet Markarian" userId="4926d2b407f31d77" providerId="LiveId" clId="{4FF85064-7C3C-4E74-80CF-B037A6DEB2CF}" dt="2021-06-16T05:39:14.736" v="152" actId="21"/>
          <ac:spMkLst>
            <pc:docMk/>
            <pc:sldMk cId="250036491" sldId="1797"/>
            <ac:spMk id="11" creationId="{EDDBF18E-6531-43BA-887B-91EC0BE2F192}"/>
          </ac:spMkLst>
        </pc:spChg>
        <pc:spChg chg="del">
          <ac:chgData name="Hamlet Markarian" userId="4926d2b407f31d77" providerId="LiveId" clId="{4FF85064-7C3C-4E74-80CF-B037A6DEB2CF}" dt="2021-06-16T05:39:14.736" v="152" actId="21"/>
          <ac:spMkLst>
            <pc:docMk/>
            <pc:sldMk cId="250036491" sldId="1797"/>
            <ac:spMk id="12" creationId="{D73DB771-F187-4254-94F5-64509C6F9703}"/>
          </ac:spMkLst>
        </pc:spChg>
        <pc:spChg chg="del">
          <ac:chgData name="Hamlet Markarian" userId="4926d2b407f31d77" providerId="LiveId" clId="{4FF85064-7C3C-4E74-80CF-B037A6DEB2CF}" dt="2021-06-16T05:39:14.736" v="152" actId="21"/>
          <ac:spMkLst>
            <pc:docMk/>
            <pc:sldMk cId="250036491" sldId="1797"/>
            <ac:spMk id="13" creationId="{AAEF1E9C-73E9-424E-BEEA-F0EFB1E97321}"/>
          </ac:spMkLst>
        </pc:spChg>
        <pc:spChg chg="del">
          <ac:chgData name="Hamlet Markarian" userId="4926d2b407f31d77" providerId="LiveId" clId="{4FF85064-7C3C-4E74-80CF-B037A6DEB2CF}" dt="2021-06-16T05:39:14.736" v="152" actId="21"/>
          <ac:spMkLst>
            <pc:docMk/>
            <pc:sldMk cId="250036491" sldId="1797"/>
            <ac:spMk id="14" creationId="{6E3E2F12-3A7C-4E05-B402-C326D2075183}"/>
          </ac:spMkLst>
        </pc:spChg>
        <pc:spChg chg="del">
          <ac:chgData name="Hamlet Markarian" userId="4926d2b407f31d77" providerId="LiveId" clId="{4FF85064-7C3C-4E74-80CF-B037A6DEB2CF}" dt="2021-06-16T05:39:14.736" v="152" actId="21"/>
          <ac:spMkLst>
            <pc:docMk/>
            <pc:sldMk cId="250036491" sldId="1797"/>
            <ac:spMk id="16" creationId="{0CAFF9D7-8120-4506-9309-D51ACD22D698}"/>
          </ac:spMkLst>
        </pc:spChg>
        <pc:spChg chg="del">
          <ac:chgData name="Hamlet Markarian" userId="4926d2b407f31d77" providerId="LiveId" clId="{4FF85064-7C3C-4E74-80CF-B037A6DEB2CF}" dt="2021-06-16T05:39:14.736" v="152" actId="21"/>
          <ac:spMkLst>
            <pc:docMk/>
            <pc:sldMk cId="250036491" sldId="1797"/>
            <ac:spMk id="17" creationId="{E87E3A30-1D9B-493F-B400-5C3C3697390C}"/>
          </ac:spMkLst>
        </pc:spChg>
        <pc:spChg chg="del">
          <ac:chgData name="Hamlet Markarian" userId="4926d2b407f31d77" providerId="LiveId" clId="{4FF85064-7C3C-4E74-80CF-B037A6DEB2CF}" dt="2021-06-16T05:39:14.736" v="152" actId="21"/>
          <ac:spMkLst>
            <pc:docMk/>
            <pc:sldMk cId="250036491" sldId="1797"/>
            <ac:spMk id="18" creationId="{01CB38AA-959B-43B0-97C8-217EA21EDF04}"/>
          </ac:spMkLst>
        </pc:spChg>
      </pc:sldChg>
      <pc:sldChg chg="delSp del mod">
        <pc:chgData name="Hamlet Markarian" userId="4926d2b407f31d77" providerId="LiveId" clId="{4FF85064-7C3C-4E74-80CF-B037A6DEB2CF}" dt="2021-06-16T05:41:54.153" v="218" actId="2696"/>
        <pc:sldMkLst>
          <pc:docMk/>
          <pc:sldMk cId="3592962901" sldId="1798"/>
        </pc:sldMkLst>
        <pc:spChg chg="del">
          <ac:chgData name="Hamlet Markarian" userId="4926d2b407f31d77" providerId="LiveId" clId="{4FF85064-7C3C-4E74-80CF-B037A6DEB2CF}" dt="2021-06-16T05:41:38.094" v="212" actId="21"/>
          <ac:spMkLst>
            <pc:docMk/>
            <pc:sldMk cId="3592962901" sldId="1798"/>
            <ac:spMk id="4" creationId="{38AD7EFD-0F4F-42F9-8F22-997F293ABE7C}"/>
          </ac:spMkLst>
        </pc:spChg>
        <pc:spChg chg="del">
          <ac:chgData name="Hamlet Markarian" userId="4926d2b407f31d77" providerId="LiveId" clId="{4FF85064-7C3C-4E74-80CF-B037A6DEB2CF}" dt="2021-06-16T05:41:38.094" v="212" actId="21"/>
          <ac:spMkLst>
            <pc:docMk/>
            <pc:sldMk cId="3592962901" sldId="1798"/>
            <ac:spMk id="7" creationId="{8EF9DEAC-80CF-4D1C-B42B-92E5EB6BC890}"/>
          </ac:spMkLst>
        </pc:spChg>
      </pc:sldChg>
      <pc:sldChg chg="delSp del mod">
        <pc:chgData name="Hamlet Markarian" userId="4926d2b407f31d77" providerId="LiveId" clId="{4FF85064-7C3C-4E74-80CF-B037A6DEB2CF}" dt="2021-06-16T05:42:35.312" v="236" actId="2696"/>
        <pc:sldMkLst>
          <pc:docMk/>
          <pc:sldMk cId="674599741" sldId="1799"/>
        </pc:sldMkLst>
        <pc:spChg chg="del">
          <ac:chgData name="Hamlet Markarian" userId="4926d2b407f31d77" providerId="LiveId" clId="{4FF85064-7C3C-4E74-80CF-B037A6DEB2CF}" dt="2021-06-16T05:42:09.390" v="222" actId="21"/>
          <ac:spMkLst>
            <pc:docMk/>
            <pc:sldMk cId="674599741" sldId="1799"/>
            <ac:spMk id="4" creationId="{5EC1C985-888A-47F5-A96A-9E2CBA34777F}"/>
          </ac:spMkLst>
        </pc:spChg>
        <pc:spChg chg="del">
          <ac:chgData name="Hamlet Markarian" userId="4926d2b407f31d77" providerId="LiveId" clId="{4FF85064-7C3C-4E74-80CF-B037A6DEB2CF}" dt="2021-06-16T05:42:09.390" v="222" actId="21"/>
          <ac:spMkLst>
            <pc:docMk/>
            <pc:sldMk cId="674599741" sldId="1799"/>
            <ac:spMk id="7" creationId="{D4E69EEB-CB79-4700-B2F1-B8A67509ADC4}"/>
          </ac:spMkLst>
        </pc:spChg>
        <pc:spChg chg="del">
          <ac:chgData name="Hamlet Markarian" userId="4926d2b407f31d77" providerId="LiveId" clId="{4FF85064-7C3C-4E74-80CF-B037A6DEB2CF}" dt="2021-06-16T05:42:09.390" v="222" actId="21"/>
          <ac:spMkLst>
            <pc:docMk/>
            <pc:sldMk cId="674599741" sldId="1799"/>
            <ac:spMk id="10" creationId="{96083AC9-D14A-41D9-BF92-C416D7E46D9E}"/>
          </ac:spMkLst>
        </pc:spChg>
      </pc:sldChg>
      <pc:sldChg chg="addSp delSp modSp add mod modClrScheme chgLayout">
        <pc:chgData name="Hamlet Markarian" userId="4926d2b407f31d77" providerId="LiveId" clId="{4FF85064-7C3C-4E74-80CF-B037A6DEB2CF}" dt="2021-06-16T07:25:51.901" v="340"/>
        <pc:sldMkLst>
          <pc:docMk/>
          <pc:sldMk cId="1535467337" sldId="1800"/>
        </pc:sldMkLst>
        <pc:spChg chg="del">
          <ac:chgData name="Hamlet Markarian" userId="4926d2b407f31d77" providerId="LiveId" clId="{4FF85064-7C3C-4E74-80CF-B037A6DEB2CF}" dt="2021-06-16T05:31:29.420" v="61" actId="478"/>
          <ac:spMkLst>
            <pc:docMk/>
            <pc:sldMk cId="1535467337" sldId="1800"/>
            <ac:spMk id="3" creationId="{00000000-0000-0000-0000-000000000000}"/>
          </ac:spMkLst>
        </pc:spChg>
        <pc:spChg chg="del">
          <ac:chgData name="Hamlet Markarian" userId="4926d2b407f31d77" providerId="LiveId" clId="{4FF85064-7C3C-4E74-80CF-B037A6DEB2CF}" dt="2021-06-16T05:31:29.420" v="61" actId="478"/>
          <ac:spMkLst>
            <pc:docMk/>
            <pc:sldMk cId="1535467337" sldId="1800"/>
            <ac:spMk id="5" creationId="{7AE420A2-22BD-4171-BF1D-EF24428F819B}"/>
          </ac:spMkLst>
        </pc:spChg>
        <pc:spChg chg="del">
          <ac:chgData name="Hamlet Markarian" userId="4926d2b407f31d77" providerId="LiveId" clId="{4FF85064-7C3C-4E74-80CF-B037A6DEB2CF}" dt="2021-06-16T05:33:21.904" v="70" actId="21"/>
          <ac:spMkLst>
            <pc:docMk/>
            <pc:sldMk cId="1535467337" sldId="1800"/>
            <ac:spMk id="8" creationId="{A3D43B73-2B0A-4CDF-8104-3D3F930D4D40}"/>
          </ac:spMkLst>
        </pc:spChg>
        <pc:spChg chg="del">
          <ac:chgData name="Hamlet Markarian" userId="4926d2b407f31d77" providerId="LiveId" clId="{4FF85064-7C3C-4E74-80CF-B037A6DEB2CF}" dt="2021-06-16T05:31:29.420" v="61" actId="478"/>
          <ac:spMkLst>
            <pc:docMk/>
            <pc:sldMk cId="1535467337" sldId="1800"/>
            <ac:spMk id="9" creationId="{E7A601A0-97BB-48CF-AD24-5AEE5FEEEBA2}"/>
          </ac:spMkLst>
        </pc:spChg>
        <pc:spChg chg="add mod">
          <ac:chgData name="Hamlet Markarian" userId="4926d2b407f31d77" providerId="LiveId" clId="{4FF85064-7C3C-4E74-80CF-B037A6DEB2CF}" dt="2021-06-16T07:25:51.901" v="340"/>
          <ac:spMkLst>
            <pc:docMk/>
            <pc:sldMk cId="1535467337" sldId="1800"/>
            <ac:spMk id="11" creationId="{0CEC84E5-A487-4497-AA22-D36DEF251179}"/>
          </ac:spMkLst>
        </pc:spChg>
        <pc:spChg chg="add mod">
          <ac:chgData name="Hamlet Markarian" userId="4926d2b407f31d77" providerId="LiveId" clId="{4FF85064-7C3C-4E74-80CF-B037A6DEB2CF}" dt="2021-06-16T05:32:28.692" v="66" actId="207"/>
          <ac:spMkLst>
            <pc:docMk/>
            <pc:sldMk cId="1535467337" sldId="1800"/>
            <ac:spMk id="12" creationId="{F1D8F3EA-A0F7-4218-ADC9-722A94301A1C}"/>
          </ac:spMkLst>
        </pc:spChg>
        <pc:spChg chg="add del mod">
          <ac:chgData name="Hamlet Markarian" userId="4926d2b407f31d77" providerId="LiveId" clId="{4FF85064-7C3C-4E74-80CF-B037A6DEB2CF}" dt="2021-06-16T05:58:11.658" v="294" actId="478"/>
          <ac:spMkLst>
            <pc:docMk/>
            <pc:sldMk cId="1535467337" sldId="1800"/>
            <ac:spMk id="13" creationId="{D4620E6B-42A7-4F51-B020-ABF18113A32B}"/>
          </ac:spMkLst>
        </pc:spChg>
        <pc:spChg chg="del">
          <ac:chgData name="Hamlet Markarian" userId="4926d2b407f31d77" providerId="LiveId" clId="{4FF85064-7C3C-4E74-80CF-B037A6DEB2CF}" dt="2021-06-16T05:31:29.420" v="61" actId="478"/>
          <ac:spMkLst>
            <pc:docMk/>
            <pc:sldMk cId="1535467337" sldId="1800"/>
            <ac:spMk id="14" creationId="{8C0A38DE-7E13-4312-9AFA-866AA71C4C95}"/>
          </ac:spMkLst>
        </pc:spChg>
        <pc:spChg chg="add mod">
          <ac:chgData name="Hamlet Markarian" userId="4926d2b407f31d77" providerId="LiveId" clId="{4FF85064-7C3C-4E74-80CF-B037A6DEB2CF}" dt="2021-06-16T06:00:19.661" v="333" actId="12"/>
          <ac:spMkLst>
            <pc:docMk/>
            <pc:sldMk cId="1535467337" sldId="1800"/>
            <ac:spMk id="15" creationId="{557EF0FE-4D35-4408-94EC-101010493E76}"/>
          </ac:spMkLst>
        </pc:spChg>
        <pc:spChg chg="add del mod">
          <ac:chgData name="Hamlet Markarian" userId="4926d2b407f31d77" providerId="LiveId" clId="{4FF85064-7C3C-4E74-80CF-B037A6DEB2CF}" dt="2021-06-16T05:58:11.034" v="293" actId="478"/>
          <ac:spMkLst>
            <pc:docMk/>
            <pc:sldMk cId="1535467337" sldId="1800"/>
            <ac:spMk id="16" creationId="{3620F051-30B7-4C38-8389-293A69262FB1}"/>
          </ac:spMkLst>
        </pc:spChg>
        <pc:spChg chg="del">
          <ac:chgData name="Hamlet Markarian" userId="4926d2b407f31d77" providerId="LiveId" clId="{4FF85064-7C3C-4E74-80CF-B037A6DEB2CF}" dt="2021-06-16T05:31:29.420" v="61" actId="478"/>
          <ac:spMkLst>
            <pc:docMk/>
            <pc:sldMk cId="1535467337" sldId="1800"/>
            <ac:spMk id="65" creationId="{FCB003F4-5071-4009-A54C-D030F240D39B}"/>
          </ac:spMkLst>
        </pc:spChg>
        <pc:picChg chg="del">
          <ac:chgData name="Hamlet Markarian" userId="4926d2b407f31d77" providerId="LiveId" clId="{4FF85064-7C3C-4E74-80CF-B037A6DEB2CF}" dt="2021-06-16T05:31:29.420" v="61" actId="478"/>
          <ac:picMkLst>
            <pc:docMk/>
            <pc:sldMk cId="1535467337" sldId="1800"/>
            <ac:picMk id="4" creationId="{83F95D07-BA6C-443C-A50C-C747EA58D9C4}"/>
          </ac:picMkLst>
        </pc:picChg>
        <pc:picChg chg="del">
          <ac:chgData name="Hamlet Markarian" userId="4926d2b407f31d77" providerId="LiveId" clId="{4FF85064-7C3C-4E74-80CF-B037A6DEB2CF}" dt="2021-06-16T05:31:29.420" v="61" actId="478"/>
          <ac:picMkLst>
            <pc:docMk/>
            <pc:sldMk cId="1535467337" sldId="1800"/>
            <ac:picMk id="7" creationId="{1190B5BC-289C-480A-9F4B-8A49BF1CA8AF}"/>
          </ac:picMkLst>
        </pc:picChg>
        <pc:picChg chg="add del mod">
          <ac:chgData name="Hamlet Markarian" userId="4926d2b407f31d77" providerId="LiveId" clId="{4FF85064-7C3C-4E74-80CF-B037A6DEB2CF}" dt="2021-06-16T05:33:21.904" v="70" actId="21"/>
          <ac:picMkLst>
            <pc:docMk/>
            <pc:sldMk cId="1535467337" sldId="1800"/>
            <ac:picMk id="10" creationId="{ACD0D439-4863-4517-847E-2830441CA163}"/>
          </ac:picMkLst>
        </pc:picChg>
        <pc:cxnChg chg="add mod">
          <ac:chgData name="Hamlet Markarian" userId="4926d2b407f31d77" providerId="LiveId" clId="{4FF85064-7C3C-4E74-80CF-B037A6DEB2CF}" dt="2021-06-16T05:45:46.569" v="269" actId="208"/>
          <ac:cxnSpMkLst>
            <pc:docMk/>
            <pc:sldMk cId="1535467337" sldId="1800"/>
            <ac:cxnSpMk id="17" creationId="{F743A8F7-0FDA-4E60-87A6-6AF3D55702A6}"/>
          </ac:cxnSpMkLst>
        </pc:cxnChg>
      </pc:sldChg>
      <pc:sldChg chg="addSp delSp modSp add mod">
        <pc:chgData name="Hamlet Markarian" userId="4926d2b407f31d77" providerId="LiveId" clId="{4FF85064-7C3C-4E74-80CF-B037A6DEB2CF}" dt="2021-06-16T07:26:03.407" v="341"/>
        <pc:sldMkLst>
          <pc:docMk/>
          <pc:sldMk cId="3025719998" sldId="1801"/>
        </pc:sldMkLst>
        <pc:spChg chg="add mod">
          <ac:chgData name="Hamlet Markarian" userId="4926d2b407f31d77" providerId="LiveId" clId="{4FF85064-7C3C-4E74-80CF-B037A6DEB2CF}" dt="2021-06-16T06:00:14.991" v="331" actId="12"/>
          <ac:spMkLst>
            <pc:docMk/>
            <pc:sldMk cId="3025719998" sldId="1801"/>
            <ac:spMk id="7" creationId="{B8EA6CF2-3C90-43E1-8253-5259BB95887F}"/>
          </ac:spMkLst>
        </pc:spChg>
        <pc:spChg chg="add mod">
          <ac:chgData name="Hamlet Markarian" userId="4926d2b407f31d77" providerId="LiveId" clId="{4FF85064-7C3C-4E74-80CF-B037A6DEB2CF}" dt="2021-06-16T05:34:14.037" v="79" actId="207"/>
          <ac:spMkLst>
            <pc:docMk/>
            <pc:sldMk cId="3025719998" sldId="1801"/>
            <ac:spMk id="8" creationId="{50A66CB8-007A-4718-A41A-FC675F913F5B}"/>
          </ac:spMkLst>
        </pc:spChg>
        <pc:spChg chg="add mod">
          <ac:chgData name="Hamlet Markarian" userId="4926d2b407f31d77" providerId="LiveId" clId="{4FF85064-7C3C-4E74-80CF-B037A6DEB2CF}" dt="2021-06-16T07:26:03.407" v="341"/>
          <ac:spMkLst>
            <pc:docMk/>
            <pc:sldMk cId="3025719998" sldId="1801"/>
            <ac:spMk id="10" creationId="{C94FFA5F-6C24-4E66-8DE3-14CBEC44E86C}"/>
          </ac:spMkLst>
        </pc:spChg>
        <pc:spChg chg="del mod">
          <ac:chgData name="Hamlet Markarian" userId="4926d2b407f31d77" providerId="LiveId" clId="{4FF85064-7C3C-4E74-80CF-B037A6DEB2CF}" dt="2021-06-16T05:58:31.626" v="301" actId="478"/>
          <ac:spMkLst>
            <pc:docMk/>
            <pc:sldMk cId="3025719998" sldId="1801"/>
            <ac:spMk id="11" creationId="{0CEC84E5-A487-4497-AA22-D36DEF251179}"/>
          </ac:spMkLst>
        </pc:spChg>
        <pc:spChg chg="del">
          <ac:chgData name="Hamlet Markarian" userId="4926d2b407f31d77" providerId="LiveId" clId="{4FF85064-7C3C-4E74-80CF-B037A6DEB2CF}" dt="2021-06-16T05:34:11.244" v="77" actId="478"/>
          <ac:spMkLst>
            <pc:docMk/>
            <pc:sldMk cId="3025719998" sldId="1801"/>
            <ac:spMk id="12" creationId="{F1D8F3EA-A0F7-4218-ADC9-722A94301A1C}"/>
          </ac:spMkLst>
        </pc:spChg>
        <pc:spChg chg="del mod">
          <ac:chgData name="Hamlet Markarian" userId="4926d2b407f31d77" providerId="LiveId" clId="{4FF85064-7C3C-4E74-80CF-B037A6DEB2CF}" dt="2021-06-16T05:58:28.682" v="298" actId="478"/>
          <ac:spMkLst>
            <pc:docMk/>
            <pc:sldMk cId="3025719998" sldId="1801"/>
            <ac:spMk id="13" creationId="{D4620E6B-42A7-4F51-B020-ABF18113A32B}"/>
          </ac:spMkLst>
        </pc:spChg>
        <pc:spChg chg="del">
          <ac:chgData name="Hamlet Markarian" userId="4926d2b407f31d77" providerId="LiveId" clId="{4FF85064-7C3C-4E74-80CF-B037A6DEB2CF}" dt="2021-06-16T05:34:11.244" v="77" actId="478"/>
          <ac:spMkLst>
            <pc:docMk/>
            <pc:sldMk cId="3025719998" sldId="1801"/>
            <ac:spMk id="15" creationId="{557EF0FE-4D35-4408-94EC-101010493E76}"/>
          </ac:spMkLst>
        </pc:spChg>
        <pc:spChg chg="del">
          <ac:chgData name="Hamlet Markarian" userId="4926d2b407f31d77" providerId="LiveId" clId="{4FF85064-7C3C-4E74-80CF-B037A6DEB2CF}" dt="2021-06-16T05:58:29.498" v="299" actId="478"/>
          <ac:spMkLst>
            <pc:docMk/>
            <pc:sldMk cId="3025719998" sldId="1801"/>
            <ac:spMk id="16" creationId="{3620F051-30B7-4C38-8389-293A69262FB1}"/>
          </ac:spMkLst>
        </pc:spChg>
        <pc:cxnChg chg="add mod">
          <ac:chgData name="Hamlet Markarian" userId="4926d2b407f31d77" providerId="LiveId" clId="{4FF85064-7C3C-4E74-80CF-B037A6DEB2CF}" dt="2021-06-16T05:45:54.624" v="271" actId="208"/>
          <ac:cxnSpMkLst>
            <pc:docMk/>
            <pc:sldMk cId="3025719998" sldId="1801"/>
            <ac:cxnSpMk id="9" creationId="{6C9548C3-BA28-4BFD-A849-752C377008D6}"/>
          </ac:cxnSpMkLst>
        </pc:cxnChg>
      </pc:sldChg>
      <pc:sldChg chg="addSp delSp modSp add mod">
        <pc:chgData name="Hamlet Markarian" userId="4926d2b407f31d77" providerId="LiveId" clId="{4FF85064-7C3C-4E74-80CF-B037A6DEB2CF}" dt="2021-06-16T07:26:13.224" v="342"/>
        <pc:sldMkLst>
          <pc:docMk/>
          <pc:sldMk cId="4147993844" sldId="1802"/>
        </pc:sldMkLst>
        <pc:spChg chg="del">
          <ac:chgData name="Hamlet Markarian" userId="4926d2b407f31d77" providerId="LiveId" clId="{4FF85064-7C3C-4E74-80CF-B037A6DEB2CF}" dt="2021-06-16T05:34:39.163" v="83" actId="478"/>
          <ac:spMkLst>
            <pc:docMk/>
            <pc:sldMk cId="4147993844" sldId="1802"/>
            <ac:spMk id="7" creationId="{B8EA6CF2-3C90-43E1-8253-5259BB95887F}"/>
          </ac:spMkLst>
        </pc:spChg>
        <pc:spChg chg="del">
          <ac:chgData name="Hamlet Markarian" userId="4926d2b407f31d77" providerId="LiveId" clId="{4FF85064-7C3C-4E74-80CF-B037A6DEB2CF}" dt="2021-06-16T05:34:39.163" v="83" actId="478"/>
          <ac:spMkLst>
            <pc:docMk/>
            <pc:sldMk cId="4147993844" sldId="1802"/>
            <ac:spMk id="8" creationId="{50A66CB8-007A-4718-A41A-FC675F913F5B}"/>
          </ac:spMkLst>
        </pc:spChg>
        <pc:spChg chg="add mod">
          <ac:chgData name="Hamlet Markarian" userId="4926d2b407f31d77" providerId="LiveId" clId="{4FF85064-7C3C-4E74-80CF-B037A6DEB2CF}" dt="2021-06-16T07:26:13.224" v="342"/>
          <ac:spMkLst>
            <pc:docMk/>
            <pc:sldMk cId="4147993844" sldId="1802"/>
            <ac:spMk id="8" creationId="{F55C3E53-8FF9-4D64-870C-7E29F4901014}"/>
          </ac:spMkLst>
        </pc:spChg>
        <pc:spChg chg="add mod">
          <ac:chgData name="Hamlet Markarian" userId="4926d2b407f31d77" providerId="LiveId" clId="{4FF85064-7C3C-4E74-80CF-B037A6DEB2CF}" dt="2021-06-16T06:00:31.059" v="334" actId="11"/>
          <ac:spMkLst>
            <pc:docMk/>
            <pc:sldMk cId="4147993844" sldId="1802"/>
            <ac:spMk id="9" creationId="{9EB0F19E-CE07-49B5-89AA-43566773A143}"/>
          </ac:spMkLst>
        </pc:spChg>
        <pc:spChg chg="add mod">
          <ac:chgData name="Hamlet Markarian" userId="4926d2b407f31d77" providerId="LiveId" clId="{4FF85064-7C3C-4E74-80CF-B037A6DEB2CF}" dt="2021-06-16T05:34:41.226" v="85" actId="207"/>
          <ac:spMkLst>
            <pc:docMk/>
            <pc:sldMk cId="4147993844" sldId="1802"/>
            <ac:spMk id="10" creationId="{11A1CB6D-44E4-4936-8223-F00C8A7E1003}"/>
          </ac:spMkLst>
        </pc:spChg>
        <pc:spChg chg="del">
          <ac:chgData name="Hamlet Markarian" userId="4926d2b407f31d77" providerId="LiveId" clId="{4FF85064-7C3C-4E74-80CF-B037A6DEB2CF}" dt="2021-06-16T05:58:37.562" v="303" actId="478"/>
          <ac:spMkLst>
            <pc:docMk/>
            <pc:sldMk cId="4147993844" sldId="1802"/>
            <ac:spMk id="11" creationId="{0CEC84E5-A487-4497-AA22-D36DEF251179}"/>
          </ac:spMkLst>
        </pc:spChg>
        <pc:spChg chg="add del mod">
          <ac:chgData name="Hamlet Markarian" userId="4926d2b407f31d77" providerId="LiveId" clId="{4FF85064-7C3C-4E74-80CF-B037A6DEB2CF}" dt="2021-06-16T05:35:05.211" v="90" actId="478"/>
          <ac:spMkLst>
            <pc:docMk/>
            <pc:sldMk cId="4147993844" sldId="1802"/>
            <ac:spMk id="12" creationId="{793B280C-C80E-4EB4-BCEA-3ED1ABE584D4}"/>
          </ac:spMkLst>
        </pc:spChg>
        <pc:spChg chg="del mod">
          <ac:chgData name="Hamlet Markarian" userId="4926d2b407f31d77" providerId="LiveId" clId="{4FF85064-7C3C-4E74-80CF-B037A6DEB2CF}" dt="2021-06-16T05:58:37.562" v="303" actId="478"/>
          <ac:spMkLst>
            <pc:docMk/>
            <pc:sldMk cId="4147993844" sldId="1802"/>
            <ac:spMk id="13" creationId="{D4620E6B-42A7-4F51-B020-ABF18113A32B}"/>
          </ac:spMkLst>
        </pc:spChg>
        <pc:spChg chg="del">
          <ac:chgData name="Hamlet Markarian" userId="4926d2b407f31d77" providerId="LiveId" clId="{4FF85064-7C3C-4E74-80CF-B037A6DEB2CF}" dt="2021-06-16T05:58:37.562" v="303" actId="478"/>
          <ac:spMkLst>
            <pc:docMk/>
            <pc:sldMk cId="4147993844" sldId="1802"/>
            <ac:spMk id="16" creationId="{3620F051-30B7-4C38-8389-293A69262FB1}"/>
          </ac:spMkLst>
        </pc:spChg>
        <pc:cxnChg chg="add mod">
          <ac:chgData name="Hamlet Markarian" userId="4926d2b407f31d77" providerId="LiveId" clId="{4FF85064-7C3C-4E74-80CF-B037A6DEB2CF}" dt="2021-06-16T05:46:01.833" v="273" actId="208"/>
          <ac:cxnSpMkLst>
            <pc:docMk/>
            <pc:sldMk cId="4147993844" sldId="1802"/>
            <ac:cxnSpMk id="14" creationId="{BABFCF6E-8E11-467B-BBB2-76A4DBA3E154}"/>
          </ac:cxnSpMkLst>
        </pc:cxnChg>
      </pc:sldChg>
      <pc:sldChg chg="addSp delSp modSp add mod">
        <pc:chgData name="Hamlet Markarian" userId="4926d2b407f31d77" providerId="LiveId" clId="{4FF85064-7C3C-4E74-80CF-B037A6DEB2CF}" dt="2021-06-16T07:26:23.884" v="343"/>
        <pc:sldMkLst>
          <pc:docMk/>
          <pc:sldMk cId="312354144" sldId="1803"/>
        </pc:sldMkLst>
        <pc:spChg chg="add mod">
          <ac:chgData name="Hamlet Markarian" userId="4926d2b407f31d77" providerId="LiveId" clId="{4FF85064-7C3C-4E74-80CF-B037A6DEB2CF}" dt="2021-06-16T06:00:08.494" v="329" actId="12"/>
          <ac:spMkLst>
            <pc:docMk/>
            <pc:sldMk cId="312354144" sldId="1803"/>
            <ac:spMk id="7" creationId="{C56CA4FA-8FCC-4B15-A09C-0F6206DBAE23}"/>
          </ac:spMkLst>
        </pc:spChg>
        <pc:spChg chg="add mod">
          <ac:chgData name="Hamlet Markarian" userId="4926d2b407f31d77" providerId="LiveId" clId="{4FF85064-7C3C-4E74-80CF-B037A6DEB2CF}" dt="2021-06-16T05:36:14.413" v="106" actId="207"/>
          <ac:spMkLst>
            <pc:docMk/>
            <pc:sldMk cId="312354144" sldId="1803"/>
            <ac:spMk id="8" creationId="{9A234FAE-CAB9-4961-BD6A-AF63A0522582}"/>
          </ac:spMkLst>
        </pc:spChg>
        <pc:spChg chg="del">
          <ac:chgData name="Hamlet Markarian" userId="4926d2b407f31d77" providerId="LiveId" clId="{4FF85064-7C3C-4E74-80CF-B037A6DEB2CF}" dt="2021-06-16T05:36:08.732" v="104" actId="478"/>
          <ac:spMkLst>
            <pc:docMk/>
            <pc:sldMk cId="312354144" sldId="1803"/>
            <ac:spMk id="9" creationId="{9EB0F19E-CE07-49B5-89AA-43566773A143}"/>
          </ac:spMkLst>
        </pc:spChg>
        <pc:spChg chg="del">
          <ac:chgData name="Hamlet Markarian" userId="4926d2b407f31d77" providerId="LiveId" clId="{4FF85064-7C3C-4E74-80CF-B037A6DEB2CF}" dt="2021-06-16T05:36:08.732" v="104" actId="478"/>
          <ac:spMkLst>
            <pc:docMk/>
            <pc:sldMk cId="312354144" sldId="1803"/>
            <ac:spMk id="10" creationId="{11A1CB6D-44E4-4936-8223-F00C8A7E1003}"/>
          </ac:spMkLst>
        </pc:spChg>
        <pc:spChg chg="del">
          <ac:chgData name="Hamlet Markarian" userId="4926d2b407f31d77" providerId="LiveId" clId="{4FF85064-7C3C-4E74-80CF-B037A6DEB2CF}" dt="2021-06-16T05:58:41.594" v="305" actId="478"/>
          <ac:spMkLst>
            <pc:docMk/>
            <pc:sldMk cId="312354144" sldId="1803"/>
            <ac:spMk id="11" creationId="{0CEC84E5-A487-4497-AA22-D36DEF251179}"/>
          </ac:spMkLst>
        </pc:spChg>
        <pc:spChg chg="del mod">
          <ac:chgData name="Hamlet Markarian" userId="4926d2b407f31d77" providerId="LiveId" clId="{4FF85064-7C3C-4E74-80CF-B037A6DEB2CF}" dt="2021-06-16T05:58:41.594" v="305" actId="478"/>
          <ac:spMkLst>
            <pc:docMk/>
            <pc:sldMk cId="312354144" sldId="1803"/>
            <ac:spMk id="13" creationId="{D4620E6B-42A7-4F51-B020-ABF18113A32B}"/>
          </ac:spMkLst>
        </pc:spChg>
        <pc:spChg chg="del">
          <ac:chgData name="Hamlet Markarian" userId="4926d2b407f31d77" providerId="LiveId" clId="{4FF85064-7C3C-4E74-80CF-B037A6DEB2CF}" dt="2021-06-16T05:58:41.594" v="305" actId="478"/>
          <ac:spMkLst>
            <pc:docMk/>
            <pc:sldMk cId="312354144" sldId="1803"/>
            <ac:spMk id="16" creationId="{3620F051-30B7-4C38-8389-293A69262FB1}"/>
          </ac:spMkLst>
        </pc:spChg>
        <pc:spChg chg="add mod">
          <ac:chgData name="Hamlet Markarian" userId="4926d2b407f31d77" providerId="LiveId" clId="{4FF85064-7C3C-4E74-80CF-B037A6DEB2CF}" dt="2021-06-16T07:26:23.884" v="343"/>
          <ac:spMkLst>
            <pc:docMk/>
            <pc:sldMk cId="312354144" sldId="1803"/>
            <ac:spMk id="18" creationId="{CD6B0DBE-C858-4DCC-8481-764CC55EE7B7}"/>
          </ac:spMkLst>
        </pc:spChg>
        <pc:cxnChg chg="add mod">
          <ac:chgData name="Hamlet Markarian" userId="4926d2b407f31d77" providerId="LiveId" clId="{4FF85064-7C3C-4E74-80CF-B037A6DEB2CF}" dt="2021-06-16T05:46:11.692" v="275" actId="208"/>
          <ac:cxnSpMkLst>
            <pc:docMk/>
            <pc:sldMk cId="312354144" sldId="1803"/>
            <ac:cxnSpMk id="12" creationId="{1D238658-1925-495C-AFE8-562C9B9C1B58}"/>
          </ac:cxnSpMkLst>
        </pc:cxnChg>
        <pc:cxnChg chg="add mod">
          <ac:chgData name="Hamlet Markarian" userId="4926d2b407f31d77" providerId="LiveId" clId="{4FF85064-7C3C-4E74-80CF-B037A6DEB2CF}" dt="2021-06-16T05:46:11.692" v="275" actId="208"/>
          <ac:cxnSpMkLst>
            <pc:docMk/>
            <pc:sldMk cId="312354144" sldId="1803"/>
            <ac:cxnSpMk id="14" creationId="{5EEFB889-9D86-474A-BC45-AADBE0BC75E3}"/>
          </ac:cxnSpMkLst>
        </pc:cxnChg>
        <pc:cxnChg chg="add mod">
          <ac:chgData name="Hamlet Markarian" userId="4926d2b407f31d77" providerId="LiveId" clId="{4FF85064-7C3C-4E74-80CF-B037A6DEB2CF}" dt="2021-06-16T05:46:11.692" v="275" actId="208"/>
          <ac:cxnSpMkLst>
            <pc:docMk/>
            <pc:sldMk cId="312354144" sldId="1803"/>
            <ac:cxnSpMk id="15" creationId="{E9974B6A-15B4-4EF1-9B14-11EDDE40F759}"/>
          </ac:cxnSpMkLst>
        </pc:cxnChg>
        <pc:cxnChg chg="add mod">
          <ac:chgData name="Hamlet Markarian" userId="4926d2b407f31d77" providerId="LiveId" clId="{4FF85064-7C3C-4E74-80CF-B037A6DEB2CF}" dt="2021-06-16T05:46:11.692" v="275" actId="208"/>
          <ac:cxnSpMkLst>
            <pc:docMk/>
            <pc:sldMk cId="312354144" sldId="1803"/>
            <ac:cxnSpMk id="17" creationId="{23DA6FCD-A204-4057-BC4C-24DE085907CB}"/>
          </ac:cxnSpMkLst>
        </pc:cxnChg>
      </pc:sldChg>
      <pc:sldChg chg="addSp delSp modSp add mod">
        <pc:chgData name="Hamlet Markarian" userId="4926d2b407f31d77" providerId="LiveId" clId="{4FF85064-7C3C-4E74-80CF-B037A6DEB2CF}" dt="2021-06-16T07:26:32.442" v="344"/>
        <pc:sldMkLst>
          <pc:docMk/>
          <pc:sldMk cId="3105714170" sldId="1804"/>
        </pc:sldMkLst>
        <pc:spChg chg="del">
          <ac:chgData name="Hamlet Markarian" userId="4926d2b407f31d77" providerId="LiveId" clId="{4FF85064-7C3C-4E74-80CF-B037A6DEB2CF}" dt="2021-06-16T05:36:36.923" v="110" actId="478"/>
          <ac:spMkLst>
            <pc:docMk/>
            <pc:sldMk cId="3105714170" sldId="1804"/>
            <ac:spMk id="7" creationId="{C56CA4FA-8FCC-4B15-A09C-0F6206DBAE23}"/>
          </ac:spMkLst>
        </pc:spChg>
        <pc:spChg chg="del">
          <ac:chgData name="Hamlet Markarian" userId="4926d2b407f31d77" providerId="LiveId" clId="{4FF85064-7C3C-4E74-80CF-B037A6DEB2CF}" dt="2021-06-16T05:36:38.316" v="111" actId="478"/>
          <ac:spMkLst>
            <pc:docMk/>
            <pc:sldMk cId="3105714170" sldId="1804"/>
            <ac:spMk id="8" creationId="{9A234FAE-CAB9-4961-BD6A-AF63A0522582}"/>
          </ac:spMkLst>
        </pc:spChg>
        <pc:spChg chg="add mod">
          <ac:chgData name="Hamlet Markarian" userId="4926d2b407f31d77" providerId="LiveId" clId="{4FF85064-7C3C-4E74-80CF-B037A6DEB2CF}" dt="2021-06-16T07:26:32.442" v="344"/>
          <ac:spMkLst>
            <pc:docMk/>
            <pc:sldMk cId="3105714170" sldId="1804"/>
            <ac:spMk id="8" creationId="{A51B6AA2-67DA-4821-8BBE-D64151E2F061}"/>
          </ac:spMkLst>
        </pc:spChg>
        <pc:spChg chg="del">
          <ac:chgData name="Hamlet Markarian" userId="4926d2b407f31d77" providerId="LiveId" clId="{4FF85064-7C3C-4E74-80CF-B037A6DEB2CF}" dt="2021-06-16T05:58:45.307" v="307" actId="478"/>
          <ac:spMkLst>
            <pc:docMk/>
            <pc:sldMk cId="3105714170" sldId="1804"/>
            <ac:spMk id="11" creationId="{0CEC84E5-A487-4497-AA22-D36DEF251179}"/>
          </ac:spMkLst>
        </pc:spChg>
        <pc:spChg chg="del mod">
          <ac:chgData name="Hamlet Markarian" userId="4926d2b407f31d77" providerId="LiveId" clId="{4FF85064-7C3C-4E74-80CF-B037A6DEB2CF}" dt="2021-06-16T05:58:45.307" v="307" actId="478"/>
          <ac:spMkLst>
            <pc:docMk/>
            <pc:sldMk cId="3105714170" sldId="1804"/>
            <ac:spMk id="13" creationId="{D4620E6B-42A7-4F51-B020-ABF18113A32B}"/>
          </ac:spMkLst>
        </pc:spChg>
        <pc:spChg chg="del">
          <ac:chgData name="Hamlet Markarian" userId="4926d2b407f31d77" providerId="LiveId" clId="{4FF85064-7C3C-4E74-80CF-B037A6DEB2CF}" dt="2021-06-16T05:58:45.307" v="307" actId="478"/>
          <ac:spMkLst>
            <pc:docMk/>
            <pc:sldMk cId="3105714170" sldId="1804"/>
            <ac:spMk id="16" creationId="{3620F051-30B7-4C38-8389-293A69262FB1}"/>
          </ac:spMkLst>
        </pc:spChg>
        <pc:spChg chg="add mod">
          <ac:chgData name="Hamlet Markarian" userId="4926d2b407f31d77" providerId="LiveId" clId="{4FF85064-7C3C-4E74-80CF-B037A6DEB2CF}" dt="2021-06-16T06:00:04.447" v="328" actId="12"/>
          <ac:spMkLst>
            <pc:docMk/>
            <pc:sldMk cId="3105714170" sldId="1804"/>
            <ac:spMk id="18" creationId="{A529BC54-23AF-4580-A09F-502FE56A7881}"/>
          </ac:spMkLst>
        </pc:spChg>
        <pc:spChg chg="add mod">
          <ac:chgData name="Hamlet Markarian" userId="4926d2b407f31d77" providerId="LiveId" clId="{4FF85064-7C3C-4E74-80CF-B037A6DEB2CF}" dt="2021-06-16T05:36:40.973" v="113" actId="207"/>
          <ac:spMkLst>
            <pc:docMk/>
            <pc:sldMk cId="3105714170" sldId="1804"/>
            <ac:spMk id="19" creationId="{30DABA89-A6C2-4E8C-8029-8CB7E86FDA02}"/>
          </ac:spMkLst>
        </pc:spChg>
        <pc:cxnChg chg="del">
          <ac:chgData name="Hamlet Markarian" userId="4926d2b407f31d77" providerId="LiveId" clId="{4FF85064-7C3C-4E74-80CF-B037A6DEB2CF}" dt="2021-06-16T05:36:36.923" v="110" actId="478"/>
          <ac:cxnSpMkLst>
            <pc:docMk/>
            <pc:sldMk cId="3105714170" sldId="1804"/>
            <ac:cxnSpMk id="12" creationId="{1D238658-1925-495C-AFE8-562C9B9C1B58}"/>
          </ac:cxnSpMkLst>
        </pc:cxnChg>
        <pc:cxnChg chg="del">
          <ac:chgData name="Hamlet Markarian" userId="4926d2b407f31d77" providerId="LiveId" clId="{4FF85064-7C3C-4E74-80CF-B037A6DEB2CF}" dt="2021-06-16T05:36:36.923" v="110" actId="478"/>
          <ac:cxnSpMkLst>
            <pc:docMk/>
            <pc:sldMk cId="3105714170" sldId="1804"/>
            <ac:cxnSpMk id="14" creationId="{5EEFB889-9D86-474A-BC45-AADBE0BC75E3}"/>
          </ac:cxnSpMkLst>
        </pc:cxnChg>
        <pc:cxnChg chg="del">
          <ac:chgData name="Hamlet Markarian" userId="4926d2b407f31d77" providerId="LiveId" clId="{4FF85064-7C3C-4E74-80CF-B037A6DEB2CF}" dt="2021-06-16T05:36:36.923" v="110" actId="478"/>
          <ac:cxnSpMkLst>
            <pc:docMk/>
            <pc:sldMk cId="3105714170" sldId="1804"/>
            <ac:cxnSpMk id="15" creationId="{E9974B6A-15B4-4EF1-9B14-11EDDE40F759}"/>
          </ac:cxnSpMkLst>
        </pc:cxnChg>
        <pc:cxnChg chg="del">
          <ac:chgData name="Hamlet Markarian" userId="4926d2b407f31d77" providerId="LiveId" clId="{4FF85064-7C3C-4E74-80CF-B037A6DEB2CF}" dt="2021-06-16T05:36:36.923" v="110" actId="478"/>
          <ac:cxnSpMkLst>
            <pc:docMk/>
            <pc:sldMk cId="3105714170" sldId="1804"/>
            <ac:cxnSpMk id="17" creationId="{23DA6FCD-A204-4057-BC4C-24DE085907CB}"/>
          </ac:cxnSpMkLst>
        </pc:cxnChg>
        <pc:cxnChg chg="add mod">
          <ac:chgData name="Hamlet Markarian" userId="4926d2b407f31d77" providerId="LiveId" clId="{4FF85064-7C3C-4E74-80CF-B037A6DEB2CF}" dt="2021-06-16T05:46:23.601" v="278" actId="14100"/>
          <ac:cxnSpMkLst>
            <pc:docMk/>
            <pc:sldMk cId="3105714170" sldId="1804"/>
            <ac:cxnSpMk id="20" creationId="{BBA90DF3-E14A-41C2-85E6-D73AF18CEC5D}"/>
          </ac:cxnSpMkLst>
        </pc:cxnChg>
      </pc:sldChg>
      <pc:sldChg chg="addSp delSp modSp add mod ord">
        <pc:chgData name="Hamlet Markarian" userId="4926d2b407f31d77" providerId="LiveId" clId="{4FF85064-7C3C-4E74-80CF-B037A6DEB2CF}" dt="2021-06-16T07:26:49.679" v="346"/>
        <pc:sldMkLst>
          <pc:docMk/>
          <pc:sldMk cId="2789943440" sldId="1805"/>
        </pc:sldMkLst>
        <pc:spChg chg="add mod">
          <ac:chgData name="Hamlet Markarian" userId="4926d2b407f31d77" providerId="LiveId" clId="{4FF85064-7C3C-4E74-80CF-B037A6DEB2CF}" dt="2021-06-16T06:00:00.671" v="327" actId="12"/>
          <ac:spMkLst>
            <pc:docMk/>
            <pc:sldMk cId="2789943440" sldId="1805"/>
            <ac:spMk id="8" creationId="{48A6D688-5E89-4C6F-A52A-350ACBD42066}"/>
          </ac:spMkLst>
        </pc:spChg>
        <pc:spChg chg="add del mod">
          <ac:chgData name="Hamlet Markarian" userId="4926d2b407f31d77" providerId="LiveId" clId="{4FF85064-7C3C-4E74-80CF-B037A6DEB2CF}" dt="2021-06-16T05:38:17.851" v="139" actId="478"/>
          <ac:spMkLst>
            <pc:docMk/>
            <pc:sldMk cId="2789943440" sldId="1805"/>
            <ac:spMk id="9" creationId="{FB796F55-08B2-4744-A42A-D1AB86DD25DC}"/>
          </ac:spMkLst>
        </pc:spChg>
        <pc:spChg chg="mod">
          <ac:chgData name="Hamlet Markarian" userId="4926d2b407f31d77" providerId="LiveId" clId="{4FF85064-7C3C-4E74-80CF-B037A6DEB2CF}" dt="2021-06-16T07:26:49.679" v="346"/>
          <ac:spMkLst>
            <pc:docMk/>
            <pc:sldMk cId="2789943440" sldId="1805"/>
            <ac:spMk id="11" creationId="{0CEC84E5-A487-4497-AA22-D36DEF251179}"/>
          </ac:spMkLst>
        </pc:spChg>
        <pc:spChg chg="del mod">
          <ac:chgData name="Hamlet Markarian" userId="4926d2b407f31d77" providerId="LiveId" clId="{4FF85064-7C3C-4E74-80CF-B037A6DEB2CF}" dt="2021-06-16T05:59:10.794" v="312" actId="478"/>
          <ac:spMkLst>
            <pc:docMk/>
            <pc:sldMk cId="2789943440" sldId="1805"/>
            <ac:spMk id="13" creationId="{D4620E6B-42A7-4F51-B020-ABF18113A32B}"/>
          </ac:spMkLst>
        </pc:spChg>
        <pc:spChg chg="del mod">
          <ac:chgData name="Hamlet Markarian" userId="4926d2b407f31d77" providerId="LiveId" clId="{4FF85064-7C3C-4E74-80CF-B037A6DEB2CF}" dt="2021-06-16T05:59:10.794" v="312" actId="478"/>
          <ac:spMkLst>
            <pc:docMk/>
            <pc:sldMk cId="2789943440" sldId="1805"/>
            <ac:spMk id="16" creationId="{3620F051-30B7-4C38-8389-293A69262FB1}"/>
          </ac:spMkLst>
        </pc:spChg>
        <pc:spChg chg="del">
          <ac:chgData name="Hamlet Markarian" userId="4926d2b407f31d77" providerId="LiveId" clId="{4FF85064-7C3C-4E74-80CF-B037A6DEB2CF}" dt="2021-06-16T05:38:06.523" v="133" actId="478"/>
          <ac:spMkLst>
            <pc:docMk/>
            <pc:sldMk cId="2789943440" sldId="1805"/>
            <ac:spMk id="18" creationId="{A529BC54-23AF-4580-A09F-502FE56A7881}"/>
          </ac:spMkLst>
        </pc:spChg>
        <pc:spChg chg="mod">
          <ac:chgData name="Hamlet Markarian" userId="4926d2b407f31d77" providerId="LiveId" clId="{4FF85064-7C3C-4E74-80CF-B037A6DEB2CF}" dt="2021-06-16T05:37:57.861" v="131" actId="207"/>
          <ac:spMkLst>
            <pc:docMk/>
            <pc:sldMk cId="2789943440" sldId="1805"/>
            <ac:spMk id="19" creationId="{30DABA89-A6C2-4E8C-8029-8CB7E86FDA02}"/>
          </ac:spMkLst>
        </pc:spChg>
        <pc:cxnChg chg="add mod">
          <ac:chgData name="Hamlet Markarian" userId="4926d2b407f31d77" providerId="LiveId" clId="{4FF85064-7C3C-4E74-80CF-B037A6DEB2CF}" dt="2021-06-16T05:46:35.709" v="281" actId="208"/>
          <ac:cxnSpMkLst>
            <pc:docMk/>
            <pc:sldMk cId="2789943440" sldId="1805"/>
            <ac:cxnSpMk id="10" creationId="{FFBED3E5-54BA-442C-B10F-E477EBD04603}"/>
          </ac:cxnSpMkLst>
        </pc:cxnChg>
        <pc:cxnChg chg="del">
          <ac:chgData name="Hamlet Markarian" userId="4926d2b407f31d77" providerId="LiveId" clId="{4FF85064-7C3C-4E74-80CF-B037A6DEB2CF}" dt="2021-06-16T05:38:06.523" v="133" actId="478"/>
          <ac:cxnSpMkLst>
            <pc:docMk/>
            <pc:sldMk cId="2789943440" sldId="1805"/>
            <ac:cxnSpMk id="20" creationId="{BBA90DF3-E14A-41C2-85E6-D73AF18CEC5D}"/>
          </ac:cxnSpMkLst>
        </pc:cxnChg>
      </pc:sldChg>
      <pc:sldChg chg="addSp delSp modSp add mod">
        <pc:chgData name="Hamlet Markarian" userId="4926d2b407f31d77" providerId="LiveId" clId="{4FF85064-7C3C-4E74-80CF-B037A6DEB2CF}" dt="2021-06-16T07:26:59.391" v="347"/>
        <pc:sldMkLst>
          <pc:docMk/>
          <pc:sldMk cId="1103732382" sldId="1806"/>
        </pc:sldMkLst>
        <pc:spChg chg="del">
          <ac:chgData name="Hamlet Markarian" userId="4926d2b407f31d77" providerId="LiveId" clId="{4FF85064-7C3C-4E74-80CF-B037A6DEB2CF}" dt="2021-06-16T05:39:19.115" v="153" actId="478"/>
          <ac:spMkLst>
            <pc:docMk/>
            <pc:sldMk cId="1103732382" sldId="1806"/>
            <ac:spMk id="8" creationId="{48A6D688-5E89-4C6F-A52A-350ACBD42066}"/>
          </ac:spMkLst>
        </pc:spChg>
        <pc:spChg chg="add mod">
          <ac:chgData name="Hamlet Markarian" userId="4926d2b407f31d77" providerId="LiveId" clId="{4FF85064-7C3C-4E74-80CF-B037A6DEB2CF}" dt="2021-06-16T07:26:59.391" v="347"/>
          <ac:spMkLst>
            <pc:docMk/>
            <pc:sldMk cId="1103732382" sldId="1806"/>
            <ac:spMk id="8" creationId="{CE741EFF-2975-4CDE-B42A-316AFBFC30F5}"/>
          </ac:spMkLst>
        </pc:spChg>
        <pc:spChg chg="add mod">
          <ac:chgData name="Hamlet Markarian" userId="4926d2b407f31d77" providerId="LiveId" clId="{4FF85064-7C3C-4E74-80CF-B037A6DEB2CF}" dt="2021-06-16T06:00:39.739" v="337" actId="11"/>
          <ac:spMkLst>
            <pc:docMk/>
            <pc:sldMk cId="1103732382" sldId="1806"/>
            <ac:spMk id="9" creationId="{7706A6DC-E6C6-4E7F-9343-E013F318B6AE}"/>
          </ac:spMkLst>
        </pc:spChg>
        <pc:spChg chg="del">
          <ac:chgData name="Hamlet Markarian" userId="4926d2b407f31d77" providerId="LiveId" clId="{4FF85064-7C3C-4E74-80CF-B037A6DEB2CF}" dt="2021-06-16T05:59:23.530" v="315" actId="478"/>
          <ac:spMkLst>
            <pc:docMk/>
            <pc:sldMk cId="1103732382" sldId="1806"/>
            <ac:spMk id="11" creationId="{0CEC84E5-A487-4497-AA22-D36DEF251179}"/>
          </ac:spMkLst>
        </pc:spChg>
        <pc:spChg chg="add mod">
          <ac:chgData name="Hamlet Markarian" userId="4926d2b407f31d77" providerId="LiveId" clId="{4FF85064-7C3C-4E74-80CF-B037A6DEB2CF}" dt="2021-06-16T05:43:22.894" v="242" actId="14100"/>
          <ac:spMkLst>
            <pc:docMk/>
            <pc:sldMk cId="1103732382" sldId="1806"/>
            <ac:spMk id="12" creationId="{9BAF2958-CC28-4FDB-BA27-4D914C66686F}"/>
          </ac:spMkLst>
        </pc:spChg>
        <pc:spChg chg="del mod">
          <ac:chgData name="Hamlet Markarian" userId="4926d2b407f31d77" providerId="LiveId" clId="{4FF85064-7C3C-4E74-80CF-B037A6DEB2CF}" dt="2021-06-16T05:59:23.530" v="315" actId="478"/>
          <ac:spMkLst>
            <pc:docMk/>
            <pc:sldMk cId="1103732382" sldId="1806"/>
            <ac:spMk id="13" creationId="{D4620E6B-42A7-4F51-B020-ABF18113A32B}"/>
          </ac:spMkLst>
        </pc:spChg>
        <pc:spChg chg="add del mod">
          <ac:chgData name="Hamlet Markarian" userId="4926d2b407f31d77" providerId="LiveId" clId="{4FF85064-7C3C-4E74-80CF-B037A6DEB2CF}" dt="2021-06-16T05:40:48.781" v="194"/>
          <ac:spMkLst>
            <pc:docMk/>
            <pc:sldMk cId="1103732382" sldId="1806"/>
            <ac:spMk id="14" creationId="{D8648637-22B1-4A7C-9ADC-BDEA3B91C59A}"/>
          </ac:spMkLst>
        </pc:spChg>
        <pc:spChg chg="add del mod">
          <ac:chgData name="Hamlet Markarian" userId="4926d2b407f31d77" providerId="LiveId" clId="{4FF85064-7C3C-4E74-80CF-B037A6DEB2CF}" dt="2021-06-16T05:40:48.782" v="196"/>
          <ac:spMkLst>
            <pc:docMk/>
            <pc:sldMk cId="1103732382" sldId="1806"/>
            <ac:spMk id="15" creationId="{7C972C8E-BFAC-43CE-B326-8165D19ED165}"/>
          </ac:spMkLst>
        </pc:spChg>
        <pc:spChg chg="del mod">
          <ac:chgData name="Hamlet Markarian" userId="4926d2b407f31d77" providerId="LiveId" clId="{4FF85064-7C3C-4E74-80CF-B037A6DEB2CF}" dt="2021-06-16T05:59:23.530" v="315" actId="478"/>
          <ac:spMkLst>
            <pc:docMk/>
            <pc:sldMk cId="1103732382" sldId="1806"/>
            <ac:spMk id="16" creationId="{3620F051-30B7-4C38-8389-293A69262FB1}"/>
          </ac:spMkLst>
        </pc:spChg>
        <pc:spChg chg="add del mod">
          <ac:chgData name="Hamlet Markarian" userId="4926d2b407f31d77" providerId="LiveId" clId="{4FF85064-7C3C-4E74-80CF-B037A6DEB2CF}" dt="2021-06-16T05:41:11.533" v="201" actId="478"/>
          <ac:spMkLst>
            <pc:docMk/>
            <pc:sldMk cId="1103732382" sldId="1806"/>
            <ac:spMk id="17" creationId="{83E19C17-05FA-4DD9-A753-14F4AA3582CD}"/>
          </ac:spMkLst>
        </pc:spChg>
        <pc:spChg chg="add del mod">
          <ac:chgData name="Hamlet Markarian" userId="4926d2b407f31d77" providerId="LiveId" clId="{4FF85064-7C3C-4E74-80CF-B037A6DEB2CF}" dt="2021-06-16T05:40:03.883" v="164" actId="478"/>
          <ac:spMkLst>
            <pc:docMk/>
            <pc:sldMk cId="1103732382" sldId="1806"/>
            <ac:spMk id="18" creationId="{767F1FBF-364E-4E9E-A561-912DC6137D19}"/>
          </ac:spMkLst>
        </pc:spChg>
        <pc:spChg chg="add del mod">
          <ac:chgData name="Hamlet Markarian" userId="4926d2b407f31d77" providerId="LiveId" clId="{4FF85064-7C3C-4E74-80CF-B037A6DEB2CF}" dt="2021-06-16T05:40:13.436" v="171" actId="478"/>
          <ac:spMkLst>
            <pc:docMk/>
            <pc:sldMk cId="1103732382" sldId="1806"/>
            <ac:spMk id="20" creationId="{6E657B2B-6B2C-41E0-BEB5-AE90DEFE69AC}"/>
          </ac:spMkLst>
        </pc:spChg>
        <pc:spChg chg="add del mod">
          <ac:chgData name="Hamlet Markarian" userId="4926d2b407f31d77" providerId="LiveId" clId="{4FF85064-7C3C-4E74-80CF-B037A6DEB2CF}" dt="2021-06-16T05:40:28.731" v="182" actId="478"/>
          <ac:spMkLst>
            <pc:docMk/>
            <pc:sldMk cId="1103732382" sldId="1806"/>
            <ac:spMk id="21" creationId="{3F7DDF17-226C-45D3-992C-6E3D61D88F3C}"/>
          </ac:spMkLst>
        </pc:spChg>
        <pc:cxnChg chg="del">
          <ac:chgData name="Hamlet Markarian" userId="4926d2b407f31d77" providerId="LiveId" clId="{4FF85064-7C3C-4E74-80CF-B037A6DEB2CF}" dt="2021-06-16T05:39:19.115" v="153" actId="478"/>
          <ac:cxnSpMkLst>
            <pc:docMk/>
            <pc:sldMk cId="1103732382" sldId="1806"/>
            <ac:cxnSpMk id="10" creationId="{FFBED3E5-54BA-442C-B10F-E477EBD04603}"/>
          </ac:cxnSpMkLst>
        </pc:cxnChg>
      </pc:sldChg>
      <pc:sldChg chg="addSp delSp modSp add mod">
        <pc:chgData name="Hamlet Markarian" userId="4926d2b407f31d77" providerId="LiveId" clId="{4FF85064-7C3C-4E74-80CF-B037A6DEB2CF}" dt="2021-06-16T07:27:04.267" v="348"/>
        <pc:sldMkLst>
          <pc:docMk/>
          <pc:sldMk cId="3130676653" sldId="1807"/>
        </pc:sldMkLst>
        <pc:spChg chg="add mod">
          <ac:chgData name="Hamlet Markarian" userId="4926d2b407f31d77" providerId="LiveId" clId="{4FF85064-7C3C-4E74-80CF-B037A6DEB2CF}" dt="2021-06-16T07:27:04.267" v="348"/>
          <ac:spMkLst>
            <pc:docMk/>
            <pc:sldMk cId="3130676653" sldId="1807"/>
            <ac:spMk id="7" creationId="{91863FBE-E710-4FA9-BA6A-1BD9169578C8}"/>
          </ac:spMkLst>
        </pc:spChg>
        <pc:spChg chg="add mod">
          <ac:chgData name="Hamlet Markarian" userId="4926d2b407f31d77" providerId="LiveId" clId="{4FF85064-7C3C-4E74-80CF-B037A6DEB2CF}" dt="2021-06-16T05:59:50.590" v="323" actId="12"/>
          <ac:spMkLst>
            <pc:docMk/>
            <pc:sldMk cId="3130676653" sldId="1807"/>
            <ac:spMk id="8" creationId="{27D1C816-198D-4AB3-9BFF-E643BEFE00F1}"/>
          </ac:spMkLst>
        </pc:spChg>
        <pc:spChg chg="del">
          <ac:chgData name="Hamlet Markarian" userId="4926d2b407f31d77" providerId="LiveId" clId="{4FF85064-7C3C-4E74-80CF-B037A6DEB2CF}" dt="2021-06-16T05:41:43.803" v="214" actId="478"/>
          <ac:spMkLst>
            <pc:docMk/>
            <pc:sldMk cId="3130676653" sldId="1807"/>
            <ac:spMk id="9" creationId="{7706A6DC-E6C6-4E7F-9343-E013F318B6AE}"/>
          </ac:spMkLst>
        </pc:spChg>
        <pc:spChg chg="add mod">
          <ac:chgData name="Hamlet Markarian" userId="4926d2b407f31d77" providerId="LiveId" clId="{4FF85064-7C3C-4E74-80CF-B037A6DEB2CF}" dt="2021-06-16T05:41:47.600" v="217" actId="207"/>
          <ac:spMkLst>
            <pc:docMk/>
            <pc:sldMk cId="3130676653" sldId="1807"/>
            <ac:spMk id="10" creationId="{BEE97429-D11D-44C9-8F24-FBA78FA2B4E1}"/>
          </ac:spMkLst>
        </pc:spChg>
        <pc:spChg chg="del">
          <ac:chgData name="Hamlet Markarian" userId="4926d2b407f31d77" providerId="LiveId" clId="{4FF85064-7C3C-4E74-80CF-B037A6DEB2CF}" dt="2021-06-16T05:59:27.690" v="317" actId="478"/>
          <ac:spMkLst>
            <pc:docMk/>
            <pc:sldMk cId="3130676653" sldId="1807"/>
            <ac:spMk id="11" creationId="{0CEC84E5-A487-4497-AA22-D36DEF251179}"/>
          </ac:spMkLst>
        </pc:spChg>
        <pc:spChg chg="del">
          <ac:chgData name="Hamlet Markarian" userId="4926d2b407f31d77" providerId="LiveId" clId="{4FF85064-7C3C-4E74-80CF-B037A6DEB2CF}" dt="2021-06-16T05:41:43.803" v="214" actId="478"/>
          <ac:spMkLst>
            <pc:docMk/>
            <pc:sldMk cId="3130676653" sldId="1807"/>
            <ac:spMk id="12" creationId="{9BAF2958-CC28-4FDB-BA27-4D914C66686F}"/>
          </ac:spMkLst>
        </pc:spChg>
        <pc:spChg chg="del mod">
          <ac:chgData name="Hamlet Markarian" userId="4926d2b407f31d77" providerId="LiveId" clId="{4FF85064-7C3C-4E74-80CF-B037A6DEB2CF}" dt="2021-06-16T05:59:27.690" v="317" actId="478"/>
          <ac:spMkLst>
            <pc:docMk/>
            <pc:sldMk cId="3130676653" sldId="1807"/>
            <ac:spMk id="13" creationId="{D4620E6B-42A7-4F51-B020-ABF18113A32B}"/>
          </ac:spMkLst>
        </pc:spChg>
        <pc:spChg chg="del mod">
          <ac:chgData name="Hamlet Markarian" userId="4926d2b407f31d77" providerId="LiveId" clId="{4FF85064-7C3C-4E74-80CF-B037A6DEB2CF}" dt="2021-06-16T05:59:27.690" v="317" actId="478"/>
          <ac:spMkLst>
            <pc:docMk/>
            <pc:sldMk cId="3130676653" sldId="1807"/>
            <ac:spMk id="16" creationId="{3620F051-30B7-4C38-8389-293A69262FB1}"/>
          </ac:spMkLst>
        </pc:spChg>
        <pc:spChg chg="del">
          <ac:chgData name="Hamlet Markarian" userId="4926d2b407f31d77" providerId="LiveId" clId="{4FF85064-7C3C-4E74-80CF-B037A6DEB2CF}" dt="2021-06-16T05:41:45.723" v="215" actId="478"/>
          <ac:spMkLst>
            <pc:docMk/>
            <pc:sldMk cId="3130676653" sldId="1807"/>
            <ac:spMk id="19" creationId="{30DABA89-A6C2-4E8C-8029-8CB7E86FDA02}"/>
          </ac:spMkLst>
        </pc:spChg>
      </pc:sldChg>
      <pc:sldChg chg="addSp delSp modSp add mod">
        <pc:chgData name="Hamlet Markarian" userId="4926d2b407f31d77" providerId="LiveId" clId="{4FF85064-7C3C-4E74-80CF-B037A6DEB2CF}" dt="2021-06-16T07:27:08.551" v="349"/>
        <pc:sldMkLst>
          <pc:docMk/>
          <pc:sldMk cId="2981692590" sldId="1808"/>
        </pc:sldMkLst>
        <pc:spChg chg="add mod">
          <ac:chgData name="Hamlet Markarian" userId="4926d2b407f31d77" providerId="LiveId" clId="{4FF85064-7C3C-4E74-80CF-B037A6DEB2CF}" dt="2021-06-16T05:59:45.952" v="322" actId="12"/>
          <ac:spMkLst>
            <pc:docMk/>
            <pc:sldMk cId="2981692590" sldId="1808"/>
            <ac:spMk id="7" creationId="{D66FAB75-9A80-4702-B075-B6BFAB205C85}"/>
          </ac:spMkLst>
        </pc:spChg>
        <pc:spChg chg="del">
          <ac:chgData name="Hamlet Markarian" userId="4926d2b407f31d77" providerId="LiveId" clId="{4FF85064-7C3C-4E74-80CF-B037A6DEB2CF}" dt="2021-06-16T05:42:04.219" v="220" actId="478"/>
          <ac:spMkLst>
            <pc:docMk/>
            <pc:sldMk cId="2981692590" sldId="1808"/>
            <ac:spMk id="8" creationId="{27D1C816-198D-4AB3-9BFF-E643BEFE00F1}"/>
          </ac:spMkLst>
        </pc:spChg>
        <pc:spChg chg="add mod">
          <ac:chgData name="Hamlet Markarian" userId="4926d2b407f31d77" providerId="LiveId" clId="{4FF85064-7C3C-4E74-80CF-B037A6DEB2CF}" dt="2021-06-16T07:27:08.551" v="349"/>
          <ac:spMkLst>
            <pc:docMk/>
            <pc:sldMk cId="2981692590" sldId="1808"/>
            <ac:spMk id="8" creationId="{A647FCF7-349B-47C6-B3A9-BF1236F8FF69}"/>
          </ac:spMkLst>
        </pc:spChg>
        <pc:spChg chg="add mod">
          <ac:chgData name="Hamlet Markarian" userId="4926d2b407f31d77" providerId="LiveId" clId="{4FF85064-7C3C-4E74-80CF-B037A6DEB2CF}" dt="2021-06-16T05:42:12.359" v="224" actId="207"/>
          <ac:spMkLst>
            <pc:docMk/>
            <pc:sldMk cId="2981692590" sldId="1808"/>
            <ac:spMk id="9" creationId="{3BAFA491-6063-41EB-8F7F-8454585BC263}"/>
          </ac:spMkLst>
        </pc:spChg>
        <pc:spChg chg="del">
          <ac:chgData name="Hamlet Markarian" userId="4926d2b407f31d77" providerId="LiveId" clId="{4FF85064-7C3C-4E74-80CF-B037A6DEB2CF}" dt="2021-06-16T05:42:05.996" v="221" actId="478"/>
          <ac:spMkLst>
            <pc:docMk/>
            <pc:sldMk cId="2981692590" sldId="1808"/>
            <ac:spMk id="10" creationId="{BEE97429-D11D-44C9-8F24-FBA78FA2B4E1}"/>
          </ac:spMkLst>
        </pc:spChg>
        <pc:spChg chg="del">
          <ac:chgData name="Hamlet Markarian" userId="4926d2b407f31d77" providerId="LiveId" clId="{4FF85064-7C3C-4E74-80CF-B037A6DEB2CF}" dt="2021-06-16T05:59:32.539" v="319" actId="478"/>
          <ac:spMkLst>
            <pc:docMk/>
            <pc:sldMk cId="2981692590" sldId="1808"/>
            <ac:spMk id="11" creationId="{0CEC84E5-A487-4497-AA22-D36DEF251179}"/>
          </ac:spMkLst>
        </pc:spChg>
        <pc:spChg chg="add del mod">
          <ac:chgData name="Hamlet Markarian" userId="4926d2b407f31d77" providerId="LiveId" clId="{4FF85064-7C3C-4E74-80CF-B037A6DEB2CF}" dt="2021-06-16T05:42:16.139" v="226" actId="478"/>
          <ac:spMkLst>
            <pc:docMk/>
            <pc:sldMk cId="2981692590" sldId="1808"/>
            <ac:spMk id="12" creationId="{A8DEB5CB-A1D6-4BDF-8468-A548412F5898}"/>
          </ac:spMkLst>
        </pc:spChg>
        <pc:spChg chg="del mod">
          <ac:chgData name="Hamlet Markarian" userId="4926d2b407f31d77" providerId="LiveId" clId="{4FF85064-7C3C-4E74-80CF-B037A6DEB2CF}" dt="2021-06-16T05:59:32.539" v="319" actId="478"/>
          <ac:spMkLst>
            <pc:docMk/>
            <pc:sldMk cId="2981692590" sldId="1808"/>
            <ac:spMk id="13" creationId="{D4620E6B-42A7-4F51-B020-ABF18113A32B}"/>
          </ac:spMkLst>
        </pc:spChg>
        <pc:spChg chg="del mod">
          <ac:chgData name="Hamlet Markarian" userId="4926d2b407f31d77" providerId="LiveId" clId="{4FF85064-7C3C-4E74-80CF-B037A6DEB2CF}" dt="2021-06-16T05:59:32.539" v="319" actId="478"/>
          <ac:spMkLst>
            <pc:docMk/>
            <pc:sldMk cId="2981692590" sldId="1808"/>
            <ac:spMk id="16" creationId="{3620F051-30B7-4C38-8389-293A69262FB1}"/>
          </ac:spMkLst>
        </pc:spChg>
        <pc:cxnChg chg="add mod">
          <ac:chgData name="Hamlet Markarian" userId="4926d2b407f31d77" providerId="LiveId" clId="{4FF85064-7C3C-4E74-80CF-B037A6DEB2CF}" dt="2021-06-16T05:46:58.322" v="285" actId="208"/>
          <ac:cxnSpMkLst>
            <pc:docMk/>
            <pc:sldMk cId="2981692590" sldId="1808"/>
            <ac:cxnSpMk id="14" creationId="{64BF8B2D-DB52-4AE5-940A-C915A4CC15A2}"/>
          </ac:cxnSpMkLst>
        </pc:cxnChg>
      </pc:sldChg>
      <pc:sldMasterChg chg="addSldLayout modSldLayout">
        <pc:chgData name="Hamlet Markarian" userId="4926d2b407f31d77" providerId="LiveId" clId="{4FF85064-7C3C-4E74-80CF-B037A6DEB2CF}" dt="2021-06-16T07:27:20.326" v="355" actId="1037"/>
        <pc:sldMasterMkLst>
          <pc:docMk/>
          <pc:sldMasterMk cId="2383000118" sldId="2147483912"/>
        </pc:sldMasterMkLst>
        <pc:sldLayoutChg chg="addSp modSp add mod modTransition">
          <pc:chgData name="Hamlet Markarian" userId="4926d2b407f31d77" providerId="LiveId" clId="{4FF85064-7C3C-4E74-80CF-B037A6DEB2CF}" dt="2021-06-16T07:27:20.326" v="355" actId="1037"/>
          <pc:sldLayoutMkLst>
            <pc:docMk/>
            <pc:sldMasterMk cId="2383000118" sldId="2147483912"/>
            <pc:sldLayoutMk cId="4060007196" sldId="2147483979"/>
          </pc:sldLayoutMkLst>
          <pc:spChg chg="add mod">
            <ac:chgData name="Hamlet Markarian" userId="4926d2b407f31d77" providerId="LiveId" clId="{4FF85064-7C3C-4E74-80CF-B037A6DEB2CF}" dt="2021-06-16T05:33:31.424" v="72"/>
            <ac:spMkLst>
              <pc:docMk/>
              <pc:sldMasterMk cId="2383000118" sldId="2147483912"/>
              <pc:sldLayoutMk cId="4060007196" sldId="2147483979"/>
              <ac:spMk id="2" creationId="{87A770D9-F43E-4D7B-B38E-DE98072DCC42}"/>
            </ac:spMkLst>
          </pc:spChg>
          <pc:picChg chg="add mod">
            <ac:chgData name="Hamlet Markarian" userId="4926d2b407f31d77" providerId="LiveId" clId="{4FF85064-7C3C-4E74-80CF-B037A6DEB2CF}" dt="2021-06-16T07:27:20.326" v="355" actId="1037"/>
            <ac:picMkLst>
              <pc:docMk/>
              <pc:sldMasterMk cId="2383000118" sldId="2147483912"/>
              <pc:sldLayoutMk cId="4060007196" sldId="2147483979"/>
              <ac:picMk id="3" creationId="{C6556670-8F65-470A-BA35-D8E2DDE0DB15}"/>
            </ac:picMkLst>
          </pc:picChg>
        </pc:sldLayoutChg>
      </pc:sldMasterChg>
    </pc:docChg>
  </pc:docChgLst>
  <pc:docChgLst>
    <pc:chgData name="Hamlet Markarian" userId="4926d2b407f31d77" providerId="LiveId" clId="{6FF85FA6-4547-4E93-B244-3C4181BADB0F}"/>
    <pc:docChg chg="undo custSel modSld">
      <pc:chgData name="Hamlet Markarian" userId="4926d2b407f31d77" providerId="LiveId" clId="{6FF85FA6-4547-4E93-B244-3C4181BADB0F}" dt="2021-10-29T09:56:36.581" v="127" actId="14100"/>
      <pc:docMkLst>
        <pc:docMk/>
      </pc:docMkLst>
      <pc:sldChg chg="addSp delSp modSp mod">
        <pc:chgData name="Hamlet Markarian" userId="4926d2b407f31d77" providerId="LiveId" clId="{6FF85FA6-4547-4E93-B244-3C4181BADB0F}" dt="2021-10-29T09:56:36.581" v="127" actId="14100"/>
        <pc:sldMkLst>
          <pc:docMk/>
          <pc:sldMk cId="2089435669" sldId="1738"/>
        </pc:sldMkLst>
        <pc:spChg chg="mod">
          <ac:chgData name="Hamlet Markarian" userId="4926d2b407f31d77" providerId="LiveId" clId="{6FF85FA6-4547-4E93-B244-3C4181BADB0F}" dt="2021-10-29T09:56:30.177" v="125" actId="1076"/>
          <ac:spMkLst>
            <pc:docMk/>
            <pc:sldMk cId="2089435669" sldId="1738"/>
            <ac:spMk id="3" creationId="{00000000-0000-0000-0000-000000000000}"/>
          </ac:spMkLst>
        </pc:spChg>
        <pc:spChg chg="mod">
          <ac:chgData name="Hamlet Markarian" userId="4926d2b407f31d77" providerId="LiveId" clId="{6FF85FA6-4547-4E93-B244-3C4181BADB0F}" dt="2021-10-29T09:17:12.706" v="75" actId="14100"/>
          <ac:spMkLst>
            <pc:docMk/>
            <pc:sldMk cId="2089435669" sldId="1738"/>
            <ac:spMk id="6" creationId="{CEC7500B-72BA-40E7-9AF4-8783615DF403}"/>
          </ac:spMkLst>
        </pc:spChg>
        <pc:spChg chg="mod topLvl">
          <ac:chgData name="Hamlet Markarian" userId="4926d2b407f31d77" providerId="LiveId" clId="{6FF85FA6-4547-4E93-B244-3C4181BADB0F}" dt="2021-10-29T09:16:33.284" v="71" actId="14861"/>
          <ac:spMkLst>
            <pc:docMk/>
            <pc:sldMk cId="2089435669" sldId="1738"/>
            <ac:spMk id="11" creationId="{1E784679-9E0A-44ED-888F-C2F7713DCEF3}"/>
          </ac:spMkLst>
        </pc:spChg>
        <pc:spChg chg="del">
          <ac:chgData name="Hamlet Markarian" userId="4926d2b407f31d77" providerId="LiveId" clId="{6FF85FA6-4547-4E93-B244-3C4181BADB0F}" dt="2021-10-29T09:06:07.401" v="0" actId="478"/>
          <ac:spMkLst>
            <pc:docMk/>
            <pc:sldMk cId="2089435669" sldId="1738"/>
            <ac:spMk id="12" creationId="{1A5AF6FE-08C1-4085-BEAE-52C9C1083F10}"/>
          </ac:spMkLst>
        </pc:spChg>
        <pc:spChg chg="mod">
          <ac:chgData name="Hamlet Markarian" userId="4926d2b407f31d77" providerId="LiveId" clId="{6FF85FA6-4547-4E93-B244-3C4181BADB0F}" dt="2021-10-29T09:26:19.040" v="124" actId="20577"/>
          <ac:spMkLst>
            <pc:docMk/>
            <pc:sldMk cId="2089435669" sldId="1738"/>
            <ac:spMk id="14" creationId="{8C0A38DE-7E13-4312-9AFA-866AA71C4C95}"/>
          </ac:spMkLst>
        </pc:spChg>
        <pc:spChg chg="mod">
          <ac:chgData name="Hamlet Markarian" userId="4926d2b407f31d77" providerId="LiveId" clId="{6FF85FA6-4547-4E93-B244-3C4181BADB0F}" dt="2021-10-29T09:14:38.511" v="43" actId="164"/>
          <ac:spMkLst>
            <pc:docMk/>
            <pc:sldMk cId="2089435669" sldId="1738"/>
            <ac:spMk id="15" creationId="{567A278B-A4C7-4E33-A33B-216348695EDF}"/>
          </ac:spMkLst>
        </pc:spChg>
        <pc:spChg chg="mod">
          <ac:chgData name="Hamlet Markarian" userId="4926d2b407f31d77" providerId="LiveId" clId="{6FF85FA6-4547-4E93-B244-3C4181BADB0F}" dt="2021-10-29T09:14:38.511" v="43" actId="164"/>
          <ac:spMkLst>
            <pc:docMk/>
            <pc:sldMk cId="2089435669" sldId="1738"/>
            <ac:spMk id="16" creationId="{CE6EFD3A-917A-4BF2-8D05-56547861500E}"/>
          </ac:spMkLst>
        </pc:spChg>
        <pc:spChg chg="del">
          <ac:chgData name="Hamlet Markarian" userId="4926d2b407f31d77" providerId="LiveId" clId="{6FF85FA6-4547-4E93-B244-3C4181BADB0F}" dt="2021-10-29T09:06:07.401" v="0" actId="478"/>
          <ac:spMkLst>
            <pc:docMk/>
            <pc:sldMk cId="2089435669" sldId="1738"/>
            <ac:spMk id="19" creationId="{D7223599-AAE3-4462-9A3D-F71A2A5B120A}"/>
          </ac:spMkLst>
        </pc:spChg>
        <pc:spChg chg="del">
          <ac:chgData name="Hamlet Markarian" userId="4926d2b407f31d77" providerId="LiveId" clId="{6FF85FA6-4547-4E93-B244-3C4181BADB0F}" dt="2021-10-29T09:06:07.401" v="0" actId="478"/>
          <ac:spMkLst>
            <pc:docMk/>
            <pc:sldMk cId="2089435669" sldId="1738"/>
            <ac:spMk id="22" creationId="{34981C2F-1011-46F6-B260-CFE59A894177}"/>
          </ac:spMkLst>
        </pc:spChg>
        <pc:spChg chg="del">
          <ac:chgData name="Hamlet Markarian" userId="4926d2b407f31d77" providerId="LiveId" clId="{6FF85FA6-4547-4E93-B244-3C4181BADB0F}" dt="2021-10-29T09:06:07.401" v="0" actId="478"/>
          <ac:spMkLst>
            <pc:docMk/>
            <pc:sldMk cId="2089435669" sldId="1738"/>
            <ac:spMk id="24" creationId="{19C5517E-8D40-4317-BFE4-4390D25B3981}"/>
          </ac:spMkLst>
        </pc:spChg>
        <pc:spChg chg="mod">
          <ac:chgData name="Hamlet Markarian" userId="4926d2b407f31d77" providerId="LiveId" clId="{6FF85FA6-4547-4E93-B244-3C4181BADB0F}" dt="2021-10-29T09:56:36.581" v="127" actId="14100"/>
          <ac:spMkLst>
            <pc:docMk/>
            <pc:sldMk cId="2089435669" sldId="1738"/>
            <ac:spMk id="26" creationId="{A3C65849-7548-4CD2-BBAE-F8D17103DB7B}"/>
          </ac:spMkLst>
        </pc:spChg>
        <pc:spChg chg="del">
          <ac:chgData name="Hamlet Markarian" userId="4926d2b407f31d77" providerId="LiveId" clId="{6FF85FA6-4547-4E93-B244-3C4181BADB0F}" dt="2021-10-29T09:06:07.401" v="0" actId="478"/>
          <ac:spMkLst>
            <pc:docMk/>
            <pc:sldMk cId="2089435669" sldId="1738"/>
            <ac:spMk id="27" creationId="{E59C5194-B6BD-44F1-9FC6-A4DBA3B747E8}"/>
          </ac:spMkLst>
        </pc:spChg>
        <pc:spChg chg="del">
          <ac:chgData name="Hamlet Markarian" userId="4926d2b407f31d77" providerId="LiveId" clId="{6FF85FA6-4547-4E93-B244-3C4181BADB0F}" dt="2021-10-29T09:06:07.401" v="0" actId="478"/>
          <ac:spMkLst>
            <pc:docMk/>
            <pc:sldMk cId="2089435669" sldId="1738"/>
            <ac:spMk id="28" creationId="{9B3AE74D-4F4F-4DA0-9C67-69CD2CE1B66A}"/>
          </ac:spMkLst>
        </pc:spChg>
        <pc:spChg chg="del">
          <ac:chgData name="Hamlet Markarian" userId="4926d2b407f31d77" providerId="LiveId" clId="{6FF85FA6-4547-4E93-B244-3C4181BADB0F}" dt="2021-10-29T09:06:07.401" v="0" actId="478"/>
          <ac:spMkLst>
            <pc:docMk/>
            <pc:sldMk cId="2089435669" sldId="1738"/>
            <ac:spMk id="30" creationId="{B4C534C4-4DF5-430D-A9BB-D829CB1D55A6}"/>
          </ac:spMkLst>
        </pc:spChg>
        <pc:spChg chg="add mod ord">
          <ac:chgData name="Hamlet Markarian" userId="4926d2b407f31d77" providerId="LiveId" clId="{6FF85FA6-4547-4E93-B244-3C4181BADB0F}" dt="2021-10-29T09:16:59.261" v="72" actId="166"/>
          <ac:spMkLst>
            <pc:docMk/>
            <pc:sldMk cId="2089435669" sldId="1738"/>
            <ac:spMk id="31" creationId="{4750A3A8-C3E9-42A8-A60C-787A1745C91F}"/>
          </ac:spMkLst>
        </pc:spChg>
        <pc:spChg chg="add mod ord topLvl">
          <ac:chgData name="Hamlet Markarian" userId="4926d2b407f31d77" providerId="LiveId" clId="{6FF85FA6-4547-4E93-B244-3C4181BADB0F}" dt="2021-10-29T09:16:59.261" v="72" actId="166"/>
          <ac:spMkLst>
            <pc:docMk/>
            <pc:sldMk cId="2089435669" sldId="1738"/>
            <ac:spMk id="32" creationId="{AF1E414A-F4EA-4A54-A010-E78746CE33D4}"/>
          </ac:spMkLst>
        </pc:spChg>
        <pc:spChg chg="add mod topLvl">
          <ac:chgData name="Hamlet Markarian" userId="4926d2b407f31d77" providerId="LiveId" clId="{6FF85FA6-4547-4E93-B244-3C4181BADB0F}" dt="2021-10-29T09:16:33.284" v="71" actId="14861"/>
          <ac:spMkLst>
            <pc:docMk/>
            <pc:sldMk cId="2089435669" sldId="1738"/>
            <ac:spMk id="33" creationId="{AB27158F-1F4E-438A-9E46-D3E206B2F1B8}"/>
          </ac:spMkLst>
        </pc:spChg>
        <pc:spChg chg="del">
          <ac:chgData name="Hamlet Markarian" userId="4926d2b407f31d77" providerId="LiveId" clId="{6FF85FA6-4547-4E93-B244-3C4181BADB0F}" dt="2021-10-29T09:06:11.503" v="1" actId="478"/>
          <ac:spMkLst>
            <pc:docMk/>
            <pc:sldMk cId="2089435669" sldId="1738"/>
            <ac:spMk id="45" creationId="{92245BC1-0BD9-4065-9261-0CA5042C0435}"/>
          </ac:spMkLst>
        </pc:spChg>
        <pc:grpChg chg="add del mod ord">
          <ac:chgData name="Hamlet Markarian" userId="4926d2b407f31d77" providerId="LiveId" clId="{6FF85FA6-4547-4E93-B244-3C4181BADB0F}" dt="2021-10-29T09:13:37.616" v="21" actId="165"/>
          <ac:grpSpMkLst>
            <pc:docMk/>
            <pc:sldMk cId="2089435669" sldId="1738"/>
            <ac:grpSpMk id="2" creationId="{5476C74C-1B1C-4708-8271-E67CEAE2186A}"/>
          </ac:grpSpMkLst>
        </pc:grpChg>
        <pc:grpChg chg="add del mod">
          <ac:chgData name="Hamlet Markarian" userId="4926d2b407f31d77" providerId="LiveId" clId="{6FF85FA6-4547-4E93-B244-3C4181BADB0F}" dt="2021-10-29T09:14:19.319" v="33" actId="165"/>
          <ac:grpSpMkLst>
            <pc:docMk/>
            <pc:sldMk cId="2089435669" sldId="1738"/>
            <ac:grpSpMk id="4" creationId="{1303DDEE-9041-45BF-9216-212567873D5D}"/>
          </ac:grpSpMkLst>
        </pc:grpChg>
        <pc:grpChg chg="add mod">
          <ac:chgData name="Hamlet Markarian" userId="4926d2b407f31d77" providerId="LiveId" clId="{6FF85FA6-4547-4E93-B244-3C4181BADB0F}" dt="2021-10-29T09:17:03.669" v="74" actId="1037"/>
          <ac:grpSpMkLst>
            <pc:docMk/>
            <pc:sldMk cId="2089435669" sldId="1738"/>
            <ac:grpSpMk id="5" creationId="{28AD9C99-5BBF-40DB-8C58-0BD5129CDBAD}"/>
          </ac:grpSpMkLst>
        </pc:grpChg>
        <pc:grpChg chg="add del mod">
          <ac:chgData name="Hamlet Markarian" userId="4926d2b407f31d77" providerId="LiveId" clId="{6FF85FA6-4547-4E93-B244-3C4181BADB0F}" dt="2021-10-29T09:15:53.320" v="51" actId="165"/>
          <ac:grpSpMkLst>
            <pc:docMk/>
            <pc:sldMk cId="2089435669" sldId="1738"/>
            <ac:grpSpMk id="8" creationId="{C85E3D86-7D8A-4406-A44C-78BA601ED2A7}"/>
          </ac:grpSpMkLst>
        </pc:grpChg>
        <pc:grpChg chg="del">
          <ac:chgData name="Hamlet Markarian" userId="4926d2b407f31d77" providerId="LiveId" clId="{6FF85FA6-4547-4E93-B244-3C4181BADB0F}" dt="2021-10-29T09:06:11.503" v="1" actId="478"/>
          <ac:grpSpMkLst>
            <pc:docMk/>
            <pc:sldMk cId="2089435669" sldId="1738"/>
            <ac:grpSpMk id="38" creationId="{B85BEA5F-7892-4D9D-91D6-28966CA19718}"/>
          </ac:grpSpMkLst>
        </pc:grpChg>
        <pc:picChg chg="mod">
          <ac:chgData name="Hamlet Markarian" userId="4926d2b407f31d77" providerId="LiveId" clId="{6FF85FA6-4547-4E93-B244-3C4181BADB0F}" dt="2021-10-29T09:14:26.814" v="37" actId="12788"/>
          <ac:picMkLst>
            <pc:docMk/>
            <pc:sldMk cId="2089435669" sldId="1738"/>
            <ac:picMk id="7" creationId="{1190B5BC-289C-480A-9F4B-8A49BF1CA8AF}"/>
          </ac:picMkLst>
        </pc:picChg>
        <pc:picChg chg="del">
          <ac:chgData name="Hamlet Markarian" userId="4926d2b407f31d77" providerId="LiveId" clId="{6FF85FA6-4547-4E93-B244-3C4181BADB0F}" dt="2021-10-29T09:06:07.401" v="0" actId="478"/>
          <ac:picMkLst>
            <pc:docMk/>
            <pc:sldMk cId="2089435669" sldId="1738"/>
            <ac:picMk id="17" creationId="{261AF8DA-26F5-4B81-85B8-DA77C5DE9D15}"/>
          </ac:picMkLst>
        </pc:picChg>
        <pc:picChg chg="del">
          <ac:chgData name="Hamlet Markarian" userId="4926d2b407f31d77" providerId="LiveId" clId="{6FF85FA6-4547-4E93-B244-3C4181BADB0F}" dt="2021-10-29T09:06:07.401" v="0" actId="478"/>
          <ac:picMkLst>
            <pc:docMk/>
            <pc:sldMk cId="2089435669" sldId="1738"/>
            <ac:picMk id="20" creationId="{402BF3AB-3945-4AB0-9809-395C3FEBFC47}"/>
          </ac:picMkLst>
        </pc:picChg>
        <pc:picChg chg="del">
          <ac:chgData name="Hamlet Markarian" userId="4926d2b407f31d77" providerId="LiveId" clId="{6FF85FA6-4547-4E93-B244-3C4181BADB0F}" dt="2021-10-29T09:06:07.401" v="0" actId="478"/>
          <ac:picMkLst>
            <pc:docMk/>
            <pc:sldMk cId="2089435669" sldId="1738"/>
            <ac:picMk id="23" creationId="{D8F0A2B5-D0E0-4C86-8DFB-7784AF6F95FD}"/>
          </ac:picMkLst>
        </pc:picChg>
        <pc:picChg chg="del">
          <ac:chgData name="Hamlet Markarian" userId="4926d2b407f31d77" providerId="LiveId" clId="{6FF85FA6-4547-4E93-B244-3C4181BADB0F}" dt="2021-10-29T09:06:11.503" v="1" actId="478"/>
          <ac:picMkLst>
            <pc:docMk/>
            <pc:sldMk cId="2089435669" sldId="1738"/>
            <ac:picMk id="37" creationId="{0D50C1A5-4493-4624-BBD8-B4658DABDDE7}"/>
          </ac:picMkLst>
        </pc:picChg>
        <pc:cxnChg chg="mod">
          <ac:chgData name="Hamlet Markarian" userId="4926d2b407f31d77" providerId="LiveId" clId="{6FF85FA6-4547-4E93-B244-3C4181BADB0F}" dt="2021-10-29T09:56:30.177" v="125" actId="1076"/>
          <ac:cxnSpMkLst>
            <pc:docMk/>
            <pc:sldMk cId="2089435669" sldId="1738"/>
            <ac:cxnSpMk id="10" creationId="{CC9450C0-18F3-4BE3-ACA1-3B2B2E7ACBA0}"/>
          </ac:cxnSpMkLst>
        </pc:cxnChg>
        <pc:cxnChg chg="del">
          <ac:chgData name="Hamlet Markarian" userId="4926d2b407f31d77" providerId="LiveId" clId="{6FF85FA6-4547-4E93-B244-3C4181BADB0F}" dt="2021-10-29T09:06:07.401" v="0" actId="478"/>
          <ac:cxnSpMkLst>
            <pc:docMk/>
            <pc:sldMk cId="2089435669" sldId="1738"/>
            <ac:cxnSpMk id="25" creationId="{A0531B75-6BBB-426A-9619-67D96FC0431E}"/>
          </ac:cxnSpMkLst>
        </pc:cxnChg>
        <pc:cxnChg chg="del">
          <ac:chgData name="Hamlet Markarian" userId="4926d2b407f31d77" providerId="LiveId" clId="{6FF85FA6-4547-4E93-B244-3C4181BADB0F}" dt="2021-10-29T09:06:07.401" v="0" actId="478"/>
          <ac:cxnSpMkLst>
            <pc:docMk/>
            <pc:sldMk cId="2089435669" sldId="1738"/>
            <ac:cxnSpMk id="29" creationId="{14BA017C-0A9A-4667-91C4-BFFFA463FC83}"/>
          </ac:cxnSpMkLst>
        </pc:cxnChg>
        <pc:cxnChg chg="add mod">
          <ac:chgData name="Hamlet Markarian" userId="4926d2b407f31d77" providerId="LiveId" clId="{6FF85FA6-4547-4E93-B244-3C4181BADB0F}" dt="2021-10-29T09:56:30.177" v="125" actId="1076"/>
          <ac:cxnSpMkLst>
            <pc:docMk/>
            <pc:sldMk cId="2089435669" sldId="1738"/>
            <ac:cxnSpMk id="36" creationId="{E20C5D6E-5AF6-4404-812C-B1F63E2BE219}"/>
          </ac:cxnSpMkLst>
        </pc:cxnChg>
        <pc:cxnChg chg="add del mod">
          <ac:chgData name="Hamlet Markarian" userId="4926d2b407f31d77" providerId="LiveId" clId="{6FF85FA6-4547-4E93-B244-3C4181BADB0F}" dt="2021-10-29T09:26:15.806" v="123" actId="478"/>
          <ac:cxnSpMkLst>
            <pc:docMk/>
            <pc:sldMk cId="2089435669" sldId="1738"/>
            <ac:cxnSpMk id="42" creationId="{B3CEA38A-8502-4E73-8E8E-0DB325AE92E2}"/>
          </ac:cxnSpMkLst>
        </pc:cxnChg>
      </pc:sldChg>
    </pc:docChg>
  </pc:docChgLst>
  <pc:docChgLst>
    <pc:chgData userId="4926d2b407f31d77" providerId="LiveId" clId="{628A9173-B249-44C7-B4A2-BA8E8D2D6FED}"/>
    <pc:docChg chg="undo redo custSel addSld delSld modSld sldOrd modMainMaster">
      <pc:chgData name="" userId="4926d2b407f31d77" providerId="LiveId" clId="{628A9173-B249-44C7-B4A2-BA8E8D2D6FED}" dt="2021-02-09T08:34:32.074" v="1146" actId="1076"/>
      <pc:docMkLst>
        <pc:docMk/>
      </pc:docMkLst>
      <pc:sldChg chg="addSp delSp modSp modAnim">
        <pc:chgData name="" userId="4926d2b407f31d77" providerId="LiveId" clId="{628A9173-B249-44C7-B4A2-BA8E8D2D6FED}" dt="2021-02-09T08:34:32.074" v="1146" actId="1076"/>
        <pc:sldMkLst>
          <pc:docMk/>
          <pc:sldMk cId="160959922" sldId="1617"/>
        </pc:sldMkLst>
        <pc:spChg chg="add mod topLvl">
          <ac:chgData name="" userId="4926d2b407f31d77" providerId="LiveId" clId="{628A9173-B249-44C7-B4A2-BA8E8D2D6FED}" dt="2021-02-09T08:34:10.517" v="1144" actId="14100"/>
          <ac:spMkLst>
            <pc:docMk/>
            <pc:sldMk cId="160959922" sldId="1617"/>
            <ac:spMk id="2" creationId="{D2E8963D-53D2-4B88-B1CD-98A5FEA181D2}"/>
          </ac:spMkLst>
        </pc:spChg>
        <pc:spChg chg="add mod topLvl">
          <ac:chgData name="" userId="4926d2b407f31d77" providerId="LiveId" clId="{628A9173-B249-44C7-B4A2-BA8E8D2D6FED}" dt="2021-02-09T08:34:32.074" v="1146" actId="1076"/>
          <ac:spMkLst>
            <pc:docMk/>
            <pc:sldMk cId="160959922" sldId="1617"/>
            <ac:spMk id="3" creationId="{EAF4C548-B49C-4E1D-BD1D-2097BD45B23F}"/>
          </ac:spMkLst>
        </pc:spChg>
        <pc:spChg chg="add del">
          <ac:chgData name="" userId="4926d2b407f31d77" providerId="LiveId" clId="{628A9173-B249-44C7-B4A2-BA8E8D2D6FED}" dt="2021-02-09T06:07:44.166" v="189"/>
          <ac:spMkLst>
            <pc:docMk/>
            <pc:sldMk cId="160959922" sldId="1617"/>
            <ac:spMk id="114" creationId="{DD3E5FDE-3FF6-4881-85BB-B3FE0FBFBD5C}"/>
          </ac:spMkLst>
        </pc:spChg>
        <pc:spChg chg="add mod">
          <ac:chgData name="" userId="4926d2b407f31d77" providerId="LiveId" clId="{628A9173-B249-44C7-B4A2-BA8E8D2D6FED}" dt="2021-02-09T08:32:16.092" v="1134" actId="12789"/>
          <ac:spMkLst>
            <pc:docMk/>
            <pc:sldMk cId="160959922" sldId="1617"/>
            <ac:spMk id="121" creationId="{E0AF501B-C782-47D2-A4EA-E1210C1672D7}"/>
          </ac:spMkLst>
        </pc:spChg>
        <pc:spChg chg="add mod">
          <ac:chgData name="" userId="4926d2b407f31d77" providerId="LiveId" clId="{628A9173-B249-44C7-B4A2-BA8E8D2D6FED}" dt="2021-02-09T08:32:13.578" v="1133" actId="12789"/>
          <ac:spMkLst>
            <pc:docMk/>
            <pc:sldMk cId="160959922" sldId="1617"/>
            <ac:spMk id="122" creationId="{57212F51-80E6-4847-8553-8D8543200226}"/>
          </ac:spMkLst>
        </pc:spChg>
        <pc:spChg chg="add mod">
          <ac:chgData name="" userId="4926d2b407f31d77" providerId="LiveId" clId="{628A9173-B249-44C7-B4A2-BA8E8D2D6FED}" dt="2021-02-09T08:32:10.913" v="1132" actId="12789"/>
          <ac:spMkLst>
            <pc:docMk/>
            <pc:sldMk cId="160959922" sldId="1617"/>
            <ac:spMk id="123" creationId="{89640D30-2E66-4542-8D89-7AE60649EC7F}"/>
          </ac:spMkLst>
        </pc:spChg>
        <pc:spChg chg="add mod">
          <ac:chgData name="" userId="4926d2b407f31d77" providerId="LiveId" clId="{628A9173-B249-44C7-B4A2-BA8E8D2D6FED}" dt="2021-02-09T08:32:07.765" v="1131" actId="12789"/>
          <ac:spMkLst>
            <pc:docMk/>
            <pc:sldMk cId="160959922" sldId="1617"/>
            <ac:spMk id="124" creationId="{AB38511A-6E72-4275-ADE2-F81B11DB5744}"/>
          </ac:spMkLst>
        </pc:spChg>
        <pc:spChg chg="add mod topLvl">
          <ac:chgData name="" userId="4926d2b407f31d77" providerId="LiveId" clId="{628A9173-B249-44C7-B4A2-BA8E8D2D6FED}" dt="2021-02-09T08:34:10.517" v="1144" actId="14100"/>
          <ac:spMkLst>
            <pc:docMk/>
            <pc:sldMk cId="160959922" sldId="1617"/>
            <ac:spMk id="125" creationId="{E51D248A-9BC4-4A9D-9B9E-1FAFA440A8D8}"/>
          </ac:spMkLst>
        </pc:spChg>
        <pc:spChg chg="add mod topLvl">
          <ac:chgData name="" userId="4926d2b407f31d77" providerId="LiveId" clId="{628A9173-B249-44C7-B4A2-BA8E8D2D6FED}" dt="2021-02-09T08:34:32.074" v="1146" actId="1076"/>
          <ac:spMkLst>
            <pc:docMk/>
            <pc:sldMk cId="160959922" sldId="1617"/>
            <ac:spMk id="126" creationId="{8C589B66-E9EB-440A-89F2-065AB41FAE43}"/>
          </ac:spMkLst>
        </pc:spChg>
        <pc:spChg chg="add del mod">
          <ac:chgData name="" userId="4926d2b407f31d77" providerId="LiveId" clId="{628A9173-B249-44C7-B4A2-BA8E8D2D6FED}" dt="2021-02-09T08:29:09.262" v="1100" actId="478"/>
          <ac:spMkLst>
            <pc:docMk/>
            <pc:sldMk cId="160959922" sldId="1617"/>
            <ac:spMk id="127" creationId="{63E5BB37-3933-409A-B80A-894B43C68CB3}"/>
          </ac:spMkLst>
        </pc:spChg>
        <pc:spChg chg="add del mod">
          <ac:chgData name="" userId="4926d2b407f31d77" providerId="LiveId" clId="{628A9173-B249-44C7-B4A2-BA8E8D2D6FED}" dt="2021-02-09T08:29:09.262" v="1100" actId="478"/>
          <ac:spMkLst>
            <pc:docMk/>
            <pc:sldMk cId="160959922" sldId="1617"/>
            <ac:spMk id="128" creationId="{6A584E7E-86FD-4CE4-AEAB-6C646FDCC998}"/>
          </ac:spMkLst>
        </pc:spChg>
        <pc:spChg chg="add del mod">
          <ac:chgData name="" userId="4926d2b407f31d77" providerId="LiveId" clId="{628A9173-B249-44C7-B4A2-BA8E8D2D6FED}" dt="2021-02-09T08:29:09.262" v="1100" actId="478"/>
          <ac:spMkLst>
            <pc:docMk/>
            <pc:sldMk cId="160959922" sldId="1617"/>
            <ac:spMk id="129" creationId="{E6E936B4-1CFE-42B0-8EBB-AFAF2DD0A987}"/>
          </ac:spMkLst>
        </pc:spChg>
        <pc:spChg chg="add del mod">
          <ac:chgData name="" userId="4926d2b407f31d77" providerId="LiveId" clId="{628A9173-B249-44C7-B4A2-BA8E8D2D6FED}" dt="2021-02-09T08:29:09.262" v="1100" actId="478"/>
          <ac:spMkLst>
            <pc:docMk/>
            <pc:sldMk cId="160959922" sldId="1617"/>
            <ac:spMk id="130" creationId="{DAB1E888-042A-489E-8EA8-A98754FD03A2}"/>
          </ac:spMkLst>
        </pc:spChg>
        <pc:spChg chg="add mod topLvl">
          <ac:chgData name="" userId="4926d2b407f31d77" providerId="LiveId" clId="{628A9173-B249-44C7-B4A2-BA8E8D2D6FED}" dt="2021-02-09T08:32:22.486" v="1135" actId="165"/>
          <ac:spMkLst>
            <pc:docMk/>
            <pc:sldMk cId="160959922" sldId="1617"/>
            <ac:spMk id="131" creationId="{5FA23F4D-314E-40AD-89E5-DEA7D073C823}"/>
          </ac:spMkLst>
        </pc:spChg>
        <pc:spChg chg="add mod topLvl">
          <ac:chgData name="" userId="4926d2b407f31d77" providerId="LiveId" clId="{628A9173-B249-44C7-B4A2-BA8E8D2D6FED}" dt="2021-02-09T08:34:14.628" v="1145" actId="1076"/>
          <ac:spMkLst>
            <pc:docMk/>
            <pc:sldMk cId="160959922" sldId="1617"/>
            <ac:spMk id="132" creationId="{4C63B8BF-7289-4802-8778-0B1245368ADE}"/>
          </ac:spMkLst>
        </pc:spChg>
        <pc:spChg chg="add mod topLvl">
          <ac:chgData name="" userId="4926d2b407f31d77" providerId="LiveId" clId="{628A9173-B249-44C7-B4A2-BA8E8D2D6FED}" dt="2021-02-09T08:34:10.517" v="1144" actId="14100"/>
          <ac:spMkLst>
            <pc:docMk/>
            <pc:sldMk cId="160959922" sldId="1617"/>
            <ac:spMk id="133" creationId="{4FD82B38-DDC2-47F2-8EA8-5FA6396A90D9}"/>
          </ac:spMkLst>
        </pc:spChg>
        <pc:spChg chg="add mod topLvl">
          <ac:chgData name="" userId="4926d2b407f31d77" providerId="LiveId" clId="{628A9173-B249-44C7-B4A2-BA8E8D2D6FED}" dt="2021-02-09T08:34:10.517" v="1144" actId="14100"/>
          <ac:spMkLst>
            <pc:docMk/>
            <pc:sldMk cId="160959922" sldId="1617"/>
            <ac:spMk id="134" creationId="{22C4ED35-7C24-48FB-94BC-483755EBD912}"/>
          </ac:spMkLst>
        </pc:spChg>
        <pc:spChg chg="add mod topLvl">
          <ac:chgData name="" userId="4926d2b407f31d77" providerId="LiveId" clId="{628A9173-B249-44C7-B4A2-BA8E8D2D6FED}" dt="2021-02-09T08:34:32.074" v="1146" actId="1076"/>
          <ac:spMkLst>
            <pc:docMk/>
            <pc:sldMk cId="160959922" sldId="1617"/>
            <ac:spMk id="135" creationId="{AA260940-AADE-44DA-9DBF-CEF0588B18E3}"/>
          </ac:spMkLst>
        </pc:spChg>
        <pc:spChg chg="add mod topLvl">
          <ac:chgData name="" userId="4926d2b407f31d77" providerId="LiveId" clId="{628A9173-B249-44C7-B4A2-BA8E8D2D6FED}" dt="2021-02-09T08:34:32.074" v="1146" actId="1076"/>
          <ac:spMkLst>
            <pc:docMk/>
            <pc:sldMk cId="160959922" sldId="1617"/>
            <ac:spMk id="136" creationId="{FFE66614-2D90-4EF3-AF9D-E2BA86931AAD}"/>
          </ac:spMkLst>
        </pc:spChg>
        <pc:spChg chg="add mod topLvl">
          <ac:chgData name="" userId="4926d2b407f31d77" providerId="LiveId" clId="{628A9173-B249-44C7-B4A2-BA8E8D2D6FED}" dt="2021-02-09T08:32:22.486" v="1135" actId="165"/>
          <ac:spMkLst>
            <pc:docMk/>
            <pc:sldMk cId="160959922" sldId="1617"/>
            <ac:spMk id="137" creationId="{AAA79CA8-0951-4047-A8A9-038096A98A72}"/>
          </ac:spMkLst>
        </pc:spChg>
        <pc:spChg chg="add mod topLvl">
          <ac:chgData name="" userId="4926d2b407f31d77" providerId="LiveId" clId="{628A9173-B249-44C7-B4A2-BA8E8D2D6FED}" dt="2021-02-09T08:32:22.486" v="1135" actId="165"/>
          <ac:spMkLst>
            <pc:docMk/>
            <pc:sldMk cId="160959922" sldId="1617"/>
            <ac:spMk id="138" creationId="{8EFBC4BE-DC93-4078-8A58-B3A73C5F337E}"/>
          </ac:spMkLst>
        </pc:spChg>
        <pc:spChg chg="mod topLvl">
          <ac:chgData name="" userId="4926d2b407f31d77" providerId="LiveId" clId="{628A9173-B249-44C7-B4A2-BA8E8D2D6FED}" dt="2021-02-09T08:34:10.517" v="1144" actId="14100"/>
          <ac:spMkLst>
            <pc:docMk/>
            <pc:sldMk cId="160959922" sldId="1617"/>
            <ac:spMk id="140" creationId="{FEBB2AA5-FB74-48D5-8C3F-0FF41E40DB84}"/>
          </ac:spMkLst>
        </pc:spChg>
        <pc:spChg chg="mod topLvl">
          <ac:chgData name="" userId="4926d2b407f31d77" providerId="LiveId" clId="{628A9173-B249-44C7-B4A2-BA8E8D2D6FED}" dt="2021-02-09T08:34:10.517" v="1144" actId="14100"/>
          <ac:spMkLst>
            <pc:docMk/>
            <pc:sldMk cId="160959922" sldId="1617"/>
            <ac:spMk id="141" creationId="{A00189FD-E9A5-4C45-BCA0-F9614EF8538B}"/>
          </ac:spMkLst>
        </pc:spChg>
        <pc:spChg chg="mod topLvl">
          <ac:chgData name="" userId="4926d2b407f31d77" providerId="LiveId" clId="{628A9173-B249-44C7-B4A2-BA8E8D2D6FED}" dt="2021-02-09T08:34:32.074" v="1146" actId="1076"/>
          <ac:spMkLst>
            <pc:docMk/>
            <pc:sldMk cId="160959922" sldId="1617"/>
            <ac:spMk id="142" creationId="{8F62433A-7889-4AFD-B050-6893514D0D1C}"/>
          </ac:spMkLst>
        </pc:spChg>
        <pc:spChg chg="mod topLvl">
          <ac:chgData name="" userId="4926d2b407f31d77" providerId="LiveId" clId="{628A9173-B249-44C7-B4A2-BA8E8D2D6FED}" dt="2021-02-09T08:34:32.074" v="1146" actId="1076"/>
          <ac:spMkLst>
            <pc:docMk/>
            <pc:sldMk cId="160959922" sldId="1617"/>
            <ac:spMk id="143" creationId="{D592CB40-CBCD-4D57-9543-B2E5B96ECDC0}"/>
          </ac:spMkLst>
        </pc:spChg>
        <pc:spChg chg="mod topLvl">
          <ac:chgData name="" userId="4926d2b407f31d77" providerId="LiveId" clId="{628A9173-B249-44C7-B4A2-BA8E8D2D6FED}" dt="2021-02-09T08:32:22.486" v="1135" actId="165"/>
          <ac:spMkLst>
            <pc:docMk/>
            <pc:sldMk cId="160959922" sldId="1617"/>
            <ac:spMk id="144" creationId="{0C76B824-40AA-4AF2-B0D9-0CBBA6F53138}"/>
          </ac:spMkLst>
        </pc:spChg>
        <pc:spChg chg="mod topLvl">
          <ac:chgData name="" userId="4926d2b407f31d77" providerId="LiveId" clId="{628A9173-B249-44C7-B4A2-BA8E8D2D6FED}" dt="2021-02-09T08:32:22.486" v="1135" actId="165"/>
          <ac:spMkLst>
            <pc:docMk/>
            <pc:sldMk cId="160959922" sldId="1617"/>
            <ac:spMk id="145" creationId="{02433BDD-B6F9-49A0-B94F-A3334D6EAA3C}"/>
          </ac:spMkLst>
        </pc:spChg>
        <pc:spChg chg="mod topLvl">
          <ac:chgData name="" userId="4926d2b407f31d77" providerId="LiveId" clId="{628A9173-B249-44C7-B4A2-BA8E8D2D6FED}" dt="2021-02-09T08:34:10.517" v="1144" actId="14100"/>
          <ac:spMkLst>
            <pc:docMk/>
            <pc:sldMk cId="160959922" sldId="1617"/>
            <ac:spMk id="147" creationId="{DE0ADC90-EF53-4CDD-8944-783C454E9114}"/>
          </ac:spMkLst>
        </pc:spChg>
        <pc:spChg chg="mod topLvl">
          <ac:chgData name="" userId="4926d2b407f31d77" providerId="LiveId" clId="{628A9173-B249-44C7-B4A2-BA8E8D2D6FED}" dt="2021-02-09T08:34:10.517" v="1144" actId="14100"/>
          <ac:spMkLst>
            <pc:docMk/>
            <pc:sldMk cId="160959922" sldId="1617"/>
            <ac:spMk id="148" creationId="{9DD9A37C-B866-4F90-B091-B87A3C345222}"/>
          </ac:spMkLst>
        </pc:spChg>
        <pc:spChg chg="mod topLvl">
          <ac:chgData name="" userId="4926d2b407f31d77" providerId="LiveId" clId="{628A9173-B249-44C7-B4A2-BA8E8D2D6FED}" dt="2021-02-09T08:34:32.074" v="1146" actId="1076"/>
          <ac:spMkLst>
            <pc:docMk/>
            <pc:sldMk cId="160959922" sldId="1617"/>
            <ac:spMk id="149" creationId="{C0764DF0-1649-4AF0-A71E-9C8D1FD7AF82}"/>
          </ac:spMkLst>
        </pc:spChg>
        <pc:spChg chg="mod topLvl">
          <ac:chgData name="" userId="4926d2b407f31d77" providerId="LiveId" clId="{628A9173-B249-44C7-B4A2-BA8E8D2D6FED}" dt="2021-02-09T08:34:32.074" v="1146" actId="1076"/>
          <ac:spMkLst>
            <pc:docMk/>
            <pc:sldMk cId="160959922" sldId="1617"/>
            <ac:spMk id="150" creationId="{F02C7E69-9013-4AF5-8894-F87367F85ABC}"/>
          </ac:spMkLst>
        </pc:spChg>
        <pc:spChg chg="mod topLvl">
          <ac:chgData name="" userId="4926d2b407f31d77" providerId="LiveId" clId="{628A9173-B249-44C7-B4A2-BA8E8D2D6FED}" dt="2021-02-09T08:32:22.486" v="1135" actId="165"/>
          <ac:spMkLst>
            <pc:docMk/>
            <pc:sldMk cId="160959922" sldId="1617"/>
            <ac:spMk id="151" creationId="{E86E7321-CF7F-479C-A4C1-F3ABA818F5EB}"/>
          </ac:spMkLst>
        </pc:spChg>
        <pc:spChg chg="mod topLvl">
          <ac:chgData name="" userId="4926d2b407f31d77" providerId="LiveId" clId="{628A9173-B249-44C7-B4A2-BA8E8D2D6FED}" dt="2021-02-09T08:32:22.486" v="1135" actId="165"/>
          <ac:spMkLst>
            <pc:docMk/>
            <pc:sldMk cId="160959922" sldId="1617"/>
            <ac:spMk id="152" creationId="{41FF55AF-20FF-45F2-97B6-50C3FCD3E762}"/>
          </ac:spMkLst>
        </pc:spChg>
        <pc:grpChg chg="add del mod">
          <ac:chgData name="" userId="4926d2b407f31d77" providerId="LiveId" clId="{628A9173-B249-44C7-B4A2-BA8E8D2D6FED}" dt="2021-02-09T08:32:22.486" v="1135" actId="165"/>
          <ac:grpSpMkLst>
            <pc:docMk/>
            <pc:sldMk cId="160959922" sldId="1617"/>
            <ac:grpSpMk id="4" creationId="{1DF79177-7C77-4F4B-91A9-7230094EC345}"/>
          </ac:grpSpMkLst>
        </pc:grpChg>
        <pc:grpChg chg="add del mod">
          <ac:chgData name="" userId="4926d2b407f31d77" providerId="LiveId" clId="{628A9173-B249-44C7-B4A2-BA8E8D2D6FED}" dt="2021-02-09T08:32:22.486" v="1135" actId="165"/>
          <ac:grpSpMkLst>
            <pc:docMk/>
            <pc:sldMk cId="160959922" sldId="1617"/>
            <ac:grpSpMk id="5" creationId="{3A64F5AE-C619-463F-A42D-CCB65AB477C8}"/>
          </ac:grpSpMkLst>
        </pc:grpChg>
        <pc:grpChg chg="add del mod">
          <ac:chgData name="" userId="4926d2b407f31d77" providerId="LiveId" clId="{628A9173-B249-44C7-B4A2-BA8E8D2D6FED}" dt="2021-02-09T08:32:22.486" v="1135" actId="165"/>
          <ac:grpSpMkLst>
            <pc:docMk/>
            <pc:sldMk cId="160959922" sldId="1617"/>
            <ac:grpSpMk id="139" creationId="{C51FE8FF-0F01-4BAB-8021-8D4A78FBFEA4}"/>
          </ac:grpSpMkLst>
        </pc:grpChg>
        <pc:grpChg chg="add del mod">
          <ac:chgData name="" userId="4926d2b407f31d77" providerId="LiveId" clId="{628A9173-B249-44C7-B4A2-BA8E8D2D6FED}" dt="2021-02-09T08:32:22.486" v="1135" actId="165"/>
          <ac:grpSpMkLst>
            <pc:docMk/>
            <pc:sldMk cId="160959922" sldId="1617"/>
            <ac:grpSpMk id="146" creationId="{A320EEAF-0A0A-412E-8B46-1C8553970CCC}"/>
          </ac:grpSpMkLst>
        </pc:grpChg>
      </pc:sldChg>
      <pc:sldMasterChg chg="modSldLayout">
        <pc:chgData name="" userId="4926d2b407f31d77" providerId="LiveId" clId="{628A9173-B249-44C7-B4A2-BA8E8D2D6FED}" dt="2021-02-09T08:16:33.270" v="1062" actId="403"/>
        <pc:sldMasterMkLst>
          <pc:docMk/>
          <pc:sldMasterMk cId="1241911007" sldId="2147483680"/>
        </pc:sldMasterMkLst>
        <pc:sldLayoutChg chg="modSp">
          <pc:chgData name="" userId="4926d2b407f31d77" providerId="LiveId" clId="{628A9173-B249-44C7-B4A2-BA8E8D2D6FED}" dt="2021-02-09T08:16:33.270" v="1062" actId="403"/>
          <pc:sldLayoutMkLst>
            <pc:docMk/>
            <pc:sldMasterMk cId="1241911007" sldId="2147483680"/>
            <pc:sldLayoutMk cId="1511880632" sldId="2147483692"/>
          </pc:sldLayoutMkLst>
          <pc:spChg chg="mod">
            <ac:chgData name="" userId="4926d2b407f31d77" providerId="LiveId" clId="{628A9173-B249-44C7-B4A2-BA8E8D2D6FED}" dt="2021-02-09T08:16:33.270" v="1062" actId="403"/>
            <ac:spMkLst>
              <pc:docMk/>
              <pc:sldMasterMk cId="1241911007" sldId="2147483680"/>
              <pc:sldLayoutMk cId="1511880632" sldId="2147483692"/>
              <ac:spMk id="3" creationId="{BE0951C9-484F-4E9A-8471-00D15E074EEA}"/>
            </ac:spMkLst>
          </pc:spChg>
        </pc:sldLayoutChg>
      </pc:sldMasterChg>
    </pc:docChg>
  </pc:docChgLst>
  <pc:docChgLst>
    <pc:chgData name="Hamlet Markarian" userId="4926d2b407f31d77" providerId="LiveId" clId="{976BBC84-489D-40E2-BB04-1ADC349D3654}"/>
    <pc:docChg chg="custSel modSld">
      <pc:chgData name="Hamlet Markarian" userId="4926d2b407f31d77" providerId="LiveId" clId="{976BBC84-489D-40E2-BB04-1ADC349D3654}" dt="2021-06-21T12:37:34.014" v="32" actId="20577"/>
      <pc:docMkLst>
        <pc:docMk/>
      </pc:docMkLst>
      <pc:sldChg chg="delSp modSp mod">
        <pc:chgData name="Hamlet Markarian" userId="4926d2b407f31d77" providerId="LiveId" clId="{976BBC84-489D-40E2-BB04-1ADC349D3654}" dt="2021-06-21T12:37:34.014" v="32" actId="20577"/>
        <pc:sldMkLst>
          <pc:docMk/>
          <pc:sldMk cId="2089435669" sldId="1738"/>
        </pc:sldMkLst>
        <pc:spChg chg="mod">
          <ac:chgData name="Hamlet Markarian" userId="4926d2b407f31d77" providerId="LiveId" clId="{976BBC84-489D-40E2-BB04-1ADC349D3654}" dt="2021-06-21T12:37:28.799" v="31" actId="207"/>
          <ac:spMkLst>
            <pc:docMk/>
            <pc:sldMk cId="2089435669" sldId="1738"/>
            <ac:spMk id="3" creationId="{00000000-0000-0000-0000-000000000000}"/>
          </ac:spMkLst>
        </pc:spChg>
        <pc:spChg chg="mod">
          <ac:chgData name="Hamlet Markarian" userId="4926d2b407f31d77" providerId="LiveId" clId="{976BBC84-489D-40E2-BB04-1ADC349D3654}" dt="2021-06-21T12:37:28.799" v="31" actId="207"/>
          <ac:spMkLst>
            <pc:docMk/>
            <pc:sldMk cId="2089435669" sldId="1738"/>
            <ac:spMk id="12" creationId="{1A5AF6FE-08C1-4085-BEAE-52C9C1083F10}"/>
          </ac:spMkLst>
        </pc:spChg>
        <pc:spChg chg="mod">
          <ac:chgData name="Hamlet Markarian" userId="4926d2b407f31d77" providerId="LiveId" clId="{976BBC84-489D-40E2-BB04-1ADC349D3654}" dt="2021-06-21T12:37:28.799" v="31" actId="207"/>
          <ac:spMkLst>
            <pc:docMk/>
            <pc:sldMk cId="2089435669" sldId="1738"/>
            <ac:spMk id="14" creationId="{8C0A38DE-7E13-4312-9AFA-866AA71C4C95}"/>
          </ac:spMkLst>
        </pc:spChg>
        <pc:spChg chg="mod">
          <ac:chgData name="Hamlet Markarian" userId="4926d2b407f31d77" providerId="LiveId" clId="{976BBC84-489D-40E2-BB04-1ADC349D3654}" dt="2021-06-21T12:37:28.799" v="31" actId="207"/>
          <ac:spMkLst>
            <pc:docMk/>
            <pc:sldMk cId="2089435669" sldId="1738"/>
            <ac:spMk id="15" creationId="{567A278B-A4C7-4E33-A33B-216348695EDF}"/>
          </ac:spMkLst>
        </pc:spChg>
        <pc:spChg chg="mod">
          <ac:chgData name="Hamlet Markarian" userId="4926d2b407f31d77" providerId="LiveId" clId="{976BBC84-489D-40E2-BB04-1ADC349D3654}" dt="2021-06-21T12:37:28.799" v="31" actId="207"/>
          <ac:spMkLst>
            <pc:docMk/>
            <pc:sldMk cId="2089435669" sldId="1738"/>
            <ac:spMk id="16" creationId="{CE6EFD3A-917A-4BF2-8D05-56547861500E}"/>
          </ac:spMkLst>
        </pc:spChg>
        <pc:spChg chg="mod">
          <ac:chgData name="Hamlet Markarian" userId="4926d2b407f31d77" providerId="LiveId" clId="{976BBC84-489D-40E2-BB04-1ADC349D3654}" dt="2021-06-21T12:37:28.799" v="31" actId="207"/>
          <ac:spMkLst>
            <pc:docMk/>
            <pc:sldMk cId="2089435669" sldId="1738"/>
            <ac:spMk id="19" creationId="{D7223599-AAE3-4462-9A3D-F71A2A5B120A}"/>
          </ac:spMkLst>
        </pc:spChg>
        <pc:spChg chg="mod">
          <ac:chgData name="Hamlet Markarian" userId="4926d2b407f31d77" providerId="LiveId" clId="{976BBC84-489D-40E2-BB04-1ADC349D3654}" dt="2021-06-21T12:37:28.799" v="31" actId="207"/>
          <ac:spMkLst>
            <pc:docMk/>
            <pc:sldMk cId="2089435669" sldId="1738"/>
            <ac:spMk id="22" creationId="{34981C2F-1011-46F6-B260-CFE59A894177}"/>
          </ac:spMkLst>
        </pc:spChg>
        <pc:spChg chg="mod">
          <ac:chgData name="Hamlet Markarian" userId="4926d2b407f31d77" providerId="LiveId" clId="{976BBC84-489D-40E2-BB04-1ADC349D3654}" dt="2021-06-21T12:37:28.799" v="31" actId="207"/>
          <ac:spMkLst>
            <pc:docMk/>
            <pc:sldMk cId="2089435669" sldId="1738"/>
            <ac:spMk id="24" creationId="{19C5517E-8D40-4317-BFE4-4390D25B3981}"/>
          </ac:spMkLst>
        </pc:spChg>
        <pc:spChg chg="mod">
          <ac:chgData name="Hamlet Markarian" userId="4926d2b407f31d77" providerId="LiveId" clId="{976BBC84-489D-40E2-BB04-1ADC349D3654}" dt="2021-06-21T12:37:28.799" v="31" actId="207"/>
          <ac:spMkLst>
            <pc:docMk/>
            <pc:sldMk cId="2089435669" sldId="1738"/>
            <ac:spMk id="26" creationId="{A3C65849-7548-4CD2-BBAE-F8D17103DB7B}"/>
          </ac:spMkLst>
        </pc:spChg>
        <pc:spChg chg="mod">
          <ac:chgData name="Hamlet Markarian" userId="4926d2b407f31d77" providerId="LiveId" clId="{976BBC84-489D-40E2-BB04-1ADC349D3654}" dt="2021-06-21T12:37:28.799" v="31" actId="207"/>
          <ac:spMkLst>
            <pc:docMk/>
            <pc:sldMk cId="2089435669" sldId="1738"/>
            <ac:spMk id="27" creationId="{E59C5194-B6BD-44F1-9FC6-A4DBA3B747E8}"/>
          </ac:spMkLst>
        </pc:spChg>
        <pc:spChg chg="mod">
          <ac:chgData name="Hamlet Markarian" userId="4926d2b407f31d77" providerId="LiveId" clId="{976BBC84-489D-40E2-BB04-1ADC349D3654}" dt="2021-06-21T12:37:28.799" v="31" actId="207"/>
          <ac:spMkLst>
            <pc:docMk/>
            <pc:sldMk cId="2089435669" sldId="1738"/>
            <ac:spMk id="28" creationId="{9B3AE74D-4F4F-4DA0-9C67-69CD2CE1B66A}"/>
          </ac:spMkLst>
        </pc:spChg>
        <pc:spChg chg="mod">
          <ac:chgData name="Hamlet Markarian" userId="4926d2b407f31d77" providerId="LiveId" clId="{976BBC84-489D-40E2-BB04-1ADC349D3654}" dt="2021-06-21T12:37:28.799" v="31" actId="207"/>
          <ac:spMkLst>
            <pc:docMk/>
            <pc:sldMk cId="2089435669" sldId="1738"/>
            <ac:spMk id="30" creationId="{B4C534C4-4DF5-430D-A9BB-D829CB1D55A6}"/>
          </ac:spMkLst>
        </pc:spChg>
        <pc:spChg chg="del">
          <ac:chgData name="Hamlet Markarian" userId="4926d2b407f31d77" providerId="LiveId" clId="{976BBC84-489D-40E2-BB04-1ADC349D3654}" dt="2021-06-21T12:32:10.669" v="8" actId="478"/>
          <ac:spMkLst>
            <pc:docMk/>
            <pc:sldMk cId="2089435669" sldId="1738"/>
            <ac:spMk id="42" creationId="{8F720BD5-E83C-46BA-8A15-E09E254AD07E}"/>
          </ac:spMkLst>
        </pc:spChg>
        <pc:spChg chg="mod">
          <ac:chgData name="Hamlet Markarian" userId="4926d2b407f31d77" providerId="LiveId" clId="{976BBC84-489D-40E2-BB04-1ADC349D3654}" dt="2021-06-21T12:37:34.014" v="32" actId="20577"/>
          <ac:spMkLst>
            <pc:docMk/>
            <pc:sldMk cId="2089435669" sldId="1738"/>
            <ac:spMk id="45" creationId="{92245BC1-0BD9-4065-9261-0CA5042C0435}"/>
          </ac:spMkLst>
        </pc:spChg>
        <pc:grpChg chg="del">
          <ac:chgData name="Hamlet Markarian" userId="4926d2b407f31d77" providerId="LiveId" clId="{976BBC84-489D-40E2-BB04-1ADC349D3654}" dt="2021-06-21T12:32:10.669" v="8" actId="478"/>
          <ac:grpSpMkLst>
            <pc:docMk/>
            <pc:sldMk cId="2089435669" sldId="1738"/>
            <ac:grpSpMk id="35" creationId="{5EAEF0F1-3BB9-47DB-9B17-F7BD89EE4E18}"/>
          </ac:grpSpMkLst>
        </pc:grpChg>
        <pc:grpChg chg="mod">
          <ac:chgData name="Hamlet Markarian" userId="4926d2b407f31d77" providerId="LiveId" clId="{976BBC84-489D-40E2-BB04-1ADC349D3654}" dt="2021-06-21T12:33:34.021" v="19" actId="14100"/>
          <ac:grpSpMkLst>
            <pc:docMk/>
            <pc:sldMk cId="2089435669" sldId="1738"/>
            <ac:grpSpMk id="38" creationId="{B85BEA5F-7892-4D9D-91D6-28966CA19718}"/>
          </ac:grpSpMkLst>
        </pc:grpChg>
        <pc:picChg chg="mod">
          <ac:chgData name="Hamlet Markarian" userId="4926d2b407f31d77" providerId="LiveId" clId="{976BBC84-489D-40E2-BB04-1ADC349D3654}" dt="2021-06-21T12:32:29.863" v="11" actId="1076"/>
          <ac:picMkLst>
            <pc:docMk/>
            <pc:sldMk cId="2089435669" sldId="1738"/>
            <ac:picMk id="17" creationId="{261AF8DA-26F5-4B81-85B8-DA77C5DE9D15}"/>
          </ac:picMkLst>
        </pc:picChg>
        <pc:picChg chg="mod">
          <ac:chgData name="Hamlet Markarian" userId="4926d2b407f31d77" providerId="LiveId" clId="{976BBC84-489D-40E2-BB04-1ADC349D3654}" dt="2021-06-21T12:32:29.863" v="11" actId="1076"/>
          <ac:picMkLst>
            <pc:docMk/>
            <pc:sldMk cId="2089435669" sldId="1738"/>
            <ac:picMk id="20" creationId="{402BF3AB-3945-4AB0-9809-395C3FEBFC47}"/>
          </ac:picMkLst>
        </pc:picChg>
        <pc:picChg chg="mod">
          <ac:chgData name="Hamlet Markarian" userId="4926d2b407f31d77" providerId="LiveId" clId="{976BBC84-489D-40E2-BB04-1ADC349D3654}" dt="2021-06-21T12:32:29.863" v="11" actId="1076"/>
          <ac:picMkLst>
            <pc:docMk/>
            <pc:sldMk cId="2089435669" sldId="1738"/>
            <ac:picMk id="23" creationId="{D8F0A2B5-D0E0-4C86-8DFB-7784AF6F95FD}"/>
          </ac:picMkLst>
        </pc:picChg>
        <pc:picChg chg="mod">
          <ac:chgData name="Hamlet Markarian" userId="4926d2b407f31d77" providerId="LiveId" clId="{976BBC84-489D-40E2-BB04-1ADC349D3654}" dt="2021-06-21T12:33:53.047" v="24" actId="1076"/>
          <ac:picMkLst>
            <pc:docMk/>
            <pc:sldMk cId="2089435669" sldId="1738"/>
            <ac:picMk id="37" creationId="{0D50C1A5-4493-4624-BBD8-B4658DABDDE7}"/>
          </ac:picMkLst>
        </pc:picChg>
        <pc:picChg chg="del">
          <ac:chgData name="Hamlet Markarian" userId="4926d2b407f31d77" providerId="LiveId" clId="{976BBC84-489D-40E2-BB04-1ADC349D3654}" dt="2021-06-21T12:32:10.669" v="8" actId="478"/>
          <ac:picMkLst>
            <pc:docMk/>
            <pc:sldMk cId="2089435669" sldId="1738"/>
            <ac:picMk id="48" creationId="{8D72A47E-6DC3-49B6-BB4A-C79E9B5067F6}"/>
          </ac:picMkLst>
        </pc:picChg>
        <pc:cxnChg chg="mod">
          <ac:chgData name="Hamlet Markarian" userId="4926d2b407f31d77" providerId="LiveId" clId="{976BBC84-489D-40E2-BB04-1ADC349D3654}" dt="2021-06-21T12:32:29.863" v="11" actId="1076"/>
          <ac:cxnSpMkLst>
            <pc:docMk/>
            <pc:sldMk cId="2089435669" sldId="1738"/>
            <ac:cxnSpMk id="10" creationId="{CC9450C0-18F3-4BE3-ACA1-3B2B2E7ACBA0}"/>
          </ac:cxnSpMkLst>
        </pc:cxnChg>
        <pc:cxnChg chg="mod">
          <ac:chgData name="Hamlet Markarian" userId="4926d2b407f31d77" providerId="LiveId" clId="{976BBC84-489D-40E2-BB04-1ADC349D3654}" dt="2021-06-21T12:32:29.863" v="11" actId="1076"/>
          <ac:cxnSpMkLst>
            <pc:docMk/>
            <pc:sldMk cId="2089435669" sldId="1738"/>
            <ac:cxnSpMk id="25" creationId="{A0531B75-6BBB-426A-9619-67D96FC0431E}"/>
          </ac:cxnSpMkLst>
        </pc:cxnChg>
        <pc:cxnChg chg="mod">
          <ac:chgData name="Hamlet Markarian" userId="4926d2b407f31d77" providerId="LiveId" clId="{976BBC84-489D-40E2-BB04-1ADC349D3654}" dt="2021-06-21T12:36:59.936" v="28" actId="1076"/>
          <ac:cxnSpMkLst>
            <pc:docMk/>
            <pc:sldMk cId="2089435669" sldId="1738"/>
            <ac:cxnSpMk id="29" creationId="{14BA017C-0A9A-4667-91C4-BFFFA463FC83}"/>
          </ac:cxnSpMkLst>
        </pc:cxnChg>
      </pc:sldChg>
    </pc:docChg>
  </pc:docChgLst>
  <pc:docChgLst>
    <pc:chgData name="Hamlet Markarian" userId="4926d2b407f31d77" providerId="LiveId" clId="{E381A4D4-77CC-4E52-9C2B-E41C4B46FDFC}"/>
    <pc:docChg chg="custSel modSld">
      <pc:chgData name="Hamlet Markarian" userId="4926d2b407f31d77" providerId="LiveId" clId="{E381A4D4-77CC-4E52-9C2B-E41C4B46FDFC}" dt="2021-06-09T17:30:28.402" v="40" actId="700"/>
      <pc:docMkLst>
        <pc:docMk/>
      </pc:docMkLst>
      <pc:sldChg chg="modSp mod modClrScheme chgLayout">
        <pc:chgData name="Hamlet Markarian" userId="4926d2b407f31d77" providerId="LiveId" clId="{E381A4D4-77CC-4E52-9C2B-E41C4B46FDFC}" dt="2021-06-09T17:30:28.402" v="40" actId="700"/>
        <pc:sldMkLst>
          <pc:docMk/>
          <pc:sldMk cId="4060078467" sldId="1750"/>
        </pc:sldMkLst>
        <pc:spChg chg="mod">
          <ac:chgData name="Hamlet Markarian" userId="4926d2b407f31d77" providerId="LiveId" clId="{E381A4D4-77CC-4E52-9C2B-E41C4B46FDFC}" dt="2021-06-09T17:29:33.040" v="39" actId="20577"/>
          <ac:spMkLst>
            <pc:docMk/>
            <pc:sldMk cId="4060078467" sldId="1750"/>
            <ac:spMk id="64" creationId="{570FB99D-1077-4407-A41E-D28A4FDFFBD4}"/>
          </ac:spMkLst>
        </pc:spChg>
      </pc:sldChg>
    </pc:docChg>
  </pc:docChgLst>
  <pc:docChgLst>
    <pc:chgData name="Hamlet Markarian" userId="4926d2b407f31d77" providerId="LiveId" clId="{ED9FD25C-536A-4873-9D2D-694C96340E32}"/>
    <pc:docChg chg="undo custSel delSld modSld delMainMaster modMainMaster">
      <pc:chgData name="Hamlet Markarian" userId="4926d2b407f31d77" providerId="LiveId" clId="{ED9FD25C-536A-4873-9D2D-694C96340E32}" dt="2021-06-18T10:04:02.586" v="526"/>
      <pc:docMkLst>
        <pc:docMk/>
      </pc:docMkLst>
      <pc:sldChg chg="addSp delSp modSp mod modClrScheme chgLayout">
        <pc:chgData name="Hamlet Markarian" userId="4926d2b407f31d77" providerId="LiveId" clId="{ED9FD25C-536A-4873-9D2D-694C96340E32}" dt="2021-06-18T10:04:02.586" v="526"/>
        <pc:sldMkLst>
          <pc:docMk/>
          <pc:sldMk cId="2089435669" sldId="1738"/>
        </pc:sldMkLst>
        <pc:spChg chg="add del mod ord">
          <ac:chgData name="Hamlet Markarian" userId="4926d2b407f31d77" providerId="LiveId" clId="{ED9FD25C-536A-4873-9D2D-694C96340E32}" dt="2021-06-16T08:58:34.983" v="78" actId="700"/>
          <ac:spMkLst>
            <pc:docMk/>
            <pc:sldMk cId="2089435669" sldId="1738"/>
            <ac:spMk id="2" creationId="{F64B1646-9D93-4179-AB2A-FBA48B5B93E7}"/>
          </ac:spMkLst>
        </pc:spChg>
        <pc:spChg chg="mod">
          <ac:chgData name="Hamlet Markarian" userId="4926d2b407f31d77" providerId="LiveId" clId="{ED9FD25C-536A-4873-9D2D-694C96340E32}" dt="2021-06-16T09:14:30.948" v="416" actId="1076"/>
          <ac:spMkLst>
            <pc:docMk/>
            <pc:sldMk cId="2089435669" sldId="1738"/>
            <ac:spMk id="3" creationId="{00000000-0000-0000-0000-000000000000}"/>
          </ac:spMkLst>
        </pc:spChg>
        <pc:spChg chg="add del mod ord">
          <ac:chgData name="Hamlet Markarian" userId="4926d2b407f31d77" providerId="LiveId" clId="{ED9FD25C-536A-4873-9D2D-694C96340E32}" dt="2021-06-16T08:58:34.983" v="78" actId="700"/>
          <ac:spMkLst>
            <pc:docMk/>
            <pc:sldMk cId="2089435669" sldId="1738"/>
            <ac:spMk id="5" creationId="{4214FDB1-495B-44E6-B6F2-CE759452465A}"/>
          </ac:spMkLst>
        </pc:spChg>
        <pc:spChg chg="add mod ord">
          <ac:chgData name="Hamlet Markarian" userId="4926d2b407f31d77" providerId="LiveId" clId="{ED9FD25C-536A-4873-9D2D-694C96340E32}" dt="2021-06-16T09:00:51.225" v="125" actId="207"/>
          <ac:spMkLst>
            <pc:docMk/>
            <pc:sldMk cId="2089435669" sldId="1738"/>
            <ac:spMk id="6" creationId="{CEC7500B-72BA-40E7-9AF4-8783615DF403}"/>
          </ac:spMkLst>
        </pc:spChg>
        <pc:spChg chg="del">
          <ac:chgData name="Hamlet Markarian" userId="4926d2b407f31d77" providerId="LiveId" clId="{ED9FD25C-536A-4873-9D2D-694C96340E32}" dt="2021-06-16T08:58:37.711" v="79" actId="478"/>
          <ac:spMkLst>
            <pc:docMk/>
            <pc:sldMk cId="2089435669" sldId="1738"/>
            <ac:spMk id="8" creationId="{A3D43B73-2B0A-4CDF-8104-3D3F930D4D40}"/>
          </ac:spMkLst>
        </pc:spChg>
        <pc:spChg chg="add mod ord">
          <ac:chgData name="Hamlet Markarian" userId="4926d2b407f31d77" providerId="LiveId" clId="{ED9FD25C-536A-4873-9D2D-694C96340E32}" dt="2021-06-16T09:02:53.793" v="163" actId="12789"/>
          <ac:spMkLst>
            <pc:docMk/>
            <pc:sldMk cId="2089435669" sldId="1738"/>
            <ac:spMk id="11" creationId="{1E784679-9E0A-44ED-888F-C2F7713DCEF3}"/>
          </ac:spMkLst>
        </pc:spChg>
        <pc:spChg chg="add mod">
          <ac:chgData name="Hamlet Markarian" userId="4926d2b407f31d77" providerId="LiveId" clId="{ED9FD25C-536A-4873-9D2D-694C96340E32}" dt="2021-06-16T09:14:35.580" v="417" actId="1076"/>
          <ac:spMkLst>
            <pc:docMk/>
            <pc:sldMk cId="2089435669" sldId="1738"/>
            <ac:spMk id="12" creationId="{1A5AF6FE-08C1-4085-BEAE-52C9C1083F10}"/>
          </ac:spMkLst>
        </pc:spChg>
        <pc:spChg chg="mod">
          <ac:chgData name="Hamlet Markarian" userId="4926d2b407f31d77" providerId="LiveId" clId="{ED9FD25C-536A-4873-9D2D-694C96340E32}" dt="2021-06-16T09:14:24.656" v="415" actId="1076"/>
          <ac:spMkLst>
            <pc:docMk/>
            <pc:sldMk cId="2089435669" sldId="1738"/>
            <ac:spMk id="14" creationId="{8C0A38DE-7E13-4312-9AFA-866AA71C4C95}"/>
          </ac:spMkLst>
        </pc:spChg>
        <pc:spChg chg="add mod">
          <ac:chgData name="Hamlet Markarian" userId="4926d2b407f31d77" providerId="LiveId" clId="{ED9FD25C-536A-4873-9D2D-694C96340E32}" dt="2021-06-16T09:03:35.702" v="172" actId="1076"/>
          <ac:spMkLst>
            <pc:docMk/>
            <pc:sldMk cId="2089435669" sldId="1738"/>
            <ac:spMk id="15" creationId="{567A278B-A4C7-4E33-A33B-216348695EDF}"/>
          </ac:spMkLst>
        </pc:spChg>
        <pc:spChg chg="add mod">
          <ac:chgData name="Hamlet Markarian" userId="4926d2b407f31d77" providerId="LiveId" clId="{ED9FD25C-536A-4873-9D2D-694C96340E32}" dt="2021-06-16T09:03:55.206" v="185" actId="1076"/>
          <ac:spMkLst>
            <pc:docMk/>
            <pc:sldMk cId="2089435669" sldId="1738"/>
            <ac:spMk id="16" creationId="{CE6EFD3A-917A-4BF2-8D05-56547861500E}"/>
          </ac:spMkLst>
        </pc:spChg>
        <pc:spChg chg="add mod topLvl">
          <ac:chgData name="Hamlet Markarian" userId="4926d2b407f31d77" providerId="LiveId" clId="{ED9FD25C-536A-4873-9D2D-694C96340E32}" dt="2021-06-16T09:14:35.580" v="417" actId="1076"/>
          <ac:spMkLst>
            <pc:docMk/>
            <pc:sldMk cId="2089435669" sldId="1738"/>
            <ac:spMk id="19" creationId="{D7223599-AAE3-4462-9A3D-F71A2A5B120A}"/>
          </ac:spMkLst>
        </pc:spChg>
        <pc:spChg chg="add mod">
          <ac:chgData name="Hamlet Markarian" userId="4926d2b407f31d77" providerId="LiveId" clId="{ED9FD25C-536A-4873-9D2D-694C96340E32}" dt="2021-06-16T09:14:35.580" v="417" actId="1076"/>
          <ac:spMkLst>
            <pc:docMk/>
            <pc:sldMk cId="2089435669" sldId="1738"/>
            <ac:spMk id="22" creationId="{34981C2F-1011-46F6-B260-CFE59A894177}"/>
          </ac:spMkLst>
        </pc:spChg>
        <pc:spChg chg="add mod">
          <ac:chgData name="Hamlet Markarian" userId="4926d2b407f31d77" providerId="LiveId" clId="{ED9FD25C-536A-4873-9D2D-694C96340E32}" dt="2021-06-16T09:14:44.434" v="418" actId="1076"/>
          <ac:spMkLst>
            <pc:docMk/>
            <pc:sldMk cId="2089435669" sldId="1738"/>
            <ac:spMk id="24" creationId="{19C5517E-8D40-4317-BFE4-4390D25B3981}"/>
          </ac:spMkLst>
        </pc:spChg>
        <pc:spChg chg="add mod">
          <ac:chgData name="Hamlet Markarian" userId="4926d2b407f31d77" providerId="LiveId" clId="{ED9FD25C-536A-4873-9D2D-694C96340E32}" dt="2021-06-16T09:25:39.326" v="508" actId="1036"/>
          <ac:spMkLst>
            <pc:docMk/>
            <pc:sldMk cId="2089435669" sldId="1738"/>
            <ac:spMk id="26" creationId="{A3C65849-7548-4CD2-BBAE-F8D17103DB7B}"/>
          </ac:spMkLst>
        </pc:spChg>
        <pc:spChg chg="add mod">
          <ac:chgData name="Hamlet Markarian" userId="4926d2b407f31d77" providerId="LiveId" clId="{ED9FD25C-536A-4873-9D2D-694C96340E32}" dt="2021-06-16T09:25:39.326" v="508" actId="1036"/>
          <ac:spMkLst>
            <pc:docMk/>
            <pc:sldMk cId="2089435669" sldId="1738"/>
            <ac:spMk id="27" creationId="{E59C5194-B6BD-44F1-9FC6-A4DBA3B747E8}"/>
          </ac:spMkLst>
        </pc:spChg>
        <pc:spChg chg="add mod">
          <ac:chgData name="Hamlet Markarian" userId="4926d2b407f31d77" providerId="LiveId" clId="{ED9FD25C-536A-4873-9D2D-694C96340E32}" dt="2021-06-16T09:25:42.366" v="511" actId="1036"/>
          <ac:spMkLst>
            <pc:docMk/>
            <pc:sldMk cId="2089435669" sldId="1738"/>
            <ac:spMk id="28" creationId="{9B3AE74D-4F4F-4DA0-9C67-69CD2CE1B66A}"/>
          </ac:spMkLst>
        </pc:spChg>
        <pc:spChg chg="add mod">
          <ac:chgData name="Hamlet Markarian" userId="4926d2b407f31d77" providerId="LiveId" clId="{ED9FD25C-536A-4873-9D2D-694C96340E32}" dt="2021-06-16T09:26:04.065" v="514" actId="113"/>
          <ac:spMkLst>
            <pc:docMk/>
            <pc:sldMk cId="2089435669" sldId="1738"/>
            <ac:spMk id="30" creationId="{B4C534C4-4DF5-430D-A9BB-D829CB1D55A6}"/>
          </ac:spMkLst>
        </pc:spChg>
        <pc:spChg chg="add del mod">
          <ac:chgData name="Hamlet Markarian" userId="4926d2b407f31d77" providerId="LiveId" clId="{ED9FD25C-536A-4873-9D2D-694C96340E32}" dt="2021-06-16T09:15:00.813" v="422" actId="478"/>
          <ac:spMkLst>
            <pc:docMk/>
            <pc:sldMk cId="2089435669" sldId="1738"/>
            <ac:spMk id="31" creationId="{95DFA2C1-FC3A-46D5-B1E5-D85A84BB25EC}"/>
          </ac:spMkLst>
        </pc:spChg>
        <pc:spChg chg="add mod">
          <ac:chgData name="Hamlet Markarian" userId="4926d2b407f31d77" providerId="LiveId" clId="{ED9FD25C-536A-4873-9D2D-694C96340E32}" dt="2021-06-16T09:17:10.576" v="452" actId="164"/>
          <ac:spMkLst>
            <pc:docMk/>
            <pc:sldMk cId="2089435669" sldId="1738"/>
            <ac:spMk id="32" creationId="{BBF4E362-A469-4A2C-A42E-921920C44F85}"/>
          </ac:spMkLst>
        </pc:spChg>
        <pc:spChg chg="mod">
          <ac:chgData name="Hamlet Markarian" userId="4926d2b407f31d77" providerId="LiveId" clId="{ED9FD25C-536A-4873-9D2D-694C96340E32}" dt="2021-06-16T09:17:18.501" v="458" actId="571"/>
          <ac:spMkLst>
            <pc:docMk/>
            <pc:sldMk cId="2089435669" sldId="1738"/>
            <ac:spMk id="39" creationId="{0E1E83E2-96D5-446A-9864-D32C02ED1AC2}"/>
          </ac:spMkLst>
        </pc:spChg>
        <pc:spChg chg="add mod">
          <ac:chgData name="Hamlet Markarian" userId="4926d2b407f31d77" providerId="LiveId" clId="{ED9FD25C-536A-4873-9D2D-694C96340E32}" dt="2021-06-16T09:26:26.543" v="515" actId="20577"/>
          <ac:spMkLst>
            <pc:docMk/>
            <pc:sldMk cId="2089435669" sldId="1738"/>
            <ac:spMk id="42" creationId="{8F720BD5-E83C-46BA-8A15-E09E254AD07E}"/>
          </ac:spMkLst>
        </pc:spChg>
        <pc:spChg chg="add del mod">
          <ac:chgData name="Hamlet Markarian" userId="4926d2b407f31d77" providerId="LiveId" clId="{ED9FD25C-536A-4873-9D2D-694C96340E32}" dt="2021-06-16T09:23:54.669" v="503" actId="478"/>
          <ac:spMkLst>
            <pc:docMk/>
            <pc:sldMk cId="2089435669" sldId="1738"/>
            <ac:spMk id="44" creationId="{A499BA24-55FD-499F-A5E1-9FB4333CB32E}"/>
          </ac:spMkLst>
        </pc:spChg>
        <pc:spChg chg="add mod">
          <ac:chgData name="Hamlet Markarian" userId="4926d2b407f31d77" providerId="LiveId" clId="{ED9FD25C-536A-4873-9D2D-694C96340E32}" dt="2021-06-16T09:23:20.511" v="494" actId="404"/>
          <ac:spMkLst>
            <pc:docMk/>
            <pc:sldMk cId="2089435669" sldId="1738"/>
            <ac:spMk id="45" creationId="{92245BC1-0BD9-4065-9261-0CA5042C0435}"/>
          </ac:spMkLst>
        </pc:spChg>
        <pc:spChg chg="add del mod">
          <ac:chgData name="Hamlet Markarian" userId="4926d2b407f31d77" providerId="LiveId" clId="{ED9FD25C-536A-4873-9D2D-694C96340E32}" dt="2021-06-18T10:04:02.117" v="525" actId="478"/>
          <ac:spMkLst>
            <pc:docMk/>
            <pc:sldMk cId="2089435669" sldId="1738"/>
            <ac:spMk id="47" creationId="{144854D4-F492-46F9-8B7E-7E81E155695A}"/>
          </ac:spMkLst>
        </pc:spChg>
        <pc:spChg chg="del mod">
          <ac:chgData name="Hamlet Markarian" userId="4926d2b407f31d77" providerId="LiveId" clId="{ED9FD25C-536A-4873-9D2D-694C96340E32}" dt="2021-06-16T08:58:51.952" v="83" actId="478"/>
          <ac:spMkLst>
            <pc:docMk/>
            <pc:sldMk cId="2089435669" sldId="1738"/>
            <ac:spMk id="65" creationId="{FCB003F4-5071-4009-A54C-D030F240D39B}"/>
          </ac:spMkLst>
        </pc:spChg>
        <pc:grpChg chg="add del mod">
          <ac:chgData name="Hamlet Markarian" userId="4926d2b407f31d77" providerId="LiveId" clId="{ED9FD25C-536A-4873-9D2D-694C96340E32}" dt="2021-06-16T09:07:35.007" v="279" actId="165"/>
          <ac:grpSpMkLst>
            <pc:docMk/>
            <pc:sldMk cId="2089435669" sldId="1738"/>
            <ac:grpSpMk id="18" creationId="{35B052C3-9BC5-4481-B816-BFAD758D5FA2}"/>
          </ac:grpSpMkLst>
        </pc:grpChg>
        <pc:grpChg chg="add mod">
          <ac:chgData name="Hamlet Markarian" userId="4926d2b407f31d77" providerId="LiveId" clId="{ED9FD25C-536A-4873-9D2D-694C96340E32}" dt="2021-06-16T09:23:59.919" v="505" actId="12789"/>
          <ac:grpSpMkLst>
            <pc:docMk/>
            <pc:sldMk cId="2089435669" sldId="1738"/>
            <ac:grpSpMk id="35" creationId="{5EAEF0F1-3BB9-47DB-9B17-F7BD89EE4E18}"/>
          </ac:grpSpMkLst>
        </pc:grpChg>
        <pc:grpChg chg="add mod">
          <ac:chgData name="Hamlet Markarian" userId="4926d2b407f31d77" providerId="LiveId" clId="{ED9FD25C-536A-4873-9D2D-694C96340E32}" dt="2021-06-16T09:17:20.607" v="459" actId="14100"/>
          <ac:grpSpMkLst>
            <pc:docMk/>
            <pc:sldMk cId="2089435669" sldId="1738"/>
            <ac:grpSpMk id="38" creationId="{B85BEA5F-7892-4D9D-91D6-28966CA19718}"/>
          </ac:grpSpMkLst>
        </pc:grpChg>
        <pc:picChg chg="del">
          <ac:chgData name="Hamlet Markarian" userId="4926d2b407f31d77" providerId="LiveId" clId="{ED9FD25C-536A-4873-9D2D-694C96340E32}" dt="2021-06-16T08:55:15.265" v="0" actId="478"/>
          <ac:picMkLst>
            <pc:docMk/>
            <pc:sldMk cId="2089435669" sldId="1738"/>
            <ac:picMk id="4" creationId="{83F95D07-BA6C-443C-A50C-C747EA58D9C4}"/>
          </ac:picMkLst>
        </pc:picChg>
        <pc:picChg chg="add del mod">
          <ac:chgData name="Hamlet Markarian" userId="4926d2b407f31d77" providerId="LiveId" clId="{ED9FD25C-536A-4873-9D2D-694C96340E32}" dt="2021-06-18T10:04:01.020" v="524" actId="21"/>
          <ac:picMkLst>
            <pc:docMk/>
            <pc:sldMk cId="2089435669" sldId="1738"/>
            <ac:picMk id="4" creationId="{A4D93022-EB85-4541-BD2E-C212FC62F599}"/>
          </ac:picMkLst>
        </pc:picChg>
        <pc:picChg chg="mod">
          <ac:chgData name="Hamlet Markarian" userId="4926d2b407f31d77" providerId="LiveId" clId="{ED9FD25C-536A-4873-9D2D-694C96340E32}" dt="2021-06-16T09:02:53.793" v="163" actId="12789"/>
          <ac:picMkLst>
            <pc:docMk/>
            <pc:sldMk cId="2089435669" sldId="1738"/>
            <ac:picMk id="7" creationId="{1190B5BC-289C-480A-9F4B-8A49BF1CA8AF}"/>
          </ac:picMkLst>
        </pc:picChg>
        <pc:picChg chg="add mod">
          <ac:chgData name="Hamlet Markarian" userId="4926d2b407f31d77" providerId="LiveId" clId="{ED9FD25C-536A-4873-9D2D-694C96340E32}" dt="2021-06-16T09:14:35.580" v="417" actId="1076"/>
          <ac:picMkLst>
            <pc:docMk/>
            <pc:sldMk cId="2089435669" sldId="1738"/>
            <ac:picMk id="17" creationId="{261AF8DA-26F5-4B81-85B8-DA77C5DE9D15}"/>
          </ac:picMkLst>
        </pc:picChg>
        <pc:picChg chg="add mod topLvl">
          <ac:chgData name="Hamlet Markarian" userId="4926d2b407f31d77" providerId="LiveId" clId="{ED9FD25C-536A-4873-9D2D-694C96340E32}" dt="2021-06-16T09:14:35.580" v="417" actId="1076"/>
          <ac:picMkLst>
            <pc:docMk/>
            <pc:sldMk cId="2089435669" sldId="1738"/>
            <ac:picMk id="20" creationId="{402BF3AB-3945-4AB0-9809-395C3FEBFC47}"/>
          </ac:picMkLst>
        </pc:picChg>
        <pc:picChg chg="add mod">
          <ac:chgData name="Hamlet Markarian" userId="4926d2b407f31d77" providerId="LiveId" clId="{ED9FD25C-536A-4873-9D2D-694C96340E32}" dt="2021-06-16T09:14:35.580" v="417" actId="1076"/>
          <ac:picMkLst>
            <pc:docMk/>
            <pc:sldMk cId="2089435669" sldId="1738"/>
            <ac:picMk id="23" creationId="{D8F0A2B5-D0E0-4C86-8DFB-7784AF6F95FD}"/>
          </ac:picMkLst>
        </pc:picChg>
        <pc:picChg chg="add mod">
          <ac:chgData name="Hamlet Markarian" userId="4926d2b407f31d77" providerId="LiveId" clId="{ED9FD25C-536A-4873-9D2D-694C96340E32}" dt="2021-06-18T10:04:02.586" v="526"/>
          <ac:picMkLst>
            <pc:docMk/>
            <pc:sldMk cId="2089435669" sldId="1738"/>
            <ac:picMk id="37" creationId="{0D50C1A5-4493-4624-BBD8-B4658DABDDE7}"/>
          </ac:picMkLst>
        </pc:picChg>
        <pc:picChg chg="add del mod">
          <ac:chgData name="Hamlet Markarian" userId="4926d2b407f31d77" providerId="LiveId" clId="{ED9FD25C-536A-4873-9D2D-694C96340E32}" dt="2021-06-16T09:22:05.310" v="481" actId="478"/>
          <ac:picMkLst>
            <pc:docMk/>
            <pc:sldMk cId="2089435669" sldId="1738"/>
            <ac:picMk id="43" creationId="{9C3F8CA3-56DF-41BE-AFBB-571CDA9ED698}"/>
          </ac:picMkLst>
        </pc:picChg>
        <pc:picChg chg="add mod">
          <ac:chgData name="Hamlet Markarian" userId="4926d2b407f31d77" providerId="LiveId" clId="{ED9FD25C-536A-4873-9D2D-694C96340E32}" dt="2021-06-16T09:23:59.919" v="505" actId="12789"/>
          <ac:picMkLst>
            <pc:docMk/>
            <pc:sldMk cId="2089435669" sldId="1738"/>
            <ac:picMk id="48" creationId="{8D72A47E-6DC3-49B6-BB4A-C79E9B5067F6}"/>
          </ac:picMkLst>
        </pc:picChg>
        <pc:cxnChg chg="add mod">
          <ac:chgData name="Hamlet Markarian" userId="4926d2b407f31d77" providerId="LiveId" clId="{ED9FD25C-536A-4873-9D2D-694C96340E32}" dt="2021-06-16T09:14:30.948" v="416" actId="1076"/>
          <ac:cxnSpMkLst>
            <pc:docMk/>
            <pc:sldMk cId="2089435669" sldId="1738"/>
            <ac:cxnSpMk id="10" creationId="{CC9450C0-18F3-4BE3-ACA1-3B2B2E7ACBA0}"/>
          </ac:cxnSpMkLst>
        </pc:cxnChg>
        <pc:cxnChg chg="add mod">
          <ac:chgData name="Hamlet Markarian" userId="4926d2b407f31d77" providerId="LiveId" clId="{ED9FD25C-536A-4873-9D2D-694C96340E32}" dt="2021-06-16T09:14:44.434" v="418" actId="1076"/>
          <ac:cxnSpMkLst>
            <pc:docMk/>
            <pc:sldMk cId="2089435669" sldId="1738"/>
            <ac:cxnSpMk id="25" creationId="{A0531B75-6BBB-426A-9619-67D96FC0431E}"/>
          </ac:cxnSpMkLst>
        </pc:cxnChg>
        <pc:cxnChg chg="add mod">
          <ac:chgData name="Hamlet Markarian" userId="4926d2b407f31d77" providerId="LiveId" clId="{ED9FD25C-536A-4873-9D2D-694C96340E32}" dt="2021-06-16T09:25:42.366" v="511" actId="1036"/>
          <ac:cxnSpMkLst>
            <pc:docMk/>
            <pc:sldMk cId="2089435669" sldId="1738"/>
            <ac:cxnSpMk id="29" creationId="{14BA017C-0A9A-4667-91C4-BFFFA463FC83}"/>
          </ac:cxnSpMkLst>
        </pc:cxnChg>
        <pc:cxnChg chg="add mod">
          <ac:chgData name="Hamlet Markarian" userId="4926d2b407f31d77" providerId="LiveId" clId="{ED9FD25C-536A-4873-9D2D-694C96340E32}" dt="2021-06-16T09:17:10.576" v="452" actId="164"/>
          <ac:cxnSpMkLst>
            <pc:docMk/>
            <pc:sldMk cId="2089435669" sldId="1738"/>
            <ac:cxnSpMk id="33" creationId="{73D168CB-8881-4C9A-8E7F-F4D0754DF1E9}"/>
          </ac:cxnSpMkLst>
        </pc:cxnChg>
        <pc:cxnChg chg="add mod">
          <ac:chgData name="Hamlet Markarian" userId="4926d2b407f31d77" providerId="LiveId" clId="{ED9FD25C-536A-4873-9D2D-694C96340E32}" dt="2021-06-16T09:17:10.576" v="452" actId="164"/>
          <ac:cxnSpMkLst>
            <pc:docMk/>
            <pc:sldMk cId="2089435669" sldId="1738"/>
            <ac:cxnSpMk id="36" creationId="{4DA580EB-7FE4-41B0-AFC4-3B49B22DE199}"/>
          </ac:cxnSpMkLst>
        </pc:cxnChg>
        <pc:cxnChg chg="mod">
          <ac:chgData name="Hamlet Markarian" userId="4926d2b407f31d77" providerId="LiveId" clId="{ED9FD25C-536A-4873-9D2D-694C96340E32}" dt="2021-06-16T09:17:18.501" v="458" actId="571"/>
          <ac:cxnSpMkLst>
            <pc:docMk/>
            <pc:sldMk cId="2089435669" sldId="1738"/>
            <ac:cxnSpMk id="40" creationId="{61DF79AE-47A5-4506-B5BD-784E377FF3C8}"/>
          </ac:cxnSpMkLst>
        </pc:cxnChg>
        <pc:cxnChg chg="mod">
          <ac:chgData name="Hamlet Markarian" userId="4926d2b407f31d77" providerId="LiveId" clId="{ED9FD25C-536A-4873-9D2D-694C96340E32}" dt="2021-06-16T09:17:18.501" v="458" actId="571"/>
          <ac:cxnSpMkLst>
            <pc:docMk/>
            <pc:sldMk cId="2089435669" sldId="1738"/>
            <ac:cxnSpMk id="41" creationId="{AE4A2489-DBA3-4DAF-82C7-1250561D47A6}"/>
          </ac:cxnSpMkLst>
        </pc:cxnChg>
      </pc:sldChg>
      <pc:sldChg chg="del">
        <pc:chgData name="Hamlet Markarian" userId="4926d2b407f31d77" providerId="LiveId" clId="{ED9FD25C-536A-4873-9D2D-694C96340E32}" dt="2021-06-16T08:55:21.346" v="1" actId="2696"/>
        <pc:sldMkLst>
          <pc:docMk/>
          <pc:sldMk cId="910214207" sldId="1791"/>
        </pc:sldMkLst>
      </pc:sldChg>
      <pc:sldChg chg="del">
        <pc:chgData name="Hamlet Markarian" userId="4926d2b407f31d77" providerId="LiveId" clId="{ED9FD25C-536A-4873-9D2D-694C96340E32}" dt="2021-06-16T08:55:21.346" v="1" actId="2696"/>
        <pc:sldMkLst>
          <pc:docMk/>
          <pc:sldMk cId="1535467337" sldId="1800"/>
        </pc:sldMkLst>
      </pc:sldChg>
      <pc:sldChg chg="del">
        <pc:chgData name="Hamlet Markarian" userId="4926d2b407f31d77" providerId="LiveId" clId="{ED9FD25C-536A-4873-9D2D-694C96340E32}" dt="2021-06-16T08:55:21.346" v="1" actId="2696"/>
        <pc:sldMkLst>
          <pc:docMk/>
          <pc:sldMk cId="3025719998" sldId="1801"/>
        </pc:sldMkLst>
      </pc:sldChg>
      <pc:sldChg chg="del">
        <pc:chgData name="Hamlet Markarian" userId="4926d2b407f31d77" providerId="LiveId" clId="{ED9FD25C-536A-4873-9D2D-694C96340E32}" dt="2021-06-16T08:55:21.346" v="1" actId="2696"/>
        <pc:sldMkLst>
          <pc:docMk/>
          <pc:sldMk cId="4147993844" sldId="1802"/>
        </pc:sldMkLst>
      </pc:sldChg>
      <pc:sldChg chg="del">
        <pc:chgData name="Hamlet Markarian" userId="4926d2b407f31d77" providerId="LiveId" clId="{ED9FD25C-536A-4873-9D2D-694C96340E32}" dt="2021-06-16T08:55:21.346" v="1" actId="2696"/>
        <pc:sldMkLst>
          <pc:docMk/>
          <pc:sldMk cId="312354144" sldId="1803"/>
        </pc:sldMkLst>
      </pc:sldChg>
      <pc:sldChg chg="del">
        <pc:chgData name="Hamlet Markarian" userId="4926d2b407f31d77" providerId="LiveId" clId="{ED9FD25C-536A-4873-9D2D-694C96340E32}" dt="2021-06-16T08:55:21.346" v="1" actId="2696"/>
        <pc:sldMkLst>
          <pc:docMk/>
          <pc:sldMk cId="3105714170" sldId="1804"/>
        </pc:sldMkLst>
      </pc:sldChg>
      <pc:sldChg chg="del">
        <pc:chgData name="Hamlet Markarian" userId="4926d2b407f31d77" providerId="LiveId" clId="{ED9FD25C-536A-4873-9D2D-694C96340E32}" dt="2021-06-16T08:55:21.346" v="1" actId="2696"/>
        <pc:sldMkLst>
          <pc:docMk/>
          <pc:sldMk cId="2789943440" sldId="1805"/>
        </pc:sldMkLst>
      </pc:sldChg>
      <pc:sldChg chg="del">
        <pc:chgData name="Hamlet Markarian" userId="4926d2b407f31d77" providerId="LiveId" clId="{ED9FD25C-536A-4873-9D2D-694C96340E32}" dt="2021-06-16T08:55:21.346" v="1" actId="2696"/>
        <pc:sldMkLst>
          <pc:docMk/>
          <pc:sldMk cId="1103732382" sldId="1806"/>
        </pc:sldMkLst>
      </pc:sldChg>
      <pc:sldChg chg="del">
        <pc:chgData name="Hamlet Markarian" userId="4926d2b407f31d77" providerId="LiveId" clId="{ED9FD25C-536A-4873-9D2D-694C96340E32}" dt="2021-06-16T08:55:21.346" v="1" actId="2696"/>
        <pc:sldMkLst>
          <pc:docMk/>
          <pc:sldMk cId="3130676653" sldId="1807"/>
        </pc:sldMkLst>
      </pc:sldChg>
      <pc:sldChg chg="del">
        <pc:chgData name="Hamlet Markarian" userId="4926d2b407f31d77" providerId="LiveId" clId="{ED9FD25C-536A-4873-9D2D-694C96340E32}" dt="2021-06-16T08:55:21.346" v="1" actId="2696"/>
        <pc:sldMkLst>
          <pc:docMk/>
          <pc:sldMk cId="2981692590" sldId="1808"/>
        </pc:sldMkLst>
      </pc:sldChg>
      <pc:sldMasterChg chg="delSp mod delSldLayout modSldLayout">
        <pc:chgData name="Hamlet Markarian" userId="4926d2b407f31d77" providerId="LiveId" clId="{ED9FD25C-536A-4873-9D2D-694C96340E32}" dt="2021-06-16T08:58:30.191" v="77" actId="478"/>
        <pc:sldMasterMkLst>
          <pc:docMk/>
          <pc:sldMasterMk cId="1241911007" sldId="2147483680"/>
        </pc:sldMasterMkLst>
        <pc:spChg chg="del">
          <ac:chgData name="Hamlet Markarian" userId="4926d2b407f31d77" providerId="LiveId" clId="{ED9FD25C-536A-4873-9D2D-694C96340E32}" dt="2021-06-16T08:56:48.192" v="4" actId="478"/>
          <ac:spMkLst>
            <pc:docMk/>
            <pc:sldMasterMk cId="1241911007" sldId="2147483680"/>
            <ac:spMk id="2" creationId="{00000000-0000-0000-0000-000000000000}"/>
          </ac:spMkLst>
        </pc:spChg>
        <pc:spChg chg="del">
          <ac:chgData name="Hamlet Markarian" userId="4926d2b407f31d77" providerId="LiveId" clId="{ED9FD25C-536A-4873-9D2D-694C96340E32}" dt="2021-06-16T08:56:48.192" v="4" actId="478"/>
          <ac:spMkLst>
            <pc:docMk/>
            <pc:sldMasterMk cId="1241911007" sldId="2147483680"/>
            <ac:spMk id="3" creationId="{00000000-0000-0000-0000-000000000000}"/>
          </ac:spMkLst>
        </pc:spChg>
        <pc:sldLayoutChg chg="delSp del mod">
          <pc:chgData name="Hamlet Markarian" userId="4926d2b407f31d77" providerId="LiveId" clId="{ED9FD25C-536A-4873-9D2D-694C96340E32}" dt="2021-06-16T08:58:27.369" v="76" actId="2696"/>
          <pc:sldLayoutMkLst>
            <pc:docMk/>
            <pc:sldMasterMk cId="1241911007" sldId="2147483680"/>
            <pc:sldLayoutMk cId="4153280320" sldId="2147483681"/>
          </pc:sldLayoutMkLst>
          <pc:spChg chg="del">
            <ac:chgData name="Hamlet Markarian" userId="4926d2b407f31d77" providerId="LiveId" clId="{ED9FD25C-536A-4873-9D2D-694C96340E32}" dt="2021-06-16T08:57:26.319" v="6" actId="478"/>
            <ac:spMkLst>
              <pc:docMk/>
              <pc:sldMasterMk cId="1241911007" sldId="2147483680"/>
              <pc:sldLayoutMk cId="4153280320" sldId="2147483681"/>
              <ac:spMk id="2" creationId="{00000000-0000-0000-0000-000000000000}"/>
            </ac:spMkLst>
          </pc:spChg>
          <pc:spChg chg="del">
            <ac:chgData name="Hamlet Markarian" userId="4926d2b407f31d77" providerId="LiveId" clId="{ED9FD25C-536A-4873-9D2D-694C96340E32}" dt="2021-06-16T08:57:26.319" v="6" actId="478"/>
            <ac:spMkLst>
              <pc:docMk/>
              <pc:sldMasterMk cId="1241911007" sldId="2147483680"/>
              <pc:sldLayoutMk cId="4153280320" sldId="2147483681"/>
              <ac:spMk id="3" creationId="{00000000-0000-0000-0000-000000000000}"/>
            </ac:spMkLst>
          </pc:spChg>
        </pc:sldLayoutChg>
        <pc:sldLayoutChg chg="del">
          <pc:chgData name="Hamlet Markarian" userId="4926d2b407f31d77" providerId="LiveId" clId="{ED9FD25C-536A-4873-9D2D-694C96340E32}" dt="2021-06-16T08:57:29.576" v="7" actId="2696"/>
          <pc:sldLayoutMkLst>
            <pc:docMk/>
            <pc:sldMasterMk cId="1241911007" sldId="2147483680"/>
            <pc:sldLayoutMk cId="2717594631" sldId="2147483682"/>
          </pc:sldLayoutMkLst>
        </pc:sldLayoutChg>
        <pc:sldLayoutChg chg="del">
          <pc:chgData name="Hamlet Markarian" userId="4926d2b407f31d77" providerId="LiveId" clId="{ED9FD25C-536A-4873-9D2D-694C96340E32}" dt="2021-06-16T08:57:31.603" v="8" actId="2696"/>
          <pc:sldLayoutMkLst>
            <pc:docMk/>
            <pc:sldMasterMk cId="1241911007" sldId="2147483680"/>
            <pc:sldLayoutMk cId="3869564275" sldId="2147483683"/>
          </pc:sldLayoutMkLst>
        </pc:sldLayoutChg>
        <pc:sldLayoutChg chg="del">
          <pc:chgData name="Hamlet Markarian" userId="4926d2b407f31d77" providerId="LiveId" clId="{ED9FD25C-536A-4873-9D2D-694C96340E32}" dt="2021-06-16T08:57:48.416" v="9" actId="2696"/>
          <pc:sldLayoutMkLst>
            <pc:docMk/>
            <pc:sldMasterMk cId="1241911007" sldId="2147483680"/>
            <pc:sldLayoutMk cId="1632663231" sldId="2147483684"/>
          </pc:sldLayoutMkLst>
        </pc:sldLayoutChg>
        <pc:sldLayoutChg chg="del">
          <pc:chgData name="Hamlet Markarian" userId="4926d2b407f31d77" providerId="LiveId" clId="{ED9FD25C-536A-4873-9D2D-694C96340E32}" dt="2021-06-16T08:57:50.097" v="10" actId="2696"/>
          <pc:sldLayoutMkLst>
            <pc:docMk/>
            <pc:sldMasterMk cId="1241911007" sldId="2147483680"/>
            <pc:sldLayoutMk cId="900642561" sldId="2147483685"/>
          </pc:sldLayoutMkLst>
        </pc:sldLayoutChg>
        <pc:sldLayoutChg chg="del">
          <pc:chgData name="Hamlet Markarian" userId="4926d2b407f31d77" providerId="LiveId" clId="{ED9FD25C-536A-4873-9D2D-694C96340E32}" dt="2021-06-16T08:57:51.665" v="11" actId="2696"/>
          <pc:sldLayoutMkLst>
            <pc:docMk/>
            <pc:sldMasterMk cId="1241911007" sldId="2147483680"/>
            <pc:sldLayoutMk cId="1807929568" sldId="2147483686"/>
          </pc:sldLayoutMkLst>
        </pc:sldLayoutChg>
        <pc:sldLayoutChg chg="del">
          <pc:chgData name="Hamlet Markarian" userId="4926d2b407f31d77" providerId="LiveId" clId="{ED9FD25C-536A-4873-9D2D-694C96340E32}" dt="2021-06-16T08:57:52.305" v="12" actId="2696"/>
          <pc:sldLayoutMkLst>
            <pc:docMk/>
            <pc:sldMasterMk cId="1241911007" sldId="2147483680"/>
            <pc:sldLayoutMk cId="3299072698" sldId="2147483687"/>
          </pc:sldLayoutMkLst>
        </pc:sldLayoutChg>
        <pc:sldLayoutChg chg="del">
          <pc:chgData name="Hamlet Markarian" userId="4926d2b407f31d77" providerId="LiveId" clId="{ED9FD25C-536A-4873-9D2D-694C96340E32}" dt="2021-06-16T08:57:52.897" v="13" actId="2696"/>
          <pc:sldLayoutMkLst>
            <pc:docMk/>
            <pc:sldMasterMk cId="1241911007" sldId="2147483680"/>
            <pc:sldLayoutMk cId="1429658033" sldId="2147483688"/>
          </pc:sldLayoutMkLst>
        </pc:sldLayoutChg>
        <pc:sldLayoutChg chg="del">
          <pc:chgData name="Hamlet Markarian" userId="4926d2b407f31d77" providerId="LiveId" clId="{ED9FD25C-536A-4873-9D2D-694C96340E32}" dt="2021-06-16T08:57:53.441" v="14" actId="2696"/>
          <pc:sldLayoutMkLst>
            <pc:docMk/>
            <pc:sldMasterMk cId="1241911007" sldId="2147483680"/>
            <pc:sldLayoutMk cId="656498061" sldId="2147483689"/>
          </pc:sldLayoutMkLst>
        </pc:sldLayoutChg>
        <pc:sldLayoutChg chg="del">
          <pc:chgData name="Hamlet Markarian" userId="4926d2b407f31d77" providerId="LiveId" clId="{ED9FD25C-536A-4873-9D2D-694C96340E32}" dt="2021-06-16T08:57:54.065" v="15" actId="2696"/>
          <pc:sldLayoutMkLst>
            <pc:docMk/>
            <pc:sldMasterMk cId="1241911007" sldId="2147483680"/>
            <pc:sldLayoutMk cId="812305901" sldId="2147483690"/>
          </pc:sldLayoutMkLst>
        </pc:sldLayoutChg>
        <pc:sldLayoutChg chg="delSp mod">
          <pc:chgData name="Hamlet Markarian" userId="4926d2b407f31d77" providerId="LiveId" clId="{ED9FD25C-536A-4873-9D2D-694C96340E32}" dt="2021-06-16T08:58:30.191" v="77" actId="478"/>
          <pc:sldLayoutMkLst>
            <pc:docMk/>
            <pc:sldMasterMk cId="1241911007" sldId="2147483680"/>
            <pc:sldLayoutMk cId="591754337" sldId="2147483691"/>
          </pc:sldLayoutMkLst>
          <pc:spChg chg="del">
            <ac:chgData name="Hamlet Markarian" userId="4926d2b407f31d77" providerId="LiveId" clId="{ED9FD25C-536A-4873-9D2D-694C96340E32}" dt="2021-06-16T08:58:30.191" v="77" actId="478"/>
            <ac:spMkLst>
              <pc:docMk/>
              <pc:sldMasterMk cId="1241911007" sldId="2147483680"/>
              <pc:sldLayoutMk cId="591754337" sldId="2147483691"/>
              <ac:spMk id="2" creationId="{00000000-0000-0000-0000-000000000000}"/>
            </ac:spMkLst>
          </pc:spChg>
          <pc:spChg chg="del">
            <ac:chgData name="Hamlet Markarian" userId="4926d2b407f31d77" providerId="LiveId" clId="{ED9FD25C-536A-4873-9D2D-694C96340E32}" dt="2021-06-16T08:58:30.191" v="77" actId="478"/>
            <ac:spMkLst>
              <pc:docMk/>
              <pc:sldMasterMk cId="1241911007" sldId="2147483680"/>
              <pc:sldLayoutMk cId="591754337" sldId="2147483691"/>
              <ac:spMk id="3" creationId="{00000000-0000-0000-0000-000000000000}"/>
            </ac:spMkLst>
          </pc:spChg>
        </pc:sldLayoutChg>
        <pc:sldLayoutChg chg="del">
          <pc:chgData name="Hamlet Markarian" userId="4926d2b407f31d77" providerId="LiveId" clId="{ED9FD25C-536A-4873-9D2D-694C96340E32}" dt="2021-06-16T08:58:01.736" v="16" actId="2696"/>
          <pc:sldLayoutMkLst>
            <pc:docMk/>
            <pc:sldMasterMk cId="1241911007" sldId="2147483680"/>
            <pc:sldLayoutMk cId="1511880632" sldId="2147483692"/>
          </pc:sldLayoutMkLst>
        </pc:sldLayoutChg>
        <pc:sldLayoutChg chg="del">
          <pc:chgData name="Hamlet Markarian" userId="4926d2b407f31d77" providerId="LiveId" clId="{ED9FD25C-536A-4873-9D2D-694C96340E32}" dt="2021-06-16T08:58:04.800" v="19" actId="2696"/>
          <pc:sldLayoutMkLst>
            <pc:docMk/>
            <pc:sldMasterMk cId="1241911007" sldId="2147483680"/>
            <pc:sldLayoutMk cId="3017609341" sldId="2147483752"/>
          </pc:sldLayoutMkLst>
        </pc:sldLayoutChg>
        <pc:sldLayoutChg chg="del">
          <pc:chgData name="Hamlet Markarian" userId="4926d2b407f31d77" providerId="LiveId" clId="{ED9FD25C-536A-4873-9D2D-694C96340E32}" dt="2021-06-16T08:58:06.049" v="20" actId="2696"/>
          <pc:sldLayoutMkLst>
            <pc:docMk/>
            <pc:sldMasterMk cId="1241911007" sldId="2147483680"/>
            <pc:sldLayoutMk cId="3345484005" sldId="2147483753"/>
          </pc:sldLayoutMkLst>
        </pc:sldLayoutChg>
        <pc:sldLayoutChg chg="del">
          <pc:chgData name="Hamlet Markarian" userId="4926d2b407f31d77" providerId="LiveId" clId="{ED9FD25C-536A-4873-9D2D-694C96340E32}" dt="2021-06-16T08:58:06.769" v="21" actId="2696"/>
          <pc:sldLayoutMkLst>
            <pc:docMk/>
            <pc:sldMasterMk cId="1241911007" sldId="2147483680"/>
            <pc:sldLayoutMk cId="2862117519" sldId="2147483754"/>
          </pc:sldLayoutMkLst>
        </pc:sldLayoutChg>
        <pc:sldLayoutChg chg="del">
          <pc:chgData name="Hamlet Markarian" userId="4926d2b407f31d77" providerId="LiveId" clId="{ED9FD25C-536A-4873-9D2D-694C96340E32}" dt="2021-06-16T08:58:07.329" v="22" actId="2696"/>
          <pc:sldLayoutMkLst>
            <pc:docMk/>
            <pc:sldMasterMk cId="1241911007" sldId="2147483680"/>
            <pc:sldLayoutMk cId="1452237378" sldId="2147483755"/>
          </pc:sldLayoutMkLst>
        </pc:sldLayoutChg>
        <pc:sldLayoutChg chg="del">
          <pc:chgData name="Hamlet Markarian" userId="4926d2b407f31d77" providerId="LiveId" clId="{ED9FD25C-536A-4873-9D2D-694C96340E32}" dt="2021-06-16T08:58:08.289" v="24" actId="2696"/>
          <pc:sldLayoutMkLst>
            <pc:docMk/>
            <pc:sldMasterMk cId="1241911007" sldId="2147483680"/>
            <pc:sldLayoutMk cId="1910245343" sldId="2147483756"/>
          </pc:sldLayoutMkLst>
        </pc:sldLayoutChg>
        <pc:sldLayoutChg chg="del">
          <pc:chgData name="Hamlet Markarian" userId="4926d2b407f31d77" providerId="LiveId" clId="{ED9FD25C-536A-4873-9D2D-694C96340E32}" dt="2021-06-16T08:58:09.249" v="26" actId="2696"/>
          <pc:sldLayoutMkLst>
            <pc:docMk/>
            <pc:sldMasterMk cId="1241911007" sldId="2147483680"/>
            <pc:sldLayoutMk cId="2260758964" sldId="2147483757"/>
          </pc:sldLayoutMkLst>
        </pc:sldLayoutChg>
        <pc:sldLayoutChg chg="del">
          <pc:chgData name="Hamlet Markarian" userId="4926d2b407f31d77" providerId="LiveId" clId="{ED9FD25C-536A-4873-9D2D-694C96340E32}" dt="2021-06-16T08:58:10.241" v="28" actId="2696"/>
          <pc:sldLayoutMkLst>
            <pc:docMk/>
            <pc:sldMasterMk cId="1241911007" sldId="2147483680"/>
            <pc:sldLayoutMk cId="849097181" sldId="2147483758"/>
          </pc:sldLayoutMkLst>
        </pc:sldLayoutChg>
        <pc:sldLayoutChg chg="del">
          <pc:chgData name="Hamlet Markarian" userId="4926d2b407f31d77" providerId="LiveId" clId="{ED9FD25C-536A-4873-9D2D-694C96340E32}" dt="2021-06-16T08:58:11.120" v="30" actId="2696"/>
          <pc:sldLayoutMkLst>
            <pc:docMk/>
            <pc:sldMasterMk cId="1241911007" sldId="2147483680"/>
            <pc:sldLayoutMk cId="3517557379" sldId="2147483759"/>
          </pc:sldLayoutMkLst>
        </pc:sldLayoutChg>
        <pc:sldLayoutChg chg="del">
          <pc:chgData name="Hamlet Markarian" userId="4926d2b407f31d77" providerId="LiveId" clId="{ED9FD25C-536A-4873-9D2D-694C96340E32}" dt="2021-06-16T08:58:11.985" v="32" actId="2696"/>
          <pc:sldLayoutMkLst>
            <pc:docMk/>
            <pc:sldMasterMk cId="1241911007" sldId="2147483680"/>
            <pc:sldLayoutMk cId="3380641463" sldId="2147483760"/>
          </pc:sldLayoutMkLst>
        </pc:sldLayoutChg>
        <pc:sldLayoutChg chg="del">
          <pc:chgData name="Hamlet Markarian" userId="4926d2b407f31d77" providerId="LiveId" clId="{ED9FD25C-536A-4873-9D2D-694C96340E32}" dt="2021-06-16T08:58:12.548" v="34" actId="2696"/>
          <pc:sldLayoutMkLst>
            <pc:docMk/>
            <pc:sldMasterMk cId="1241911007" sldId="2147483680"/>
            <pc:sldLayoutMk cId="740493276" sldId="2147483761"/>
          </pc:sldLayoutMkLst>
        </pc:sldLayoutChg>
        <pc:sldLayoutChg chg="del">
          <pc:chgData name="Hamlet Markarian" userId="4926d2b407f31d77" providerId="LiveId" clId="{ED9FD25C-536A-4873-9D2D-694C96340E32}" dt="2021-06-16T08:58:13.026" v="36" actId="2696"/>
          <pc:sldLayoutMkLst>
            <pc:docMk/>
            <pc:sldMasterMk cId="1241911007" sldId="2147483680"/>
            <pc:sldLayoutMk cId="666106920" sldId="2147483762"/>
          </pc:sldLayoutMkLst>
        </pc:sldLayoutChg>
        <pc:sldLayoutChg chg="del">
          <pc:chgData name="Hamlet Markarian" userId="4926d2b407f31d77" providerId="LiveId" clId="{ED9FD25C-536A-4873-9D2D-694C96340E32}" dt="2021-06-16T08:58:13.585" v="38" actId="2696"/>
          <pc:sldLayoutMkLst>
            <pc:docMk/>
            <pc:sldMasterMk cId="1241911007" sldId="2147483680"/>
            <pc:sldLayoutMk cId="1577139892" sldId="2147483763"/>
          </pc:sldLayoutMkLst>
        </pc:sldLayoutChg>
        <pc:sldLayoutChg chg="del">
          <pc:chgData name="Hamlet Markarian" userId="4926d2b407f31d77" providerId="LiveId" clId="{ED9FD25C-536A-4873-9D2D-694C96340E32}" dt="2021-06-16T08:58:14.129" v="40" actId="2696"/>
          <pc:sldLayoutMkLst>
            <pc:docMk/>
            <pc:sldMasterMk cId="1241911007" sldId="2147483680"/>
            <pc:sldLayoutMk cId="2847198782" sldId="2147483764"/>
          </pc:sldLayoutMkLst>
        </pc:sldLayoutChg>
        <pc:sldLayoutChg chg="del">
          <pc:chgData name="Hamlet Markarian" userId="4926d2b407f31d77" providerId="LiveId" clId="{ED9FD25C-536A-4873-9D2D-694C96340E32}" dt="2021-06-16T08:58:14.736" v="42" actId="2696"/>
          <pc:sldLayoutMkLst>
            <pc:docMk/>
            <pc:sldMasterMk cId="1241911007" sldId="2147483680"/>
            <pc:sldLayoutMk cId="3668619417" sldId="2147483765"/>
          </pc:sldLayoutMkLst>
        </pc:sldLayoutChg>
        <pc:sldLayoutChg chg="del">
          <pc:chgData name="Hamlet Markarian" userId="4926d2b407f31d77" providerId="LiveId" clId="{ED9FD25C-536A-4873-9D2D-694C96340E32}" dt="2021-06-16T08:58:15.664" v="45" actId="2696"/>
          <pc:sldLayoutMkLst>
            <pc:docMk/>
            <pc:sldMasterMk cId="1241911007" sldId="2147483680"/>
            <pc:sldLayoutMk cId="884024457" sldId="2147483766"/>
          </pc:sldLayoutMkLst>
        </pc:sldLayoutChg>
        <pc:sldLayoutChg chg="del">
          <pc:chgData name="Hamlet Markarian" userId="4926d2b407f31d77" providerId="LiveId" clId="{ED9FD25C-536A-4873-9D2D-694C96340E32}" dt="2021-06-16T08:58:16.865" v="50" actId="2696"/>
          <pc:sldLayoutMkLst>
            <pc:docMk/>
            <pc:sldMasterMk cId="1241911007" sldId="2147483680"/>
            <pc:sldLayoutMk cId="2015516507" sldId="2147483767"/>
          </pc:sldLayoutMkLst>
        </pc:sldLayoutChg>
        <pc:sldLayoutChg chg="del">
          <pc:chgData name="Hamlet Markarian" userId="4926d2b407f31d77" providerId="LiveId" clId="{ED9FD25C-536A-4873-9D2D-694C96340E32}" dt="2021-06-16T08:58:15.938" v="46" actId="2696"/>
          <pc:sldLayoutMkLst>
            <pc:docMk/>
            <pc:sldMasterMk cId="1241911007" sldId="2147483680"/>
            <pc:sldLayoutMk cId="1831946574" sldId="2147483768"/>
          </pc:sldLayoutMkLst>
        </pc:sldLayoutChg>
        <pc:sldLayoutChg chg="del">
          <pc:chgData name="Hamlet Markarian" userId="4926d2b407f31d77" providerId="LiveId" clId="{ED9FD25C-536A-4873-9D2D-694C96340E32}" dt="2021-06-16T08:58:16.657" v="49" actId="2696"/>
          <pc:sldLayoutMkLst>
            <pc:docMk/>
            <pc:sldMasterMk cId="1241911007" sldId="2147483680"/>
            <pc:sldLayoutMk cId="4034655361" sldId="2147483769"/>
          </pc:sldLayoutMkLst>
        </pc:sldLayoutChg>
        <pc:sldLayoutChg chg="del">
          <pc:chgData name="Hamlet Markarian" userId="4926d2b407f31d77" providerId="LiveId" clId="{ED9FD25C-536A-4873-9D2D-694C96340E32}" dt="2021-06-16T08:58:17.297" v="52" actId="2696"/>
          <pc:sldLayoutMkLst>
            <pc:docMk/>
            <pc:sldMasterMk cId="1241911007" sldId="2147483680"/>
            <pc:sldLayoutMk cId="2330649048" sldId="2147483771"/>
          </pc:sldLayoutMkLst>
        </pc:sldLayoutChg>
        <pc:sldLayoutChg chg="del">
          <pc:chgData name="Hamlet Markarian" userId="4926d2b407f31d77" providerId="LiveId" clId="{ED9FD25C-536A-4873-9D2D-694C96340E32}" dt="2021-06-16T08:58:17.521" v="53" actId="2696"/>
          <pc:sldLayoutMkLst>
            <pc:docMk/>
            <pc:sldMasterMk cId="1241911007" sldId="2147483680"/>
            <pc:sldLayoutMk cId="1138089621" sldId="2147483773"/>
          </pc:sldLayoutMkLst>
        </pc:sldLayoutChg>
        <pc:sldLayoutChg chg="del">
          <pc:chgData name="Hamlet Markarian" userId="4926d2b407f31d77" providerId="LiveId" clId="{ED9FD25C-536A-4873-9D2D-694C96340E32}" dt="2021-06-16T08:58:07.825" v="23" actId="2696"/>
          <pc:sldLayoutMkLst>
            <pc:docMk/>
            <pc:sldMasterMk cId="1241911007" sldId="2147483680"/>
            <pc:sldLayoutMk cId="3848899943" sldId="2147483774"/>
          </pc:sldLayoutMkLst>
        </pc:sldLayoutChg>
        <pc:sldLayoutChg chg="del">
          <pc:chgData name="Hamlet Markarian" userId="4926d2b407f31d77" providerId="LiveId" clId="{ED9FD25C-536A-4873-9D2D-694C96340E32}" dt="2021-06-16T08:58:08.768" v="25" actId="2696"/>
          <pc:sldLayoutMkLst>
            <pc:docMk/>
            <pc:sldMasterMk cId="1241911007" sldId="2147483680"/>
            <pc:sldLayoutMk cId="3234869266" sldId="2147483775"/>
          </pc:sldLayoutMkLst>
        </pc:sldLayoutChg>
        <pc:sldLayoutChg chg="del">
          <pc:chgData name="Hamlet Markarian" userId="4926d2b407f31d77" providerId="LiveId" clId="{ED9FD25C-536A-4873-9D2D-694C96340E32}" dt="2021-06-16T08:58:09.729" v="27" actId="2696"/>
          <pc:sldLayoutMkLst>
            <pc:docMk/>
            <pc:sldMasterMk cId="1241911007" sldId="2147483680"/>
            <pc:sldLayoutMk cId="3606727888" sldId="2147483776"/>
          </pc:sldLayoutMkLst>
        </pc:sldLayoutChg>
        <pc:sldLayoutChg chg="del">
          <pc:chgData name="Hamlet Markarian" userId="4926d2b407f31d77" providerId="LiveId" clId="{ED9FD25C-536A-4873-9D2D-694C96340E32}" dt="2021-06-16T08:58:10.689" v="29" actId="2696"/>
          <pc:sldLayoutMkLst>
            <pc:docMk/>
            <pc:sldMasterMk cId="1241911007" sldId="2147483680"/>
            <pc:sldLayoutMk cId="364896783" sldId="2147483777"/>
          </pc:sldLayoutMkLst>
        </pc:sldLayoutChg>
        <pc:sldLayoutChg chg="del">
          <pc:chgData name="Hamlet Markarian" userId="4926d2b407f31d77" providerId="LiveId" clId="{ED9FD25C-536A-4873-9D2D-694C96340E32}" dt="2021-06-16T08:58:11.584" v="31" actId="2696"/>
          <pc:sldLayoutMkLst>
            <pc:docMk/>
            <pc:sldMasterMk cId="1241911007" sldId="2147483680"/>
            <pc:sldLayoutMk cId="836260756" sldId="2147483778"/>
          </pc:sldLayoutMkLst>
        </pc:sldLayoutChg>
        <pc:sldLayoutChg chg="del">
          <pc:chgData name="Hamlet Markarian" userId="4926d2b407f31d77" providerId="LiveId" clId="{ED9FD25C-536A-4873-9D2D-694C96340E32}" dt="2021-06-16T08:58:12.305" v="33" actId="2696"/>
          <pc:sldLayoutMkLst>
            <pc:docMk/>
            <pc:sldMasterMk cId="1241911007" sldId="2147483680"/>
            <pc:sldLayoutMk cId="2386985252" sldId="2147483779"/>
          </pc:sldLayoutMkLst>
        </pc:sldLayoutChg>
        <pc:sldLayoutChg chg="del">
          <pc:chgData name="Hamlet Markarian" userId="4926d2b407f31d77" providerId="LiveId" clId="{ED9FD25C-536A-4873-9D2D-694C96340E32}" dt="2021-06-16T08:58:12.768" v="35" actId="2696"/>
          <pc:sldLayoutMkLst>
            <pc:docMk/>
            <pc:sldMasterMk cId="1241911007" sldId="2147483680"/>
            <pc:sldLayoutMk cId="1631063481" sldId="2147483780"/>
          </pc:sldLayoutMkLst>
        </pc:sldLayoutChg>
        <pc:sldLayoutChg chg="del">
          <pc:chgData name="Hamlet Markarian" userId="4926d2b407f31d77" providerId="LiveId" clId="{ED9FD25C-536A-4873-9D2D-694C96340E32}" dt="2021-06-16T08:58:13.313" v="37" actId="2696"/>
          <pc:sldLayoutMkLst>
            <pc:docMk/>
            <pc:sldMasterMk cId="1241911007" sldId="2147483680"/>
            <pc:sldLayoutMk cId="2713201051" sldId="2147483781"/>
          </pc:sldLayoutMkLst>
        </pc:sldLayoutChg>
        <pc:sldLayoutChg chg="del">
          <pc:chgData name="Hamlet Markarian" userId="4926d2b407f31d77" providerId="LiveId" clId="{ED9FD25C-536A-4873-9D2D-694C96340E32}" dt="2021-06-16T08:58:13.856" v="39" actId="2696"/>
          <pc:sldLayoutMkLst>
            <pc:docMk/>
            <pc:sldMasterMk cId="1241911007" sldId="2147483680"/>
            <pc:sldLayoutMk cId="2092384425" sldId="2147483782"/>
          </pc:sldLayoutMkLst>
        </pc:sldLayoutChg>
        <pc:sldLayoutChg chg="del">
          <pc:chgData name="Hamlet Markarian" userId="4926d2b407f31d77" providerId="LiveId" clId="{ED9FD25C-536A-4873-9D2D-694C96340E32}" dt="2021-06-16T08:58:14.418" v="41" actId="2696"/>
          <pc:sldLayoutMkLst>
            <pc:docMk/>
            <pc:sldMasterMk cId="1241911007" sldId="2147483680"/>
            <pc:sldLayoutMk cId="783620849" sldId="2147483783"/>
          </pc:sldLayoutMkLst>
        </pc:sldLayoutChg>
        <pc:sldLayoutChg chg="del">
          <pc:chgData name="Hamlet Markarian" userId="4926d2b407f31d77" providerId="LiveId" clId="{ED9FD25C-536A-4873-9D2D-694C96340E32}" dt="2021-06-16T08:58:15.071" v="43" actId="2696"/>
          <pc:sldLayoutMkLst>
            <pc:docMk/>
            <pc:sldMasterMk cId="1241911007" sldId="2147483680"/>
            <pc:sldLayoutMk cId="2204076259" sldId="2147483784"/>
          </pc:sldLayoutMkLst>
        </pc:sldLayoutChg>
        <pc:sldLayoutChg chg="del">
          <pc:chgData name="Hamlet Markarian" userId="4926d2b407f31d77" providerId="LiveId" clId="{ED9FD25C-536A-4873-9D2D-694C96340E32}" dt="2021-06-16T08:58:15.360" v="44" actId="2696"/>
          <pc:sldLayoutMkLst>
            <pc:docMk/>
            <pc:sldMasterMk cId="1241911007" sldId="2147483680"/>
            <pc:sldLayoutMk cId="1997908990" sldId="2147483785"/>
          </pc:sldLayoutMkLst>
        </pc:sldLayoutChg>
        <pc:sldLayoutChg chg="del">
          <pc:chgData name="Hamlet Markarian" userId="4926d2b407f31d77" providerId="LiveId" clId="{ED9FD25C-536A-4873-9D2D-694C96340E32}" dt="2021-06-16T08:58:16.208" v="47" actId="2696"/>
          <pc:sldLayoutMkLst>
            <pc:docMk/>
            <pc:sldMasterMk cId="1241911007" sldId="2147483680"/>
            <pc:sldLayoutMk cId="479669095" sldId="2147483786"/>
          </pc:sldLayoutMkLst>
        </pc:sldLayoutChg>
        <pc:sldLayoutChg chg="del">
          <pc:chgData name="Hamlet Markarian" userId="4926d2b407f31d77" providerId="LiveId" clId="{ED9FD25C-536A-4873-9D2D-694C96340E32}" dt="2021-06-16T08:58:17.089" v="51" actId="2696"/>
          <pc:sldLayoutMkLst>
            <pc:docMk/>
            <pc:sldMasterMk cId="1241911007" sldId="2147483680"/>
            <pc:sldLayoutMk cId="1142812774" sldId="2147483787"/>
          </pc:sldLayoutMkLst>
        </pc:sldLayoutChg>
        <pc:sldLayoutChg chg="del">
          <pc:chgData name="Hamlet Markarian" userId="4926d2b407f31d77" providerId="LiveId" clId="{ED9FD25C-536A-4873-9D2D-694C96340E32}" dt="2021-06-16T08:58:16.433" v="48" actId="2696"/>
          <pc:sldLayoutMkLst>
            <pc:docMk/>
            <pc:sldMasterMk cId="1241911007" sldId="2147483680"/>
            <pc:sldLayoutMk cId="2662158133" sldId="2147483788"/>
          </pc:sldLayoutMkLst>
        </pc:sldLayoutChg>
        <pc:sldLayoutChg chg="del">
          <pc:chgData name="Hamlet Markarian" userId="4926d2b407f31d77" providerId="LiveId" clId="{ED9FD25C-536A-4873-9D2D-694C96340E32}" dt="2021-06-16T08:58:17.728" v="54" actId="2696"/>
          <pc:sldLayoutMkLst>
            <pc:docMk/>
            <pc:sldMasterMk cId="1241911007" sldId="2147483680"/>
            <pc:sldLayoutMk cId="1399578607" sldId="2147483792"/>
          </pc:sldLayoutMkLst>
        </pc:sldLayoutChg>
        <pc:sldLayoutChg chg="del">
          <pc:chgData name="Hamlet Markarian" userId="4926d2b407f31d77" providerId="LiveId" clId="{ED9FD25C-536A-4873-9D2D-694C96340E32}" dt="2021-06-16T08:58:17.952" v="55" actId="2696"/>
          <pc:sldLayoutMkLst>
            <pc:docMk/>
            <pc:sldMasterMk cId="1241911007" sldId="2147483680"/>
            <pc:sldLayoutMk cId="4134198086" sldId="2147483793"/>
          </pc:sldLayoutMkLst>
        </pc:sldLayoutChg>
        <pc:sldLayoutChg chg="del">
          <pc:chgData name="Hamlet Markarian" userId="4926d2b407f31d77" providerId="LiveId" clId="{ED9FD25C-536A-4873-9D2D-694C96340E32}" dt="2021-06-16T08:58:18.176" v="56" actId="2696"/>
          <pc:sldLayoutMkLst>
            <pc:docMk/>
            <pc:sldMasterMk cId="1241911007" sldId="2147483680"/>
            <pc:sldLayoutMk cId="3303265873" sldId="2147483794"/>
          </pc:sldLayoutMkLst>
        </pc:sldLayoutChg>
        <pc:sldLayoutChg chg="del">
          <pc:chgData name="Hamlet Markarian" userId="4926d2b407f31d77" providerId="LiveId" clId="{ED9FD25C-536A-4873-9D2D-694C96340E32}" dt="2021-06-16T08:58:18.384" v="57" actId="2696"/>
          <pc:sldLayoutMkLst>
            <pc:docMk/>
            <pc:sldMasterMk cId="1241911007" sldId="2147483680"/>
            <pc:sldLayoutMk cId="2643299259" sldId="2147483795"/>
          </pc:sldLayoutMkLst>
        </pc:sldLayoutChg>
        <pc:sldLayoutChg chg="del">
          <pc:chgData name="Hamlet Markarian" userId="4926d2b407f31d77" providerId="LiveId" clId="{ED9FD25C-536A-4873-9D2D-694C96340E32}" dt="2021-06-16T08:58:18.592" v="58" actId="2696"/>
          <pc:sldLayoutMkLst>
            <pc:docMk/>
            <pc:sldMasterMk cId="1241911007" sldId="2147483680"/>
            <pc:sldLayoutMk cId="3178253086" sldId="2147483796"/>
          </pc:sldLayoutMkLst>
        </pc:sldLayoutChg>
        <pc:sldLayoutChg chg="del">
          <pc:chgData name="Hamlet Markarian" userId="4926d2b407f31d77" providerId="LiveId" clId="{ED9FD25C-536A-4873-9D2D-694C96340E32}" dt="2021-06-16T08:58:18.831" v="59" actId="2696"/>
          <pc:sldLayoutMkLst>
            <pc:docMk/>
            <pc:sldMasterMk cId="1241911007" sldId="2147483680"/>
            <pc:sldLayoutMk cId="2994391078" sldId="2147483797"/>
          </pc:sldLayoutMkLst>
        </pc:sldLayoutChg>
        <pc:sldLayoutChg chg="del">
          <pc:chgData name="Hamlet Markarian" userId="4926d2b407f31d77" providerId="LiveId" clId="{ED9FD25C-536A-4873-9D2D-694C96340E32}" dt="2021-06-16T08:58:19.041" v="60" actId="2696"/>
          <pc:sldLayoutMkLst>
            <pc:docMk/>
            <pc:sldMasterMk cId="1241911007" sldId="2147483680"/>
            <pc:sldLayoutMk cId="628077496" sldId="2147483798"/>
          </pc:sldLayoutMkLst>
        </pc:sldLayoutChg>
        <pc:sldLayoutChg chg="del">
          <pc:chgData name="Hamlet Markarian" userId="4926d2b407f31d77" providerId="LiveId" clId="{ED9FD25C-536A-4873-9D2D-694C96340E32}" dt="2021-06-16T08:58:19.504" v="62" actId="2696"/>
          <pc:sldLayoutMkLst>
            <pc:docMk/>
            <pc:sldMasterMk cId="1241911007" sldId="2147483680"/>
            <pc:sldLayoutMk cId="937608294" sldId="2147483841"/>
          </pc:sldLayoutMkLst>
        </pc:sldLayoutChg>
        <pc:sldLayoutChg chg="del">
          <pc:chgData name="Hamlet Markarian" userId="4926d2b407f31d77" providerId="LiveId" clId="{ED9FD25C-536A-4873-9D2D-694C96340E32}" dt="2021-06-16T08:58:19.280" v="61" actId="2696"/>
          <pc:sldLayoutMkLst>
            <pc:docMk/>
            <pc:sldMasterMk cId="1241911007" sldId="2147483680"/>
            <pc:sldLayoutMk cId="696263565" sldId="2147483842"/>
          </pc:sldLayoutMkLst>
        </pc:sldLayoutChg>
        <pc:sldLayoutChg chg="del">
          <pc:chgData name="Hamlet Markarian" userId="4926d2b407f31d77" providerId="LiveId" clId="{ED9FD25C-536A-4873-9D2D-694C96340E32}" dt="2021-06-16T08:58:19.728" v="63" actId="2696"/>
          <pc:sldLayoutMkLst>
            <pc:docMk/>
            <pc:sldMasterMk cId="1241911007" sldId="2147483680"/>
            <pc:sldLayoutMk cId="3445525473" sldId="2147483843"/>
          </pc:sldLayoutMkLst>
        </pc:sldLayoutChg>
        <pc:sldLayoutChg chg="del">
          <pc:chgData name="Hamlet Markarian" userId="4926d2b407f31d77" providerId="LiveId" clId="{ED9FD25C-536A-4873-9D2D-694C96340E32}" dt="2021-06-16T08:58:04.113" v="18" actId="2696"/>
          <pc:sldLayoutMkLst>
            <pc:docMk/>
            <pc:sldMasterMk cId="1241911007" sldId="2147483680"/>
            <pc:sldLayoutMk cId="1429090345" sldId="2147483909"/>
          </pc:sldLayoutMkLst>
        </pc:sldLayoutChg>
        <pc:sldLayoutChg chg="del">
          <pc:chgData name="Hamlet Markarian" userId="4926d2b407f31d77" providerId="LiveId" clId="{ED9FD25C-536A-4873-9D2D-694C96340E32}" dt="2021-06-16T08:58:03.457" v="17" actId="2696"/>
          <pc:sldLayoutMkLst>
            <pc:docMk/>
            <pc:sldMasterMk cId="1241911007" sldId="2147483680"/>
            <pc:sldLayoutMk cId="4072145863" sldId="2147483911"/>
          </pc:sldLayoutMkLst>
        </pc:sldLayoutChg>
      </pc:sldMasterChg>
      <pc:sldMasterChg chg="del delSldLayout">
        <pc:chgData name="Hamlet Markarian" userId="4926d2b407f31d77" providerId="LiveId" clId="{ED9FD25C-536A-4873-9D2D-694C96340E32}" dt="2021-06-16T08:58:23.873" v="75" actId="2696"/>
        <pc:sldMasterMkLst>
          <pc:docMk/>
          <pc:sldMasterMk cId="2691594784" sldId="2147483897"/>
        </pc:sldMasterMkLst>
        <pc:sldLayoutChg chg="del">
          <pc:chgData name="Hamlet Markarian" userId="4926d2b407f31d77" providerId="LiveId" clId="{ED9FD25C-536A-4873-9D2D-694C96340E32}" dt="2021-06-16T08:58:23.863" v="64" actId="2696"/>
          <pc:sldLayoutMkLst>
            <pc:docMk/>
            <pc:sldMasterMk cId="2691594784" sldId="2147483897"/>
            <pc:sldLayoutMk cId="1143594827" sldId="2147483898"/>
          </pc:sldLayoutMkLst>
        </pc:sldLayoutChg>
        <pc:sldLayoutChg chg="del">
          <pc:chgData name="Hamlet Markarian" userId="4926d2b407f31d77" providerId="LiveId" clId="{ED9FD25C-536A-4873-9D2D-694C96340E32}" dt="2021-06-16T08:58:23.864" v="65" actId="2696"/>
          <pc:sldLayoutMkLst>
            <pc:docMk/>
            <pc:sldMasterMk cId="2691594784" sldId="2147483897"/>
            <pc:sldLayoutMk cId="3369951535" sldId="2147483899"/>
          </pc:sldLayoutMkLst>
        </pc:sldLayoutChg>
        <pc:sldLayoutChg chg="del">
          <pc:chgData name="Hamlet Markarian" userId="4926d2b407f31d77" providerId="LiveId" clId="{ED9FD25C-536A-4873-9D2D-694C96340E32}" dt="2021-06-16T08:58:23.865" v="66" actId="2696"/>
          <pc:sldLayoutMkLst>
            <pc:docMk/>
            <pc:sldMasterMk cId="2691594784" sldId="2147483897"/>
            <pc:sldLayoutMk cId="4035024668" sldId="2147483900"/>
          </pc:sldLayoutMkLst>
        </pc:sldLayoutChg>
        <pc:sldLayoutChg chg="del">
          <pc:chgData name="Hamlet Markarian" userId="4926d2b407f31d77" providerId="LiveId" clId="{ED9FD25C-536A-4873-9D2D-694C96340E32}" dt="2021-06-16T08:58:23.866" v="67" actId="2696"/>
          <pc:sldLayoutMkLst>
            <pc:docMk/>
            <pc:sldMasterMk cId="2691594784" sldId="2147483897"/>
            <pc:sldLayoutMk cId="3552171316" sldId="2147483901"/>
          </pc:sldLayoutMkLst>
        </pc:sldLayoutChg>
        <pc:sldLayoutChg chg="del">
          <pc:chgData name="Hamlet Markarian" userId="4926d2b407f31d77" providerId="LiveId" clId="{ED9FD25C-536A-4873-9D2D-694C96340E32}" dt="2021-06-16T08:58:23.867" v="68" actId="2696"/>
          <pc:sldLayoutMkLst>
            <pc:docMk/>
            <pc:sldMasterMk cId="2691594784" sldId="2147483897"/>
            <pc:sldLayoutMk cId="2845297692" sldId="2147483902"/>
          </pc:sldLayoutMkLst>
        </pc:sldLayoutChg>
        <pc:sldLayoutChg chg="del">
          <pc:chgData name="Hamlet Markarian" userId="4926d2b407f31d77" providerId="LiveId" clId="{ED9FD25C-536A-4873-9D2D-694C96340E32}" dt="2021-06-16T08:58:23.868" v="69" actId="2696"/>
          <pc:sldLayoutMkLst>
            <pc:docMk/>
            <pc:sldMasterMk cId="2691594784" sldId="2147483897"/>
            <pc:sldLayoutMk cId="3689138091" sldId="2147483903"/>
          </pc:sldLayoutMkLst>
        </pc:sldLayoutChg>
        <pc:sldLayoutChg chg="del">
          <pc:chgData name="Hamlet Markarian" userId="4926d2b407f31d77" providerId="LiveId" clId="{ED9FD25C-536A-4873-9D2D-694C96340E32}" dt="2021-06-16T08:58:23.869" v="70" actId="2696"/>
          <pc:sldLayoutMkLst>
            <pc:docMk/>
            <pc:sldMasterMk cId="2691594784" sldId="2147483897"/>
            <pc:sldLayoutMk cId="3886297844" sldId="2147483904"/>
          </pc:sldLayoutMkLst>
        </pc:sldLayoutChg>
        <pc:sldLayoutChg chg="del">
          <pc:chgData name="Hamlet Markarian" userId="4926d2b407f31d77" providerId="LiveId" clId="{ED9FD25C-536A-4873-9D2D-694C96340E32}" dt="2021-06-16T08:58:23.870" v="71" actId="2696"/>
          <pc:sldLayoutMkLst>
            <pc:docMk/>
            <pc:sldMasterMk cId="2691594784" sldId="2147483897"/>
            <pc:sldLayoutMk cId="3218878787" sldId="2147483905"/>
          </pc:sldLayoutMkLst>
        </pc:sldLayoutChg>
        <pc:sldLayoutChg chg="del">
          <pc:chgData name="Hamlet Markarian" userId="4926d2b407f31d77" providerId="LiveId" clId="{ED9FD25C-536A-4873-9D2D-694C96340E32}" dt="2021-06-16T08:58:23.870" v="72" actId="2696"/>
          <pc:sldLayoutMkLst>
            <pc:docMk/>
            <pc:sldMasterMk cId="2691594784" sldId="2147483897"/>
            <pc:sldLayoutMk cId="2010363102" sldId="2147483906"/>
          </pc:sldLayoutMkLst>
        </pc:sldLayoutChg>
        <pc:sldLayoutChg chg="del">
          <pc:chgData name="Hamlet Markarian" userId="4926d2b407f31d77" providerId="LiveId" clId="{ED9FD25C-536A-4873-9D2D-694C96340E32}" dt="2021-06-16T08:58:23.871" v="73" actId="2696"/>
          <pc:sldLayoutMkLst>
            <pc:docMk/>
            <pc:sldMasterMk cId="2691594784" sldId="2147483897"/>
            <pc:sldLayoutMk cId="799619180" sldId="2147483907"/>
          </pc:sldLayoutMkLst>
        </pc:sldLayoutChg>
        <pc:sldLayoutChg chg="del">
          <pc:chgData name="Hamlet Markarian" userId="4926d2b407f31d77" providerId="LiveId" clId="{ED9FD25C-536A-4873-9D2D-694C96340E32}" dt="2021-06-16T08:58:23.872" v="74" actId="2696"/>
          <pc:sldLayoutMkLst>
            <pc:docMk/>
            <pc:sldMasterMk cId="2691594784" sldId="2147483897"/>
            <pc:sldLayoutMk cId="2788060528" sldId="2147483908"/>
          </pc:sldLayoutMkLst>
        </pc:sldLayoutChg>
      </pc:sldMasterChg>
      <pc:sldMasterChg chg="del delSldLayout modSldLayout">
        <pc:chgData name="Hamlet Markarian" userId="4926d2b407f31d77" providerId="LiveId" clId="{ED9FD25C-536A-4873-9D2D-694C96340E32}" dt="2021-06-16T08:57:07.556" v="5" actId="700"/>
        <pc:sldMasterMkLst>
          <pc:docMk/>
          <pc:sldMasterMk cId="2383000118" sldId="2147483912"/>
        </pc:sldMasterMkLst>
        <pc:sldLayoutChg chg="del">
          <pc:chgData name="Hamlet Markarian" userId="4926d2b407f31d77" providerId="LiveId" clId="{ED9FD25C-536A-4873-9D2D-694C96340E32}" dt="2021-06-16T08:57:07.556" v="5" actId="700"/>
          <pc:sldLayoutMkLst>
            <pc:docMk/>
            <pc:sldMasterMk cId="2383000118" sldId="2147483912"/>
            <pc:sldLayoutMk cId="2411873477" sldId="214748391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0298572" sldId="214748391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246093899" sldId="214748391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80740349" sldId="214748391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314920428" sldId="214748391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81307439" sldId="214748391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830240140" sldId="214748391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200882981" sldId="214748392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007306194" sldId="214748392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556255796" sldId="214748392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950675154" sldId="214748392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300136028" sldId="214748392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159460958" sldId="214748392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779713044" sldId="214748392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264149550" sldId="214748392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783245181" sldId="214748392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886667360" sldId="214748392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654168834" sldId="214748393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964459899" sldId="214748393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10602392" sldId="214748393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804085177" sldId="214748393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188385941" sldId="214748393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639943267" sldId="214748393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516199372" sldId="214748393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462873689" sldId="214748393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215661515" sldId="214748393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564608893" sldId="214748393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17156776" sldId="214748394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07585930" sldId="214748394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441110727" sldId="214748394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244754546" sldId="214748394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637302373" sldId="214748394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11236265" sldId="214748394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57869845" sldId="214748394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11911567" sldId="214748394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802390285" sldId="214748394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22103330" sldId="214748394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170149399" sldId="214748395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963879445" sldId="214748395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198738781" sldId="214748395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439033617" sldId="214748395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479586437" sldId="214748395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369605980" sldId="214748395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0984930" sldId="214748395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196966088" sldId="214748395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869601799" sldId="214748395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065855003" sldId="214748395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12369894" sldId="214748396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165580416" sldId="214748396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960128264" sldId="214748396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285041991" sldId="214748396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46493941" sldId="214748396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498531629" sldId="214748396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446098479" sldId="214748396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001158214" sldId="214748396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192919640" sldId="214748396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06104169" sldId="214748396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0591652" sldId="214748397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739771274" sldId="214748397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779164015" sldId="214748397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069516995" sldId="214748397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340120940" sldId="214748397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32285039" sldId="214748397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243219574" sldId="214748397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771908365" sldId="214748397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46042321" sldId="2147483978"/>
          </pc:sldLayoutMkLst>
        </pc:sldLayoutChg>
        <pc:sldLayoutChg chg="delSp del mod">
          <pc:chgData name="Hamlet Markarian" userId="4926d2b407f31d77" providerId="LiveId" clId="{ED9FD25C-536A-4873-9D2D-694C96340E32}" dt="2021-06-16T08:57:07.556" v="5" actId="700"/>
          <pc:sldLayoutMkLst>
            <pc:docMk/>
            <pc:sldMasterMk cId="2383000118" sldId="2147483912"/>
            <pc:sldLayoutMk cId="4060007196" sldId="2147483979"/>
          </pc:sldLayoutMkLst>
          <pc:spChg chg="del">
            <ac:chgData name="Hamlet Markarian" userId="4926d2b407f31d77" providerId="LiveId" clId="{ED9FD25C-536A-4873-9D2D-694C96340E32}" dt="2021-06-16T08:56:40.127" v="3" actId="478"/>
            <ac:spMkLst>
              <pc:docMk/>
              <pc:sldMasterMk cId="2383000118" sldId="2147483912"/>
              <pc:sldLayoutMk cId="4060007196" sldId="2147483979"/>
              <ac:spMk id="2" creationId="{87A770D9-F43E-4D7B-B38E-DE98072DCC42}"/>
            </ac:spMkLst>
          </pc:spChg>
          <pc:picChg chg="del">
            <ac:chgData name="Hamlet Markarian" userId="4926d2b407f31d77" providerId="LiveId" clId="{ED9FD25C-536A-4873-9D2D-694C96340E32}" dt="2021-06-16T08:56:37.184" v="2" actId="478"/>
            <ac:picMkLst>
              <pc:docMk/>
              <pc:sldMasterMk cId="2383000118" sldId="2147483912"/>
              <pc:sldLayoutMk cId="4060007196" sldId="2147483979"/>
              <ac:picMk id="3" creationId="{C6556670-8F65-470A-BA35-D8E2DDE0DB15}"/>
            </ac:picMkLst>
          </pc:picChg>
        </pc:sldLayoutChg>
      </pc:sldMasterChg>
    </pc:docChg>
  </pc:docChgLst>
  <pc:docChgLst>
    <pc:chgData name="Hamlet Markarian" userId="4926d2b407f31d77" providerId="LiveId" clId="{705DC818-639B-473A-A2BD-6062E0046C7B}"/>
    <pc:docChg chg="undo custSel addSld delSld modSld sldOrd modMainMaster">
      <pc:chgData name="Hamlet Markarian" userId="4926d2b407f31d77" providerId="LiveId" clId="{705DC818-639B-473A-A2BD-6062E0046C7B}" dt="2021-04-22T21:03:31.661" v="3057" actId="207"/>
      <pc:docMkLst>
        <pc:docMk/>
      </pc:docMkLst>
      <pc:sldChg chg="addSp modSp mod">
        <pc:chgData name="Hamlet Markarian" userId="4926d2b407f31d77" providerId="LiveId" clId="{705DC818-639B-473A-A2BD-6062E0046C7B}" dt="2021-04-22T10:07:09.750" v="157" actId="12789"/>
        <pc:sldMkLst>
          <pc:docMk/>
          <pc:sldMk cId="1488022321" sldId="1336"/>
        </pc:sldMkLst>
        <pc:spChg chg="ord">
          <ac:chgData name="Hamlet Markarian" userId="4926d2b407f31d77" providerId="LiveId" clId="{705DC818-639B-473A-A2BD-6062E0046C7B}" dt="2021-04-22T10:05:20.439" v="147" actId="167"/>
          <ac:spMkLst>
            <pc:docMk/>
            <pc:sldMk cId="1488022321" sldId="1336"/>
            <ac:spMk id="8" creationId="{A3D43B73-2B0A-4CDF-8104-3D3F930D4D40}"/>
          </ac:spMkLst>
        </pc:spChg>
        <pc:spChg chg="mod">
          <ac:chgData name="Hamlet Markarian" userId="4926d2b407f31d77" providerId="LiveId" clId="{705DC818-639B-473A-A2BD-6062E0046C7B}" dt="2021-04-22T10:06:37.086" v="154" actId="1076"/>
          <ac:spMkLst>
            <pc:docMk/>
            <pc:sldMk cId="1488022321" sldId="1336"/>
            <ac:spMk id="14" creationId="{8C0A38DE-7E13-4312-9AFA-866AA71C4C95}"/>
          </ac:spMkLst>
        </pc:spChg>
        <pc:spChg chg="mod">
          <ac:chgData name="Hamlet Markarian" userId="4926d2b407f31d77" providerId="LiveId" clId="{705DC818-639B-473A-A2BD-6062E0046C7B}" dt="2021-04-22T10:05:11.505" v="145" actId="164"/>
          <ac:spMkLst>
            <pc:docMk/>
            <pc:sldMk cId="1488022321" sldId="1336"/>
            <ac:spMk id="70" creationId="{523E7DA2-7493-4B52-9ED2-3FC008C51653}"/>
          </ac:spMkLst>
        </pc:spChg>
        <pc:spChg chg="mod">
          <ac:chgData name="Hamlet Markarian" userId="4926d2b407f31d77" providerId="LiveId" clId="{705DC818-639B-473A-A2BD-6062E0046C7B}" dt="2021-04-22T10:07:05.150" v="156" actId="12789"/>
          <ac:spMkLst>
            <pc:docMk/>
            <pc:sldMk cId="1488022321" sldId="1336"/>
            <ac:spMk id="71" creationId="{0DB52178-62B6-47CC-BD73-81552FBDECEE}"/>
          </ac:spMkLst>
        </pc:spChg>
        <pc:spChg chg="mod">
          <ac:chgData name="Hamlet Markarian" userId="4926d2b407f31d77" providerId="LiveId" clId="{705DC818-639B-473A-A2BD-6062E0046C7B}" dt="2021-04-22T10:05:11.505" v="145" actId="164"/>
          <ac:spMkLst>
            <pc:docMk/>
            <pc:sldMk cId="1488022321" sldId="1336"/>
            <ac:spMk id="227" creationId="{1BF70210-DF54-43C0-A8D5-60BD72CE2A56}"/>
          </ac:spMkLst>
        </pc:spChg>
        <pc:spChg chg="mod">
          <ac:chgData name="Hamlet Markarian" userId="4926d2b407f31d77" providerId="LiveId" clId="{705DC818-639B-473A-A2BD-6062E0046C7B}" dt="2021-04-22T10:05:11.505" v="145" actId="164"/>
          <ac:spMkLst>
            <pc:docMk/>
            <pc:sldMk cId="1488022321" sldId="1336"/>
            <ac:spMk id="228" creationId="{8E991D42-D2DC-4301-84F9-F2101FB3D14E}"/>
          </ac:spMkLst>
        </pc:spChg>
        <pc:spChg chg="mod">
          <ac:chgData name="Hamlet Markarian" userId="4926d2b407f31d77" providerId="LiveId" clId="{705DC818-639B-473A-A2BD-6062E0046C7B}" dt="2021-04-22T10:05:11.505" v="145" actId="164"/>
          <ac:spMkLst>
            <pc:docMk/>
            <pc:sldMk cId="1488022321" sldId="1336"/>
            <ac:spMk id="229" creationId="{5AF88D0B-5162-47F2-8564-973434B0A23D}"/>
          </ac:spMkLst>
        </pc:spChg>
        <pc:spChg chg="mod">
          <ac:chgData name="Hamlet Markarian" userId="4926d2b407f31d77" providerId="LiveId" clId="{705DC818-639B-473A-A2BD-6062E0046C7B}" dt="2021-04-22T10:05:11.505" v="145" actId="164"/>
          <ac:spMkLst>
            <pc:docMk/>
            <pc:sldMk cId="1488022321" sldId="1336"/>
            <ac:spMk id="230" creationId="{08A5C199-6AA9-4549-895D-0B437547C8BB}"/>
          </ac:spMkLst>
        </pc:spChg>
        <pc:spChg chg="mod">
          <ac:chgData name="Hamlet Markarian" userId="4926d2b407f31d77" providerId="LiveId" clId="{705DC818-639B-473A-A2BD-6062E0046C7B}" dt="2021-04-22T10:05:11.505" v="145" actId="164"/>
          <ac:spMkLst>
            <pc:docMk/>
            <pc:sldMk cId="1488022321" sldId="1336"/>
            <ac:spMk id="231" creationId="{22396183-850E-421E-9D6E-EC9A6AF5EF66}"/>
          </ac:spMkLst>
        </pc:spChg>
        <pc:spChg chg="mod">
          <ac:chgData name="Hamlet Markarian" userId="4926d2b407f31d77" providerId="LiveId" clId="{705DC818-639B-473A-A2BD-6062E0046C7B}" dt="2021-04-22T10:07:05.150" v="156" actId="12789"/>
          <ac:spMkLst>
            <pc:docMk/>
            <pc:sldMk cId="1488022321" sldId="1336"/>
            <ac:spMk id="232" creationId="{63525495-B7F9-4AF6-BE7E-F65167C7F4DF}"/>
          </ac:spMkLst>
        </pc:spChg>
        <pc:spChg chg="mod">
          <ac:chgData name="Hamlet Markarian" userId="4926d2b407f31d77" providerId="LiveId" clId="{705DC818-639B-473A-A2BD-6062E0046C7B}" dt="2021-04-22T10:07:05.150" v="156" actId="12789"/>
          <ac:spMkLst>
            <pc:docMk/>
            <pc:sldMk cId="1488022321" sldId="1336"/>
            <ac:spMk id="233" creationId="{626BE329-231D-43E5-871B-DDF4C2FD1262}"/>
          </ac:spMkLst>
        </pc:spChg>
        <pc:spChg chg="mod">
          <ac:chgData name="Hamlet Markarian" userId="4926d2b407f31d77" providerId="LiveId" clId="{705DC818-639B-473A-A2BD-6062E0046C7B}" dt="2021-04-22T10:07:05.150" v="156" actId="12789"/>
          <ac:spMkLst>
            <pc:docMk/>
            <pc:sldMk cId="1488022321" sldId="1336"/>
            <ac:spMk id="234" creationId="{6F2D2282-8FE2-4D23-9EC8-E95085FB56E8}"/>
          </ac:spMkLst>
        </pc:spChg>
        <pc:spChg chg="mod">
          <ac:chgData name="Hamlet Markarian" userId="4926d2b407f31d77" providerId="LiveId" clId="{705DC818-639B-473A-A2BD-6062E0046C7B}" dt="2021-04-22T10:07:05.150" v="156" actId="12789"/>
          <ac:spMkLst>
            <pc:docMk/>
            <pc:sldMk cId="1488022321" sldId="1336"/>
            <ac:spMk id="235" creationId="{E5D4B9F1-99B7-47D9-A1AF-1CD255870587}"/>
          </ac:spMkLst>
        </pc:spChg>
        <pc:spChg chg="mod">
          <ac:chgData name="Hamlet Markarian" userId="4926d2b407f31d77" providerId="LiveId" clId="{705DC818-639B-473A-A2BD-6062E0046C7B}" dt="2021-04-22T10:07:05.150" v="156" actId="12789"/>
          <ac:spMkLst>
            <pc:docMk/>
            <pc:sldMk cId="1488022321" sldId="1336"/>
            <ac:spMk id="236" creationId="{94171BCA-D78B-436D-A8A5-32022A91D372}"/>
          </ac:spMkLst>
        </pc:spChg>
        <pc:spChg chg="mod">
          <ac:chgData name="Hamlet Markarian" userId="4926d2b407f31d77" providerId="LiveId" clId="{705DC818-639B-473A-A2BD-6062E0046C7B}" dt="2021-04-22T10:07:05.150" v="156" actId="12789"/>
          <ac:spMkLst>
            <pc:docMk/>
            <pc:sldMk cId="1488022321" sldId="1336"/>
            <ac:spMk id="237" creationId="{6A5DF111-D39E-4A2F-B430-466AE2D51DAB}"/>
          </ac:spMkLst>
        </pc:spChg>
        <pc:grpChg chg="add mod ord">
          <ac:chgData name="Hamlet Markarian" userId="4926d2b407f31d77" providerId="LiveId" clId="{705DC818-639B-473A-A2BD-6062E0046C7B}" dt="2021-04-22T10:07:09.750" v="157" actId="12789"/>
          <ac:grpSpMkLst>
            <pc:docMk/>
            <pc:sldMk cId="1488022321" sldId="1336"/>
            <ac:grpSpMk id="2" creationId="{35F049C3-1551-4412-A541-0C427FB5E3CE}"/>
          </ac:grpSpMkLst>
        </pc:grpChg>
        <pc:picChg chg="mod">
          <ac:chgData name="Hamlet Markarian" userId="4926d2b407f31d77" providerId="LiveId" clId="{705DC818-639B-473A-A2BD-6062E0046C7B}" dt="2021-04-22T10:07:05.150" v="156" actId="12789"/>
          <ac:picMkLst>
            <pc:docMk/>
            <pc:sldMk cId="1488022321" sldId="1336"/>
            <ac:picMk id="86" creationId="{71CAD0C0-53F5-4327-92E6-CA35CCF976CC}"/>
          </ac:picMkLst>
        </pc:picChg>
        <pc:picChg chg="mod">
          <ac:chgData name="Hamlet Markarian" userId="4926d2b407f31d77" providerId="LiveId" clId="{705DC818-639B-473A-A2BD-6062E0046C7B}" dt="2021-04-22T10:07:05.150" v="156" actId="12789"/>
          <ac:picMkLst>
            <pc:docMk/>
            <pc:sldMk cId="1488022321" sldId="1336"/>
            <ac:picMk id="111" creationId="{63156075-871F-4665-AEC2-1EDE258FDB9D}"/>
          </ac:picMkLst>
        </pc:picChg>
        <pc:picChg chg="mod">
          <ac:chgData name="Hamlet Markarian" userId="4926d2b407f31d77" providerId="LiveId" clId="{705DC818-639B-473A-A2BD-6062E0046C7B}" dt="2021-04-22T10:07:05.150" v="156" actId="12789"/>
          <ac:picMkLst>
            <pc:docMk/>
            <pc:sldMk cId="1488022321" sldId="1336"/>
            <ac:picMk id="138" creationId="{A09B1C78-ECD9-4772-A529-0F0E88C9F9B1}"/>
          </ac:picMkLst>
        </pc:picChg>
        <pc:picChg chg="mod">
          <ac:chgData name="Hamlet Markarian" userId="4926d2b407f31d77" providerId="LiveId" clId="{705DC818-639B-473A-A2BD-6062E0046C7B}" dt="2021-04-22T10:07:05.150" v="156" actId="12789"/>
          <ac:picMkLst>
            <pc:docMk/>
            <pc:sldMk cId="1488022321" sldId="1336"/>
            <ac:picMk id="150" creationId="{0F7CB2A9-154D-42A4-8A91-42B65DD967F4}"/>
          </ac:picMkLst>
        </pc:picChg>
        <pc:picChg chg="mod">
          <ac:chgData name="Hamlet Markarian" userId="4926d2b407f31d77" providerId="LiveId" clId="{705DC818-639B-473A-A2BD-6062E0046C7B}" dt="2021-04-22T10:07:05.150" v="156" actId="12789"/>
          <ac:picMkLst>
            <pc:docMk/>
            <pc:sldMk cId="1488022321" sldId="1336"/>
            <ac:picMk id="162" creationId="{F4267119-5550-480B-AE72-7C6E5EC1BD0F}"/>
          </ac:picMkLst>
        </pc:picChg>
        <pc:picChg chg="mod">
          <ac:chgData name="Hamlet Markarian" userId="4926d2b407f31d77" providerId="LiveId" clId="{705DC818-639B-473A-A2BD-6062E0046C7B}" dt="2021-04-22T10:07:05.150" v="156" actId="12789"/>
          <ac:picMkLst>
            <pc:docMk/>
            <pc:sldMk cId="1488022321" sldId="1336"/>
            <ac:picMk id="174" creationId="{DCC7EB37-C732-4B89-A4B1-2294463E41ED}"/>
          </ac:picMkLst>
        </pc:picChg>
        <pc:picChg chg="mod">
          <ac:chgData name="Hamlet Markarian" userId="4926d2b407f31d77" providerId="LiveId" clId="{705DC818-639B-473A-A2BD-6062E0046C7B}" dt="2021-04-22T10:05:59.072" v="150" actId="1076"/>
          <ac:picMkLst>
            <pc:docMk/>
            <pc:sldMk cId="1488022321" sldId="1336"/>
            <ac:picMk id="214" creationId="{E30090B1-7C0D-4D51-BF2A-9D002C9A99A9}"/>
          </ac:picMkLst>
        </pc:picChg>
      </pc:sldChg>
      <pc:sldChg chg="addSp delSp modSp mod">
        <pc:chgData name="Hamlet Markarian" userId="4926d2b407f31d77" providerId="LiveId" clId="{705DC818-639B-473A-A2BD-6062E0046C7B}" dt="2021-04-22T11:37:15.992" v="928" actId="20577"/>
        <pc:sldMkLst>
          <pc:docMk/>
          <pc:sldMk cId="160959922" sldId="1617"/>
        </pc:sldMkLst>
        <pc:spChg chg="mod ord">
          <ac:chgData name="Hamlet Markarian" userId="4926d2b407f31d77" providerId="LiveId" clId="{705DC818-639B-473A-A2BD-6062E0046C7B}" dt="2021-04-22T10:24:35.584" v="417" actId="207"/>
          <ac:spMkLst>
            <pc:docMk/>
            <pc:sldMk cId="160959922" sldId="1617"/>
            <ac:spMk id="5" creationId="{BC01E833-A438-4C2A-AF28-2B402D7F80E5}"/>
          </ac:spMkLst>
        </pc:spChg>
        <pc:spChg chg="del">
          <ac:chgData name="Hamlet Markarian" userId="4926d2b407f31d77" providerId="LiveId" clId="{705DC818-639B-473A-A2BD-6062E0046C7B}" dt="2021-04-22T09:49:58.178" v="8" actId="478"/>
          <ac:spMkLst>
            <pc:docMk/>
            <pc:sldMk cId="160959922" sldId="1617"/>
            <ac:spMk id="30" creationId="{9F536A47-48EB-4FC5-8598-97AC72FFD04F}"/>
          </ac:spMkLst>
        </pc:spChg>
        <pc:spChg chg="del">
          <ac:chgData name="Hamlet Markarian" userId="4926d2b407f31d77" providerId="LiveId" clId="{705DC818-639B-473A-A2BD-6062E0046C7B}" dt="2021-04-22T09:49:58.178" v="8" actId="478"/>
          <ac:spMkLst>
            <pc:docMk/>
            <pc:sldMk cId="160959922" sldId="1617"/>
            <ac:spMk id="33" creationId="{E9CAB66B-4BC8-4F4B-BB29-79F9C974BE5D}"/>
          </ac:spMkLst>
        </pc:spChg>
        <pc:spChg chg="del">
          <ac:chgData name="Hamlet Markarian" userId="4926d2b407f31d77" providerId="LiveId" clId="{705DC818-639B-473A-A2BD-6062E0046C7B}" dt="2021-04-22T09:49:58.178" v="8" actId="478"/>
          <ac:spMkLst>
            <pc:docMk/>
            <pc:sldMk cId="160959922" sldId="1617"/>
            <ac:spMk id="35" creationId="{DAEFE6F0-E820-48E9-AC70-100D574F854A}"/>
          </ac:spMkLst>
        </pc:spChg>
        <pc:spChg chg="del">
          <ac:chgData name="Hamlet Markarian" userId="4926d2b407f31d77" providerId="LiveId" clId="{705DC818-639B-473A-A2BD-6062E0046C7B}" dt="2021-04-22T09:49:58.178" v="8" actId="478"/>
          <ac:spMkLst>
            <pc:docMk/>
            <pc:sldMk cId="160959922" sldId="1617"/>
            <ac:spMk id="36" creationId="{5F508E1B-0ED1-4A87-8A2A-15ED04ED81CB}"/>
          </ac:spMkLst>
        </pc:spChg>
        <pc:spChg chg="del">
          <ac:chgData name="Hamlet Markarian" userId="4926d2b407f31d77" providerId="LiveId" clId="{705DC818-639B-473A-A2BD-6062E0046C7B}" dt="2021-04-22T09:49:58.178" v="8" actId="478"/>
          <ac:spMkLst>
            <pc:docMk/>
            <pc:sldMk cId="160959922" sldId="1617"/>
            <ac:spMk id="37" creationId="{A6775A72-CEA1-46EC-B75B-333D3152A4E2}"/>
          </ac:spMkLst>
        </pc:spChg>
        <pc:spChg chg="del">
          <ac:chgData name="Hamlet Markarian" userId="4926d2b407f31d77" providerId="LiveId" clId="{705DC818-639B-473A-A2BD-6062E0046C7B}" dt="2021-04-22T09:49:58.178" v="8" actId="478"/>
          <ac:spMkLst>
            <pc:docMk/>
            <pc:sldMk cId="160959922" sldId="1617"/>
            <ac:spMk id="38" creationId="{A5497085-048B-45CF-A686-40F3666989DF}"/>
          </ac:spMkLst>
        </pc:spChg>
        <pc:spChg chg="del">
          <ac:chgData name="Hamlet Markarian" userId="4926d2b407f31d77" providerId="LiveId" clId="{705DC818-639B-473A-A2BD-6062E0046C7B}" dt="2021-04-22T09:49:58.178" v="8" actId="478"/>
          <ac:spMkLst>
            <pc:docMk/>
            <pc:sldMk cId="160959922" sldId="1617"/>
            <ac:spMk id="39" creationId="{8ABEE7EB-EE2F-4BB0-988C-CF78D200E3C5}"/>
          </ac:spMkLst>
        </pc:spChg>
        <pc:spChg chg="add mod ord topLvl">
          <ac:chgData name="Hamlet Markarian" userId="4926d2b407f31d77" providerId="LiveId" clId="{705DC818-639B-473A-A2BD-6062E0046C7B}" dt="2021-04-22T11:37:15.992" v="928" actId="20577"/>
          <ac:spMkLst>
            <pc:docMk/>
            <pc:sldMk cId="160959922" sldId="1617"/>
            <ac:spMk id="47" creationId="{A44B59C1-E517-4559-B5F8-F894977DEDFE}"/>
          </ac:spMkLst>
        </pc:spChg>
        <pc:spChg chg="add mod ord topLvl">
          <ac:chgData name="Hamlet Markarian" userId="4926d2b407f31d77" providerId="LiveId" clId="{705DC818-639B-473A-A2BD-6062E0046C7B}" dt="2021-04-22T10:48:18.982" v="633" actId="948"/>
          <ac:spMkLst>
            <pc:docMk/>
            <pc:sldMk cId="160959922" sldId="1617"/>
            <ac:spMk id="50" creationId="{4F998B1D-6B43-4A9D-AD50-A2533B0C2888}"/>
          </ac:spMkLst>
        </pc:spChg>
        <pc:spChg chg="add del mod">
          <ac:chgData name="Hamlet Markarian" userId="4926d2b407f31d77" providerId="LiveId" clId="{705DC818-639B-473A-A2BD-6062E0046C7B}" dt="2021-04-22T10:16:00.624" v="252" actId="478"/>
          <ac:spMkLst>
            <pc:docMk/>
            <pc:sldMk cId="160959922" sldId="1617"/>
            <ac:spMk id="53" creationId="{04B2CB9F-EF14-46F5-881E-079C0CE8BCC7}"/>
          </ac:spMkLst>
        </pc:spChg>
        <pc:spChg chg="add del mod">
          <ac:chgData name="Hamlet Markarian" userId="4926d2b407f31d77" providerId="LiveId" clId="{705DC818-639B-473A-A2BD-6062E0046C7B}" dt="2021-04-22T10:16:00.624" v="252" actId="478"/>
          <ac:spMkLst>
            <pc:docMk/>
            <pc:sldMk cId="160959922" sldId="1617"/>
            <ac:spMk id="54" creationId="{85E83976-1BB7-4601-9DEF-0F9F63C9FB52}"/>
          </ac:spMkLst>
        </pc:spChg>
        <pc:spChg chg="add del mod">
          <ac:chgData name="Hamlet Markarian" userId="4926d2b407f31d77" providerId="LiveId" clId="{705DC818-639B-473A-A2BD-6062E0046C7B}" dt="2021-04-22T10:16:00.624" v="252" actId="478"/>
          <ac:spMkLst>
            <pc:docMk/>
            <pc:sldMk cId="160959922" sldId="1617"/>
            <ac:spMk id="55" creationId="{B089E997-9E37-4769-A732-ED3E9EEAA28F}"/>
          </ac:spMkLst>
        </pc:spChg>
        <pc:spChg chg="add del mod topLvl">
          <ac:chgData name="Hamlet Markarian" userId="4926d2b407f31d77" providerId="LiveId" clId="{705DC818-639B-473A-A2BD-6062E0046C7B}" dt="2021-04-22T10:12:22.224" v="228" actId="478"/>
          <ac:spMkLst>
            <pc:docMk/>
            <pc:sldMk cId="160959922" sldId="1617"/>
            <ac:spMk id="56" creationId="{070ECAAC-BCC4-45D0-82DF-89DA434848EF}"/>
          </ac:spMkLst>
        </pc:spChg>
        <pc:spChg chg="add del mod topLvl">
          <ac:chgData name="Hamlet Markarian" userId="4926d2b407f31d77" providerId="LiveId" clId="{705DC818-639B-473A-A2BD-6062E0046C7B}" dt="2021-04-22T10:12:22.224" v="228" actId="478"/>
          <ac:spMkLst>
            <pc:docMk/>
            <pc:sldMk cId="160959922" sldId="1617"/>
            <ac:spMk id="57" creationId="{C95DA446-3921-4843-BC9B-5AB12BB1B67E}"/>
          </ac:spMkLst>
        </pc:spChg>
        <pc:spChg chg="add del mod topLvl">
          <ac:chgData name="Hamlet Markarian" userId="4926d2b407f31d77" providerId="LiveId" clId="{705DC818-639B-473A-A2BD-6062E0046C7B}" dt="2021-04-22T10:12:22.224" v="228" actId="478"/>
          <ac:spMkLst>
            <pc:docMk/>
            <pc:sldMk cId="160959922" sldId="1617"/>
            <ac:spMk id="58" creationId="{0651AD09-EE99-4446-BFDD-C0812205402D}"/>
          </ac:spMkLst>
        </pc:spChg>
        <pc:spChg chg="del">
          <ac:chgData name="Hamlet Markarian" userId="4926d2b407f31d77" providerId="LiveId" clId="{705DC818-639B-473A-A2BD-6062E0046C7B}" dt="2021-04-22T09:49:58.178" v="8" actId="478"/>
          <ac:spMkLst>
            <pc:docMk/>
            <pc:sldMk cId="160959922" sldId="1617"/>
            <ac:spMk id="59" creationId="{927184B3-BD0F-4376-BB39-E3C4A33BB91A}"/>
          </ac:spMkLst>
        </pc:spChg>
        <pc:spChg chg="del">
          <ac:chgData name="Hamlet Markarian" userId="4926d2b407f31d77" providerId="LiveId" clId="{705DC818-639B-473A-A2BD-6062E0046C7B}" dt="2021-04-22T09:49:58.178" v="8" actId="478"/>
          <ac:spMkLst>
            <pc:docMk/>
            <pc:sldMk cId="160959922" sldId="1617"/>
            <ac:spMk id="65" creationId="{061010F5-FAEA-4A93-BB6D-3F3316446A03}"/>
          </ac:spMkLst>
        </pc:spChg>
        <pc:spChg chg="del">
          <ac:chgData name="Hamlet Markarian" userId="4926d2b407f31d77" providerId="LiveId" clId="{705DC818-639B-473A-A2BD-6062E0046C7B}" dt="2021-04-22T09:49:58.178" v="8" actId="478"/>
          <ac:spMkLst>
            <pc:docMk/>
            <pc:sldMk cId="160959922" sldId="1617"/>
            <ac:spMk id="66" creationId="{7F0005A6-6E19-48BB-AE67-532E95AAEF87}"/>
          </ac:spMkLst>
        </pc:spChg>
        <pc:spChg chg="del">
          <ac:chgData name="Hamlet Markarian" userId="4926d2b407f31d77" providerId="LiveId" clId="{705DC818-639B-473A-A2BD-6062E0046C7B}" dt="2021-04-22T09:49:58.178" v="8" actId="478"/>
          <ac:spMkLst>
            <pc:docMk/>
            <pc:sldMk cId="160959922" sldId="1617"/>
            <ac:spMk id="67" creationId="{E800585A-1358-4518-8104-FDB57AE26A5B}"/>
          </ac:spMkLst>
        </pc:spChg>
        <pc:spChg chg="del">
          <ac:chgData name="Hamlet Markarian" userId="4926d2b407f31d77" providerId="LiveId" clId="{705DC818-639B-473A-A2BD-6062E0046C7B}" dt="2021-04-22T09:49:58.178" v="8" actId="478"/>
          <ac:spMkLst>
            <pc:docMk/>
            <pc:sldMk cId="160959922" sldId="1617"/>
            <ac:spMk id="68" creationId="{F1C3A331-C83A-430E-B810-ABD825070BF5}"/>
          </ac:spMkLst>
        </pc:spChg>
        <pc:spChg chg="add del mod topLvl">
          <ac:chgData name="Hamlet Markarian" userId="4926d2b407f31d77" providerId="LiveId" clId="{705DC818-639B-473A-A2BD-6062E0046C7B}" dt="2021-04-22T10:20:15.584" v="355" actId="478"/>
          <ac:spMkLst>
            <pc:docMk/>
            <pc:sldMk cId="160959922" sldId="1617"/>
            <ac:spMk id="69" creationId="{C47F6EB3-BED5-4E6A-8B12-B91CBD1B64B2}"/>
          </ac:spMkLst>
        </pc:spChg>
        <pc:spChg chg="del">
          <ac:chgData name="Hamlet Markarian" userId="4926d2b407f31d77" providerId="LiveId" clId="{705DC818-639B-473A-A2BD-6062E0046C7B}" dt="2021-04-22T09:49:58.178" v="8" actId="478"/>
          <ac:spMkLst>
            <pc:docMk/>
            <pc:sldMk cId="160959922" sldId="1617"/>
            <ac:spMk id="70" creationId="{201BC83F-B016-4265-910B-9893C766EE3E}"/>
          </ac:spMkLst>
        </pc:spChg>
        <pc:spChg chg="del">
          <ac:chgData name="Hamlet Markarian" userId="4926d2b407f31d77" providerId="LiveId" clId="{705DC818-639B-473A-A2BD-6062E0046C7B}" dt="2021-04-22T09:49:58.178" v="8" actId="478"/>
          <ac:spMkLst>
            <pc:docMk/>
            <pc:sldMk cId="160959922" sldId="1617"/>
            <ac:spMk id="71" creationId="{5CCC1266-7613-4415-B578-75BCFB20B17F}"/>
          </ac:spMkLst>
        </pc:spChg>
        <pc:spChg chg="del">
          <ac:chgData name="Hamlet Markarian" userId="4926d2b407f31d77" providerId="LiveId" clId="{705DC818-639B-473A-A2BD-6062E0046C7B}" dt="2021-04-22T09:49:58.178" v="8" actId="478"/>
          <ac:spMkLst>
            <pc:docMk/>
            <pc:sldMk cId="160959922" sldId="1617"/>
            <ac:spMk id="72" creationId="{18EB6EA9-60D3-4DAF-A35B-9DBB621EE0C9}"/>
          </ac:spMkLst>
        </pc:spChg>
        <pc:spChg chg="del">
          <ac:chgData name="Hamlet Markarian" userId="4926d2b407f31d77" providerId="LiveId" clId="{705DC818-639B-473A-A2BD-6062E0046C7B}" dt="2021-04-22T09:49:58.178" v="8" actId="478"/>
          <ac:spMkLst>
            <pc:docMk/>
            <pc:sldMk cId="160959922" sldId="1617"/>
            <ac:spMk id="73" creationId="{CF3B21C4-449C-4751-A8CE-461887346DF7}"/>
          </ac:spMkLst>
        </pc:spChg>
        <pc:spChg chg="add del mod topLvl">
          <ac:chgData name="Hamlet Markarian" userId="4926d2b407f31d77" providerId="LiveId" clId="{705DC818-639B-473A-A2BD-6062E0046C7B}" dt="2021-04-22T10:20:15.584" v="355" actId="478"/>
          <ac:spMkLst>
            <pc:docMk/>
            <pc:sldMk cId="160959922" sldId="1617"/>
            <ac:spMk id="74" creationId="{F8F2B612-07A2-4CF6-91FD-4FCDD8AB4BAF}"/>
          </ac:spMkLst>
        </pc:spChg>
        <pc:spChg chg="add del mod topLvl">
          <ac:chgData name="Hamlet Markarian" userId="4926d2b407f31d77" providerId="LiveId" clId="{705DC818-639B-473A-A2BD-6062E0046C7B}" dt="2021-04-22T10:20:15.584" v="355" actId="478"/>
          <ac:spMkLst>
            <pc:docMk/>
            <pc:sldMk cId="160959922" sldId="1617"/>
            <ac:spMk id="75" creationId="{453589FC-CEF9-4BCC-A61E-03BD3847FC95}"/>
          </ac:spMkLst>
        </pc:spChg>
        <pc:spChg chg="del">
          <ac:chgData name="Hamlet Markarian" userId="4926d2b407f31d77" providerId="LiveId" clId="{705DC818-639B-473A-A2BD-6062E0046C7B}" dt="2021-04-22T09:49:58.178" v="8" actId="478"/>
          <ac:spMkLst>
            <pc:docMk/>
            <pc:sldMk cId="160959922" sldId="1617"/>
            <ac:spMk id="76" creationId="{08F4B65D-7B2C-4792-8E3E-33E6E370A6FB}"/>
          </ac:spMkLst>
        </pc:spChg>
        <pc:spChg chg="mod">
          <ac:chgData name="Hamlet Markarian" userId="4926d2b407f31d77" providerId="LiveId" clId="{705DC818-639B-473A-A2BD-6062E0046C7B}" dt="2021-04-22T10:23:52.534" v="382"/>
          <ac:spMkLst>
            <pc:docMk/>
            <pc:sldMk cId="160959922" sldId="1617"/>
            <ac:spMk id="79" creationId="{5258DB8F-7A77-4A7D-925F-983EA6372202}"/>
          </ac:spMkLst>
        </pc:spChg>
        <pc:spChg chg="mod">
          <ac:chgData name="Hamlet Markarian" userId="4926d2b407f31d77" providerId="LiveId" clId="{705DC818-639B-473A-A2BD-6062E0046C7B}" dt="2021-04-22T10:23:52.534" v="382"/>
          <ac:spMkLst>
            <pc:docMk/>
            <pc:sldMk cId="160959922" sldId="1617"/>
            <ac:spMk id="80" creationId="{956CA3AD-9E98-4103-83F7-98FCD7F5300E}"/>
          </ac:spMkLst>
        </pc:spChg>
        <pc:spChg chg="mod">
          <ac:chgData name="Hamlet Markarian" userId="4926d2b407f31d77" providerId="LiveId" clId="{705DC818-639B-473A-A2BD-6062E0046C7B}" dt="2021-04-22T10:23:52.534" v="382"/>
          <ac:spMkLst>
            <pc:docMk/>
            <pc:sldMk cId="160959922" sldId="1617"/>
            <ac:spMk id="81" creationId="{AE314803-CD12-4ACD-9388-3F6ED587F0E0}"/>
          </ac:spMkLst>
        </pc:spChg>
        <pc:spChg chg="mod">
          <ac:chgData name="Hamlet Markarian" userId="4926d2b407f31d77" providerId="LiveId" clId="{705DC818-639B-473A-A2BD-6062E0046C7B}" dt="2021-04-22T10:23:52.534" v="382"/>
          <ac:spMkLst>
            <pc:docMk/>
            <pc:sldMk cId="160959922" sldId="1617"/>
            <ac:spMk id="82" creationId="{508FEA95-D2C2-4505-9AEF-EAFB3836C276}"/>
          </ac:spMkLst>
        </pc:spChg>
        <pc:spChg chg="mod">
          <ac:chgData name="Hamlet Markarian" userId="4926d2b407f31d77" providerId="LiveId" clId="{705DC818-639B-473A-A2BD-6062E0046C7B}" dt="2021-04-22T10:23:52.534" v="382"/>
          <ac:spMkLst>
            <pc:docMk/>
            <pc:sldMk cId="160959922" sldId="1617"/>
            <ac:spMk id="83" creationId="{6F677550-B252-42B8-9AB8-640988A1F7BB}"/>
          </ac:spMkLst>
        </pc:spChg>
        <pc:spChg chg="mod">
          <ac:chgData name="Hamlet Markarian" userId="4926d2b407f31d77" providerId="LiveId" clId="{705DC818-639B-473A-A2BD-6062E0046C7B}" dt="2021-04-22T10:23:52.534" v="382"/>
          <ac:spMkLst>
            <pc:docMk/>
            <pc:sldMk cId="160959922" sldId="1617"/>
            <ac:spMk id="84" creationId="{B13C85CB-7BD0-4593-8F26-A20D73088E92}"/>
          </ac:spMkLst>
        </pc:spChg>
        <pc:spChg chg="mod">
          <ac:chgData name="Hamlet Markarian" userId="4926d2b407f31d77" providerId="LiveId" clId="{705DC818-639B-473A-A2BD-6062E0046C7B}" dt="2021-04-22T10:23:59.701" v="385"/>
          <ac:spMkLst>
            <pc:docMk/>
            <pc:sldMk cId="160959922" sldId="1617"/>
            <ac:spMk id="86" creationId="{FDE1ED42-320B-4BFA-8ACE-40BD3A7BF369}"/>
          </ac:spMkLst>
        </pc:spChg>
        <pc:spChg chg="mod">
          <ac:chgData name="Hamlet Markarian" userId="4926d2b407f31d77" providerId="LiveId" clId="{705DC818-639B-473A-A2BD-6062E0046C7B}" dt="2021-04-22T10:23:59.701" v="385"/>
          <ac:spMkLst>
            <pc:docMk/>
            <pc:sldMk cId="160959922" sldId="1617"/>
            <ac:spMk id="87" creationId="{C92A7041-63AB-4579-B061-8A346F45FE89}"/>
          </ac:spMkLst>
        </pc:spChg>
        <pc:spChg chg="mod">
          <ac:chgData name="Hamlet Markarian" userId="4926d2b407f31d77" providerId="LiveId" clId="{705DC818-639B-473A-A2BD-6062E0046C7B}" dt="2021-04-22T10:23:59.701" v="385"/>
          <ac:spMkLst>
            <pc:docMk/>
            <pc:sldMk cId="160959922" sldId="1617"/>
            <ac:spMk id="88" creationId="{A52498D4-8C84-436C-A629-BFD59B653407}"/>
          </ac:spMkLst>
        </pc:spChg>
        <pc:spChg chg="mod">
          <ac:chgData name="Hamlet Markarian" userId="4926d2b407f31d77" providerId="LiveId" clId="{705DC818-639B-473A-A2BD-6062E0046C7B}" dt="2021-04-22T10:23:59.701" v="385"/>
          <ac:spMkLst>
            <pc:docMk/>
            <pc:sldMk cId="160959922" sldId="1617"/>
            <ac:spMk id="89" creationId="{3861B3D1-9F72-48F3-8F52-B469BA168883}"/>
          </ac:spMkLst>
        </pc:spChg>
        <pc:spChg chg="mod">
          <ac:chgData name="Hamlet Markarian" userId="4926d2b407f31d77" providerId="LiveId" clId="{705DC818-639B-473A-A2BD-6062E0046C7B}" dt="2021-04-22T10:23:59.701" v="385"/>
          <ac:spMkLst>
            <pc:docMk/>
            <pc:sldMk cId="160959922" sldId="1617"/>
            <ac:spMk id="96" creationId="{BB94E991-97B4-473C-8F94-83375346173E}"/>
          </ac:spMkLst>
        </pc:spChg>
        <pc:spChg chg="mod">
          <ac:chgData name="Hamlet Markarian" userId="4926d2b407f31d77" providerId="LiveId" clId="{705DC818-639B-473A-A2BD-6062E0046C7B}" dt="2021-04-22T10:23:59.701" v="385"/>
          <ac:spMkLst>
            <pc:docMk/>
            <pc:sldMk cId="160959922" sldId="1617"/>
            <ac:spMk id="97" creationId="{384C1A49-53C6-49A3-9EFC-DAE87884C7E6}"/>
          </ac:spMkLst>
        </pc:spChg>
        <pc:spChg chg="del">
          <ac:chgData name="Hamlet Markarian" userId="4926d2b407f31d77" providerId="LiveId" clId="{705DC818-639B-473A-A2BD-6062E0046C7B}" dt="2021-04-22T09:49:58.178" v="8" actId="478"/>
          <ac:spMkLst>
            <pc:docMk/>
            <pc:sldMk cId="160959922" sldId="1617"/>
            <ac:spMk id="98" creationId="{5A51862B-BDF0-4FCA-BCCD-D1F50CE628A1}"/>
          </ac:spMkLst>
        </pc:spChg>
        <pc:spChg chg="add mod">
          <ac:chgData name="Hamlet Markarian" userId="4926d2b407f31d77" providerId="LiveId" clId="{705DC818-639B-473A-A2BD-6062E0046C7B}" dt="2021-04-22T10:30:14.525" v="481" actId="1076"/>
          <ac:spMkLst>
            <pc:docMk/>
            <pc:sldMk cId="160959922" sldId="1617"/>
            <ac:spMk id="99" creationId="{7F0DAA17-E96C-4BBC-9FFE-70C3B32EC13A}"/>
          </ac:spMkLst>
        </pc:spChg>
        <pc:spChg chg="add del mod">
          <ac:chgData name="Hamlet Markarian" userId="4926d2b407f31d77" providerId="LiveId" clId="{705DC818-639B-473A-A2BD-6062E0046C7B}" dt="2021-04-22T10:28:32.496" v="461" actId="478"/>
          <ac:spMkLst>
            <pc:docMk/>
            <pc:sldMk cId="160959922" sldId="1617"/>
            <ac:spMk id="100" creationId="{8D88B862-F8F7-4610-9FD7-E97F26CFCCCA}"/>
          </ac:spMkLst>
        </pc:spChg>
        <pc:spChg chg="add del mod">
          <ac:chgData name="Hamlet Markarian" userId="4926d2b407f31d77" providerId="LiveId" clId="{705DC818-639B-473A-A2BD-6062E0046C7B}" dt="2021-04-22T10:31:17.440" v="495" actId="478"/>
          <ac:spMkLst>
            <pc:docMk/>
            <pc:sldMk cId="160959922" sldId="1617"/>
            <ac:spMk id="101" creationId="{5F16D2C6-6E0D-445D-A794-99654DCE77C5}"/>
          </ac:spMkLst>
        </pc:spChg>
        <pc:spChg chg="add mod">
          <ac:chgData name="Hamlet Markarian" userId="4926d2b407f31d77" providerId="LiveId" clId="{705DC818-639B-473A-A2BD-6062E0046C7B}" dt="2021-04-22T11:36:44.116" v="917" actId="6549"/>
          <ac:spMkLst>
            <pc:docMk/>
            <pc:sldMk cId="160959922" sldId="1617"/>
            <ac:spMk id="102" creationId="{DFA662C1-794D-4FB2-BAED-086BFAF8ACFF}"/>
          </ac:spMkLst>
        </pc:spChg>
        <pc:spChg chg="add mod">
          <ac:chgData name="Hamlet Markarian" userId="4926d2b407f31d77" providerId="LiveId" clId="{705DC818-639B-473A-A2BD-6062E0046C7B}" dt="2021-04-22T10:30:14.525" v="481" actId="1076"/>
          <ac:spMkLst>
            <pc:docMk/>
            <pc:sldMk cId="160959922" sldId="1617"/>
            <ac:spMk id="103" creationId="{5C33ADC1-39A5-45AA-9ACA-933FC7E3A016}"/>
          </ac:spMkLst>
        </pc:spChg>
        <pc:spChg chg="add del mod">
          <ac:chgData name="Hamlet Markarian" userId="4926d2b407f31d77" providerId="LiveId" clId="{705DC818-639B-473A-A2BD-6062E0046C7B}" dt="2021-04-22T10:29:14.704" v="472" actId="478"/>
          <ac:spMkLst>
            <pc:docMk/>
            <pc:sldMk cId="160959922" sldId="1617"/>
            <ac:spMk id="104" creationId="{4A7C290D-AE18-45D5-9123-250537B15E80}"/>
          </ac:spMkLst>
        </pc:spChg>
        <pc:spChg chg="add mod">
          <ac:chgData name="Hamlet Markarian" userId="4926d2b407f31d77" providerId="LiveId" clId="{705DC818-639B-473A-A2BD-6062E0046C7B}" dt="2021-04-22T10:34:49.267" v="526" actId="14100"/>
          <ac:spMkLst>
            <pc:docMk/>
            <pc:sldMk cId="160959922" sldId="1617"/>
            <ac:spMk id="105" creationId="{89B7FBC1-A9E6-4C76-BE08-42703056EC79}"/>
          </ac:spMkLst>
        </pc:spChg>
        <pc:spChg chg="add mod">
          <ac:chgData name="Hamlet Markarian" userId="4926d2b407f31d77" providerId="LiveId" clId="{705DC818-639B-473A-A2BD-6062E0046C7B}" dt="2021-04-22T10:34:42.009" v="523" actId="1076"/>
          <ac:spMkLst>
            <pc:docMk/>
            <pc:sldMk cId="160959922" sldId="1617"/>
            <ac:spMk id="106" creationId="{06A6FC53-B98F-4366-9C21-52B673CD8297}"/>
          </ac:spMkLst>
        </pc:spChg>
        <pc:spChg chg="add mod">
          <ac:chgData name="Hamlet Markarian" userId="4926d2b407f31d77" providerId="LiveId" clId="{705DC818-639B-473A-A2BD-6062E0046C7B}" dt="2021-04-22T10:34:42.009" v="523" actId="1076"/>
          <ac:spMkLst>
            <pc:docMk/>
            <pc:sldMk cId="160959922" sldId="1617"/>
            <ac:spMk id="107" creationId="{60EBA6A9-59D2-4687-A6F2-0C1F593181B1}"/>
          </ac:spMkLst>
        </pc:spChg>
        <pc:spChg chg="add mod">
          <ac:chgData name="Hamlet Markarian" userId="4926d2b407f31d77" providerId="LiveId" clId="{705DC818-639B-473A-A2BD-6062E0046C7B}" dt="2021-04-22T10:34:42.009" v="523" actId="1076"/>
          <ac:spMkLst>
            <pc:docMk/>
            <pc:sldMk cId="160959922" sldId="1617"/>
            <ac:spMk id="108" creationId="{68DDBC03-CB16-4E51-9584-CFB08EE565B2}"/>
          </ac:spMkLst>
        </pc:spChg>
        <pc:spChg chg="add mod">
          <ac:chgData name="Hamlet Markarian" userId="4926d2b407f31d77" providerId="LiveId" clId="{705DC818-639B-473A-A2BD-6062E0046C7B}" dt="2021-04-22T10:34:42.009" v="523" actId="1076"/>
          <ac:spMkLst>
            <pc:docMk/>
            <pc:sldMk cId="160959922" sldId="1617"/>
            <ac:spMk id="109" creationId="{FD620056-9642-47BB-8D22-692056279AE0}"/>
          </ac:spMkLst>
        </pc:spChg>
        <pc:spChg chg="del">
          <ac:chgData name="Hamlet Markarian" userId="4926d2b407f31d77" providerId="LiveId" clId="{705DC818-639B-473A-A2BD-6062E0046C7B}" dt="2021-04-22T10:03:37.087" v="142" actId="478"/>
          <ac:spMkLst>
            <pc:docMk/>
            <pc:sldMk cId="160959922" sldId="1617"/>
            <ac:spMk id="168" creationId="{D9FB9761-4DAE-4345-8815-A06EA6746121}"/>
          </ac:spMkLst>
        </pc:spChg>
        <pc:grpChg chg="add del mod">
          <ac:chgData name="Hamlet Markarian" userId="4926d2b407f31d77" providerId="LiveId" clId="{705DC818-639B-473A-A2BD-6062E0046C7B}" dt="2021-04-22T10:16:04.431" v="253" actId="478"/>
          <ac:grpSpMkLst>
            <pc:docMk/>
            <pc:sldMk cId="160959922" sldId="1617"/>
            <ac:grpSpMk id="3" creationId="{4383A303-2A3B-408F-9E71-9FFB8D383A25}"/>
          </ac:grpSpMkLst>
        </pc:grpChg>
        <pc:grpChg chg="add del mod">
          <ac:chgData name="Hamlet Markarian" userId="4926d2b407f31d77" providerId="LiveId" clId="{705DC818-639B-473A-A2BD-6062E0046C7B}" dt="2021-04-22T10:11:55.298" v="219" actId="165"/>
          <ac:grpSpMkLst>
            <pc:docMk/>
            <pc:sldMk cId="160959922" sldId="1617"/>
            <ac:grpSpMk id="6" creationId="{45A0271C-EC36-440E-A1C4-36383213FC75}"/>
          </ac:grpSpMkLst>
        </pc:grpChg>
        <pc:grpChg chg="add del mod">
          <ac:chgData name="Hamlet Markarian" userId="4926d2b407f31d77" providerId="LiveId" clId="{705DC818-639B-473A-A2BD-6062E0046C7B}" dt="2021-04-22T10:12:35.218" v="231" actId="165"/>
          <ac:grpSpMkLst>
            <pc:docMk/>
            <pc:sldMk cId="160959922" sldId="1617"/>
            <ac:grpSpMk id="7" creationId="{F91F1CFE-C45B-4FB6-922C-83D983B5F47C}"/>
          </ac:grpSpMkLst>
        </pc:grpChg>
        <pc:grpChg chg="add del mod">
          <ac:chgData name="Hamlet Markarian" userId="4926d2b407f31d77" providerId="LiveId" clId="{705DC818-639B-473A-A2BD-6062E0046C7B}" dt="2021-04-22T10:19:52.786" v="347" actId="165"/>
          <ac:grpSpMkLst>
            <pc:docMk/>
            <pc:sldMk cId="160959922" sldId="1617"/>
            <ac:grpSpMk id="9" creationId="{C0519FCE-36DF-45F2-9490-3405F061E440}"/>
          </ac:grpSpMkLst>
        </pc:grpChg>
        <pc:grpChg chg="del">
          <ac:chgData name="Hamlet Markarian" userId="4926d2b407f31d77" providerId="LiveId" clId="{705DC818-639B-473A-A2BD-6062E0046C7B}" dt="2021-04-22T09:49:58.178" v="8" actId="478"/>
          <ac:grpSpMkLst>
            <pc:docMk/>
            <pc:sldMk cId="160959922" sldId="1617"/>
            <ac:grpSpMk id="48" creationId="{80B8B557-5979-401E-936F-56E5C50338E8}"/>
          </ac:grpSpMkLst>
        </pc:grpChg>
        <pc:grpChg chg="add del mod">
          <ac:chgData name="Hamlet Markarian" userId="4926d2b407f31d77" providerId="LiveId" clId="{705DC818-639B-473A-A2BD-6062E0046C7B}" dt="2021-04-22T10:23:55.920" v="384" actId="478"/>
          <ac:grpSpMkLst>
            <pc:docMk/>
            <pc:sldMk cId="160959922" sldId="1617"/>
            <ac:grpSpMk id="77" creationId="{30247D3B-6BBA-4FD1-B074-2F90DCC4DB61}"/>
          </ac:grpSpMkLst>
        </pc:grpChg>
        <pc:grpChg chg="add mod ord">
          <ac:chgData name="Hamlet Markarian" userId="4926d2b407f31d77" providerId="LiveId" clId="{705DC818-639B-473A-A2BD-6062E0046C7B}" dt="2021-04-22T10:25:17.136" v="424" actId="12789"/>
          <ac:grpSpMkLst>
            <pc:docMk/>
            <pc:sldMk cId="160959922" sldId="1617"/>
            <ac:grpSpMk id="85" creationId="{2386B6A7-AA72-4C56-84B2-783D455833CA}"/>
          </ac:grpSpMkLst>
        </pc:grpChg>
        <pc:grpChg chg="del">
          <ac:chgData name="Hamlet Markarian" userId="4926d2b407f31d77" providerId="LiveId" clId="{705DC818-639B-473A-A2BD-6062E0046C7B}" dt="2021-04-22T09:49:58.178" v="8" actId="478"/>
          <ac:grpSpMkLst>
            <pc:docMk/>
            <pc:sldMk cId="160959922" sldId="1617"/>
            <ac:grpSpMk id="90" creationId="{0E0CF0E0-C572-4C7E-AD00-08E581D058C3}"/>
          </ac:grpSpMkLst>
        </pc:grpChg>
        <pc:grpChg chg="del">
          <ac:chgData name="Hamlet Markarian" userId="4926d2b407f31d77" providerId="LiveId" clId="{705DC818-639B-473A-A2BD-6062E0046C7B}" dt="2021-04-22T09:49:58.178" v="8" actId="478"/>
          <ac:grpSpMkLst>
            <pc:docMk/>
            <pc:sldMk cId="160959922" sldId="1617"/>
            <ac:grpSpMk id="93" creationId="{A70C8306-976E-42BD-ADB0-12486F904576}"/>
          </ac:grpSpMkLst>
        </pc:grpChg>
        <pc:picChg chg="add del mod">
          <ac:chgData name="Hamlet Markarian" userId="4926d2b407f31d77" providerId="LiveId" clId="{705DC818-639B-473A-A2BD-6062E0046C7B}" dt="2021-04-22T10:16:31.696" v="260" actId="478"/>
          <ac:picMkLst>
            <pc:docMk/>
            <pc:sldMk cId="160959922" sldId="1617"/>
            <ac:picMk id="4" creationId="{50AD5661-A839-4CDB-B23F-BD3E3CA3F79C}"/>
          </ac:picMkLst>
        </pc:picChg>
        <pc:picChg chg="del mod">
          <ac:chgData name="Hamlet Markarian" userId="4926d2b407f31d77" providerId="LiveId" clId="{705DC818-639B-473A-A2BD-6062E0046C7B}" dt="2021-04-22T10:16:51.087" v="271" actId="478"/>
          <ac:picMkLst>
            <pc:docMk/>
            <pc:sldMk cId="160959922" sldId="1617"/>
            <ac:picMk id="28" creationId="{529C7A9B-BFE0-4328-AD05-255CF04BA37B}"/>
          </ac:picMkLst>
        </pc:picChg>
        <pc:picChg chg="del">
          <ac:chgData name="Hamlet Markarian" userId="4926d2b407f31d77" providerId="LiveId" clId="{705DC818-639B-473A-A2BD-6062E0046C7B}" dt="2021-04-22T09:49:58.178" v="8" actId="478"/>
          <ac:picMkLst>
            <pc:docMk/>
            <pc:sldMk cId="160959922" sldId="1617"/>
            <ac:picMk id="32" creationId="{C2C3524C-5615-4E9E-A2BE-19F81CB465B6}"/>
          </ac:picMkLst>
        </pc:picChg>
        <pc:picChg chg="add mod ord">
          <ac:chgData name="Hamlet Markarian" userId="4926d2b407f31d77" providerId="LiveId" clId="{705DC818-639B-473A-A2BD-6062E0046C7B}" dt="2021-04-22T10:23:26.543" v="381" actId="465"/>
          <ac:picMkLst>
            <pc:docMk/>
            <pc:sldMk cId="160959922" sldId="1617"/>
            <ac:picMk id="51" creationId="{D360A8C7-1AE3-4738-B2EF-5AA57F1EEE6A}"/>
          </ac:picMkLst>
        </pc:picChg>
        <pc:picChg chg="add mod ord">
          <ac:chgData name="Hamlet Markarian" userId="4926d2b407f31d77" providerId="LiveId" clId="{705DC818-639B-473A-A2BD-6062E0046C7B}" dt="2021-04-22T10:23:22.801" v="380" actId="1035"/>
          <ac:picMkLst>
            <pc:docMk/>
            <pc:sldMk cId="160959922" sldId="1617"/>
            <ac:picMk id="52" creationId="{E48DCB4A-A870-4BD7-A359-F6123EED9B07}"/>
          </ac:picMkLst>
        </pc:picChg>
        <pc:picChg chg="add mod">
          <ac:chgData name="Hamlet Markarian" userId="4926d2b407f31d77" providerId="LiveId" clId="{705DC818-639B-473A-A2BD-6062E0046C7B}" dt="2021-04-22T10:23:22.801" v="380" actId="1035"/>
          <ac:picMkLst>
            <pc:docMk/>
            <pc:sldMk cId="160959922" sldId="1617"/>
            <ac:picMk id="61" creationId="{CF3111B2-DAAA-467A-9BE2-5515F503E028}"/>
          </ac:picMkLst>
        </pc:picChg>
        <pc:picChg chg="del">
          <ac:chgData name="Hamlet Markarian" userId="4926d2b407f31d77" providerId="LiveId" clId="{705DC818-639B-473A-A2BD-6062E0046C7B}" dt="2021-04-22T09:49:58.178" v="8" actId="478"/>
          <ac:picMkLst>
            <pc:docMk/>
            <pc:sldMk cId="160959922" sldId="1617"/>
            <ac:picMk id="62" creationId="{0425D5DC-FB5C-469B-B131-36A8BD606F16}"/>
          </ac:picMkLst>
        </pc:picChg>
        <pc:picChg chg="del">
          <ac:chgData name="Hamlet Markarian" userId="4926d2b407f31d77" providerId="LiveId" clId="{705DC818-639B-473A-A2BD-6062E0046C7B}" dt="2021-04-22T09:49:58.178" v="8" actId="478"/>
          <ac:picMkLst>
            <pc:docMk/>
            <pc:sldMk cId="160959922" sldId="1617"/>
            <ac:picMk id="63" creationId="{1B6EBD3A-AF70-4D14-BAD5-6EDBE8F1A63A}"/>
          </ac:picMkLst>
        </pc:picChg>
        <pc:picChg chg="del">
          <ac:chgData name="Hamlet Markarian" userId="4926d2b407f31d77" providerId="LiveId" clId="{705DC818-639B-473A-A2BD-6062E0046C7B}" dt="2021-04-22T09:49:58.178" v="8" actId="478"/>
          <ac:picMkLst>
            <pc:docMk/>
            <pc:sldMk cId="160959922" sldId="1617"/>
            <ac:picMk id="64" creationId="{EB07E2CD-3A6A-4BAA-B5B0-45B22001DE8D}"/>
          </ac:picMkLst>
        </pc:picChg>
        <pc:cxnChg chg="del mod">
          <ac:chgData name="Hamlet Markarian" userId="4926d2b407f31d77" providerId="LiveId" clId="{705DC818-639B-473A-A2BD-6062E0046C7B}" dt="2021-04-22T09:49:58.178" v="8" actId="478"/>
          <ac:cxnSpMkLst>
            <pc:docMk/>
            <pc:sldMk cId="160959922" sldId="1617"/>
            <ac:cxnSpMk id="8" creationId="{AAF24998-8A40-4448-B5FB-74F3A2E8E6F9}"/>
          </ac:cxnSpMkLst>
        </pc:cxnChg>
        <pc:cxnChg chg="del mod">
          <ac:chgData name="Hamlet Markarian" userId="4926d2b407f31d77" providerId="LiveId" clId="{705DC818-639B-473A-A2BD-6062E0046C7B}" dt="2021-04-22T09:49:58.178" v="8" actId="478"/>
          <ac:cxnSpMkLst>
            <pc:docMk/>
            <pc:sldMk cId="160959922" sldId="1617"/>
            <ac:cxnSpMk id="42" creationId="{7C1D1097-BECD-43D1-BCBA-F4D5EF7238DD}"/>
          </ac:cxnSpMkLst>
        </pc:cxnChg>
        <pc:cxnChg chg="del mod">
          <ac:chgData name="Hamlet Markarian" userId="4926d2b407f31d77" providerId="LiveId" clId="{705DC818-639B-473A-A2BD-6062E0046C7B}" dt="2021-04-22T09:49:58.178" v="8" actId="478"/>
          <ac:cxnSpMkLst>
            <pc:docMk/>
            <pc:sldMk cId="160959922" sldId="1617"/>
            <ac:cxnSpMk id="45" creationId="{FD95E577-734C-4347-955F-F9C54AE53961}"/>
          </ac:cxnSpMkLst>
        </pc:cxnChg>
        <pc:cxnChg chg="del mod">
          <ac:chgData name="Hamlet Markarian" userId="4926d2b407f31d77" providerId="LiveId" clId="{705DC818-639B-473A-A2BD-6062E0046C7B}" dt="2021-04-22T09:49:58.178" v="8" actId="478"/>
          <ac:cxnSpMkLst>
            <pc:docMk/>
            <pc:sldMk cId="160959922" sldId="1617"/>
            <ac:cxnSpMk id="49" creationId="{14D6B984-6162-4537-A4F1-E20348A24E5F}"/>
          </ac:cxnSpMkLst>
        </pc:cxnChg>
        <pc:cxnChg chg="add mod">
          <ac:chgData name="Hamlet Markarian" userId="4926d2b407f31d77" providerId="LiveId" clId="{705DC818-639B-473A-A2BD-6062E0046C7B}" dt="2021-04-22T10:34:51.702" v="527" actId="1076"/>
          <ac:cxnSpMkLst>
            <pc:docMk/>
            <pc:sldMk cId="160959922" sldId="1617"/>
            <ac:cxnSpMk id="110" creationId="{A9F6510D-A196-4279-A0C4-DE67CE72E628}"/>
          </ac:cxnSpMkLst>
        </pc:cxnChg>
        <pc:cxnChg chg="add del mod">
          <ac:chgData name="Hamlet Markarian" userId="4926d2b407f31d77" providerId="LiveId" clId="{705DC818-639B-473A-A2BD-6062E0046C7B}" dt="2021-04-22T10:40:16.048" v="591" actId="478"/>
          <ac:cxnSpMkLst>
            <pc:docMk/>
            <pc:sldMk cId="160959922" sldId="1617"/>
            <ac:cxnSpMk id="111" creationId="{67C71D2E-E4A0-4AC8-8E79-79F15B00C25E}"/>
          </ac:cxnSpMkLst>
        </pc:cxnChg>
      </pc:sldChg>
      <pc:sldChg chg="addSp modSp mod ord">
        <pc:chgData name="Hamlet Markarian" userId="4926d2b407f31d77" providerId="LiveId" clId="{705DC818-639B-473A-A2BD-6062E0046C7B}" dt="2021-04-22T16:20:54.781" v="2294" actId="1076"/>
        <pc:sldMkLst>
          <pc:docMk/>
          <pc:sldMk cId="162866868" sldId="1640"/>
        </pc:sldMkLst>
        <pc:spChg chg="mod">
          <ac:chgData name="Hamlet Markarian" userId="4926d2b407f31d77" providerId="LiveId" clId="{705DC818-639B-473A-A2BD-6062E0046C7B}" dt="2021-04-22T16:20:54.781" v="2294" actId="1076"/>
          <ac:spMkLst>
            <pc:docMk/>
            <pc:sldMk cId="162866868" sldId="1640"/>
            <ac:spMk id="8" creationId="{A3D43B73-2B0A-4CDF-8104-3D3F930D4D40}"/>
          </ac:spMkLst>
        </pc:spChg>
        <pc:spChg chg="add mod">
          <ac:chgData name="Hamlet Markarian" userId="4926d2b407f31d77" providerId="LiveId" clId="{705DC818-639B-473A-A2BD-6062E0046C7B}" dt="2021-04-22T16:20:45.043" v="2290" actId="1076"/>
          <ac:spMkLst>
            <pc:docMk/>
            <pc:sldMk cId="162866868" sldId="1640"/>
            <ac:spMk id="26" creationId="{3FE8B605-D3D0-463C-AD64-61D1F9EDA919}"/>
          </ac:spMkLst>
        </pc:spChg>
        <pc:spChg chg="add mod">
          <ac:chgData name="Hamlet Markarian" userId="4926d2b407f31d77" providerId="LiveId" clId="{705DC818-639B-473A-A2BD-6062E0046C7B}" dt="2021-04-22T16:20:45.043" v="2290" actId="1076"/>
          <ac:spMkLst>
            <pc:docMk/>
            <pc:sldMk cId="162866868" sldId="1640"/>
            <ac:spMk id="33" creationId="{5479BA52-ABD8-44F8-BEC0-71CD549D1288}"/>
          </ac:spMkLst>
        </pc:spChg>
        <pc:spChg chg="add mod">
          <ac:chgData name="Hamlet Markarian" userId="4926d2b407f31d77" providerId="LiveId" clId="{705DC818-639B-473A-A2BD-6062E0046C7B}" dt="2021-04-22T16:20:45.043" v="2290" actId="1076"/>
          <ac:spMkLst>
            <pc:docMk/>
            <pc:sldMk cId="162866868" sldId="1640"/>
            <ac:spMk id="34" creationId="{105C6029-ACD7-49F7-B06C-F295120B6E3C}"/>
          </ac:spMkLst>
        </pc:spChg>
        <pc:spChg chg="add mod">
          <ac:chgData name="Hamlet Markarian" userId="4926d2b407f31d77" providerId="LiveId" clId="{705DC818-639B-473A-A2BD-6062E0046C7B}" dt="2021-04-22T16:20:45.043" v="2290" actId="1076"/>
          <ac:spMkLst>
            <pc:docMk/>
            <pc:sldMk cId="162866868" sldId="1640"/>
            <ac:spMk id="35" creationId="{78846E78-FEC1-4A53-9302-5C67BCEB52B1}"/>
          </ac:spMkLst>
        </pc:spChg>
        <pc:spChg chg="add mod">
          <ac:chgData name="Hamlet Markarian" userId="4926d2b407f31d77" providerId="LiveId" clId="{705DC818-639B-473A-A2BD-6062E0046C7B}" dt="2021-04-22T16:20:45.043" v="2290" actId="1076"/>
          <ac:spMkLst>
            <pc:docMk/>
            <pc:sldMk cId="162866868" sldId="1640"/>
            <ac:spMk id="37" creationId="{E6840EBA-3F81-439D-92E1-1454C1017770}"/>
          </ac:spMkLst>
        </pc:spChg>
        <pc:spChg chg="add mod">
          <ac:chgData name="Hamlet Markarian" userId="4926d2b407f31d77" providerId="LiveId" clId="{705DC818-639B-473A-A2BD-6062E0046C7B}" dt="2021-04-22T16:20:45.043" v="2290" actId="1076"/>
          <ac:spMkLst>
            <pc:docMk/>
            <pc:sldMk cId="162866868" sldId="1640"/>
            <ac:spMk id="38" creationId="{E4D22AFB-123C-439B-BB50-D0063EFAC39C}"/>
          </ac:spMkLst>
        </pc:spChg>
        <pc:spChg chg="add mod">
          <ac:chgData name="Hamlet Markarian" userId="4926d2b407f31d77" providerId="LiveId" clId="{705DC818-639B-473A-A2BD-6062E0046C7B}" dt="2021-04-22T16:20:45.043" v="2290" actId="1076"/>
          <ac:spMkLst>
            <pc:docMk/>
            <pc:sldMk cId="162866868" sldId="1640"/>
            <ac:spMk id="39" creationId="{FA010A7C-DD36-464B-B881-E3D5CF2C3594}"/>
          </ac:spMkLst>
        </pc:spChg>
        <pc:grpChg chg="mod">
          <ac:chgData name="Hamlet Markarian" userId="4926d2b407f31d77" providerId="LiveId" clId="{705DC818-639B-473A-A2BD-6062E0046C7B}" dt="2021-04-22T16:20:19.591" v="2288" actId="14100"/>
          <ac:grpSpMkLst>
            <pc:docMk/>
            <pc:sldMk cId="162866868" sldId="1640"/>
            <ac:grpSpMk id="5" creationId="{E89E1578-CB85-410A-A9C9-19EE507B4809}"/>
          </ac:grpSpMkLst>
        </pc:grpChg>
        <pc:picChg chg="add mod">
          <ac:chgData name="Hamlet Markarian" userId="4926d2b407f31d77" providerId="LiveId" clId="{705DC818-639B-473A-A2BD-6062E0046C7B}" dt="2021-04-22T16:20:45.043" v="2290" actId="1076"/>
          <ac:picMkLst>
            <pc:docMk/>
            <pc:sldMk cId="162866868" sldId="1640"/>
            <ac:picMk id="20" creationId="{198ADA01-06E7-4D81-A7E3-00C72AD49F78}"/>
          </ac:picMkLst>
        </pc:picChg>
        <pc:picChg chg="add mod">
          <ac:chgData name="Hamlet Markarian" userId="4926d2b407f31d77" providerId="LiveId" clId="{705DC818-639B-473A-A2BD-6062E0046C7B}" dt="2021-04-22T16:20:45.043" v="2290" actId="1076"/>
          <ac:picMkLst>
            <pc:docMk/>
            <pc:sldMk cId="162866868" sldId="1640"/>
            <ac:picMk id="21" creationId="{D9853025-6883-48EB-8763-ABE81B5D4951}"/>
          </ac:picMkLst>
        </pc:picChg>
        <pc:picChg chg="add mod">
          <ac:chgData name="Hamlet Markarian" userId="4926d2b407f31d77" providerId="LiveId" clId="{705DC818-639B-473A-A2BD-6062E0046C7B}" dt="2021-04-22T16:20:45.043" v="2290" actId="1076"/>
          <ac:picMkLst>
            <pc:docMk/>
            <pc:sldMk cId="162866868" sldId="1640"/>
            <ac:picMk id="22" creationId="{1DDA119D-2BAB-4AA2-B744-662276ECF973}"/>
          </ac:picMkLst>
        </pc:picChg>
        <pc:picChg chg="add mod">
          <ac:chgData name="Hamlet Markarian" userId="4926d2b407f31d77" providerId="LiveId" clId="{705DC818-639B-473A-A2BD-6062E0046C7B}" dt="2021-04-22T16:20:45.043" v="2290" actId="1076"/>
          <ac:picMkLst>
            <pc:docMk/>
            <pc:sldMk cId="162866868" sldId="1640"/>
            <ac:picMk id="23" creationId="{A85EAD65-61A1-4884-8A6D-B51145C6D98A}"/>
          </ac:picMkLst>
        </pc:picChg>
        <pc:picChg chg="add mod">
          <ac:chgData name="Hamlet Markarian" userId="4926d2b407f31d77" providerId="LiveId" clId="{705DC818-639B-473A-A2BD-6062E0046C7B}" dt="2021-04-22T16:20:45.043" v="2290" actId="1076"/>
          <ac:picMkLst>
            <pc:docMk/>
            <pc:sldMk cId="162866868" sldId="1640"/>
            <ac:picMk id="24" creationId="{0FC60C54-1C03-41D3-A27D-8BEF78A75519}"/>
          </ac:picMkLst>
        </pc:picChg>
        <pc:picChg chg="add mod">
          <ac:chgData name="Hamlet Markarian" userId="4926d2b407f31d77" providerId="LiveId" clId="{705DC818-639B-473A-A2BD-6062E0046C7B}" dt="2021-04-22T16:20:45.043" v="2290" actId="1076"/>
          <ac:picMkLst>
            <pc:docMk/>
            <pc:sldMk cId="162866868" sldId="1640"/>
            <ac:picMk id="25" creationId="{939E8B09-DBF1-41DF-BE73-47588E5DE3F7}"/>
          </ac:picMkLst>
        </pc:picChg>
        <pc:picChg chg="mod">
          <ac:chgData name="Hamlet Markarian" userId="4926d2b407f31d77" providerId="LiveId" clId="{705DC818-639B-473A-A2BD-6062E0046C7B}" dt="2021-04-22T16:20:49.517" v="2292" actId="14100"/>
          <ac:picMkLst>
            <pc:docMk/>
            <pc:sldMk cId="162866868" sldId="1640"/>
            <ac:picMk id="214" creationId="{E30090B1-7C0D-4D51-BF2A-9D002C9A99A9}"/>
          </ac:picMkLst>
        </pc:picChg>
      </pc:sldChg>
      <pc:sldChg chg="addSp delSp modSp add mod">
        <pc:chgData name="Hamlet Markarian" userId="4926d2b407f31d77" providerId="LiveId" clId="{705DC818-639B-473A-A2BD-6062E0046C7B}" dt="2021-04-22T12:12:34.704" v="1157" actId="404"/>
        <pc:sldMkLst>
          <pc:docMk/>
          <pc:sldMk cId="2473427026" sldId="1646"/>
        </pc:sldMkLst>
        <pc:spChg chg="mod">
          <ac:chgData name="Hamlet Markarian" userId="4926d2b407f31d77" providerId="LiveId" clId="{705DC818-639B-473A-A2BD-6062E0046C7B}" dt="2021-04-22T10:35:48.419" v="532" actId="20577"/>
          <ac:spMkLst>
            <pc:docMk/>
            <pc:sldMk cId="2473427026" sldId="1646"/>
            <ac:spMk id="5" creationId="{BC01E833-A438-4C2A-AF28-2B402D7F80E5}"/>
          </ac:spMkLst>
        </pc:spChg>
        <pc:spChg chg="add mod">
          <ac:chgData name="Hamlet Markarian" userId="4926d2b407f31d77" providerId="LiveId" clId="{705DC818-639B-473A-A2BD-6062E0046C7B}" dt="2021-04-22T12:12:34.704" v="1157" actId="404"/>
          <ac:spMkLst>
            <pc:docMk/>
            <pc:sldMk cId="2473427026" sldId="1646"/>
            <ac:spMk id="15" creationId="{30326BE6-9D59-408F-902F-4D8BDABFD9D6}"/>
          </ac:spMkLst>
        </pc:spChg>
        <pc:spChg chg="add mod">
          <ac:chgData name="Hamlet Markarian" userId="4926d2b407f31d77" providerId="LiveId" clId="{705DC818-639B-473A-A2BD-6062E0046C7B}" dt="2021-04-22T12:12:34.704" v="1157" actId="404"/>
          <ac:spMkLst>
            <pc:docMk/>
            <pc:sldMk cId="2473427026" sldId="1646"/>
            <ac:spMk id="16" creationId="{3185F8D6-E3FD-495C-9E30-7088A4887B33}"/>
          </ac:spMkLst>
        </pc:spChg>
        <pc:spChg chg="add mod">
          <ac:chgData name="Hamlet Markarian" userId="4926d2b407f31d77" providerId="LiveId" clId="{705DC818-639B-473A-A2BD-6062E0046C7B}" dt="2021-04-22T11:58:38.603" v="1048" actId="20577"/>
          <ac:spMkLst>
            <pc:docMk/>
            <pc:sldMk cId="2473427026" sldId="1646"/>
            <ac:spMk id="17" creationId="{FB7E4468-8D35-4E94-9707-360E0E54AB79}"/>
          </ac:spMkLst>
        </pc:spChg>
        <pc:spChg chg="add mod">
          <ac:chgData name="Hamlet Markarian" userId="4926d2b407f31d77" providerId="LiveId" clId="{705DC818-639B-473A-A2BD-6062E0046C7B}" dt="2021-04-22T11:58:18.179" v="1046" actId="948"/>
          <ac:spMkLst>
            <pc:docMk/>
            <pc:sldMk cId="2473427026" sldId="1646"/>
            <ac:spMk id="18" creationId="{E3F50105-95CF-42FE-A9EB-C3F539B8338E}"/>
          </ac:spMkLst>
        </pc:spChg>
        <pc:spChg chg="add mod ord">
          <ac:chgData name="Hamlet Markarian" userId="4926d2b407f31d77" providerId="LiveId" clId="{705DC818-639B-473A-A2BD-6062E0046C7B}" dt="2021-04-22T11:37:25.593" v="935" actId="20577"/>
          <ac:spMkLst>
            <pc:docMk/>
            <pc:sldMk cId="2473427026" sldId="1646"/>
            <ac:spMk id="24" creationId="{5526FA7D-3464-41FA-B79B-EF2C649713BD}"/>
          </ac:spMkLst>
        </pc:spChg>
        <pc:spChg chg="del mod">
          <ac:chgData name="Hamlet Markarian" userId="4926d2b407f31d77" providerId="LiveId" clId="{705DC818-639B-473A-A2BD-6062E0046C7B}" dt="2021-04-22T10:41:42.961" v="612" actId="478"/>
          <ac:spMkLst>
            <pc:docMk/>
            <pc:sldMk cId="2473427026" sldId="1646"/>
            <ac:spMk id="47" creationId="{A44B59C1-E517-4559-B5F8-F894977DEDFE}"/>
          </ac:spMkLst>
        </pc:spChg>
        <pc:spChg chg="mod ord">
          <ac:chgData name="Hamlet Markarian" userId="4926d2b407f31d77" providerId="LiveId" clId="{705DC818-639B-473A-A2BD-6062E0046C7B}" dt="2021-04-22T10:52:42.372" v="676" actId="20577"/>
          <ac:spMkLst>
            <pc:docMk/>
            <pc:sldMk cId="2473427026" sldId="1646"/>
            <ac:spMk id="50" creationId="{4F998B1D-6B43-4A9D-AD50-A2533B0C2888}"/>
          </ac:spMkLst>
        </pc:spChg>
        <pc:spChg chg="del">
          <ac:chgData name="Hamlet Markarian" userId="4926d2b407f31d77" providerId="LiveId" clId="{705DC818-639B-473A-A2BD-6062E0046C7B}" dt="2021-04-22T10:35:33.776" v="530" actId="478"/>
          <ac:spMkLst>
            <pc:docMk/>
            <pc:sldMk cId="2473427026" sldId="1646"/>
            <ac:spMk id="99" creationId="{7F0DAA17-E96C-4BBC-9FFE-70C3B32EC13A}"/>
          </ac:spMkLst>
        </pc:spChg>
        <pc:spChg chg="del">
          <ac:chgData name="Hamlet Markarian" userId="4926d2b407f31d77" providerId="LiveId" clId="{705DC818-639B-473A-A2BD-6062E0046C7B}" dt="2021-04-22T10:35:33.776" v="530" actId="478"/>
          <ac:spMkLst>
            <pc:docMk/>
            <pc:sldMk cId="2473427026" sldId="1646"/>
            <ac:spMk id="102" creationId="{DFA662C1-794D-4FB2-BAED-086BFAF8ACFF}"/>
          </ac:spMkLst>
        </pc:spChg>
        <pc:spChg chg="del">
          <ac:chgData name="Hamlet Markarian" userId="4926d2b407f31d77" providerId="LiveId" clId="{705DC818-639B-473A-A2BD-6062E0046C7B}" dt="2021-04-22T10:35:33.776" v="530" actId="478"/>
          <ac:spMkLst>
            <pc:docMk/>
            <pc:sldMk cId="2473427026" sldId="1646"/>
            <ac:spMk id="103" creationId="{5C33ADC1-39A5-45AA-9ACA-933FC7E3A016}"/>
          </ac:spMkLst>
        </pc:spChg>
        <pc:spChg chg="del">
          <ac:chgData name="Hamlet Markarian" userId="4926d2b407f31d77" providerId="LiveId" clId="{705DC818-639B-473A-A2BD-6062E0046C7B}" dt="2021-04-22T10:35:33.776" v="530" actId="478"/>
          <ac:spMkLst>
            <pc:docMk/>
            <pc:sldMk cId="2473427026" sldId="1646"/>
            <ac:spMk id="105" creationId="{89B7FBC1-A9E6-4C76-BE08-42703056EC79}"/>
          </ac:spMkLst>
        </pc:spChg>
        <pc:spChg chg="del">
          <ac:chgData name="Hamlet Markarian" userId="4926d2b407f31d77" providerId="LiveId" clId="{705DC818-639B-473A-A2BD-6062E0046C7B}" dt="2021-04-22T10:35:33.776" v="530" actId="478"/>
          <ac:spMkLst>
            <pc:docMk/>
            <pc:sldMk cId="2473427026" sldId="1646"/>
            <ac:spMk id="106" creationId="{06A6FC53-B98F-4366-9C21-52B673CD8297}"/>
          </ac:spMkLst>
        </pc:spChg>
        <pc:spChg chg="del">
          <ac:chgData name="Hamlet Markarian" userId="4926d2b407f31d77" providerId="LiveId" clId="{705DC818-639B-473A-A2BD-6062E0046C7B}" dt="2021-04-22T10:35:33.776" v="530" actId="478"/>
          <ac:spMkLst>
            <pc:docMk/>
            <pc:sldMk cId="2473427026" sldId="1646"/>
            <ac:spMk id="107" creationId="{60EBA6A9-59D2-4687-A6F2-0C1F593181B1}"/>
          </ac:spMkLst>
        </pc:spChg>
        <pc:spChg chg="del">
          <ac:chgData name="Hamlet Markarian" userId="4926d2b407f31d77" providerId="LiveId" clId="{705DC818-639B-473A-A2BD-6062E0046C7B}" dt="2021-04-22T10:35:33.776" v="530" actId="478"/>
          <ac:spMkLst>
            <pc:docMk/>
            <pc:sldMk cId="2473427026" sldId="1646"/>
            <ac:spMk id="108" creationId="{68DDBC03-CB16-4E51-9584-CFB08EE565B2}"/>
          </ac:spMkLst>
        </pc:spChg>
        <pc:spChg chg="del">
          <ac:chgData name="Hamlet Markarian" userId="4926d2b407f31d77" providerId="LiveId" clId="{705DC818-639B-473A-A2BD-6062E0046C7B}" dt="2021-04-22T10:35:33.776" v="530" actId="478"/>
          <ac:spMkLst>
            <pc:docMk/>
            <pc:sldMk cId="2473427026" sldId="1646"/>
            <ac:spMk id="109" creationId="{FD620056-9642-47BB-8D22-692056279AE0}"/>
          </ac:spMkLst>
        </pc:spChg>
        <pc:grpChg chg="ord">
          <ac:chgData name="Hamlet Markarian" userId="4926d2b407f31d77" providerId="LiveId" clId="{705DC818-639B-473A-A2BD-6062E0046C7B}" dt="2021-04-22T10:41:49.509" v="614" actId="167"/>
          <ac:grpSpMkLst>
            <pc:docMk/>
            <pc:sldMk cId="2473427026" sldId="1646"/>
            <ac:grpSpMk id="85" creationId="{2386B6A7-AA72-4C56-84B2-783D455833CA}"/>
          </ac:grpSpMkLst>
        </pc:grpChg>
        <pc:picChg chg="add mod ord">
          <ac:chgData name="Hamlet Markarian" userId="4926d2b407f31d77" providerId="LiveId" clId="{705DC818-639B-473A-A2BD-6062E0046C7B}" dt="2021-04-22T10:41:49.509" v="614" actId="167"/>
          <ac:picMkLst>
            <pc:docMk/>
            <pc:sldMk cId="2473427026" sldId="1646"/>
            <ac:picMk id="25" creationId="{550B6CC4-AA5F-424B-B6B5-3988E8D09479}"/>
          </ac:picMkLst>
        </pc:picChg>
        <pc:picChg chg="del">
          <ac:chgData name="Hamlet Markarian" userId="4926d2b407f31d77" providerId="LiveId" clId="{705DC818-639B-473A-A2BD-6062E0046C7B}" dt="2021-04-22T10:41:42.961" v="612" actId="478"/>
          <ac:picMkLst>
            <pc:docMk/>
            <pc:sldMk cId="2473427026" sldId="1646"/>
            <ac:picMk id="51" creationId="{D360A8C7-1AE3-4738-B2EF-5AA57F1EEE6A}"/>
          </ac:picMkLst>
        </pc:picChg>
        <pc:picChg chg="ord">
          <ac:chgData name="Hamlet Markarian" userId="4926d2b407f31d77" providerId="LiveId" clId="{705DC818-639B-473A-A2BD-6062E0046C7B}" dt="2021-04-22T10:41:49.509" v="614" actId="167"/>
          <ac:picMkLst>
            <pc:docMk/>
            <pc:sldMk cId="2473427026" sldId="1646"/>
            <ac:picMk id="52" creationId="{E48DCB4A-A870-4BD7-A359-F6123EED9B07}"/>
          </ac:picMkLst>
        </pc:picChg>
        <pc:cxnChg chg="add mod">
          <ac:chgData name="Hamlet Markarian" userId="4926d2b407f31d77" providerId="LiveId" clId="{705DC818-639B-473A-A2BD-6062E0046C7B}" dt="2021-04-22T11:48:00.536" v="1022" actId="1076"/>
          <ac:cxnSpMkLst>
            <pc:docMk/>
            <pc:sldMk cId="2473427026" sldId="1646"/>
            <ac:cxnSpMk id="19" creationId="{A77DBF3A-141A-4FD2-A5E3-215FDEDDE140}"/>
          </ac:cxnSpMkLst>
        </pc:cxnChg>
        <pc:cxnChg chg="del">
          <ac:chgData name="Hamlet Markarian" userId="4926d2b407f31d77" providerId="LiveId" clId="{705DC818-639B-473A-A2BD-6062E0046C7B}" dt="2021-04-22T10:35:33.776" v="530" actId="478"/>
          <ac:cxnSpMkLst>
            <pc:docMk/>
            <pc:sldMk cId="2473427026" sldId="1646"/>
            <ac:cxnSpMk id="110" creationId="{A9F6510D-A196-4279-A0C4-DE67CE72E628}"/>
          </ac:cxnSpMkLst>
        </pc:cxnChg>
      </pc:sldChg>
      <pc:sldChg chg="addSp modSp add mod">
        <pc:chgData name="Hamlet Markarian" userId="4926d2b407f31d77" providerId="LiveId" clId="{705DC818-639B-473A-A2BD-6062E0046C7B}" dt="2021-04-22T12:12:30.725" v="1154" actId="404"/>
        <pc:sldMkLst>
          <pc:docMk/>
          <pc:sldMk cId="2980103758" sldId="1647"/>
        </pc:sldMkLst>
        <pc:spChg chg="mod">
          <ac:chgData name="Hamlet Markarian" userId="4926d2b407f31d77" providerId="LiveId" clId="{705DC818-639B-473A-A2BD-6062E0046C7B}" dt="2021-04-22T10:45:16.811" v="617"/>
          <ac:spMkLst>
            <pc:docMk/>
            <pc:sldMk cId="2980103758" sldId="1647"/>
            <ac:spMk id="5" creationId="{BC01E833-A438-4C2A-AF28-2B402D7F80E5}"/>
          </ac:spMkLst>
        </pc:spChg>
        <pc:spChg chg="add mod">
          <ac:chgData name="Hamlet Markarian" userId="4926d2b407f31d77" providerId="LiveId" clId="{705DC818-639B-473A-A2BD-6062E0046C7B}" dt="2021-04-22T12:12:30.725" v="1154" actId="404"/>
          <ac:spMkLst>
            <pc:docMk/>
            <pc:sldMk cId="2980103758" sldId="1647"/>
            <ac:spMk id="15" creationId="{8B1DC3A9-6304-44F5-8E46-BE9371474C0E}"/>
          </ac:spMkLst>
        </pc:spChg>
        <pc:spChg chg="add mod">
          <ac:chgData name="Hamlet Markarian" userId="4926d2b407f31d77" providerId="LiveId" clId="{705DC818-639B-473A-A2BD-6062E0046C7B}" dt="2021-04-22T12:12:30.725" v="1154" actId="404"/>
          <ac:spMkLst>
            <pc:docMk/>
            <pc:sldMk cId="2980103758" sldId="1647"/>
            <ac:spMk id="16" creationId="{0D501B2D-02F6-412A-9FF6-375382B4D250}"/>
          </ac:spMkLst>
        </pc:spChg>
        <pc:spChg chg="add mod">
          <ac:chgData name="Hamlet Markarian" userId="4926d2b407f31d77" providerId="LiveId" clId="{705DC818-639B-473A-A2BD-6062E0046C7B}" dt="2021-04-22T11:57:47.177" v="1038" actId="20577"/>
          <ac:spMkLst>
            <pc:docMk/>
            <pc:sldMk cId="2980103758" sldId="1647"/>
            <ac:spMk id="17" creationId="{C5F1A69C-C8A7-4339-957E-7E7FFCC6D652}"/>
          </ac:spMkLst>
        </pc:spChg>
        <pc:spChg chg="add mod">
          <ac:chgData name="Hamlet Markarian" userId="4926d2b407f31d77" providerId="LiveId" clId="{705DC818-639B-473A-A2BD-6062E0046C7B}" dt="2021-04-22T11:56:50.295" v="1032" actId="404"/>
          <ac:spMkLst>
            <pc:docMk/>
            <pc:sldMk cId="2980103758" sldId="1647"/>
            <ac:spMk id="18" creationId="{A8E85E6A-A73C-427B-AF65-70097FC227AD}"/>
          </ac:spMkLst>
        </pc:spChg>
        <pc:spChg chg="add mod ord">
          <ac:chgData name="Hamlet Markarian" userId="4926d2b407f31d77" providerId="LiveId" clId="{705DC818-639B-473A-A2BD-6062E0046C7B}" dt="2021-04-22T12:02:38.889" v="1066" actId="207"/>
          <ac:spMkLst>
            <pc:docMk/>
            <pc:sldMk cId="2980103758" sldId="1647"/>
            <ac:spMk id="20" creationId="{5B666742-8B8F-4ADC-8D2A-9D9279E28B5F}"/>
          </ac:spMkLst>
        </pc:spChg>
        <pc:spChg chg="add mod">
          <ac:chgData name="Hamlet Markarian" userId="4926d2b407f31d77" providerId="LiveId" clId="{705DC818-639B-473A-A2BD-6062E0046C7B}" dt="2021-04-22T11:59:33.521" v="1052" actId="1076"/>
          <ac:spMkLst>
            <pc:docMk/>
            <pc:sldMk cId="2980103758" sldId="1647"/>
            <ac:spMk id="21" creationId="{62EE943F-A90F-4B85-9197-0BC3BDA1E3BB}"/>
          </ac:spMkLst>
        </pc:spChg>
        <pc:spChg chg="mod">
          <ac:chgData name="Hamlet Markarian" userId="4926d2b407f31d77" providerId="LiveId" clId="{705DC818-639B-473A-A2BD-6062E0046C7B}" dt="2021-04-22T11:59:19.644" v="1049"/>
          <ac:spMkLst>
            <pc:docMk/>
            <pc:sldMk cId="2980103758" sldId="1647"/>
            <ac:spMk id="23" creationId="{8D1E3412-A0B6-43C6-A31A-979BF94784EC}"/>
          </ac:spMkLst>
        </pc:spChg>
        <pc:spChg chg="mod">
          <ac:chgData name="Hamlet Markarian" userId="4926d2b407f31d77" providerId="LiveId" clId="{705DC818-639B-473A-A2BD-6062E0046C7B}" dt="2021-04-22T11:37:33.993" v="942" actId="20577"/>
          <ac:spMkLst>
            <pc:docMk/>
            <pc:sldMk cId="2980103758" sldId="1647"/>
            <ac:spMk id="24" creationId="{5526FA7D-3464-41FA-B79B-EF2C649713BD}"/>
          </ac:spMkLst>
        </pc:spChg>
        <pc:spChg chg="mod">
          <ac:chgData name="Hamlet Markarian" userId="4926d2b407f31d77" providerId="LiveId" clId="{705DC818-639B-473A-A2BD-6062E0046C7B}" dt="2021-04-22T11:59:19.644" v="1049"/>
          <ac:spMkLst>
            <pc:docMk/>
            <pc:sldMk cId="2980103758" sldId="1647"/>
            <ac:spMk id="26" creationId="{601F4EE1-F2E6-4732-81B1-6ECCF2F06DF5}"/>
          </ac:spMkLst>
        </pc:spChg>
        <pc:spChg chg="mod">
          <ac:chgData name="Hamlet Markarian" userId="4926d2b407f31d77" providerId="LiveId" clId="{705DC818-639B-473A-A2BD-6062E0046C7B}" dt="2021-04-22T11:59:19.644" v="1049"/>
          <ac:spMkLst>
            <pc:docMk/>
            <pc:sldMk cId="2980103758" sldId="1647"/>
            <ac:spMk id="27" creationId="{194A6C05-72DF-487E-80E5-6A8649AFA19A}"/>
          </ac:spMkLst>
        </pc:spChg>
        <pc:spChg chg="mod">
          <ac:chgData name="Hamlet Markarian" userId="4926d2b407f31d77" providerId="LiveId" clId="{705DC818-639B-473A-A2BD-6062E0046C7B}" dt="2021-04-22T11:59:19.644" v="1049"/>
          <ac:spMkLst>
            <pc:docMk/>
            <pc:sldMk cId="2980103758" sldId="1647"/>
            <ac:spMk id="29" creationId="{40E6ED5B-1393-4F0F-9640-89F4B3DC5DBF}"/>
          </ac:spMkLst>
        </pc:spChg>
        <pc:spChg chg="mod">
          <ac:chgData name="Hamlet Markarian" userId="4926d2b407f31d77" providerId="LiveId" clId="{705DC818-639B-473A-A2BD-6062E0046C7B}" dt="2021-04-22T11:59:19.644" v="1049"/>
          <ac:spMkLst>
            <pc:docMk/>
            <pc:sldMk cId="2980103758" sldId="1647"/>
            <ac:spMk id="30" creationId="{8CD455AF-E31C-403D-8DFA-D55DDF90D4F1}"/>
          </ac:spMkLst>
        </pc:spChg>
        <pc:spChg chg="add mod">
          <ac:chgData name="Hamlet Markarian" userId="4926d2b407f31d77" providerId="LiveId" clId="{705DC818-639B-473A-A2BD-6062E0046C7B}" dt="2021-04-22T11:59:19.644" v="1049"/>
          <ac:spMkLst>
            <pc:docMk/>
            <pc:sldMk cId="2980103758" sldId="1647"/>
            <ac:spMk id="31" creationId="{70448BC8-2578-49E8-9AA5-E0602D6E2A74}"/>
          </ac:spMkLst>
        </pc:spChg>
        <pc:spChg chg="add mod">
          <ac:chgData name="Hamlet Markarian" userId="4926d2b407f31d77" providerId="LiveId" clId="{705DC818-639B-473A-A2BD-6062E0046C7B}" dt="2021-04-22T11:59:19.644" v="1049"/>
          <ac:spMkLst>
            <pc:docMk/>
            <pc:sldMk cId="2980103758" sldId="1647"/>
            <ac:spMk id="32" creationId="{E91BCE07-BC38-4290-A2BE-DC817B5C2838}"/>
          </ac:spMkLst>
        </pc:spChg>
        <pc:spChg chg="add mod">
          <ac:chgData name="Hamlet Markarian" userId="4926d2b407f31d77" providerId="LiveId" clId="{705DC818-639B-473A-A2BD-6062E0046C7B}" dt="2021-04-22T11:59:19.644" v="1049"/>
          <ac:spMkLst>
            <pc:docMk/>
            <pc:sldMk cId="2980103758" sldId="1647"/>
            <ac:spMk id="33" creationId="{0BFC63E1-D2DA-4129-9D0D-98053AA73250}"/>
          </ac:spMkLst>
        </pc:spChg>
        <pc:spChg chg="add mod">
          <ac:chgData name="Hamlet Markarian" userId="4926d2b407f31d77" providerId="LiveId" clId="{705DC818-639B-473A-A2BD-6062E0046C7B}" dt="2021-04-22T11:59:19.644" v="1049"/>
          <ac:spMkLst>
            <pc:docMk/>
            <pc:sldMk cId="2980103758" sldId="1647"/>
            <ac:spMk id="34" creationId="{E2D60E7D-3AD6-4772-B287-F35A7E8CBE3D}"/>
          </ac:spMkLst>
        </pc:spChg>
        <pc:spChg chg="add mod">
          <ac:chgData name="Hamlet Markarian" userId="4926d2b407f31d77" providerId="LiveId" clId="{705DC818-639B-473A-A2BD-6062E0046C7B}" dt="2021-04-22T11:59:19.644" v="1049"/>
          <ac:spMkLst>
            <pc:docMk/>
            <pc:sldMk cId="2980103758" sldId="1647"/>
            <ac:spMk id="35" creationId="{DDACBB59-27DF-4739-B26F-CB728FAA48E2}"/>
          </ac:spMkLst>
        </pc:spChg>
        <pc:spChg chg="mod">
          <ac:chgData name="Hamlet Markarian" userId="4926d2b407f31d77" providerId="LiveId" clId="{705DC818-639B-473A-A2BD-6062E0046C7B}" dt="2021-04-22T11:59:19.644" v="1049"/>
          <ac:spMkLst>
            <pc:docMk/>
            <pc:sldMk cId="2980103758" sldId="1647"/>
            <ac:spMk id="38" creationId="{454EA3EF-CCE6-47FB-ADAA-B5251307C851}"/>
          </ac:spMkLst>
        </pc:spChg>
        <pc:spChg chg="mod">
          <ac:chgData name="Hamlet Markarian" userId="4926d2b407f31d77" providerId="LiveId" clId="{705DC818-639B-473A-A2BD-6062E0046C7B}" dt="2021-04-22T11:59:19.644" v="1049"/>
          <ac:spMkLst>
            <pc:docMk/>
            <pc:sldMk cId="2980103758" sldId="1647"/>
            <ac:spMk id="39" creationId="{3A5279CF-891D-497E-8EF3-E0D1C63E4926}"/>
          </ac:spMkLst>
        </pc:spChg>
        <pc:spChg chg="mod">
          <ac:chgData name="Hamlet Markarian" userId="4926d2b407f31d77" providerId="LiveId" clId="{705DC818-639B-473A-A2BD-6062E0046C7B}" dt="2021-04-22T10:52:40.083" v="675" actId="20577"/>
          <ac:spMkLst>
            <pc:docMk/>
            <pc:sldMk cId="2980103758" sldId="1647"/>
            <ac:spMk id="50" creationId="{4F998B1D-6B43-4A9D-AD50-A2533B0C2888}"/>
          </ac:spMkLst>
        </pc:spChg>
        <pc:grpChg chg="add mod">
          <ac:chgData name="Hamlet Markarian" userId="4926d2b407f31d77" providerId="LiveId" clId="{705DC818-639B-473A-A2BD-6062E0046C7B}" dt="2021-04-22T11:59:19.644" v="1049"/>
          <ac:grpSpMkLst>
            <pc:docMk/>
            <pc:sldMk cId="2980103758" sldId="1647"/>
            <ac:grpSpMk id="22" creationId="{EC78A8F8-A6F9-480E-B3E4-067F03D949F8}"/>
          </ac:grpSpMkLst>
        </pc:grpChg>
        <pc:grpChg chg="add mod">
          <ac:chgData name="Hamlet Markarian" userId="4926d2b407f31d77" providerId="LiveId" clId="{705DC818-639B-473A-A2BD-6062E0046C7B}" dt="2021-04-22T11:59:19.644" v="1049"/>
          <ac:grpSpMkLst>
            <pc:docMk/>
            <pc:sldMk cId="2980103758" sldId="1647"/>
            <ac:grpSpMk id="28" creationId="{9505EEAF-9E01-467B-B593-4B7A65BA8E48}"/>
          </ac:grpSpMkLst>
        </pc:grpChg>
        <pc:grpChg chg="add mod">
          <ac:chgData name="Hamlet Markarian" userId="4926d2b407f31d77" providerId="LiveId" clId="{705DC818-639B-473A-A2BD-6062E0046C7B}" dt="2021-04-22T11:59:19.644" v="1049"/>
          <ac:grpSpMkLst>
            <pc:docMk/>
            <pc:sldMk cId="2980103758" sldId="1647"/>
            <ac:grpSpMk id="37" creationId="{C1F3605E-8E3A-4E06-B067-303A684067FA}"/>
          </ac:grpSpMkLst>
        </pc:grpChg>
        <pc:cxnChg chg="add mod">
          <ac:chgData name="Hamlet Markarian" userId="4926d2b407f31d77" providerId="LiveId" clId="{705DC818-639B-473A-A2BD-6062E0046C7B}" dt="2021-04-22T11:56:13.562" v="1026"/>
          <ac:cxnSpMkLst>
            <pc:docMk/>
            <pc:sldMk cId="2980103758" sldId="1647"/>
            <ac:cxnSpMk id="19" creationId="{CAD585EA-9A9A-40FB-830B-9DA327FE65DD}"/>
          </ac:cxnSpMkLst>
        </pc:cxnChg>
        <pc:cxnChg chg="add mod">
          <ac:chgData name="Hamlet Markarian" userId="4926d2b407f31d77" providerId="LiveId" clId="{705DC818-639B-473A-A2BD-6062E0046C7B}" dt="2021-04-22T11:59:19.644" v="1049"/>
          <ac:cxnSpMkLst>
            <pc:docMk/>
            <pc:sldMk cId="2980103758" sldId="1647"/>
            <ac:cxnSpMk id="36" creationId="{72EAB55D-02A5-43BD-B94A-DA96D28B8669}"/>
          </ac:cxnSpMkLst>
        </pc:cxnChg>
        <pc:cxnChg chg="add mod">
          <ac:chgData name="Hamlet Markarian" userId="4926d2b407f31d77" providerId="LiveId" clId="{705DC818-639B-473A-A2BD-6062E0046C7B}" dt="2021-04-22T11:59:19.644" v="1049"/>
          <ac:cxnSpMkLst>
            <pc:docMk/>
            <pc:sldMk cId="2980103758" sldId="1647"/>
            <ac:cxnSpMk id="40" creationId="{D568BEB9-27A7-40E8-8016-229FB45FEE97}"/>
          </ac:cxnSpMkLst>
        </pc:cxnChg>
      </pc:sldChg>
      <pc:sldChg chg="addSp delSp modSp add mod">
        <pc:chgData name="Hamlet Markarian" userId="4926d2b407f31d77" providerId="LiveId" clId="{705DC818-639B-473A-A2BD-6062E0046C7B}" dt="2021-04-22T12:10:59.797" v="1144" actId="207"/>
        <pc:sldMkLst>
          <pc:docMk/>
          <pc:sldMk cId="3220727574" sldId="1648"/>
        </pc:sldMkLst>
        <pc:spChg chg="mod">
          <ac:chgData name="Hamlet Markarian" userId="4926d2b407f31d77" providerId="LiveId" clId="{705DC818-639B-473A-A2BD-6062E0046C7B}" dt="2021-04-22T10:45:44.091" v="619"/>
          <ac:spMkLst>
            <pc:docMk/>
            <pc:sldMk cId="3220727574" sldId="1648"/>
            <ac:spMk id="5" creationId="{BC01E833-A438-4C2A-AF28-2B402D7F80E5}"/>
          </ac:spMkLst>
        </pc:spChg>
        <pc:spChg chg="add mod ord">
          <ac:chgData name="Hamlet Markarian" userId="4926d2b407f31d77" providerId="LiveId" clId="{705DC818-639B-473A-A2BD-6062E0046C7B}" dt="2021-04-22T12:10:50.712" v="1143" actId="207"/>
          <ac:spMkLst>
            <pc:docMk/>
            <pc:sldMk cId="3220727574" sldId="1648"/>
            <ac:spMk id="15" creationId="{995ADDE9-491B-4C32-855A-CDB848D789B4}"/>
          </ac:spMkLst>
        </pc:spChg>
        <pc:spChg chg="add del mod">
          <ac:chgData name="Hamlet Markarian" userId="4926d2b407f31d77" providerId="LiveId" clId="{705DC818-639B-473A-A2BD-6062E0046C7B}" dt="2021-04-22T12:06:49.510" v="1115" actId="478"/>
          <ac:spMkLst>
            <pc:docMk/>
            <pc:sldMk cId="3220727574" sldId="1648"/>
            <ac:spMk id="16" creationId="{CF69564D-A428-411D-BD74-F0F536BACEEC}"/>
          </ac:spMkLst>
        </pc:spChg>
        <pc:spChg chg="add mod ord">
          <ac:chgData name="Hamlet Markarian" userId="4926d2b407f31d77" providerId="LiveId" clId="{705DC818-639B-473A-A2BD-6062E0046C7B}" dt="2021-04-22T12:10:59.797" v="1144" actId="207"/>
          <ac:spMkLst>
            <pc:docMk/>
            <pc:sldMk cId="3220727574" sldId="1648"/>
            <ac:spMk id="17" creationId="{1BE79ED4-F59E-4B35-85BD-BBCEB0A6F9BA}"/>
          </ac:spMkLst>
        </pc:spChg>
        <pc:spChg chg="add del mod">
          <ac:chgData name="Hamlet Markarian" userId="4926d2b407f31d77" providerId="LiveId" clId="{705DC818-639B-473A-A2BD-6062E0046C7B}" dt="2021-04-22T12:06:49.510" v="1115" actId="478"/>
          <ac:spMkLst>
            <pc:docMk/>
            <pc:sldMk cId="3220727574" sldId="1648"/>
            <ac:spMk id="18" creationId="{D7CEEAA7-ACD8-4821-8C49-0D5581752BAD}"/>
          </ac:spMkLst>
        </pc:spChg>
        <pc:spChg chg="add mod">
          <ac:chgData name="Hamlet Markarian" userId="4926d2b407f31d77" providerId="LiveId" clId="{705DC818-639B-473A-A2BD-6062E0046C7B}" dt="2021-04-22T12:08:57.478" v="1141" actId="554"/>
          <ac:spMkLst>
            <pc:docMk/>
            <pc:sldMk cId="3220727574" sldId="1648"/>
            <ac:spMk id="19" creationId="{372B269D-8779-424C-ADED-8183788A5633}"/>
          </ac:spMkLst>
        </pc:spChg>
        <pc:spChg chg="add mod">
          <ac:chgData name="Hamlet Markarian" userId="4926d2b407f31d77" providerId="LiveId" clId="{705DC818-639B-473A-A2BD-6062E0046C7B}" dt="2021-04-22T12:08:25.073" v="1127" actId="1076"/>
          <ac:spMkLst>
            <pc:docMk/>
            <pc:sldMk cId="3220727574" sldId="1648"/>
            <ac:spMk id="20" creationId="{9F11B77F-3326-4A67-BFD4-9DC3A758A77A}"/>
          </ac:spMkLst>
        </pc:spChg>
        <pc:spChg chg="add mod">
          <ac:chgData name="Hamlet Markarian" userId="4926d2b407f31d77" providerId="LiveId" clId="{705DC818-639B-473A-A2BD-6062E0046C7B}" dt="2021-04-22T12:08:28.461" v="1128" actId="14100"/>
          <ac:spMkLst>
            <pc:docMk/>
            <pc:sldMk cId="3220727574" sldId="1648"/>
            <ac:spMk id="21" creationId="{5C2A2321-E8F0-4550-B932-73405ECAD431}"/>
          </ac:spMkLst>
        </pc:spChg>
        <pc:spChg chg="add mod">
          <ac:chgData name="Hamlet Markarian" userId="4926d2b407f31d77" providerId="LiveId" clId="{705DC818-639B-473A-A2BD-6062E0046C7B}" dt="2021-04-22T12:08:28.461" v="1128" actId="14100"/>
          <ac:spMkLst>
            <pc:docMk/>
            <pc:sldMk cId="3220727574" sldId="1648"/>
            <ac:spMk id="22" creationId="{A999F864-EB58-4ABB-8DE0-19851772F0DE}"/>
          </ac:spMkLst>
        </pc:spChg>
        <pc:spChg chg="add mod">
          <ac:chgData name="Hamlet Markarian" userId="4926d2b407f31d77" providerId="LiveId" clId="{705DC818-639B-473A-A2BD-6062E0046C7B}" dt="2021-04-22T12:08:57.478" v="1141" actId="554"/>
          <ac:spMkLst>
            <pc:docMk/>
            <pc:sldMk cId="3220727574" sldId="1648"/>
            <ac:spMk id="23" creationId="{D7D6C647-1BFD-41AF-9C4F-9A58AD940349}"/>
          </ac:spMkLst>
        </pc:spChg>
        <pc:spChg chg="mod">
          <ac:chgData name="Hamlet Markarian" userId="4926d2b407f31d77" providerId="LiveId" clId="{705DC818-639B-473A-A2BD-6062E0046C7B}" dt="2021-04-22T11:37:40.569" v="949" actId="20577"/>
          <ac:spMkLst>
            <pc:docMk/>
            <pc:sldMk cId="3220727574" sldId="1648"/>
            <ac:spMk id="24" creationId="{5526FA7D-3464-41FA-B79B-EF2C649713BD}"/>
          </ac:spMkLst>
        </pc:spChg>
        <pc:spChg chg="add mod">
          <ac:chgData name="Hamlet Markarian" userId="4926d2b407f31d77" providerId="LiveId" clId="{705DC818-639B-473A-A2BD-6062E0046C7B}" dt="2021-04-22T12:08:34.846" v="1131" actId="14100"/>
          <ac:spMkLst>
            <pc:docMk/>
            <pc:sldMk cId="3220727574" sldId="1648"/>
            <ac:spMk id="26" creationId="{1CFC486C-163F-4293-BDDE-AC7B00BDD55A}"/>
          </ac:spMkLst>
        </pc:spChg>
        <pc:spChg chg="add mod">
          <ac:chgData name="Hamlet Markarian" userId="4926d2b407f31d77" providerId="LiveId" clId="{705DC818-639B-473A-A2BD-6062E0046C7B}" dt="2021-04-22T12:08:57.478" v="1141" actId="554"/>
          <ac:spMkLst>
            <pc:docMk/>
            <pc:sldMk cId="3220727574" sldId="1648"/>
            <ac:spMk id="27" creationId="{106CB83E-C08A-4236-A5E3-4FA680C4631C}"/>
          </ac:spMkLst>
        </pc:spChg>
        <pc:spChg chg="add mod">
          <ac:chgData name="Hamlet Markarian" userId="4926d2b407f31d77" providerId="LiveId" clId="{705DC818-639B-473A-A2BD-6062E0046C7B}" dt="2021-04-22T12:08:48.766" v="1138" actId="255"/>
          <ac:spMkLst>
            <pc:docMk/>
            <pc:sldMk cId="3220727574" sldId="1648"/>
            <ac:spMk id="28" creationId="{229A2BCF-0E3E-4947-99E4-B07C3DFFC4DF}"/>
          </ac:spMkLst>
        </pc:spChg>
        <pc:spChg chg="mod">
          <ac:chgData name="Hamlet Markarian" userId="4926d2b407f31d77" providerId="LiveId" clId="{705DC818-639B-473A-A2BD-6062E0046C7B}" dt="2021-04-22T10:52:37.922" v="674" actId="20577"/>
          <ac:spMkLst>
            <pc:docMk/>
            <pc:sldMk cId="3220727574" sldId="1648"/>
            <ac:spMk id="50" creationId="{4F998B1D-6B43-4A9D-AD50-A2533B0C2888}"/>
          </ac:spMkLst>
        </pc:spChg>
        <pc:picChg chg="add del mod">
          <ac:chgData name="Hamlet Markarian" userId="4926d2b407f31d77" providerId="LiveId" clId="{705DC818-639B-473A-A2BD-6062E0046C7B}" dt="2021-04-22T12:04:27.128" v="1069" actId="478"/>
          <ac:picMkLst>
            <pc:docMk/>
            <pc:sldMk cId="3220727574" sldId="1648"/>
            <ac:picMk id="29" creationId="{72ECC4CF-16D7-4B7B-908A-65C669B516AC}"/>
          </ac:picMkLst>
        </pc:picChg>
        <pc:picChg chg="add del mod">
          <ac:chgData name="Hamlet Markarian" userId="4926d2b407f31d77" providerId="LiveId" clId="{705DC818-639B-473A-A2BD-6062E0046C7B}" dt="2021-04-22T12:04:27.128" v="1069" actId="478"/>
          <ac:picMkLst>
            <pc:docMk/>
            <pc:sldMk cId="3220727574" sldId="1648"/>
            <ac:picMk id="30" creationId="{4CEF50E7-4ADB-4E12-8EB4-FD3E0653A759}"/>
          </ac:picMkLst>
        </pc:picChg>
        <pc:picChg chg="add del mod">
          <ac:chgData name="Hamlet Markarian" userId="4926d2b407f31d77" providerId="LiveId" clId="{705DC818-639B-473A-A2BD-6062E0046C7B}" dt="2021-04-22T12:04:27.128" v="1069" actId="478"/>
          <ac:picMkLst>
            <pc:docMk/>
            <pc:sldMk cId="3220727574" sldId="1648"/>
            <ac:picMk id="31" creationId="{C264EB4D-7880-4130-8293-089BCBB15C63}"/>
          </ac:picMkLst>
        </pc:picChg>
        <pc:picChg chg="add del mod">
          <ac:chgData name="Hamlet Markarian" userId="4926d2b407f31d77" providerId="LiveId" clId="{705DC818-639B-473A-A2BD-6062E0046C7B}" dt="2021-04-22T12:04:27.128" v="1069" actId="478"/>
          <ac:picMkLst>
            <pc:docMk/>
            <pc:sldMk cId="3220727574" sldId="1648"/>
            <ac:picMk id="32" creationId="{2C271903-A2A9-4370-83D0-22CE6EEEDD4A}"/>
          </ac:picMkLst>
        </pc:picChg>
        <pc:picChg chg="add del mod">
          <ac:chgData name="Hamlet Markarian" userId="4926d2b407f31d77" providerId="LiveId" clId="{705DC818-639B-473A-A2BD-6062E0046C7B}" dt="2021-04-22T12:04:27.128" v="1069" actId="478"/>
          <ac:picMkLst>
            <pc:docMk/>
            <pc:sldMk cId="3220727574" sldId="1648"/>
            <ac:picMk id="33" creationId="{1980D17F-E160-4D06-BDF3-A6BF22D88E36}"/>
          </ac:picMkLst>
        </pc:picChg>
        <pc:picChg chg="add del mod">
          <ac:chgData name="Hamlet Markarian" userId="4926d2b407f31d77" providerId="LiveId" clId="{705DC818-639B-473A-A2BD-6062E0046C7B}" dt="2021-04-22T12:04:27.128" v="1069" actId="478"/>
          <ac:picMkLst>
            <pc:docMk/>
            <pc:sldMk cId="3220727574" sldId="1648"/>
            <ac:picMk id="34" creationId="{F008D9DC-8DE0-49AF-A6E3-02E650F6A1E9}"/>
          </ac:picMkLst>
        </pc:picChg>
      </pc:sldChg>
      <pc:sldChg chg="addSp delSp modSp add mod">
        <pc:chgData name="Hamlet Markarian" userId="4926d2b407f31d77" providerId="LiveId" clId="{705DC818-639B-473A-A2BD-6062E0046C7B}" dt="2021-04-22T12:21:24.583" v="1276" actId="478"/>
        <pc:sldMkLst>
          <pc:docMk/>
          <pc:sldMk cId="468285469" sldId="1649"/>
        </pc:sldMkLst>
        <pc:spChg chg="mod">
          <ac:chgData name="Hamlet Markarian" userId="4926d2b407f31d77" providerId="LiveId" clId="{705DC818-639B-473A-A2BD-6062E0046C7B}" dt="2021-04-22T10:50:08.963" v="654" actId="404"/>
          <ac:spMkLst>
            <pc:docMk/>
            <pc:sldMk cId="468285469" sldId="1649"/>
            <ac:spMk id="5" creationId="{BC01E833-A438-4C2A-AF28-2B402D7F80E5}"/>
          </ac:spMkLst>
        </pc:spChg>
        <pc:spChg chg="add mod">
          <ac:chgData name="Hamlet Markarian" userId="4926d2b407f31d77" providerId="LiveId" clId="{705DC818-639B-473A-A2BD-6062E0046C7B}" dt="2021-04-22T12:12:19.879" v="1151" actId="404"/>
          <ac:spMkLst>
            <pc:docMk/>
            <pc:sldMk cId="468285469" sldId="1649"/>
            <ac:spMk id="15" creationId="{79994131-4D5F-4FC3-B7A7-C6E24DDACD71}"/>
          </ac:spMkLst>
        </pc:spChg>
        <pc:spChg chg="add mod">
          <ac:chgData name="Hamlet Markarian" userId="4926d2b407f31d77" providerId="LiveId" clId="{705DC818-639B-473A-A2BD-6062E0046C7B}" dt="2021-04-22T12:12:19.879" v="1151" actId="404"/>
          <ac:spMkLst>
            <pc:docMk/>
            <pc:sldMk cId="468285469" sldId="1649"/>
            <ac:spMk id="16" creationId="{BF5DA34F-8485-4E40-A416-3B36FC7F20EF}"/>
          </ac:spMkLst>
        </pc:spChg>
        <pc:spChg chg="add del mod">
          <ac:chgData name="Hamlet Markarian" userId="4926d2b407f31d77" providerId="LiveId" clId="{705DC818-639B-473A-A2BD-6062E0046C7B}" dt="2021-04-22T12:21:24.583" v="1276" actId="478"/>
          <ac:spMkLst>
            <pc:docMk/>
            <pc:sldMk cId="468285469" sldId="1649"/>
            <ac:spMk id="17" creationId="{15B87E7F-4310-4B28-8B99-A0CC3D8A0FDF}"/>
          </ac:spMkLst>
        </pc:spChg>
        <pc:spChg chg="add del mod">
          <ac:chgData name="Hamlet Markarian" userId="4926d2b407f31d77" providerId="LiveId" clId="{705DC818-639B-473A-A2BD-6062E0046C7B}" dt="2021-04-22T12:21:24.583" v="1276" actId="478"/>
          <ac:spMkLst>
            <pc:docMk/>
            <pc:sldMk cId="468285469" sldId="1649"/>
            <ac:spMk id="18" creationId="{E7B56345-E839-4887-9195-53EB926996F8}"/>
          </ac:spMkLst>
        </pc:spChg>
        <pc:spChg chg="mod">
          <ac:chgData name="Hamlet Markarian" userId="4926d2b407f31d77" providerId="LiveId" clId="{705DC818-639B-473A-A2BD-6062E0046C7B}" dt="2021-04-22T11:37:47.417" v="956" actId="20577"/>
          <ac:spMkLst>
            <pc:docMk/>
            <pc:sldMk cId="468285469" sldId="1649"/>
            <ac:spMk id="24" creationId="{5526FA7D-3464-41FA-B79B-EF2C649713BD}"/>
          </ac:spMkLst>
        </pc:spChg>
        <pc:spChg chg="mod">
          <ac:chgData name="Hamlet Markarian" userId="4926d2b407f31d77" providerId="LiveId" clId="{705DC818-639B-473A-A2BD-6062E0046C7B}" dt="2021-04-22T10:52:35.714" v="673" actId="20577"/>
          <ac:spMkLst>
            <pc:docMk/>
            <pc:sldMk cId="468285469" sldId="1649"/>
            <ac:spMk id="50" creationId="{4F998B1D-6B43-4A9D-AD50-A2533B0C2888}"/>
          </ac:spMkLst>
        </pc:spChg>
        <pc:cxnChg chg="add mod">
          <ac:chgData name="Hamlet Markarian" userId="4926d2b407f31d77" providerId="LiveId" clId="{705DC818-639B-473A-A2BD-6062E0046C7B}" dt="2021-04-22T12:12:01.163" v="1145"/>
          <ac:cxnSpMkLst>
            <pc:docMk/>
            <pc:sldMk cId="468285469" sldId="1649"/>
            <ac:cxnSpMk id="19" creationId="{1E2D0A04-F9E7-4B85-97D3-6296FBFCE534}"/>
          </ac:cxnSpMkLst>
        </pc:cxnChg>
      </pc:sldChg>
      <pc:sldChg chg="modSp add mod">
        <pc:chgData name="Hamlet Markarian" userId="4926d2b407f31d77" providerId="LiveId" clId="{705DC818-639B-473A-A2BD-6062E0046C7B}" dt="2021-04-22T11:37:53.849" v="963" actId="20577"/>
        <pc:sldMkLst>
          <pc:docMk/>
          <pc:sldMk cId="2733342537" sldId="1650"/>
        </pc:sldMkLst>
        <pc:spChg chg="mod">
          <ac:chgData name="Hamlet Markarian" userId="4926d2b407f31d77" providerId="LiveId" clId="{705DC818-639B-473A-A2BD-6062E0046C7B}" dt="2021-04-22T10:52:02.116" v="667" actId="20577"/>
          <ac:spMkLst>
            <pc:docMk/>
            <pc:sldMk cId="2733342537" sldId="1650"/>
            <ac:spMk id="5" creationId="{BC01E833-A438-4C2A-AF28-2B402D7F80E5}"/>
          </ac:spMkLst>
        </pc:spChg>
        <pc:spChg chg="mod">
          <ac:chgData name="Hamlet Markarian" userId="4926d2b407f31d77" providerId="LiveId" clId="{705DC818-639B-473A-A2BD-6062E0046C7B}" dt="2021-04-22T11:37:53.849" v="963" actId="20577"/>
          <ac:spMkLst>
            <pc:docMk/>
            <pc:sldMk cId="2733342537" sldId="1650"/>
            <ac:spMk id="24" creationId="{5526FA7D-3464-41FA-B79B-EF2C649713BD}"/>
          </ac:spMkLst>
        </pc:spChg>
        <pc:spChg chg="mod">
          <ac:chgData name="Hamlet Markarian" userId="4926d2b407f31d77" providerId="LiveId" clId="{705DC818-639B-473A-A2BD-6062E0046C7B}" dt="2021-04-22T10:52:33.379" v="672" actId="20577"/>
          <ac:spMkLst>
            <pc:docMk/>
            <pc:sldMk cId="2733342537" sldId="1650"/>
            <ac:spMk id="50" creationId="{4F998B1D-6B43-4A9D-AD50-A2533B0C2888}"/>
          </ac:spMkLst>
        </pc:spChg>
      </pc:sldChg>
      <pc:sldChg chg="addSp delSp modSp add mod">
        <pc:chgData name="Hamlet Markarian" userId="4926d2b407f31d77" providerId="LiveId" clId="{705DC818-639B-473A-A2BD-6062E0046C7B}" dt="2021-04-22T12:26:00.840" v="1355" actId="165"/>
        <pc:sldMkLst>
          <pc:docMk/>
          <pc:sldMk cId="1804386886" sldId="1651"/>
        </pc:sldMkLst>
        <pc:spChg chg="mod">
          <ac:chgData name="Hamlet Markarian" userId="4926d2b407f31d77" providerId="LiveId" clId="{705DC818-639B-473A-A2BD-6062E0046C7B}" dt="2021-04-22T10:54:00.005" v="678"/>
          <ac:spMkLst>
            <pc:docMk/>
            <pc:sldMk cId="1804386886" sldId="1651"/>
            <ac:spMk id="5" creationId="{BC01E833-A438-4C2A-AF28-2B402D7F80E5}"/>
          </ac:spMkLst>
        </pc:spChg>
        <pc:spChg chg="add mod ord">
          <ac:chgData name="Hamlet Markarian" userId="4926d2b407f31d77" providerId="LiveId" clId="{705DC818-639B-473A-A2BD-6062E0046C7B}" dt="2021-04-22T12:24:21.529" v="1293" actId="167"/>
          <ac:spMkLst>
            <pc:docMk/>
            <pc:sldMk cId="1804386886" sldId="1651"/>
            <ac:spMk id="15" creationId="{ECE2CCE8-BAF5-480E-A0BD-750ABDE164EC}"/>
          </ac:spMkLst>
        </pc:spChg>
        <pc:spChg chg="add mod">
          <ac:chgData name="Hamlet Markarian" userId="4926d2b407f31d77" providerId="LiveId" clId="{705DC818-639B-473A-A2BD-6062E0046C7B}" dt="2021-04-22T12:16:39.303" v="1199" actId="554"/>
          <ac:spMkLst>
            <pc:docMk/>
            <pc:sldMk cId="1804386886" sldId="1651"/>
            <ac:spMk id="16" creationId="{A6DC6B6A-D35E-4477-B515-F048E030DD88}"/>
          </ac:spMkLst>
        </pc:spChg>
        <pc:spChg chg="add mod">
          <ac:chgData name="Hamlet Markarian" userId="4926d2b407f31d77" providerId="LiveId" clId="{705DC818-639B-473A-A2BD-6062E0046C7B}" dt="2021-04-22T12:19:15.457" v="1233" actId="552"/>
          <ac:spMkLst>
            <pc:docMk/>
            <pc:sldMk cId="1804386886" sldId="1651"/>
            <ac:spMk id="17" creationId="{F98CA25B-0CB9-4908-B9E9-99D7BD693B60}"/>
          </ac:spMkLst>
        </pc:spChg>
        <pc:spChg chg="add mod">
          <ac:chgData name="Hamlet Markarian" userId="4926d2b407f31d77" providerId="LiveId" clId="{705DC818-639B-473A-A2BD-6062E0046C7B}" dt="2021-04-22T12:19:15.457" v="1233" actId="552"/>
          <ac:spMkLst>
            <pc:docMk/>
            <pc:sldMk cId="1804386886" sldId="1651"/>
            <ac:spMk id="18" creationId="{F48AF275-F383-4E2E-BC7E-0FAE17022646}"/>
          </ac:spMkLst>
        </pc:spChg>
        <pc:spChg chg="add mod">
          <ac:chgData name="Hamlet Markarian" userId="4926d2b407f31d77" providerId="LiveId" clId="{705DC818-639B-473A-A2BD-6062E0046C7B}" dt="2021-04-22T12:19:15.457" v="1233" actId="552"/>
          <ac:spMkLst>
            <pc:docMk/>
            <pc:sldMk cId="1804386886" sldId="1651"/>
            <ac:spMk id="21" creationId="{0217EB0E-F436-4332-9BC2-25C94890120A}"/>
          </ac:spMkLst>
        </pc:spChg>
        <pc:spChg chg="mod">
          <ac:chgData name="Hamlet Markarian" userId="4926d2b407f31d77" providerId="LiveId" clId="{705DC818-639B-473A-A2BD-6062E0046C7B}" dt="2021-04-22T12:18:41.511" v="1228" actId="14100"/>
          <ac:spMkLst>
            <pc:docMk/>
            <pc:sldMk cId="1804386886" sldId="1651"/>
            <ac:spMk id="24" creationId="{5526FA7D-3464-41FA-B79B-EF2C649713BD}"/>
          </ac:spMkLst>
        </pc:spChg>
        <pc:spChg chg="add mod">
          <ac:chgData name="Hamlet Markarian" userId="4926d2b407f31d77" providerId="LiveId" clId="{705DC818-639B-473A-A2BD-6062E0046C7B}" dt="2021-04-22T12:19:15.457" v="1233" actId="552"/>
          <ac:spMkLst>
            <pc:docMk/>
            <pc:sldMk cId="1804386886" sldId="1651"/>
            <ac:spMk id="26" creationId="{39CC62B5-51C3-4A12-B266-8A211949A4AA}"/>
          </ac:spMkLst>
        </pc:spChg>
        <pc:spChg chg="add mod">
          <ac:chgData name="Hamlet Markarian" userId="4926d2b407f31d77" providerId="LiveId" clId="{705DC818-639B-473A-A2BD-6062E0046C7B}" dt="2021-04-22T12:19:15.457" v="1233" actId="552"/>
          <ac:spMkLst>
            <pc:docMk/>
            <pc:sldMk cId="1804386886" sldId="1651"/>
            <ac:spMk id="29" creationId="{BB7B3C12-34F3-471E-A7AC-8F6539823F93}"/>
          </ac:spMkLst>
        </pc:spChg>
        <pc:spChg chg="add mod">
          <ac:chgData name="Hamlet Markarian" userId="4926d2b407f31d77" providerId="LiveId" clId="{705DC818-639B-473A-A2BD-6062E0046C7B}" dt="2021-04-22T12:14:16.841" v="1183" actId="1076"/>
          <ac:spMkLst>
            <pc:docMk/>
            <pc:sldMk cId="1804386886" sldId="1651"/>
            <ac:spMk id="32" creationId="{8D7616DB-2EF0-4843-AABA-FCAC0875647A}"/>
          </ac:spMkLst>
        </pc:spChg>
        <pc:spChg chg="add mod">
          <ac:chgData name="Hamlet Markarian" userId="4926d2b407f31d77" providerId="LiveId" clId="{705DC818-639B-473A-A2BD-6062E0046C7B}" dt="2021-04-22T12:14:16.841" v="1183" actId="1076"/>
          <ac:spMkLst>
            <pc:docMk/>
            <pc:sldMk cId="1804386886" sldId="1651"/>
            <ac:spMk id="33" creationId="{A34C32B2-5F89-4E91-B301-178BF5E23F2E}"/>
          </ac:spMkLst>
        </pc:spChg>
        <pc:spChg chg="add mod">
          <ac:chgData name="Hamlet Markarian" userId="4926d2b407f31d77" providerId="LiveId" clId="{705DC818-639B-473A-A2BD-6062E0046C7B}" dt="2021-04-22T12:14:16.841" v="1183" actId="1076"/>
          <ac:spMkLst>
            <pc:docMk/>
            <pc:sldMk cId="1804386886" sldId="1651"/>
            <ac:spMk id="34" creationId="{729D9838-0D92-4118-92A5-3DE101961990}"/>
          </ac:spMkLst>
        </pc:spChg>
        <pc:spChg chg="add mod">
          <ac:chgData name="Hamlet Markarian" userId="4926d2b407f31d77" providerId="LiveId" clId="{705DC818-639B-473A-A2BD-6062E0046C7B}" dt="2021-04-22T12:14:16.841" v="1183" actId="1076"/>
          <ac:spMkLst>
            <pc:docMk/>
            <pc:sldMk cId="1804386886" sldId="1651"/>
            <ac:spMk id="35" creationId="{4C5D225B-8B80-4517-BACA-5A736DE7BAAE}"/>
          </ac:spMkLst>
        </pc:spChg>
        <pc:spChg chg="add mod">
          <ac:chgData name="Hamlet Markarian" userId="4926d2b407f31d77" providerId="LiveId" clId="{705DC818-639B-473A-A2BD-6062E0046C7B}" dt="2021-04-22T12:14:16.841" v="1183" actId="1076"/>
          <ac:spMkLst>
            <pc:docMk/>
            <pc:sldMk cId="1804386886" sldId="1651"/>
            <ac:spMk id="37" creationId="{B4976A2F-6AD3-43EF-925C-DA1ACA35845F}"/>
          </ac:spMkLst>
        </pc:spChg>
        <pc:spChg chg="add mod">
          <ac:chgData name="Hamlet Markarian" userId="4926d2b407f31d77" providerId="LiveId" clId="{705DC818-639B-473A-A2BD-6062E0046C7B}" dt="2021-04-22T12:14:16.841" v="1183" actId="1076"/>
          <ac:spMkLst>
            <pc:docMk/>
            <pc:sldMk cId="1804386886" sldId="1651"/>
            <ac:spMk id="38" creationId="{21FB60AC-9CDE-479A-AE24-1DDBA29017E9}"/>
          </ac:spMkLst>
        </pc:spChg>
        <pc:spChg chg="add mod">
          <ac:chgData name="Hamlet Markarian" userId="4926d2b407f31d77" providerId="LiveId" clId="{705DC818-639B-473A-A2BD-6062E0046C7B}" dt="2021-04-22T12:14:16.841" v="1183" actId="1076"/>
          <ac:spMkLst>
            <pc:docMk/>
            <pc:sldMk cId="1804386886" sldId="1651"/>
            <ac:spMk id="39" creationId="{1C8FF598-BC0D-4E5D-BF61-B46ECC38A3FA}"/>
          </ac:spMkLst>
        </pc:spChg>
        <pc:spChg chg="add mod">
          <ac:chgData name="Hamlet Markarian" userId="4926d2b407f31d77" providerId="LiveId" clId="{705DC818-639B-473A-A2BD-6062E0046C7B}" dt="2021-04-22T12:14:16.841" v="1183" actId="1076"/>
          <ac:spMkLst>
            <pc:docMk/>
            <pc:sldMk cId="1804386886" sldId="1651"/>
            <ac:spMk id="40" creationId="{34DDEF0F-76A0-4A93-A5B4-B505AC225D66}"/>
          </ac:spMkLst>
        </pc:spChg>
        <pc:spChg chg="add mod">
          <ac:chgData name="Hamlet Markarian" userId="4926d2b407f31d77" providerId="LiveId" clId="{705DC818-639B-473A-A2BD-6062E0046C7B}" dt="2021-04-22T12:21:55.495" v="1290" actId="207"/>
          <ac:spMkLst>
            <pc:docMk/>
            <pc:sldMk cId="1804386886" sldId="1651"/>
            <ac:spMk id="41" creationId="{61446C4F-3E3B-47D5-BBE3-838800EAE527}"/>
          </ac:spMkLst>
        </pc:spChg>
        <pc:spChg chg="add mod">
          <ac:chgData name="Hamlet Markarian" userId="4926d2b407f31d77" providerId="LiveId" clId="{705DC818-639B-473A-A2BD-6062E0046C7B}" dt="2021-04-22T12:14:16.841" v="1183" actId="1076"/>
          <ac:spMkLst>
            <pc:docMk/>
            <pc:sldMk cId="1804386886" sldId="1651"/>
            <ac:spMk id="42" creationId="{9C956355-84C6-4953-B8FA-1FBF2A0FB5DC}"/>
          </ac:spMkLst>
        </pc:spChg>
        <pc:spChg chg="add mod">
          <ac:chgData name="Hamlet Markarian" userId="4926d2b407f31d77" providerId="LiveId" clId="{705DC818-639B-473A-A2BD-6062E0046C7B}" dt="2021-04-22T12:14:16.841" v="1183" actId="1076"/>
          <ac:spMkLst>
            <pc:docMk/>
            <pc:sldMk cId="1804386886" sldId="1651"/>
            <ac:spMk id="43" creationId="{93C851F2-28FB-4987-8FB1-49E6A229FD76}"/>
          </ac:spMkLst>
        </pc:spChg>
        <pc:spChg chg="add mod">
          <ac:chgData name="Hamlet Markarian" userId="4926d2b407f31d77" providerId="LiveId" clId="{705DC818-639B-473A-A2BD-6062E0046C7B}" dt="2021-04-22T12:14:16.841" v="1183" actId="1076"/>
          <ac:spMkLst>
            <pc:docMk/>
            <pc:sldMk cId="1804386886" sldId="1651"/>
            <ac:spMk id="44" creationId="{46711F1E-DECB-45AB-A645-310CD994E322}"/>
          </ac:spMkLst>
        </pc:spChg>
        <pc:spChg chg="add mod">
          <ac:chgData name="Hamlet Markarian" userId="4926d2b407f31d77" providerId="LiveId" clId="{705DC818-639B-473A-A2BD-6062E0046C7B}" dt="2021-04-22T12:14:16.841" v="1183" actId="1076"/>
          <ac:spMkLst>
            <pc:docMk/>
            <pc:sldMk cId="1804386886" sldId="1651"/>
            <ac:spMk id="45" creationId="{9919DBA4-4709-4C34-8176-477418FCE7E4}"/>
          </ac:spMkLst>
        </pc:spChg>
        <pc:spChg chg="add mod">
          <ac:chgData name="Hamlet Markarian" userId="4926d2b407f31d77" providerId="LiveId" clId="{705DC818-639B-473A-A2BD-6062E0046C7B}" dt="2021-04-22T12:21:43.386" v="1278" actId="20577"/>
          <ac:spMkLst>
            <pc:docMk/>
            <pc:sldMk cId="1804386886" sldId="1651"/>
            <ac:spMk id="46" creationId="{63009BF3-FFB4-4770-86FF-F8FA6F4FF46B}"/>
          </ac:spMkLst>
        </pc:spChg>
        <pc:spChg chg="add mod">
          <ac:chgData name="Hamlet Markarian" userId="4926d2b407f31d77" providerId="LiveId" clId="{705DC818-639B-473A-A2BD-6062E0046C7B}" dt="2021-04-22T12:18:59.726" v="1231" actId="1076"/>
          <ac:spMkLst>
            <pc:docMk/>
            <pc:sldMk cId="1804386886" sldId="1651"/>
            <ac:spMk id="49" creationId="{505C3733-8750-4C69-8BC3-A8150AE8DFF5}"/>
          </ac:spMkLst>
        </pc:spChg>
        <pc:spChg chg="mod">
          <ac:chgData name="Hamlet Markarian" userId="4926d2b407f31d77" providerId="LiveId" clId="{705DC818-639B-473A-A2BD-6062E0046C7B}" dt="2021-04-22T10:55:19.027" v="694" actId="948"/>
          <ac:spMkLst>
            <pc:docMk/>
            <pc:sldMk cId="1804386886" sldId="1651"/>
            <ac:spMk id="50" creationId="{4F998B1D-6B43-4A9D-AD50-A2533B0C2888}"/>
          </ac:spMkLst>
        </pc:spChg>
        <pc:spChg chg="add mod ord">
          <ac:chgData name="Hamlet Markarian" userId="4926d2b407f31d77" providerId="LiveId" clId="{705DC818-639B-473A-A2BD-6062E0046C7B}" dt="2021-04-22T12:24:34.049" v="1324" actId="207"/>
          <ac:spMkLst>
            <pc:docMk/>
            <pc:sldMk cId="1804386886" sldId="1651"/>
            <ac:spMk id="56" creationId="{47A159CE-0EEA-4EF4-99CF-F364047AE6B3}"/>
          </ac:spMkLst>
        </pc:spChg>
        <pc:grpChg chg="add del mod">
          <ac:chgData name="Hamlet Markarian" userId="4926d2b407f31d77" providerId="LiveId" clId="{705DC818-639B-473A-A2BD-6062E0046C7B}" dt="2021-04-22T12:26:00.840" v="1355" actId="165"/>
          <ac:grpSpMkLst>
            <pc:docMk/>
            <pc:sldMk cId="1804386886" sldId="1651"/>
            <ac:grpSpMk id="3" creationId="{2666631E-1104-4AC1-997E-830A6D35C5FB}"/>
          </ac:grpSpMkLst>
        </pc:grpChg>
        <pc:grpChg chg="ord">
          <ac:chgData name="Hamlet Markarian" userId="4926d2b407f31d77" providerId="LiveId" clId="{705DC818-639B-473A-A2BD-6062E0046C7B}" dt="2021-04-22T12:13:49.798" v="1182" actId="167"/>
          <ac:grpSpMkLst>
            <pc:docMk/>
            <pc:sldMk cId="1804386886" sldId="1651"/>
            <ac:grpSpMk id="85" creationId="{2386B6A7-AA72-4C56-84B2-783D455833CA}"/>
          </ac:grpSpMkLst>
        </pc:grpChg>
        <pc:picChg chg="add del mod">
          <ac:chgData name="Hamlet Markarian" userId="4926d2b407f31d77" providerId="LiveId" clId="{705DC818-639B-473A-A2BD-6062E0046C7B}" dt="2021-04-22T12:14:45.896" v="1188" actId="478"/>
          <ac:picMkLst>
            <pc:docMk/>
            <pc:sldMk cId="1804386886" sldId="1651"/>
            <ac:picMk id="19" creationId="{A820D6B9-88DE-4CCF-BE7B-FB814002DA26}"/>
          </ac:picMkLst>
        </pc:picChg>
        <pc:picChg chg="add del mod">
          <ac:chgData name="Hamlet Markarian" userId="4926d2b407f31d77" providerId="LiveId" clId="{705DC818-639B-473A-A2BD-6062E0046C7B}" dt="2021-04-22T12:14:45.896" v="1188" actId="478"/>
          <ac:picMkLst>
            <pc:docMk/>
            <pc:sldMk cId="1804386886" sldId="1651"/>
            <ac:picMk id="20" creationId="{9CFCDE52-F050-4B39-8CA5-088774B6F9EF}"/>
          </ac:picMkLst>
        </pc:picChg>
        <pc:picChg chg="add del mod">
          <ac:chgData name="Hamlet Markarian" userId="4926d2b407f31d77" providerId="LiveId" clId="{705DC818-639B-473A-A2BD-6062E0046C7B}" dt="2021-04-22T12:14:45.896" v="1188" actId="478"/>
          <ac:picMkLst>
            <pc:docMk/>
            <pc:sldMk cId="1804386886" sldId="1651"/>
            <ac:picMk id="22" creationId="{11BC033A-B20B-41D9-BC60-24AC3B774130}"/>
          </ac:picMkLst>
        </pc:picChg>
        <pc:picChg chg="add del mod">
          <ac:chgData name="Hamlet Markarian" userId="4926d2b407f31d77" providerId="LiveId" clId="{705DC818-639B-473A-A2BD-6062E0046C7B}" dt="2021-04-22T12:14:45.896" v="1188" actId="478"/>
          <ac:picMkLst>
            <pc:docMk/>
            <pc:sldMk cId="1804386886" sldId="1651"/>
            <ac:picMk id="23" creationId="{17078C9B-98A8-4E90-948B-A6AD77D58039}"/>
          </ac:picMkLst>
        </pc:picChg>
        <pc:picChg chg="add del mod">
          <ac:chgData name="Hamlet Markarian" userId="4926d2b407f31d77" providerId="LiveId" clId="{705DC818-639B-473A-A2BD-6062E0046C7B}" dt="2021-04-22T12:14:45.896" v="1188" actId="478"/>
          <ac:picMkLst>
            <pc:docMk/>
            <pc:sldMk cId="1804386886" sldId="1651"/>
            <ac:picMk id="27" creationId="{6F6F0E63-68C6-4A6E-AF1A-1BBE5FC8FF26}"/>
          </ac:picMkLst>
        </pc:picChg>
        <pc:picChg chg="add del mod">
          <ac:chgData name="Hamlet Markarian" userId="4926d2b407f31d77" providerId="LiveId" clId="{705DC818-639B-473A-A2BD-6062E0046C7B}" dt="2021-04-22T12:14:45.896" v="1188" actId="478"/>
          <ac:picMkLst>
            <pc:docMk/>
            <pc:sldMk cId="1804386886" sldId="1651"/>
            <ac:picMk id="28" creationId="{AE31DA89-28DC-48AD-982F-8001EECA9197}"/>
          </ac:picMkLst>
        </pc:picChg>
        <pc:picChg chg="add del mod">
          <ac:chgData name="Hamlet Markarian" userId="4926d2b407f31d77" providerId="LiveId" clId="{705DC818-639B-473A-A2BD-6062E0046C7B}" dt="2021-04-22T12:14:45.896" v="1188" actId="478"/>
          <ac:picMkLst>
            <pc:docMk/>
            <pc:sldMk cId="1804386886" sldId="1651"/>
            <ac:picMk id="30" creationId="{91FC92C1-DC69-403C-83DF-5F5030E030AE}"/>
          </ac:picMkLst>
        </pc:picChg>
        <pc:picChg chg="add del mod">
          <ac:chgData name="Hamlet Markarian" userId="4926d2b407f31d77" providerId="LiveId" clId="{705DC818-639B-473A-A2BD-6062E0046C7B}" dt="2021-04-22T12:14:45.896" v="1188" actId="478"/>
          <ac:picMkLst>
            <pc:docMk/>
            <pc:sldMk cId="1804386886" sldId="1651"/>
            <ac:picMk id="31" creationId="{3891C2FF-77EB-4AE1-B9C4-F338669BD36F}"/>
          </ac:picMkLst>
        </pc:picChg>
        <pc:cxnChg chg="add mod">
          <ac:chgData name="Hamlet Markarian" userId="4926d2b407f31d77" providerId="LiveId" clId="{705DC818-639B-473A-A2BD-6062E0046C7B}" dt="2021-04-22T12:14:16.841" v="1183" actId="1076"/>
          <ac:cxnSpMkLst>
            <pc:docMk/>
            <pc:sldMk cId="1804386886" sldId="1651"/>
            <ac:cxnSpMk id="36" creationId="{833AE0CA-5A2F-492B-BE4D-ADCAD19C581F}"/>
          </ac:cxnSpMkLst>
        </pc:cxnChg>
        <pc:cxnChg chg="add mod topLvl">
          <ac:chgData name="Hamlet Markarian" userId="4926d2b407f31d77" providerId="LiveId" clId="{705DC818-639B-473A-A2BD-6062E0046C7B}" dt="2021-04-22T12:26:00.840" v="1355" actId="165"/>
          <ac:cxnSpMkLst>
            <pc:docMk/>
            <pc:sldMk cId="1804386886" sldId="1651"/>
            <ac:cxnSpMk id="47" creationId="{FB0AD152-98D7-4CA3-9C22-593C5A4A761B}"/>
          </ac:cxnSpMkLst>
        </pc:cxnChg>
        <pc:cxnChg chg="add del mod">
          <ac:chgData name="Hamlet Markarian" userId="4926d2b407f31d77" providerId="LiveId" clId="{705DC818-639B-473A-A2BD-6062E0046C7B}" dt="2021-04-22T12:25:39.847" v="1351" actId="478"/>
          <ac:cxnSpMkLst>
            <pc:docMk/>
            <pc:sldMk cId="1804386886" sldId="1651"/>
            <ac:cxnSpMk id="48" creationId="{91531C25-D9E8-4F58-ADD1-9526AF57D4EB}"/>
          </ac:cxnSpMkLst>
        </pc:cxnChg>
        <pc:cxnChg chg="add mod topLvl">
          <ac:chgData name="Hamlet Markarian" userId="4926d2b407f31d77" providerId="LiveId" clId="{705DC818-639B-473A-A2BD-6062E0046C7B}" dt="2021-04-22T12:26:00.840" v="1355" actId="165"/>
          <ac:cxnSpMkLst>
            <pc:docMk/>
            <pc:sldMk cId="1804386886" sldId="1651"/>
            <ac:cxnSpMk id="51" creationId="{3428F41D-452E-4FA3-8DF8-606C2174B494}"/>
          </ac:cxnSpMkLst>
        </pc:cxnChg>
        <pc:cxnChg chg="add del mod">
          <ac:chgData name="Hamlet Markarian" userId="4926d2b407f31d77" providerId="LiveId" clId="{705DC818-639B-473A-A2BD-6062E0046C7B}" dt="2021-04-22T12:25:39.847" v="1351" actId="478"/>
          <ac:cxnSpMkLst>
            <pc:docMk/>
            <pc:sldMk cId="1804386886" sldId="1651"/>
            <ac:cxnSpMk id="53" creationId="{2F8F3DEC-A1E7-44C7-8A0B-B3CC9EE6988F}"/>
          </ac:cxnSpMkLst>
        </pc:cxnChg>
        <pc:cxnChg chg="add mod topLvl">
          <ac:chgData name="Hamlet Markarian" userId="4926d2b407f31d77" providerId="LiveId" clId="{705DC818-639B-473A-A2BD-6062E0046C7B}" dt="2021-04-22T12:26:00.840" v="1355" actId="165"/>
          <ac:cxnSpMkLst>
            <pc:docMk/>
            <pc:sldMk cId="1804386886" sldId="1651"/>
            <ac:cxnSpMk id="54" creationId="{37E46DF8-4B5A-4227-A02B-C9C57654D519}"/>
          </ac:cxnSpMkLst>
        </pc:cxnChg>
        <pc:cxnChg chg="add del mod">
          <ac:chgData name="Hamlet Markarian" userId="4926d2b407f31d77" providerId="LiveId" clId="{705DC818-639B-473A-A2BD-6062E0046C7B}" dt="2021-04-22T12:25:39.847" v="1351" actId="478"/>
          <ac:cxnSpMkLst>
            <pc:docMk/>
            <pc:sldMk cId="1804386886" sldId="1651"/>
            <ac:cxnSpMk id="55" creationId="{2ADEAB5F-CF66-43F4-9D13-E3F5CF63C6F9}"/>
          </ac:cxnSpMkLst>
        </pc:cxnChg>
      </pc:sldChg>
      <pc:sldChg chg="addSp delSp modSp add mod ord">
        <pc:chgData name="Hamlet Markarian" userId="4926d2b407f31d77" providerId="LiveId" clId="{705DC818-639B-473A-A2BD-6062E0046C7B}" dt="2021-04-22T11:38:16.876" v="973" actId="167"/>
        <pc:sldMkLst>
          <pc:docMk/>
          <pc:sldMk cId="612881200" sldId="1652"/>
        </pc:sldMkLst>
        <pc:spChg chg="mod">
          <ac:chgData name="Hamlet Markarian" userId="4926d2b407f31d77" providerId="LiveId" clId="{705DC818-639B-473A-A2BD-6062E0046C7B}" dt="2021-04-22T10:56:29.212" v="698"/>
          <ac:spMkLst>
            <pc:docMk/>
            <pc:sldMk cId="612881200" sldId="1652"/>
            <ac:spMk id="5" creationId="{BC01E833-A438-4C2A-AF28-2B402D7F80E5}"/>
          </ac:spMkLst>
        </pc:spChg>
        <pc:spChg chg="add mod ord">
          <ac:chgData name="Hamlet Markarian" userId="4926d2b407f31d77" providerId="LiveId" clId="{705DC818-639B-473A-A2BD-6062E0046C7B}" dt="2021-04-22T11:38:16.876" v="973" actId="167"/>
          <ac:spMkLst>
            <pc:docMk/>
            <pc:sldMk cId="612881200" sldId="1652"/>
            <ac:spMk id="15" creationId="{C0C21909-0BA6-4538-9E01-F59EF2A59D89}"/>
          </ac:spMkLst>
        </pc:spChg>
        <pc:spChg chg="del">
          <ac:chgData name="Hamlet Markarian" userId="4926d2b407f31d77" providerId="LiveId" clId="{705DC818-639B-473A-A2BD-6062E0046C7B}" dt="2021-04-22T11:38:10.824" v="971" actId="478"/>
          <ac:spMkLst>
            <pc:docMk/>
            <pc:sldMk cId="612881200" sldId="1652"/>
            <ac:spMk id="24" creationId="{5526FA7D-3464-41FA-B79B-EF2C649713BD}"/>
          </ac:spMkLst>
        </pc:spChg>
        <pc:spChg chg="mod ord">
          <ac:chgData name="Hamlet Markarian" userId="4926d2b407f31d77" providerId="LiveId" clId="{705DC818-639B-473A-A2BD-6062E0046C7B}" dt="2021-04-22T11:38:16.876" v="973" actId="167"/>
          <ac:spMkLst>
            <pc:docMk/>
            <pc:sldMk cId="612881200" sldId="1652"/>
            <ac:spMk id="50" creationId="{4F998B1D-6B43-4A9D-AD50-A2533B0C2888}"/>
          </ac:spMkLst>
        </pc:spChg>
        <pc:grpChg chg="ord">
          <ac:chgData name="Hamlet Markarian" userId="4926d2b407f31d77" providerId="LiveId" clId="{705DC818-639B-473A-A2BD-6062E0046C7B}" dt="2021-04-22T11:38:16.876" v="973" actId="167"/>
          <ac:grpSpMkLst>
            <pc:docMk/>
            <pc:sldMk cId="612881200" sldId="1652"/>
            <ac:grpSpMk id="85" creationId="{2386B6A7-AA72-4C56-84B2-783D455833CA}"/>
          </ac:grpSpMkLst>
        </pc:grpChg>
      </pc:sldChg>
      <pc:sldChg chg="modSp add mod">
        <pc:chgData name="Hamlet Markarian" userId="4926d2b407f31d77" providerId="LiveId" clId="{705DC818-639B-473A-A2BD-6062E0046C7B}" dt="2021-04-22T11:38:26.493" v="974"/>
        <pc:sldMkLst>
          <pc:docMk/>
          <pc:sldMk cId="2840764070" sldId="1653"/>
        </pc:sldMkLst>
        <pc:spChg chg="mod">
          <ac:chgData name="Hamlet Markarian" userId="4926d2b407f31d77" providerId="LiveId" clId="{705DC818-639B-473A-A2BD-6062E0046C7B}" dt="2021-04-22T10:57:30.885" v="706"/>
          <ac:spMkLst>
            <pc:docMk/>
            <pc:sldMk cId="2840764070" sldId="1653"/>
            <ac:spMk id="5" creationId="{BC01E833-A438-4C2A-AF28-2B402D7F80E5}"/>
          </ac:spMkLst>
        </pc:spChg>
        <pc:spChg chg="mod">
          <ac:chgData name="Hamlet Markarian" userId="4926d2b407f31d77" providerId="LiveId" clId="{705DC818-639B-473A-A2BD-6062E0046C7B}" dt="2021-04-22T11:38:26.493" v="974"/>
          <ac:spMkLst>
            <pc:docMk/>
            <pc:sldMk cId="2840764070" sldId="1653"/>
            <ac:spMk id="24" creationId="{5526FA7D-3464-41FA-B79B-EF2C649713BD}"/>
          </ac:spMkLst>
        </pc:spChg>
        <pc:spChg chg="mod">
          <ac:chgData name="Hamlet Markarian" userId="4926d2b407f31d77" providerId="LiveId" clId="{705DC818-639B-473A-A2BD-6062E0046C7B}" dt="2021-04-22T10:57:50.147" v="711" actId="20577"/>
          <ac:spMkLst>
            <pc:docMk/>
            <pc:sldMk cId="2840764070" sldId="1653"/>
            <ac:spMk id="50" creationId="{4F998B1D-6B43-4A9D-AD50-A2533B0C2888}"/>
          </ac:spMkLst>
        </pc:spChg>
      </pc:sldChg>
      <pc:sldChg chg="addSp modSp add mod">
        <pc:chgData name="Hamlet Markarian" userId="4926d2b407f31d77" providerId="LiveId" clId="{705DC818-639B-473A-A2BD-6062E0046C7B}" dt="2021-04-22T12:29:15.995" v="1371" actId="20577"/>
        <pc:sldMkLst>
          <pc:docMk/>
          <pc:sldMk cId="3094098370" sldId="1654"/>
        </pc:sldMkLst>
        <pc:spChg chg="mod">
          <ac:chgData name="Hamlet Markarian" userId="4926d2b407f31d77" providerId="LiveId" clId="{705DC818-639B-473A-A2BD-6062E0046C7B}" dt="2021-04-22T10:58:11.881" v="713"/>
          <ac:spMkLst>
            <pc:docMk/>
            <pc:sldMk cId="3094098370" sldId="1654"/>
            <ac:spMk id="5" creationId="{BC01E833-A438-4C2A-AF28-2B402D7F80E5}"/>
          </ac:spMkLst>
        </pc:spChg>
        <pc:spChg chg="add mod">
          <ac:chgData name="Hamlet Markarian" userId="4926d2b407f31d77" providerId="LiveId" clId="{705DC818-639B-473A-A2BD-6062E0046C7B}" dt="2021-04-22T12:28:37.716" v="1366"/>
          <ac:spMkLst>
            <pc:docMk/>
            <pc:sldMk cId="3094098370" sldId="1654"/>
            <ac:spMk id="15" creationId="{1468072B-005A-46F6-A025-5ECF16A9737C}"/>
          </ac:spMkLst>
        </pc:spChg>
        <pc:spChg chg="add mod">
          <ac:chgData name="Hamlet Markarian" userId="4926d2b407f31d77" providerId="LiveId" clId="{705DC818-639B-473A-A2BD-6062E0046C7B}" dt="2021-04-22T12:28:42.822" v="1367"/>
          <ac:spMkLst>
            <pc:docMk/>
            <pc:sldMk cId="3094098370" sldId="1654"/>
            <ac:spMk id="16" creationId="{673BBFB7-981D-4E32-925B-B54981ED0C57}"/>
          </ac:spMkLst>
        </pc:spChg>
        <pc:spChg chg="add mod">
          <ac:chgData name="Hamlet Markarian" userId="4926d2b407f31d77" providerId="LiveId" clId="{705DC818-639B-473A-A2BD-6062E0046C7B}" dt="2021-04-22T12:29:15.995" v="1371" actId="20577"/>
          <ac:spMkLst>
            <pc:docMk/>
            <pc:sldMk cId="3094098370" sldId="1654"/>
            <ac:spMk id="17" creationId="{9DD729E5-D08A-4FD6-B6F5-86ADAB5B5FDE}"/>
          </ac:spMkLst>
        </pc:spChg>
        <pc:spChg chg="add mod">
          <ac:chgData name="Hamlet Markarian" userId="4926d2b407f31d77" providerId="LiveId" clId="{705DC818-639B-473A-A2BD-6062E0046C7B}" dt="2021-04-22T12:28:20.533" v="1365" actId="14100"/>
          <ac:spMkLst>
            <pc:docMk/>
            <pc:sldMk cId="3094098370" sldId="1654"/>
            <ac:spMk id="18" creationId="{A11F08A7-FB19-4B05-8A51-F9155755724F}"/>
          </ac:spMkLst>
        </pc:spChg>
        <pc:spChg chg="mod">
          <ac:chgData name="Hamlet Markarian" userId="4926d2b407f31d77" providerId="LiveId" clId="{705DC818-639B-473A-A2BD-6062E0046C7B}" dt="2021-04-22T11:38:29.755" v="975"/>
          <ac:spMkLst>
            <pc:docMk/>
            <pc:sldMk cId="3094098370" sldId="1654"/>
            <ac:spMk id="24" creationId="{5526FA7D-3464-41FA-B79B-EF2C649713BD}"/>
          </ac:spMkLst>
        </pc:spChg>
        <pc:spChg chg="mod">
          <ac:chgData name="Hamlet Markarian" userId="4926d2b407f31d77" providerId="LiveId" clId="{705DC818-639B-473A-A2BD-6062E0046C7B}" dt="2021-04-22T10:58:31.729" v="719"/>
          <ac:spMkLst>
            <pc:docMk/>
            <pc:sldMk cId="3094098370" sldId="1654"/>
            <ac:spMk id="50" creationId="{4F998B1D-6B43-4A9D-AD50-A2533B0C2888}"/>
          </ac:spMkLst>
        </pc:spChg>
        <pc:cxnChg chg="add mod">
          <ac:chgData name="Hamlet Markarian" userId="4926d2b407f31d77" providerId="LiveId" clId="{705DC818-639B-473A-A2BD-6062E0046C7B}" dt="2021-04-22T12:27:17.084" v="1356"/>
          <ac:cxnSpMkLst>
            <pc:docMk/>
            <pc:sldMk cId="3094098370" sldId="1654"/>
            <ac:cxnSpMk id="19" creationId="{C94CF8BC-BE6A-4BF3-8163-FBB8F1B1D2DE}"/>
          </ac:cxnSpMkLst>
        </pc:cxnChg>
      </pc:sldChg>
      <pc:sldChg chg="modSp add mod">
        <pc:chgData name="Hamlet Markarian" userId="4926d2b407f31d77" providerId="LiveId" clId="{705DC818-639B-473A-A2BD-6062E0046C7B}" dt="2021-04-22T11:38:32.636" v="976"/>
        <pc:sldMkLst>
          <pc:docMk/>
          <pc:sldMk cId="2762737755" sldId="1655"/>
        </pc:sldMkLst>
        <pc:spChg chg="mod">
          <ac:chgData name="Hamlet Markarian" userId="4926d2b407f31d77" providerId="LiveId" clId="{705DC818-639B-473A-A2BD-6062E0046C7B}" dt="2021-04-22T10:59:23.348" v="723" actId="20577"/>
          <ac:spMkLst>
            <pc:docMk/>
            <pc:sldMk cId="2762737755" sldId="1655"/>
            <ac:spMk id="5" creationId="{BC01E833-A438-4C2A-AF28-2B402D7F80E5}"/>
          </ac:spMkLst>
        </pc:spChg>
        <pc:spChg chg="mod">
          <ac:chgData name="Hamlet Markarian" userId="4926d2b407f31d77" providerId="LiveId" clId="{705DC818-639B-473A-A2BD-6062E0046C7B}" dt="2021-04-22T11:38:32.636" v="976"/>
          <ac:spMkLst>
            <pc:docMk/>
            <pc:sldMk cId="2762737755" sldId="1655"/>
            <ac:spMk id="24" creationId="{5526FA7D-3464-41FA-B79B-EF2C649713BD}"/>
          </ac:spMkLst>
        </pc:spChg>
        <pc:spChg chg="mod">
          <ac:chgData name="Hamlet Markarian" userId="4926d2b407f31d77" providerId="LiveId" clId="{705DC818-639B-473A-A2BD-6062E0046C7B}" dt="2021-04-22T10:59:36.344" v="725"/>
          <ac:spMkLst>
            <pc:docMk/>
            <pc:sldMk cId="2762737755" sldId="1655"/>
            <ac:spMk id="50" creationId="{4F998B1D-6B43-4A9D-AD50-A2533B0C2888}"/>
          </ac:spMkLst>
        </pc:spChg>
      </pc:sldChg>
      <pc:sldChg chg="modSp add mod">
        <pc:chgData name="Hamlet Markarian" userId="4926d2b407f31d77" providerId="LiveId" clId="{705DC818-639B-473A-A2BD-6062E0046C7B}" dt="2021-04-22T11:38:36.300" v="977"/>
        <pc:sldMkLst>
          <pc:docMk/>
          <pc:sldMk cId="1827323120" sldId="1656"/>
        </pc:sldMkLst>
        <pc:spChg chg="mod">
          <ac:chgData name="Hamlet Markarian" userId="4926d2b407f31d77" providerId="LiveId" clId="{705DC818-639B-473A-A2BD-6062E0046C7B}" dt="2021-04-22T10:59:54.677" v="727"/>
          <ac:spMkLst>
            <pc:docMk/>
            <pc:sldMk cId="1827323120" sldId="1656"/>
            <ac:spMk id="5" creationId="{BC01E833-A438-4C2A-AF28-2B402D7F80E5}"/>
          </ac:spMkLst>
        </pc:spChg>
        <pc:spChg chg="mod">
          <ac:chgData name="Hamlet Markarian" userId="4926d2b407f31d77" providerId="LiveId" clId="{705DC818-639B-473A-A2BD-6062E0046C7B}" dt="2021-04-22T11:38:36.300" v="977"/>
          <ac:spMkLst>
            <pc:docMk/>
            <pc:sldMk cId="1827323120" sldId="1656"/>
            <ac:spMk id="24" creationId="{5526FA7D-3464-41FA-B79B-EF2C649713BD}"/>
          </ac:spMkLst>
        </pc:spChg>
        <pc:spChg chg="mod">
          <ac:chgData name="Hamlet Markarian" userId="4926d2b407f31d77" providerId="LiveId" clId="{705DC818-639B-473A-A2BD-6062E0046C7B}" dt="2021-04-22T11:00:13.107" v="733" actId="20577"/>
          <ac:spMkLst>
            <pc:docMk/>
            <pc:sldMk cId="1827323120" sldId="1656"/>
            <ac:spMk id="50" creationId="{4F998B1D-6B43-4A9D-AD50-A2533B0C2888}"/>
          </ac:spMkLst>
        </pc:spChg>
      </pc:sldChg>
      <pc:sldChg chg="addSp delSp modSp add mod">
        <pc:chgData name="Hamlet Markarian" userId="4926d2b407f31d77" providerId="LiveId" clId="{705DC818-639B-473A-A2BD-6062E0046C7B}" dt="2021-04-22T15:25:51.934" v="1926" actId="11530"/>
        <pc:sldMkLst>
          <pc:docMk/>
          <pc:sldMk cId="3964032544" sldId="1657"/>
        </pc:sldMkLst>
        <pc:spChg chg="mod">
          <ac:chgData name="Hamlet Markarian" userId="4926d2b407f31d77" providerId="LiveId" clId="{705DC818-639B-473A-A2BD-6062E0046C7B}" dt="2021-04-22T11:00:30.805" v="735"/>
          <ac:spMkLst>
            <pc:docMk/>
            <pc:sldMk cId="3964032544" sldId="1657"/>
            <ac:spMk id="5" creationId="{BC01E833-A438-4C2A-AF28-2B402D7F80E5}"/>
          </ac:spMkLst>
        </pc:spChg>
        <pc:spChg chg="add mod">
          <ac:chgData name="Hamlet Markarian" userId="4926d2b407f31d77" providerId="LiveId" clId="{705DC818-639B-473A-A2BD-6062E0046C7B}" dt="2021-04-22T12:32:49.899" v="1393" actId="207"/>
          <ac:spMkLst>
            <pc:docMk/>
            <pc:sldMk cId="3964032544" sldId="1657"/>
            <ac:spMk id="15" creationId="{520296EA-EFF2-4AE3-9072-EB56FB5C9B53}"/>
          </ac:spMkLst>
        </pc:spChg>
        <pc:spChg chg="add mod">
          <ac:chgData name="Hamlet Markarian" userId="4926d2b407f31d77" providerId="LiveId" clId="{705DC818-639B-473A-A2BD-6062E0046C7B}" dt="2021-04-22T12:32:56.053" v="1394" actId="207"/>
          <ac:spMkLst>
            <pc:docMk/>
            <pc:sldMk cId="3964032544" sldId="1657"/>
            <ac:spMk id="16" creationId="{948D09A3-8BDA-4669-A542-996D82BC9CA5}"/>
          </ac:spMkLst>
        </pc:spChg>
        <pc:spChg chg="add mod">
          <ac:chgData name="Hamlet Markarian" userId="4926d2b407f31d77" providerId="LiveId" clId="{705DC818-639B-473A-A2BD-6062E0046C7B}" dt="2021-04-22T12:32:56.053" v="1394" actId="207"/>
          <ac:spMkLst>
            <pc:docMk/>
            <pc:sldMk cId="3964032544" sldId="1657"/>
            <ac:spMk id="17" creationId="{2D94EDEE-DB25-4E43-A748-8ACF170870FF}"/>
          </ac:spMkLst>
        </pc:spChg>
        <pc:spChg chg="add mod">
          <ac:chgData name="Hamlet Markarian" userId="4926d2b407f31d77" providerId="LiveId" clId="{705DC818-639B-473A-A2BD-6062E0046C7B}" dt="2021-04-22T12:33:05.161" v="1401" actId="1037"/>
          <ac:spMkLst>
            <pc:docMk/>
            <pc:sldMk cId="3964032544" sldId="1657"/>
            <ac:spMk id="18" creationId="{A0046783-BD3B-4D06-B580-ADEFE61AB4A9}"/>
          </ac:spMkLst>
        </pc:spChg>
        <pc:spChg chg="add mod">
          <ac:chgData name="Hamlet Markarian" userId="4926d2b407f31d77" providerId="LiveId" clId="{705DC818-639B-473A-A2BD-6062E0046C7B}" dt="2021-04-22T15:25:51.934" v="1926" actId="11530"/>
          <ac:spMkLst>
            <pc:docMk/>
            <pc:sldMk cId="3964032544" sldId="1657"/>
            <ac:spMk id="19" creationId="{C7596A61-960B-4733-BA9D-ACDF09E4A90F}"/>
          </ac:spMkLst>
        </pc:spChg>
        <pc:spChg chg="add mod">
          <ac:chgData name="Hamlet Markarian" userId="4926d2b407f31d77" providerId="LiveId" clId="{705DC818-639B-473A-A2BD-6062E0046C7B}" dt="2021-04-22T15:25:51.934" v="1926" actId="11530"/>
          <ac:spMkLst>
            <pc:docMk/>
            <pc:sldMk cId="3964032544" sldId="1657"/>
            <ac:spMk id="20" creationId="{E5F300A2-8B76-4861-B011-C0A42ED7AF55}"/>
          </ac:spMkLst>
        </pc:spChg>
        <pc:spChg chg="add mod">
          <ac:chgData name="Hamlet Markarian" userId="4926d2b407f31d77" providerId="LiveId" clId="{705DC818-639B-473A-A2BD-6062E0046C7B}" dt="2021-04-22T15:25:51.934" v="1926" actId="11530"/>
          <ac:spMkLst>
            <pc:docMk/>
            <pc:sldMk cId="3964032544" sldId="1657"/>
            <ac:spMk id="21" creationId="{77C0AA93-BC5B-40CA-B9CB-2C0E959EE292}"/>
          </ac:spMkLst>
        </pc:spChg>
        <pc:spChg chg="add mod">
          <ac:chgData name="Hamlet Markarian" userId="4926d2b407f31d77" providerId="LiveId" clId="{705DC818-639B-473A-A2BD-6062E0046C7B}" dt="2021-04-22T15:25:51.934" v="1926" actId="11530"/>
          <ac:spMkLst>
            <pc:docMk/>
            <pc:sldMk cId="3964032544" sldId="1657"/>
            <ac:spMk id="22" creationId="{F58C3356-6715-412F-A430-6CA7310B5BB8}"/>
          </ac:spMkLst>
        </pc:spChg>
        <pc:spChg chg="add mod">
          <ac:chgData name="Hamlet Markarian" userId="4926d2b407f31d77" providerId="LiveId" clId="{705DC818-639B-473A-A2BD-6062E0046C7B}" dt="2021-04-22T15:25:51.934" v="1926" actId="11530"/>
          <ac:spMkLst>
            <pc:docMk/>
            <pc:sldMk cId="3964032544" sldId="1657"/>
            <ac:spMk id="23" creationId="{DE006BA7-BE79-48F2-9A95-C4A7EBD75385}"/>
          </ac:spMkLst>
        </pc:spChg>
        <pc:spChg chg="mod">
          <ac:chgData name="Hamlet Markarian" userId="4926d2b407f31d77" providerId="LiveId" clId="{705DC818-639B-473A-A2BD-6062E0046C7B}" dt="2021-04-22T11:38:39.435" v="978"/>
          <ac:spMkLst>
            <pc:docMk/>
            <pc:sldMk cId="3964032544" sldId="1657"/>
            <ac:spMk id="24" creationId="{5526FA7D-3464-41FA-B79B-EF2C649713BD}"/>
          </ac:spMkLst>
        </pc:spChg>
        <pc:spChg chg="add mod">
          <ac:chgData name="Hamlet Markarian" userId="4926d2b407f31d77" providerId="LiveId" clId="{705DC818-639B-473A-A2BD-6062E0046C7B}" dt="2021-04-22T15:25:51.934" v="1926" actId="11530"/>
          <ac:spMkLst>
            <pc:docMk/>
            <pc:sldMk cId="3964032544" sldId="1657"/>
            <ac:spMk id="26" creationId="{E1C99F9C-2D2C-452B-81B3-C761668CC949}"/>
          </ac:spMkLst>
        </pc:spChg>
        <pc:spChg chg="add del mod">
          <ac:chgData name="Hamlet Markarian" userId="4926d2b407f31d77" providerId="LiveId" clId="{705DC818-639B-473A-A2BD-6062E0046C7B}" dt="2021-04-22T12:29:53.816" v="1373" actId="478"/>
          <ac:spMkLst>
            <pc:docMk/>
            <pc:sldMk cId="3964032544" sldId="1657"/>
            <ac:spMk id="28" creationId="{ECD2CC7F-ED3C-4D09-83C0-0CDFE4E70FF0}"/>
          </ac:spMkLst>
        </pc:spChg>
        <pc:spChg chg="add mod">
          <ac:chgData name="Hamlet Markarian" userId="4926d2b407f31d77" providerId="LiveId" clId="{705DC818-639B-473A-A2BD-6062E0046C7B}" dt="2021-04-22T12:30:16.538" v="1376" actId="1076"/>
          <ac:spMkLst>
            <pc:docMk/>
            <pc:sldMk cId="3964032544" sldId="1657"/>
            <ac:spMk id="29" creationId="{125743CF-FD2E-4825-9B39-AC74E2D2F02D}"/>
          </ac:spMkLst>
        </pc:spChg>
        <pc:spChg chg="add mod">
          <ac:chgData name="Hamlet Markarian" userId="4926d2b407f31d77" providerId="LiveId" clId="{705DC818-639B-473A-A2BD-6062E0046C7B}" dt="2021-04-22T12:34:41.780" v="1408" actId="207"/>
          <ac:spMkLst>
            <pc:docMk/>
            <pc:sldMk cId="3964032544" sldId="1657"/>
            <ac:spMk id="30" creationId="{AFCE7798-00D6-4A69-A5AF-2A4D3C0CD2CE}"/>
          </ac:spMkLst>
        </pc:spChg>
        <pc:spChg chg="mod">
          <ac:chgData name="Hamlet Markarian" userId="4926d2b407f31d77" providerId="LiveId" clId="{705DC818-639B-473A-A2BD-6062E0046C7B}" dt="2021-04-22T12:29:50.977" v="1372"/>
          <ac:spMkLst>
            <pc:docMk/>
            <pc:sldMk cId="3964032544" sldId="1657"/>
            <ac:spMk id="32" creationId="{BED66AF1-A041-4979-80AD-F9DB58E01BAB}"/>
          </ac:spMkLst>
        </pc:spChg>
        <pc:spChg chg="add mod">
          <ac:chgData name="Hamlet Markarian" userId="4926d2b407f31d77" providerId="LiveId" clId="{705DC818-639B-473A-A2BD-6062E0046C7B}" dt="2021-04-22T12:33:40.238" v="1404" actId="207"/>
          <ac:spMkLst>
            <pc:docMk/>
            <pc:sldMk cId="3964032544" sldId="1657"/>
            <ac:spMk id="34" creationId="{F349DB33-A7CF-45BE-AB1D-30BD942FF708}"/>
          </ac:spMkLst>
        </pc:spChg>
        <pc:spChg chg="add mod">
          <ac:chgData name="Hamlet Markarian" userId="4926d2b407f31d77" providerId="LiveId" clId="{705DC818-639B-473A-A2BD-6062E0046C7B}" dt="2021-04-22T12:34:41.780" v="1408" actId="207"/>
          <ac:spMkLst>
            <pc:docMk/>
            <pc:sldMk cId="3964032544" sldId="1657"/>
            <ac:spMk id="35" creationId="{A1A32697-AD16-4DAC-94B4-16ED2AFE8609}"/>
          </ac:spMkLst>
        </pc:spChg>
        <pc:spChg chg="mod">
          <ac:chgData name="Hamlet Markarian" userId="4926d2b407f31d77" providerId="LiveId" clId="{705DC818-639B-473A-A2BD-6062E0046C7B}" dt="2021-04-22T12:29:50.977" v="1372"/>
          <ac:spMkLst>
            <pc:docMk/>
            <pc:sldMk cId="3964032544" sldId="1657"/>
            <ac:spMk id="37" creationId="{B7A7851B-0650-4FC4-905D-3870335FD964}"/>
          </ac:spMkLst>
        </pc:spChg>
        <pc:spChg chg="mod">
          <ac:chgData name="Hamlet Markarian" userId="4926d2b407f31d77" providerId="LiveId" clId="{705DC818-639B-473A-A2BD-6062E0046C7B}" dt="2021-04-22T12:29:50.977" v="1372"/>
          <ac:spMkLst>
            <pc:docMk/>
            <pc:sldMk cId="3964032544" sldId="1657"/>
            <ac:spMk id="40" creationId="{577FB717-6CDF-48A3-8B7F-FB1865A9E468}"/>
          </ac:spMkLst>
        </pc:spChg>
        <pc:spChg chg="mod">
          <ac:chgData name="Hamlet Markarian" userId="4926d2b407f31d77" providerId="LiveId" clId="{705DC818-639B-473A-A2BD-6062E0046C7B}" dt="2021-04-22T12:29:50.977" v="1372"/>
          <ac:spMkLst>
            <pc:docMk/>
            <pc:sldMk cId="3964032544" sldId="1657"/>
            <ac:spMk id="43" creationId="{42B3F717-9E40-4E61-859A-67071813C674}"/>
          </ac:spMkLst>
        </pc:spChg>
        <pc:spChg chg="mod">
          <ac:chgData name="Hamlet Markarian" userId="4926d2b407f31d77" providerId="LiveId" clId="{705DC818-639B-473A-A2BD-6062E0046C7B}" dt="2021-04-22T12:29:50.977" v="1372"/>
          <ac:spMkLst>
            <pc:docMk/>
            <pc:sldMk cId="3964032544" sldId="1657"/>
            <ac:spMk id="46" creationId="{D12ABF03-8C2B-4AE4-8CDF-F4120124ECD3}"/>
          </ac:spMkLst>
        </pc:spChg>
        <pc:spChg chg="mod">
          <ac:chgData name="Hamlet Markarian" userId="4926d2b407f31d77" providerId="LiveId" clId="{705DC818-639B-473A-A2BD-6062E0046C7B}" dt="2021-04-22T12:29:50.977" v="1372"/>
          <ac:spMkLst>
            <pc:docMk/>
            <pc:sldMk cId="3964032544" sldId="1657"/>
            <ac:spMk id="49" creationId="{73440404-76D5-4D10-99EF-E888B0A89839}"/>
          </ac:spMkLst>
        </pc:spChg>
        <pc:spChg chg="mod">
          <ac:chgData name="Hamlet Markarian" userId="4926d2b407f31d77" providerId="LiveId" clId="{705DC818-639B-473A-A2BD-6062E0046C7B}" dt="2021-04-22T12:29:50.977" v="1372"/>
          <ac:spMkLst>
            <pc:docMk/>
            <pc:sldMk cId="3964032544" sldId="1657"/>
            <ac:spMk id="54" creationId="{97E662E5-4135-4A55-B1FE-DC28881368C1}"/>
          </ac:spMkLst>
        </pc:spChg>
        <pc:spChg chg="add mod">
          <ac:chgData name="Hamlet Markarian" userId="4926d2b407f31d77" providerId="LiveId" clId="{705DC818-639B-473A-A2BD-6062E0046C7B}" dt="2021-04-22T12:34:41.780" v="1408" actId="207"/>
          <ac:spMkLst>
            <pc:docMk/>
            <pc:sldMk cId="3964032544" sldId="1657"/>
            <ac:spMk id="60" creationId="{0ADBA403-2DE0-4420-AB4C-D7C92BDA98D1}"/>
          </ac:spMkLst>
        </pc:spChg>
        <pc:spChg chg="add mod">
          <ac:chgData name="Hamlet Markarian" userId="4926d2b407f31d77" providerId="LiveId" clId="{705DC818-639B-473A-A2BD-6062E0046C7B}" dt="2021-04-22T12:34:05.192" v="1407" actId="1035"/>
          <ac:spMkLst>
            <pc:docMk/>
            <pc:sldMk cId="3964032544" sldId="1657"/>
            <ac:spMk id="62" creationId="{F2CF0342-886E-46FB-90C7-1CC353604388}"/>
          </ac:spMkLst>
        </pc:spChg>
        <pc:spChg chg="add mod ord">
          <ac:chgData name="Hamlet Markarian" userId="4926d2b407f31d77" providerId="LiveId" clId="{705DC818-639B-473A-A2BD-6062E0046C7B}" dt="2021-04-22T12:31:36.081" v="1389" actId="14100"/>
          <ac:spMkLst>
            <pc:docMk/>
            <pc:sldMk cId="3964032544" sldId="1657"/>
            <ac:spMk id="65" creationId="{DCE97561-E5D8-4C80-BB4F-7F521A00A266}"/>
          </ac:spMkLst>
        </pc:spChg>
        <pc:grpChg chg="add del mod">
          <ac:chgData name="Hamlet Markarian" userId="4926d2b407f31d77" providerId="LiveId" clId="{705DC818-639B-473A-A2BD-6062E0046C7B}" dt="2021-04-22T12:30:24.328" v="1378" actId="478"/>
          <ac:grpSpMkLst>
            <pc:docMk/>
            <pc:sldMk cId="3964032544" sldId="1657"/>
            <ac:grpSpMk id="31" creationId="{572FA720-2484-4AB2-9445-00D8EC3DC69E}"/>
          </ac:grpSpMkLst>
        </pc:grpChg>
        <pc:grpChg chg="add del mod">
          <ac:chgData name="Hamlet Markarian" userId="4926d2b407f31d77" providerId="LiveId" clId="{705DC818-639B-473A-A2BD-6062E0046C7B}" dt="2021-04-22T12:30:24.328" v="1378" actId="478"/>
          <ac:grpSpMkLst>
            <pc:docMk/>
            <pc:sldMk cId="3964032544" sldId="1657"/>
            <ac:grpSpMk id="36" creationId="{1A72301A-EA1A-497D-AF01-34CF8204D770}"/>
          </ac:grpSpMkLst>
        </pc:grpChg>
        <pc:grpChg chg="add del mod">
          <ac:chgData name="Hamlet Markarian" userId="4926d2b407f31d77" providerId="LiveId" clId="{705DC818-639B-473A-A2BD-6062E0046C7B}" dt="2021-04-22T12:30:24.328" v="1378" actId="478"/>
          <ac:grpSpMkLst>
            <pc:docMk/>
            <pc:sldMk cId="3964032544" sldId="1657"/>
            <ac:grpSpMk id="39" creationId="{41ABF980-4886-4B4A-B5C9-5F0B4B2BCCA9}"/>
          </ac:grpSpMkLst>
        </pc:grpChg>
        <pc:grpChg chg="add del mod">
          <ac:chgData name="Hamlet Markarian" userId="4926d2b407f31d77" providerId="LiveId" clId="{705DC818-639B-473A-A2BD-6062E0046C7B}" dt="2021-04-22T12:30:24.328" v="1378" actId="478"/>
          <ac:grpSpMkLst>
            <pc:docMk/>
            <pc:sldMk cId="3964032544" sldId="1657"/>
            <ac:grpSpMk id="42" creationId="{569193C5-E264-4147-8A22-BA42061FB765}"/>
          </ac:grpSpMkLst>
        </pc:grpChg>
        <pc:grpChg chg="add del mod">
          <ac:chgData name="Hamlet Markarian" userId="4926d2b407f31d77" providerId="LiveId" clId="{705DC818-639B-473A-A2BD-6062E0046C7B}" dt="2021-04-22T12:30:21.448" v="1377" actId="478"/>
          <ac:grpSpMkLst>
            <pc:docMk/>
            <pc:sldMk cId="3964032544" sldId="1657"/>
            <ac:grpSpMk id="45" creationId="{FA124572-AFFE-4BAC-8CA2-2707B13A52A5}"/>
          </ac:grpSpMkLst>
        </pc:grpChg>
        <pc:grpChg chg="add del mod">
          <ac:chgData name="Hamlet Markarian" userId="4926d2b407f31d77" providerId="LiveId" clId="{705DC818-639B-473A-A2BD-6062E0046C7B}" dt="2021-04-22T12:30:21.448" v="1377" actId="478"/>
          <ac:grpSpMkLst>
            <pc:docMk/>
            <pc:sldMk cId="3964032544" sldId="1657"/>
            <ac:grpSpMk id="48" creationId="{487D3834-BE7F-4947-B436-4875A9EE81B1}"/>
          </ac:grpSpMkLst>
        </pc:grpChg>
        <pc:grpChg chg="add del mod">
          <ac:chgData name="Hamlet Markarian" userId="4926d2b407f31d77" providerId="LiveId" clId="{705DC818-639B-473A-A2BD-6062E0046C7B}" dt="2021-04-22T12:30:21.448" v="1377" actId="478"/>
          <ac:grpSpMkLst>
            <pc:docMk/>
            <pc:sldMk cId="3964032544" sldId="1657"/>
            <ac:grpSpMk id="53" creationId="{14952ABA-1B07-4BC8-B1E4-906EE1068AD3}"/>
          </ac:grpSpMkLst>
        </pc:grpChg>
        <pc:picChg chg="mod">
          <ac:chgData name="Hamlet Markarian" userId="4926d2b407f31d77" providerId="LiveId" clId="{705DC818-639B-473A-A2BD-6062E0046C7B}" dt="2021-04-22T12:29:50.977" v="1372"/>
          <ac:picMkLst>
            <pc:docMk/>
            <pc:sldMk cId="3964032544" sldId="1657"/>
            <ac:picMk id="33" creationId="{1884A27B-7B08-4B69-9DBA-FDDC766F2A15}"/>
          </ac:picMkLst>
        </pc:picChg>
        <pc:picChg chg="mod">
          <ac:chgData name="Hamlet Markarian" userId="4926d2b407f31d77" providerId="LiveId" clId="{705DC818-639B-473A-A2BD-6062E0046C7B}" dt="2021-04-22T12:29:50.977" v="1372"/>
          <ac:picMkLst>
            <pc:docMk/>
            <pc:sldMk cId="3964032544" sldId="1657"/>
            <ac:picMk id="38" creationId="{9EB4FB29-F1A1-4E28-A168-1986DD06B7A5}"/>
          </ac:picMkLst>
        </pc:picChg>
        <pc:picChg chg="mod">
          <ac:chgData name="Hamlet Markarian" userId="4926d2b407f31d77" providerId="LiveId" clId="{705DC818-639B-473A-A2BD-6062E0046C7B}" dt="2021-04-22T12:29:50.977" v="1372"/>
          <ac:picMkLst>
            <pc:docMk/>
            <pc:sldMk cId="3964032544" sldId="1657"/>
            <ac:picMk id="41" creationId="{37369A67-A182-461E-912E-B50183BFCC56}"/>
          </ac:picMkLst>
        </pc:picChg>
        <pc:picChg chg="mod">
          <ac:chgData name="Hamlet Markarian" userId="4926d2b407f31d77" providerId="LiveId" clId="{705DC818-639B-473A-A2BD-6062E0046C7B}" dt="2021-04-22T12:29:50.977" v="1372"/>
          <ac:picMkLst>
            <pc:docMk/>
            <pc:sldMk cId="3964032544" sldId="1657"/>
            <ac:picMk id="44" creationId="{D1737A9C-6DF3-449E-AC79-7AD69809B524}"/>
          </ac:picMkLst>
        </pc:picChg>
        <pc:picChg chg="mod">
          <ac:chgData name="Hamlet Markarian" userId="4926d2b407f31d77" providerId="LiveId" clId="{705DC818-639B-473A-A2BD-6062E0046C7B}" dt="2021-04-22T12:29:50.977" v="1372"/>
          <ac:picMkLst>
            <pc:docMk/>
            <pc:sldMk cId="3964032544" sldId="1657"/>
            <ac:picMk id="47" creationId="{2937695D-6802-42AE-8EF6-5D2129690A9F}"/>
          </ac:picMkLst>
        </pc:picChg>
        <pc:picChg chg="mod">
          <ac:chgData name="Hamlet Markarian" userId="4926d2b407f31d77" providerId="LiveId" clId="{705DC818-639B-473A-A2BD-6062E0046C7B}" dt="2021-04-22T12:29:50.977" v="1372"/>
          <ac:picMkLst>
            <pc:docMk/>
            <pc:sldMk cId="3964032544" sldId="1657"/>
            <ac:picMk id="51" creationId="{59B6A18E-826F-4F27-9446-EF8DF6D7D3E8}"/>
          </ac:picMkLst>
        </pc:picChg>
        <pc:picChg chg="mod">
          <ac:chgData name="Hamlet Markarian" userId="4926d2b407f31d77" providerId="LiveId" clId="{705DC818-639B-473A-A2BD-6062E0046C7B}" dt="2021-04-22T12:29:50.977" v="1372"/>
          <ac:picMkLst>
            <pc:docMk/>
            <pc:sldMk cId="3964032544" sldId="1657"/>
            <ac:picMk id="55" creationId="{A1094EA3-E98C-4305-87EB-DC7310D258FB}"/>
          </ac:picMkLst>
        </pc:picChg>
        <pc:cxnChg chg="add mod">
          <ac:chgData name="Hamlet Markarian" userId="4926d2b407f31d77" providerId="LiveId" clId="{705DC818-639B-473A-A2BD-6062E0046C7B}" dt="2021-04-22T12:33:05.161" v="1401" actId="1037"/>
          <ac:cxnSpMkLst>
            <pc:docMk/>
            <pc:sldMk cId="3964032544" sldId="1657"/>
            <ac:cxnSpMk id="27" creationId="{03C46F67-8A9C-4023-B0CE-27A2D04E3C8F}"/>
          </ac:cxnSpMkLst>
        </pc:cxnChg>
        <pc:cxnChg chg="add mod">
          <ac:chgData name="Hamlet Markarian" userId="4926d2b407f31d77" providerId="LiveId" clId="{705DC818-639B-473A-A2BD-6062E0046C7B}" dt="2021-04-22T12:33:05.161" v="1401" actId="1037"/>
          <ac:cxnSpMkLst>
            <pc:docMk/>
            <pc:sldMk cId="3964032544" sldId="1657"/>
            <ac:cxnSpMk id="56" creationId="{BB030866-A625-44A6-992B-8B7146A764EC}"/>
          </ac:cxnSpMkLst>
        </pc:cxnChg>
        <pc:cxnChg chg="add mod">
          <ac:chgData name="Hamlet Markarian" userId="4926d2b407f31d77" providerId="LiveId" clId="{705DC818-639B-473A-A2BD-6062E0046C7B}" dt="2021-04-22T12:33:05.161" v="1401" actId="1037"/>
          <ac:cxnSpMkLst>
            <pc:docMk/>
            <pc:sldMk cId="3964032544" sldId="1657"/>
            <ac:cxnSpMk id="57" creationId="{D6174B46-0E81-42D9-A515-412CCF56983F}"/>
          </ac:cxnSpMkLst>
        </pc:cxnChg>
        <pc:cxnChg chg="add mod">
          <ac:chgData name="Hamlet Markarian" userId="4926d2b407f31d77" providerId="LiveId" clId="{705DC818-639B-473A-A2BD-6062E0046C7B}" dt="2021-04-22T12:33:05.161" v="1401" actId="1037"/>
          <ac:cxnSpMkLst>
            <pc:docMk/>
            <pc:sldMk cId="3964032544" sldId="1657"/>
            <ac:cxnSpMk id="58" creationId="{813F3316-9ACE-430D-9D9A-E1D2B78A091B}"/>
          </ac:cxnSpMkLst>
        </pc:cxnChg>
        <pc:cxnChg chg="add mod">
          <ac:chgData name="Hamlet Markarian" userId="4926d2b407f31d77" providerId="LiveId" clId="{705DC818-639B-473A-A2BD-6062E0046C7B}" dt="2021-04-22T12:33:05.161" v="1401" actId="1037"/>
          <ac:cxnSpMkLst>
            <pc:docMk/>
            <pc:sldMk cId="3964032544" sldId="1657"/>
            <ac:cxnSpMk id="59" creationId="{2210A157-EC17-445C-B32C-6B032C23667C}"/>
          </ac:cxnSpMkLst>
        </pc:cxnChg>
        <pc:cxnChg chg="add mod">
          <ac:chgData name="Hamlet Markarian" userId="4926d2b407f31d77" providerId="LiveId" clId="{705DC818-639B-473A-A2BD-6062E0046C7B}" dt="2021-04-22T12:34:05.192" v="1407" actId="1035"/>
          <ac:cxnSpMkLst>
            <pc:docMk/>
            <pc:sldMk cId="3964032544" sldId="1657"/>
            <ac:cxnSpMk id="63" creationId="{20CE6357-6A09-437D-A7C8-448A6E672315}"/>
          </ac:cxnSpMkLst>
        </pc:cxnChg>
        <pc:cxnChg chg="add mod">
          <ac:chgData name="Hamlet Markarian" userId="4926d2b407f31d77" providerId="LiveId" clId="{705DC818-639B-473A-A2BD-6062E0046C7B}" dt="2021-04-22T12:34:05.192" v="1407" actId="1035"/>
          <ac:cxnSpMkLst>
            <pc:docMk/>
            <pc:sldMk cId="3964032544" sldId="1657"/>
            <ac:cxnSpMk id="64" creationId="{1D4070D5-C9FF-48B8-8572-90A2AF3F962C}"/>
          </ac:cxnSpMkLst>
        </pc:cxnChg>
      </pc:sldChg>
      <pc:sldChg chg="modSp add mod">
        <pc:chgData name="Hamlet Markarian" userId="4926d2b407f31d77" providerId="LiveId" clId="{705DC818-639B-473A-A2BD-6062E0046C7B}" dt="2021-04-22T11:38:42.235" v="979"/>
        <pc:sldMkLst>
          <pc:docMk/>
          <pc:sldMk cId="467119744" sldId="1658"/>
        </pc:sldMkLst>
        <pc:spChg chg="mod">
          <ac:chgData name="Hamlet Markarian" userId="4926d2b407f31d77" providerId="LiveId" clId="{705DC818-639B-473A-A2BD-6062E0046C7B}" dt="2021-04-22T11:00:47.024" v="737"/>
          <ac:spMkLst>
            <pc:docMk/>
            <pc:sldMk cId="467119744" sldId="1658"/>
            <ac:spMk id="5" creationId="{BC01E833-A438-4C2A-AF28-2B402D7F80E5}"/>
          </ac:spMkLst>
        </pc:spChg>
        <pc:spChg chg="mod">
          <ac:chgData name="Hamlet Markarian" userId="4926d2b407f31d77" providerId="LiveId" clId="{705DC818-639B-473A-A2BD-6062E0046C7B}" dt="2021-04-22T11:38:42.235" v="979"/>
          <ac:spMkLst>
            <pc:docMk/>
            <pc:sldMk cId="467119744" sldId="1658"/>
            <ac:spMk id="24" creationId="{5526FA7D-3464-41FA-B79B-EF2C649713BD}"/>
          </ac:spMkLst>
        </pc:spChg>
        <pc:spChg chg="mod">
          <ac:chgData name="Hamlet Markarian" userId="4926d2b407f31d77" providerId="LiveId" clId="{705DC818-639B-473A-A2BD-6062E0046C7B}" dt="2021-04-22T11:01:05.869" v="743"/>
          <ac:spMkLst>
            <pc:docMk/>
            <pc:sldMk cId="467119744" sldId="1658"/>
            <ac:spMk id="50" creationId="{4F998B1D-6B43-4A9D-AD50-A2533B0C2888}"/>
          </ac:spMkLst>
        </pc:spChg>
      </pc:sldChg>
      <pc:sldChg chg="addSp delSp modSp add mod">
        <pc:chgData name="Hamlet Markarian" userId="4926d2b407f31d77" providerId="LiveId" clId="{705DC818-639B-473A-A2BD-6062E0046C7B}" dt="2021-04-22T14:20:12.818" v="1487" actId="207"/>
        <pc:sldMkLst>
          <pc:docMk/>
          <pc:sldMk cId="2624992570" sldId="1659"/>
        </pc:sldMkLst>
        <pc:spChg chg="mod">
          <ac:chgData name="Hamlet Markarian" userId="4926d2b407f31d77" providerId="LiveId" clId="{705DC818-639B-473A-A2BD-6062E0046C7B}" dt="2021-04-22T11:01:21.886" v="745"/>
          <ac:spMkLst>
            <pc:docMk/>
            <pc:sldMk cId="2624992570" sldId="1659"/>
            <ac:spMk id="5" creationId="{BC01E833-A438-4C2A-AF28-2B402D7F80E5}"/>
          </ac:spMkLst>
        </pc:spChg>
        <pc:spChg chg="add mod">
          <ac:chgData name="Hamlet Markarian" userId="4926d2b407f31d77" providerId="LiveId" clId="{705DC818-639B-473A-A2BD-6062E0046C7B}" dt="2021-04-22T14:19:13.706" v="1473" actId="1038"/>
          <ac:spMkLst>
            <pc:docMk/>
            <pc:sldMk cId="2624992570" sldId="1659"/>
            <ac:spMk id="15" creationId="{B637CAA6-B000-4E06-9AFB-AE0B42447A8C}"/>
          </ac:spMkLst>
        </pc:spChg>
        <pc:spChg chg="add mod">
          <ac:chgData name="Hamlet Markarian" userId="4926d2b407f31d77" providerId="LiveId" clId="{705DC818-639B-473A-A2BD-6062E0046C7B}" dt="2021-04-22T14:19:13.706" v="1473" actId="1038"/>
          <ac:spMkLst>
            <pc:docMk/>
            <pc:sldMk cId="2624992570" sldId="1659"/>
            <ac:spMk id="16" creationId="{C196355A-B0F3-4AAC-94D1-DE7EAFA518B2}"/>
          </ac:spMkLst>
        </pc:spChg>
        <pc:spChg chg="add mod ord">
          <ac:chgData name="Hamlet Markarian" userId="4926d2b407f31d77" providerId="LiveId" clId="{705DC818-639B-473A-A2BD-6062E0046C7B}" dt="2021-04-22T14:20:12.818" v="1487" actId="207"/>
          <ac:spMkLst>
            <pc:docMk/>
            <pc:sldMk cId="2624992570" sldId="1659"/>
            <ac:spMk id="17" creationId="{C91726C8-3433-431A-B7FA-3842D053D759}"/>
          </ac:spMkLst>
        </pc:spChg>
        <pc:spChg chg="add mod">
          <ac:chgData name="Hamlet Markarian" userId="4926d2b407f31d77" providerId="LiveId" clId="{705DC818-639B-473A-A2BD-6062E0046C7B}" dt="2021-04-22T14:19:13.706" v="1473" actId="1038"/>
          <ac:spMkLst>
            <pc:docMk/>
            <pc:sldMk cId="2624992570" sldId="1659"/>
            <ac:spMk id="18" creationId="{259C02ED-1FF5-49E3-9690-72E51DB89194}"/>
          </ac:spMkLst>
        </pc:spChg>
        <pc:spChg chg="add mod">
          <ac:chgData name="Hamlet Markarian" userId="4926d2b407f31d77" providerId="LiveId" clId="{705DC818-639B-473A-A2BD-6062E0046C7B}" dt="2021-04-22T14:19:13.706" v="1473" actId="1038"/>
          <ac:spMkLst>
            <pc:docMk/>
            <pc:sldMk cId="2624992570" sldId="1659"/>
            <ac:spMk id="19" creationId="{A060C363-9949-4912-9919-5869E72AEE20}"/>
          </ac:spMkLst>
        </pc:spChg>
        <pc:spChg chg="add mod">
          <ac:chgData name="Hamlet Markarian" userId="4926d2b407f31d77" providerId="LiveId" clId="{705DC818-639B-473A-A2BD-6062E0046C7B}" dt="2021-04-22T14:19:13.706" v="1473" actId="1038"/>
          <ac:spMkLst>
            <pc:docMk/>
            <pc:sldMk cId="2624992570" sldId="1659"/>
            <ac:spMk id="20" creationId="{07C8581F-DEEC-4DAD-A8A2-29D1B57B9096}"/>
          </ac:spMkLst>
        </pc:spChg>
        <pc:spChg chg="add mod">
          <ac:chgData name="Hamlet Markarian" userId="4926d2b407f31d77" providerId="LiveId" clId="{705DC818-639B-473A-A2BD-6062E0046C7B}" dt="2021-04-22T14:19:13.706" v="1473" actId="1038"/>
          <ac:spMkLst>
            <pc:docMk/>
            <pc:sldMk cId="2624992570" sldId="1659"/>
            <ac:spMk id="21" creationId="{587F7A34-0337-4A78-9FDD-931588DE31AA}"/>
          </ac:spMkLst>
        </pc:spChg>
        <pc:spChg chg="add mod">
          <ac:chgData name="Hamlet Markarian" userId="4926d2b407f31d77" providerId="LiveId" clId="{705DC818-639B-473A-A2BD-6062E0046C7B}" dt="2021-04-22T14:19:13.706" v="1473" actId="1038"/>
          <ac:spMkLst>
            <pc:docMk/>
            <pc:sldMk cId="2624992570" sldId="1659"/>
            <ac:spMk id="22" creationId="{270499B0-6ED1-44F5-94A4-05F741CECC81}"/>
          </ac:spMkLst>
        </pc:spChg>
        <pc:spChg chg="add mod">
          <ac:chgData name="Hamlet Markarian" userId="4926d2b407f31d77" providerId="LiveId" clId="{705DC818-639B-473A-A2BD-6062E0046C7B}" dt="2021-04-22T14:19:13.706" v="1473" actId="1038"/>
          <ac:spMkLst>
            <pc:docMk/>
            <pc:sldMk cId="2624992570" sldId="1659"/>
            <ac:spMk id="23" creationId="{9DE33B79-1F2C-4D08-BC29-5291E347C1F5}"/>
          </ac:spMkLst>
        </pc:spChg>
        <pc:spChg chg="mod">
          <ac:chgData name="Hamlet Markarian" userId="4926d2b407f31d77" providerId="LiveId" clId="{705DC818-639B-473A-A2BD-6062E0046C7B}" dt="2021-04-22T11:38:44.987" v="980"/>
          <ac:spMkLst>
            <pc:docMk/>
            <pc:sldMk cId="2624992570" sldId="1659"/>
            <ac:spMk id="24" creationId="{5526FA7D-3464-41FA-B79B-EF2C649713BD}"/>
          </ac:spMkLst>
        </pc:spChg>
        <pc:spChg chg="add mod">
          <ac:chgData name="Hamlet Markarian" userId="4926d2b407f31d77" providerId="LiveId" clId="{705DC818-639B-473A-A2BD-6062E0046C7B}" dt="2021-04-22T14:19:13.706" v="1473" actId="1038"/>
          <ac:spMkLst>
            <pc:docMk/>
            <pc:sldMk cId="2624992570" sldId="1659"/>
            <ac:spMk id="30" creationId="{354D6881-7C01-4AEA-B5B5-2BCA3F8AFBAA}"/>
          </ac:spMkLst>
        </pc:spChg>
        <pc:spChg chg="add mod">
          <ac:chgData name="Hamlet Markarian" userId="4926d2b407f31d77" providerId="LiveId" clId="{705DC818-639B-473A-A2BD-6062E0046C7B}" dt="2021-04-22T14:19:13.706" v="1473" actId="1038"/>
          <ac:spMkLst>
            <pc:docMk/>
            <pc:sldMk cId="2624992570" sldId="1659"/>
            <ac:spMk id="35" creationId="{AAD06C53-97A2-42C0-AFB3-B49D6CE1BFB2}"/>
          </ac:spMkLst>
        </pc:spChg>
        <pc:spChg chg="add mod">
          <ac:chgData name="Hamlet Markarian" userId="4926d2b407f31d77" providerId="LiveId" clId="{705DC818-639B-473A-A2BD-6062E0046C7B}" dt="2021-04-22T14:19:13.706" v="1473" actId="1038"/>
          <ac:spMkLst>
            <pc:docMk/>
            <pc:sldMk cId="2624992570" sldId="1659"/>
            <ac:spMk id="36" creationId="{D4ED09E4-A862-4941-90EB-60C5959B0055}"/>
          </ac:spMkLst>
        </pc:spChg>
        <pc:spChg chg="add mod">
          <ac:chgData name="Hamlet Markarian" userId="4926d2b407f31d77" providerId="LiveId" clId="{705DC818-639B-473A-A2BD-6062E0046C7B}" dt="2021-04-22T14:19:21.693" v="1474" actId="20577"/>
          <ac:spMkLst>
            <pc:docMk/>
            <pc:sldMk cId="2624992570" sldId="1659"/>
            <ac:spMk id="37" creationId="{F825D5A6-A9F3-48C9-8B60-2DFA664AF9BA}"/>
          </ac:spMkLst>
        </pc:spChg>
        <pc:spChg chg="add mod">
          <ac:chgData name="Hamlet Markarian" userId="4926d2b407f31d77" providerId="LiveId" clId="{705DC818-639B-473A-A2BD-6062E0046C7B}" dt="2021-04-22T14:19:13.706" v="1473" actId="1038"/>
          <ac:spMkLst>
            <pc:docMk/>
            <pc:sldMk cId="2624992570" sldId="1659"/>
            <ac:spMk id="38" creationId="{47BBF699-8831-4C03-97E7-B63CFD291870}"/>
          </ac:spMkLst>
        </pc:spChg>
        <pc:spChg chg="add mod">
          <ac:chgData name="Hamlet Markarian" userId="4926d2b407f31d77" providerId="LiveId" clId="{705DC818-639B-473A-A2BD-6062E0046C7B}" dt="2021-04-22T14:19:13.706" v="1473" actId="1038"/>
          <ac:spMkLst>
            <pc:docMk/>
            <pc:sldMk cId="2624992570" sldId="1659"/>
            <ac:spMk id="39" creationId="{1ED6F537-D3E5-41A8-9FC2-A80FA8363E70}"/>
          </ac:spMkLst>
        </pc:spChg>
        <pc:spChg chg="add mod">
          <ac:chgData name="Hamlet Markarian" userId="4926d2b407f31d77" providerId="LiveId" clId="{705DC818-639B-473A-A2BD-6062E0046C7B}" dt="2021-04-22T14:19:13.706" v="1473" actId="1038"/>
          <ac:spMkLst>
            <pc:docMk/>
            <pc:sldMk cId="2624992570" sldId="1659"/>
            <ac:spMk id="40" creationId="{B695A8F5-C86C-422C-8EF7-A0D3191A4FA6}"/>
          </ac:spMkLst>
        </pc:spChg>
        <pc:spChg chg="add mod">
          <ac:chgData name="Hamlet Markarian" userId="4926d2b407f31d77" providerId="LiveId" clId="{705DC818-639B-473A-A2BD-6062E0046C7B}" dt="2021-04-22T14:19:13.706" v="1473" actId="1038"/>
          <ac:spMkLst>
            <pc:docMk/>
            <pc:sldMk cId="2624992570" sldId="1659"/>
            <ac:spMk id="41" creationId="{B774174A-8D3F-4FCA-B5C4-C954E14BB704}"/>
          </ac:spMkLst>
        </pc:spChg>
        <pc:spChg chg="add mod">
          <ac:chgData name="Hamlet Markarian" userId="4926d2b407f31d77" providerId="LiveId" clId="{705DC818-639B-473A-A2BD-6062E0046C7B}" dt="2021-04-22T14:19:13.706" v="1473" actId="1038"/>
          <ac:spMkLst>
            <pc:docMk/>
            <pc:sldMk cId="2624992570" sldId="1659"/>
            <ac:spMk id="42" creationId="{6F84CF62-8417-4AAF-887A-52D96B1B5EF3}"/>
          </ac:spMkLst>
        </pc:spChg>
        <pc:spChg chg="add mod">
          <ac:chgData name="Hamlet Markarian" userId="4926d2b407f31d77" providerId="LiveId" clId="{705DC818-639B-473A-A2BD-6062E0046C7B}" dt="2021-04-22T14:19:13.706" v="1473" actId="1038"/>
          <ac:spMkLst>
            <pc:docMk/>
            <pc:sldMk cId="2624992570" sldId="1659"/>
            <ac:spMk id="43" creationId="{C89AD9FA-5989-4ABE-A4CD-C0C82A01DD64}"/>
          </ac:spMkLst>
        </pc:spChg>
        <pc:spChg chg="mod">
          <ac:chgData name="Hamlet Markarian" userId="4926d2b407f31d77" providerId="LiveId" clId="{705DC818-639B-473A-A2BD-6062E0046C7B}" dt="2021-04-22T14:14:38.128" v="1409"/>
          <ac:spMkLst>
            <pc:docMk/>
            <pc:sldMk cId="2624992570" sldId="1659"/>
            <ac:spMk id="45" creationId="{F8874856-F8D8-4D48-9A6D-7E366D4D3E14}"/>
          </ac:spMkLst>
        </pc:spChg>
        <pc:spChg chg="mod">
          <ac:chgData name="Hamlet Markarian" userId="4926d2b407f31d77" providerId="LiveId" clId="{705DC818-639B-473A-A2BD-6062E0046C7B}" dt="2021-04-22T14:14:38.128" v="1409"/>
          <ac:spMkLst>
            <pc:docMk/>
            <pc:sldMk cId="2624992570" sldId="1659"/>
            <ac:spMk id="48" creationId="{63D89294-A2CF-48C3-A87F-792F44C48F25}"/>
          </ac:spMkLst>
        </pc:spChg>
        <pc:spChg chg="mod">
          <ac:chgData name="Hamlet Markarian" userId="4926d2b407f31d77" providerId="LiveId" clId="{705DC818-639B-473A-A2BD-6062E0046C7B}" dt="2021-04-22T11:01:44.577" v="751"/>
          <ac:spMkLst>
            <pc:docMk/>
            <pc:sldMk cId="2624992570" sldId="1659"/>
            <ac:spMk id="50" creationId="{4F998B1D-6B43-4A9D-AD50-A2533B0C2888}"/>
          </ac:spMkLst>
        </pc:spChg>
        <pc:spChg chg="mod">
          <ac:chgData name="Hamlet Markarian" userId="4926d2b407f31d77" providerId="LiveId" clId="{705DC818-639B-473A-A2BD-6062E0046C7B}" dt="2021-04-22T14:14:38.128" v="1409"/>
          <ac:spMkLst>
            <pc:docMk/>
            <pc:sldMk cId="2624992570" sldId="1659"/>
            <ac:spMk id="53" creationId="{A41F367D-7E29-4942-AD0F-DC17A3A8D6BA}"/>
          </ac:spMkLst>
        </pc:spChg>
        <pc:spChg chg="add mod ord">
          <ac:chgData name="Hamlet Markarian" userId="4926d2b407f31d77" providerId="LiveId" clId="{705DC818-639B-473A-A2BD-6062E0046C7B}" dt="2021-04-22T14:20:03.511" v="1477" actId="14100"/>
          <ac:spMkLst>
            <pc:docMk/>
            <pc:sldMk cId="2624992570" sldId="1659"/>
            <ac:spMk id="55" creationId="{6E511B56-0991-498F-A328-E83AB6619B38}"/>
          </ac:spMkLst>
        </pc:spChg>
        <pc:grpChg chg="add del mod">
          <ac:chgData name="Hamlet Markarian" userId="4926d2b407f31d77" providerId="LiveId" clId="{705DC818-639B-473A-A2BD-6062E0046C7B}" dt="2021-04-22T14:14:57.193" v="1410" actId="478"/>
          <ac:grpSpMkLst>
            <pc:docMk/>
            <pc:sldMk cId="2624992570" sldId="1659"/>
            <ac:grpSpMk id="44" creationId="{0B86A273-D2E0-4A3A-8731-98A573A4A8A9}"/>
          </ac:grpSpMkLst>
        </pc:grpChg>
        <pc:grpChg chg="add del mod">
          <ac:chgData name="Hamlet Markarian" userId="4926d2b407f31d77" providerId="LiveId" clId="{705DC818-639B-473A-A2BD-6062E0046C7B}" dt="2021-04-22T14:14:57.193" v="1410" actId="478"/>
          <ac:grpSpMkLst>
            <pc:docMk/>
            <pc:sldMk cId="2624992570" sldId="1659"/>
            <ac:grpSpMk id="47" creationId="{AD75F15A-51AF-4D6E-AB7D-010FD59B0D4E}"/>
          </ac:grpSpMkLst>
        </pc:grpChg>
        <pc:grpChg chg="add del mod">
          <ac:chgData name="Hamlet Markarian" userId="4926d2b407f31d77" providerId="LiveId" clId="{705DC818-639B-473A-A2BD-6062E0046C7B}" dt="2021-04-22T14:14:57.193" v="1410" actId="478"/>
          <ac:grpSpMkLst>
            <pc:docMk/>
            <pc:sldMk cId="2624992570" sldId="1659"/>
            <ac:grpSpMk id="51" creationId="{5C4B8E8D-17D8-461F-B697-DEDC7EC1C56B}"/>
          </ac:grpSpMkLst>
        </pc:grpChg>
        <pc:picChg chg="add mod">
          <ac:chgData name="Hamlet Markarian" userId="4926d2b407f31d77" providerId="LiveId" clId="{705DC818-639B-473A-A2BD-6062E0046C7B}" dt="2021-04-22T14:19:13.706" v="1473" actId="1038"/>
          <ac:picMkLst>
            <pc:docMk/>
            <pc:sldMk cId="2624992570" sldId="1659"/>
            <ac:picMk id="31" creationId="{672E7949-0902-4774-9F97-BBDBDD6BBF5D}"/>
          </ac:picMkLst>
        </pc:picChg>
        <pc:picChg chg="add mod">
          <ac:chgData name="Hamlet Markarian" userId="4926d2b407f31d77" providerId="LiveId" clId="{705DC818-639B-473A-A2BD-6062E0046C7B}" dt="2021-04-22T14:19:13.706" v="1473" actId="1038"/>
          <ac:picMkLst>
            <pc:docMk/>
            <pc:sldMk cId="2624992570" sldId="1659"/>
            <ac:picMk id="32" creationId="{36B90F87-3F62-48AA-B9E2-C6050B8ECE65}"/>
          </ac:picMkLst>
        </pc:picChg>
        <pc:picChg chg="add mod">
          <ac:chgData name="Hamlet Markarian" userId="4926d2b407f31d77" providerId="LiveId" clId="{705DC818-639B-473A-A2BD-6062E0046C7B}" dt="2021-04-22T14:19:13.706" v="1473" actId="1038"/>
          <ac:picMkLst>
            <pc:docMk/>
            <pc:sldMk cId="2624992570" sldId="1659"/>
            <ac:picMk id="33" creationId="{C34AC98A-38F3-4A29-B1A3-783EB0BD068D}"/>
          </ac:picMkLst>
        </pc:picChg>
        <pc:picChg chg="add mod">
          <ac:chgData name="Hamlet Markarian" userId="4926d2b407f31d77" providerId="LiveId" clId="{705DC818-639B-473A-A2BD-6062E0046C7B}" dt="2021-04-22T14:19:13.706" v="1473" actId="1038"/>
          <ac:picMkLst>
            <pc:docMk/>
            <pc:sldMk cId="2624992570" sldId="1659"/>
            <ac:picMk id="34" creationId="{8171D3E6-EDC8-4535-A29D-1D2151AB5D4C}"/>
          </ac:picMkLst>
        </pc:picChg>
        <pc:picChg chg="mod">
          <ac:chgData name="Hamlet Markarian" userId="4926d2b407f31d77" providerId="LiveId" clId="{705DC818-639B-473A-A2BD-6062E0046C7B}" dt="2021-04-22T14:14:38.128" v="1409"/>
          <ac:picMkLst>
            <pc:docMk/>
            <pc:sldMk cId="2624992570" sldId="1659"/>
            <ac:picMk id="46" creationId="{E1EE5F66-54AC-421F-AB96-DAEB37ED61B4}"/>
          </ac:picMkLst>
        </pc:picChg>
        <pc:picChg chg="mod">
          <ac:chgData name="Hamlet Markarian" userId="4926d2b407f31d77" providerId="LiveId" clId="{705DC818-639B-473A-A2BD-6062E0046C7B}" dt="2021-04-22T14:14:38.128" v="1409"/>
          <ac:picMkLst>
            <pc:docMk/>
            <pc:sldMk cId="2624992570" sldId="1659"/>
            <ac:picMk id="49" creationId="{531681DB-1783-4A0E-B505-CB2E23684879}"/>
          </ac:picMkLst>
        </pc:picChg>
        <pc:picChg chg="mod">
          <ac:chgData name="Hamlet Markarian" userId="4926d2b407f31d77" providerId="LiveId" clId="{705DC818-639B-473A-A2BD-6062E0046C7B}" dt="2021-04-22T14:14:38.128" v="1409"/>
          <ac:picMkLst>
            <pc:docMk/>
            <pc:sldMk cId="2624992570" sldId="1659"/>
            <ac:picMk id="54" creationId="{BFEC3663-B96F-48C9-9983-3D1241E6AFD1}"/>
          </ac:picMkLst>
        </pc:picChg>
        <pc:cxnChg chg="add mod">
          <ac:chgData name="Hamlet Markarian" userId="4926d2b407f31d77" providerId="LiveId" clId="{705DC818-639B-473A-A2BD-6062E0046C7B}" dt="2021-04-22T14:19:13.706" v="1473" actId="1038"/>
          <ac:cxnSpMkLst>
            <pc:docMk/>
            <pc:sldMk cId="2624992570" sldId="1659"/>
            <ac:cxnSpMk id="26" creationId="{18E5FEB2-7A78-47FF-AB29-188B81474523}"/>
          </ac:cxnSpMkLst>
        </pc:cxnChg>
        <pc:cxnChg chg="add mod">
          <ac:chgData name="Hamlet Markarian" userId="4926d2b407f31d77" providerId="LiveId" clId="{705DC818-639B-473A-A2BD-6062E0046C7B}" dt="2021-04-22T14:19:13.706" v="1473" actId="1038"/>
          <ac:cxnSpMkLst>
            <pc:docMk/>
            <pc:sldMk cId="2624992570" sldId="1659"/>
            <ac:cxnSpMk id="27" creationId="{8F33DFFC-7514-4CB7-8960-EBC367CA730B}"/>
          </ac:cxnSpMkLst>
        </pc:cxnChg>
        <pc:cxnChg chg="add mod">
          <ac:chgData name="Hamlet Markarian" userId="4926d2b407f31d77" providerId="LiveId" clId="{705DC818-639B-473A-A2BD-6062E0046C7B}" dt="2021-04-22T14:19:13.706" v="1473" actId="1038"/>
          <ac:cxnSpMkLst>
            <pc:docMk/>
            <pc:sldMk cId="2624992570" sldId="1659"/>
            <ac:cxnSpMk id="28" creationId="{CEC612AC-5C58-4E5C-88F3-CED78A908494}"/>
          </ac:cxnSpMkLst>
        </pc:cxnChg>
        <pc:cxnChg chg="add mod">
          <ac:chgData name="Hamlet Markarian" userId="4926d2b407f31d77" providerId="LiveId" clId="{705DC818-639B-473A-A2BD-6062E0046C7B}" dt="2021-04-22T14:19:13.706" v="1473" actId="1038"/>
          <ac:cxnSpMkLst>
            <pc:docMk/>
            <pc:sldMk cId="2624992570" sldId="1659"/>
            <ac:cxnSpMk id="29" creationId="{E73FBE2F-3D1B-4B55-9792-1AF6F0153445}"/>
          </ac:cxnSpMkLst>
        </pc:cxnChg>
      </pc:sldChg>
      <pc:sldChg chg="addSp modSp add mod">
        <pc:chgData name="Hamlet Markarian" userId="4926d2b407f31d77" providerId="LiveId" clId="{705DC818-639B-473A-A2BD-6062E0046C7B}" dt="2021-04-22T14:23:44.369" v="1505" actId="14100"/>
        <pc:sldMkLst>
          <pc:docMk/>
          <pc:sldMk cId="1170904315" sldId="1660"/>
        </pc:sldMkLst>
        <pc:spChg chg="mod">
          <ac:chgData name="Hamlet Markarian" userId="4926d2b407f31d77" providerId="LiveId" clId="{705DC818-639B-473A-A2BD-6062E0046C7B}" dt="2021-04-22T11:02:31.388" v="759" actId="403"/>
          <ac:spMkLst>
            <pc:docMk/>
            <pc:sldMk cId="1170904315" sldId="1660"/>
            <ac:spMk id="5" creationId="{BC01E833-A438-4C2A-AF28-2B402D7F80E5}"/>
          </ac:spMkLst>
        </pc:spChg>
        <pc:spChg chg="mod">
          <ac:chgData name="Hamlet Markarian" userId="4926d2b407f31d77" providerId="LiveId" clId="{705DC818-639B-473A-A2BD-6062E0046C7B}" dt="2021-04-22T14:21:07.423" v="1488"/>
          <ac:spMkLst>
            <pc:docMk/>
            <pc:sldMk cId="1170904315" sldId="1660"/>
            <ac:spMk id="17" creationId="{4FF2275B-9806-4DB8-A071-52B4F9B07CF8}"/>
          </ac:spMkLst>
        </pc:spChg>
        <pc:spChg chg="mod">
          <ac:chgData name="Hamlet Markarian" userId="4926d2b407f31d77" providerId="LiveId" clId="{705DC818-639B-473A-A2BD-6062E0046C7B}" dt="2021-04-22T14:21:07.423" v="1488"/>
          <ac:spMkLst>
            <pc:docMk/>
            <pc:sldMk cId="1170904315" sldId="1660"/>
            <ac:spMk id="19" creationId="{E8DC8136-108F-4011-8507-9D97A90513DF}"/>
          </ac:spMkLst>
        </pc:spChg>
        <pc:spChg chg="mod">
          <ac:chgData name="Hamlet Markarian" userId="4926d2b407f31d77" providerId="LiveId" clId="{705DC818-639B-473A-A2BD-6062E0046C7B}" dt="2021-04-22T14:21:07.423" v="1488"/>
          <ac:spMkLst>
            <pc:docMk/>
            <pc:sldMk cId="1170904315" sldId="1660"/>
            <ac:spMk id="20" creationId="{35C09561-94C6-4C7D-A84F-D41EBE508CCB}"/>
          </ac:spMkLst>
        </pc:spChg>
        <pc:spChg chg="mod">
          <ac:chgData name="Hamlet Markarian" userId="4926d2b407f31d77" providerId="LiveId" clId="{705DC818-639B-473A-A2BD-6062E0046C7B}" dt="2021-04-22T14:21:07.423" v="1488"/>
          <ac:spMkLst>
            <pc:docMk/>
            <pc:sldMk cId="1170904315" sldId="1660"/>
            <ac:spMk id="22" creationId="{31589A7E-C66F-43F7-AC5E-783E63649D4F}"/>
          </ac:spMkLst>
        </pc:spChg>
        <pc:spChg chg="mod">
          <ac:chgData name="Hamlet Markarian" userId="4926d2b407f31d77" providerId="LiveId" clId="{705DC818-639B-473A-A2BD-6062E0046C7B}" dt="2021-04-22T14:21:07.423" v="1488"/>
          <ac:spMkLst>
            <pc:docMk/>
            <pc:sldMk cId="1170904315" sldId="1660"/>
            <ac:spMk id="23" creationId="{9DAEA0EB-FF91-48D1-99E0-B0A93F4A5BEF}"/>
          </ac:spMkLst>
        </pc:spChg>
        <pc:spChg chg="mod">
          <ac:chgData name="Hamlet Markarian" userId="4926d2b407f31d77" providerId="LiveId" clId="{705DC818-639B-473A-A2BD-6062E0046C7B}" dt="2021-04-22T11:38:47.371" v="981"/>
          <ac:spMkLst>
            <pc:docMk/>
            <pc:sldMk cId="1170904315" sldId="1660"/>
            <ac:spMk id="24" creationId="{5526FA7D-3464-41FA-B79B-EF2C649713BD}"/>
          </ac:spMkLst>
        </pc:spChg>
        <pc:spChg chg="mod">
          <ac:chgData name="Hamlet Markarian" userId="4926d2b407f31d77" providerId="LiveId" clId="{705DC818-639B-473A-A2BD-6062E0046C7B}" dt="2021-04-22T14:21:07.423" v="1488"/>
          <ac:spMkLst>
            <pc:docMk/>
            <pc:sldMk cId="1170904315" sldId="1660"/>
            <ac:spMk id="26" creationId="{8282CDD1-5DE5-42C7-8137-02F1CF2B5C50}"/>
          </ac:spMkLst>
        </pc:spChg>
        <pc:spChg chg="mod">
          <ac:chgData name="Hamlet Markarian" userId="4926d2b407f31d77" providerId="LiveId" clId="{705DC818-639B-473A-A2BD-6062E0046C7B}" dt="2021-04-22T14:21:07.423" v="1488"/>
          <ac:spMkLst>
            <pc:docMk/>
            <pc:sldMk cId="1170904315" sldId="1660"/>
            <ac:spMk id="28" creationId="{43C8935D-DA09-4E9B-BD32-BB0A3E939E92}"/>
          </ac:spMkLst>
        </pc:spChg>
        <pc:spChg chg="mod">
          <ac:chgData name="Hamlet Markarian" userId="4926d2b407f31d77" providerId="LiveId" clId="{705DC818-639B-473A-A2BD-6062E0046C7B}" dt="2021-04-22T14:21:07.423" v="1488"/>
          <ac:spMkLst>
            <pc:docMk/>
            <pc:sldMk cId="1170904315" sldId="1660"/>
            <ac:spMk id="29" creationId="{ECA8C25D-C9E5-49D6-AF97-0EE1A6F6190B}"/>
          </ac:spMkLst>
        </pc:spChg>
        <pc:spChg chg="mod">
          <ac:chgData name="Hamlet Markarian" userId="4926d2b407f31d77" providerId="LiveId" clId="{705DC818-639B-473A-A2BD-6062E0046C7B}" dt="2021-04-22T14:21:07.423" v="1488"/>
          <ac:spMkLst>
            <pc:docMk/>
            <pc:sldMk cId="1170904315" sldId="1660"/>
            <ac:spMk id="30" creationId="{88B393FB-EE1D-43BC-92C4-D631DD5F1258}"/>
          </ac:spMkLst>
        </pc:spChg>
        <pc:spChg chg="mod">
          <ac:chgData name="Hamlet Markarian" userId="4926d2b407f31d77" providerId="LiveId" clId="{705DC818-639B-473A-A2BD-6062E0046C7B}" dt="2021-04-22T14:21:07.423" v="1488"/>
          <ac:spMkLst>
            <pc:docMk/>
            <pc:sldMk cId="1170904315" sldId="1660"/>
            <ac:spMk id="32" creationId="{D4FA2D68-8785-4CF8-9C94-FB5AF6F6DEA7}"/>
          </ac:spMkLst>
        </pc:spChg>
        <pc:spChg chg="mod">
          <ac:chgData name="Hamlet Markarian" userId="4926d2b407f31d77" providerId="LiveId" clId="{705DC818-639B-473A-A2BD-6062E0046C7B}" dt="2021-04-22T14:21:07.423" v="1488"/>
          <ac:spMkLst>
            <pc:docMk/>
            <pc:sldMk cId="1170904315" sldId="1660"/>
            <ac:spMk id="34" creationId="{5DAA87B6-3711-4BEB-891A-0A1A078303F0}"/>
          </ac:spMkLst>
        </pc:spChg>
        <pc:spChg chg="mod">
          <ac:chgData name="Hamlet Markarian" userId="4926d2b407f31d77" providerId="LiveId" clId="{705DC818-639B-473A-A2BD-6062E0046C7B}" dt="2021-04-22T14:21:07.423" v="1488"/>
          <ac:spMkLst>
            <pc:docMk/>
            <pc:sldMk cId="1170904315" sldId="1660"/>
            <ac:spMk id="35" creationId="{E49E6D40-1AED-46DD-8C56-7C73BA984648}"/>
          </ac:spMkLst>
        </pc:spChg>
        <pc:spChg chg="mod">
          <ac:chgData name="Hamlet Markarian" userId="4926d2b407f31d77" providerId="LiveId" clId="{705DC818-639B-473A-A2BD-6062E0046C7B}" dt="2021-04-22T14:21:07.423" v="1488"/>
          <ac:spMkLst>
            <pc:docMk/>
            <pc:sldMk cId="1170904315" sldId="1660"/>
            <ac:spMk id="37" creationId="{D1CAE5A2-3951-488D-B08D-729E5BBABC55}"/>
          </ac:spMkLst>
        </pc:spChg>
        <pc:spChg chg="mod">
          <ac:chgData name="Hamlet Markarian" userId="4926d2b407f31d77" providerId="LiveId" clId="{705DC818-639B-473A-A2BD-6062E0046C7B}" dt="2021-04-22T14:21:07.423" v="1488"/>
          <ac:spMkLst>
            <pc:docMk/>
            <pc:sldMk cId="1170904315" sldId="1660"/>
            <ac:spMk id="39" creationId="{D382D470-6736-46DF-BA2A-146D0D88A350}"/>
          </ac:spMkLst>
        </pc:spChg>
        <pc:spChg chg="mod">
          <ac:chgData name="Hamlet Markarian" userId="4926d2b407f31d77" providerId="LiveId" clId="{705DC818-639B-473A-A2BD-6062E0046C7B}" dt="2021-04-22T14:21:07.423" v="1488"/>
          <ac:spMkLst>
            <pc:docMk/>
            <pc:sldMk cId="1170904315" sldId="1660"/>
            <ac:spMk id="40" creationId="{00EA86FB-FC58-49C7-BB91-4B5F5ED0841F}"/>
          </ac:spMkLst>
        </pc:spChg>
        <pc:spChg chg="mod">
          <ac:chgData name="Hamlet Markarian" userId="4926d2b407f31d77" providerId="LiveId" clId="{705DC818-639B-473A-A2BD-6062E0046C7B}" dt="2021-04-22T14:21:07.423" v="1488"/>
          <ac:spMkLst>
            <pc:docMk/>
            <pc:sldMk cId="1170904315" sldId="1660"/>
            <ac:spMk id="42" creationId="{3A86A352-78DB-4F49-A02D-5832C646D298}"/>
          </ac:spMkLst>
        </pc:spChg>
        <pc:spChg chg="mod">
          <ac:chgData name="Hamlet Markarian" userId="4926d2b407f31d77" providerId="LiveId" clId="{705DC818-639B-473A-A2BD-6062E0046C7B}" dt="2021-04-22T14:21:07.423" v="1488"/>
          <ac:spMkLst>
            <pc:docMk/>
            <pc:sldMk cId="1170904315" sldId="1660"/>
            <ac:spMk id="43" creationId="{F5FE5476-ECE9-40C8-AFA5-A05F90834071}"/>
          </ac:spMkLst>
        </pc:spChg>
        <pc:spChg chg="mod">
          <ac:chgData name="Hamlet Markarian" userId="4926d2b407f31d77" providerId="LiveId" clId="{705DC818-639B-473A-A2BD-6062E0046C7B}" dt="2021-04-22T14:21:07.423" v="1488"/>
          <ac:spMkLst>
            <pc:docMk/>
            <pc:sldMk cId="1170904315" sldId="1660"/>
            <ac:spMk id="44" creationId="{15CB0915-5DA1-4E4B-B572-EAB820C6D4A8}"/>
          </ac:spMkLst>
        </pc:spChg>
        <pc:spChg chg="mod">
          <ac:chgData name="Hamlet Markarian" userId="4926d2b407f31d77" providerId="LiveId" clId="{705DC818-639B-473A-A2BD-6062E0046C7B}" dt="2021-04-22T14:21:27.853" v="1491" actId="14100"/>
          <ac:spMkLst>
            <pc:docMk/>
            <pc:sldMk cId="1170904315" sldId="1660"/>
            <ac:spMk id="46" creationId="{5DA8253C-B6B0-4512-97C3-E56E470D1B99}"/>
          </ac:spMkLst>
        </pc:spChg>
        <pc:spChg chg="mod">
          <ac:chgData name="Hamlet Markarian" userId="4926d2b407f31d77" providerId="LiveId" clId="{705DC818-639B-473A-A2BD-6062E0046C7B}" dt="2021-04-22T14:21:07.423" v="1488"/>
          <ac:spMkLst>
            <pc:docMk/>
            <pc:sldMk cId="1170904315" sldId="1660"/>
            <ac:spMk id="47" creationId="{94741BD8-0AE2-418B-9804-D88DDD50DF4A}"/>
          </ac:spMkLst>
        </pc:spChg>
        <pc:spChg chg="mod">
          <ac:chgData name="Hamlet Markarian" userId="4926d2b407f31d77" providerId="LiveId" clId="{705DC818-639B-473A-A2BD-6062E0046C7B}" dt="2021-04-22T14:21:07.423" v="1488"/>
          <ac:spMkLst>
            <pc:docMk/>
            <pc:sldMk cId="1170904315" sldId="1660"/>
            <ac:spMk id="48" creationId="{1DD4F5F0-8133-4BC5-99F6-CA43C18F1E95}"/>
          </ac:spMkLst>
        </pc:spChg>
        <pc:spChg chg="mod">
          <ac:chgData name="Hamlet Markarian" userId="4926d2b407f31d77" providerId="LiveId" clId="{705DC818-639B-473A-A2BD-6062E0046C7B}" dt="2021-04-22T11:03:03.911" v="768" actId="404"/>
          <ac:spMkLst>
            <pc:docMk/>
            <pc:sldMk cId="1170904315" sldId="1660"/>
            <ac:spMk id="50" creationId="{4F998B1D-6B43-4A9D-AD50-A2533B0C2888}"/>
          </ac:spMkLst>
        </pc:spChg>
        <pc:spChg chg="mod">
          <ac:chgData name="Hamlet Markarian" userId="4926d2b407f31d77" providerId="LiveId" clId="{705DC818-639B-473A-A2BD-6062E0046C7B}" dt="2021-04-22T14:21:07.423" v="1488"/>
          <ac:spMkLst>
            <pc:docMk/>
            <pc:sldMk cId="1170904315" sldId="1660"/>
            <ac:spMk id="51" creationId="{EB2A80DF-3D6F-489A-8161-F880C232074D}"/>
          </ac:spMkLst>
        </pc:spChg>
        <pc:spChg chg="mod">
          <ac:chgData name="Hamlet Markarian" userId="4926d2b407f31d77" providerId="LiveId" clId="{705DC818-639B-473A-A2BD-6062E0046C7B}" dt="2021-04-22T14:21:07.423" v="1488"/>
          <ac:spMkLst>
            <pc:docMk/>
            <pc:sldMk cId="1170904315" sldId="1660"/>
            <ac:spMk id="53" creationId="{81D9E021-1735-4BB3-B0A0-0B15246425B7}"/>
          </ac:spMkLst>
        </pc:spChg>
        <pc:spChg chg="mod">
          <ac:chgData name="Hamlet Markarian" userId="4926d2b407f31d77" providerId="LiveId" clId="{705DC818-639B-473A-A2BD-6062E0046C7B}" dt="2021-04-22T14:21:07.423" v="1488"/>
          <ac:spMkLst>
            <pc:docMk/>
            <pc:sldMk cId="1170904315" sldId="1660"/>
            <ac:spMk id="54" creationId="{8850C78F-36D5-4A32-B0A6-5441446AD68C}"/>
          </ac:spMkLst>
        </pc:spChg>
        <pc:spChg chg="mod">
          <ac:chgData name="Hamlet Markarian" userId="4926d2b407f31d77" providerId="LiveId" clId="{705DC818-639B-473A-A2BD-6062E0046C7B}" dt="2021-04-22T14:21:07.423" v="1488"/>
          <ac:spMkLst>
            <pc:docMk/>
            <pc:sldMk cId="1170904315" sldId="1660"/>
            <ac:spMk id="56" creationId="{F01903ED-B82B-4380-8825-7005E4796EA0}"/>
          </ac:spMkLst>
        </pc:spChg>
        <pc:spChg chg="mod">
          <ac:chgData name="Hamlet Markarian" userId="4926d2b407f31d77" providerId="LiveId" clId="{705DC818-639B-473A-A2BD-6062E0046C7B}" dt="2021-04-22T14:21:07.423" v="1488"/>
          <ac:spMkLst>
            <pc:docMk/>
            <pc:sldMk cId="1170904315" sldId="1660"/>
            <ac:spMk id="57" creationId="{0D936B76-48FC-42D1-9FBA-57F00D49FA6B}"/>
          </ac:spMkLst>
        </pc:spChg>
        <pc:spChg chg="mod">
          <ac:chgData name="Hamlet Markarian" userId="4926d2b407f31d77" providerId="LiveId" clId="{705DC818-639B-473A-A2BD-6062E0046C7B}" dt="2021-04-22T14:21:07.423" v="1488"/>
          <ac:spMkLst>
            <pc:docMk/>
            <pc:sldMk cId="1170904315" sldId="1660"/>
            <ac:spMk id="58" creationId="{B39D2C8C-1D18-408B-BFF9-4C495FCB8B93}"/>
          </ac:spMkLst>
        </pc:spChg>
        <pc:grpChg chg="add mod">
          <ac:chgData name="Hamlet Markarian" userId="4926d2b407f31d77" providerId="LiveId" clId="{705DC818-639B-473A-A2BD-6062E0046C7B}" dt="2021-04-22T14:21:48.505" v="1495" actId="1076"/>
          <ac:grpSpMkLst>
            <pc:docMk/>
            <pc:sldMk cId="1170904315" sldId="1660"/>
            <ac:grpSpMk id="16" creationId="{51A3F2FA-6AB3-4251-9DDC-09BAEC6F96CF}"/>
          </ac:grpSpMkLst>
        </pc:grpChg>
        <pc:grpChg chg="mod">
          <ac:chgData name="Hamlet Markarian" userId="4926d2b407f31d77" providerId="LiveId" clId="{705DC818-639B-473A-A2BD-6062E0046C7B}" dt="2021-04-22T14:21:07.423" v="1488"/>
          <ac:grpSpMkLst>
            <pc:docMk/>
            <pc:sldMk cId="1170904315" sldId="1660"/>
            <ac:grpSpMk id="18" creationId="{F8F8ED0F-2DEF-4790-830F-21F225C92BAB}"/>
          </ac:grpSpMkLst>
        </pc:grpChg>
        <pc:grpChg chg="add mod">
          <ac:chgData name="Hamlet Markarian" userId="4926d2b407f31d77" providerId="LiveId" clId="{705DC818-639B-473A-A2BD-6062E0046C7B}" dt="2021-04-22T14:22:24.231" v="1501" actId="465"/>
          <ac:grpSpMkLst>
            <pc:docMk/>
            <pc:sldMk cId="1170904315" sldId="1660"/>
            <ac:grpSpMk id="21" creationId="{4E249E13-ED23-4EBD-8850-EE45CE0554E9}"/>
          </ac:grpSpMkLst>
        </pc:grpChg>
        <pc:grpChg chg="add mod">
          <ac:chgData name="Hamlet Markarian" userId="4926d2b407f31d77" providerId="LiveId" clId="{705DC818-639B-473A-A2BD-6062E0046C7B}" dt="2021-04-22T14:22:24.231" v="1501" actId="465"/>
          <ac:grpSpMkLst>
            <pc:docMk/>
            <pc:sldMk cId="1170904315" sldId="1660"/>
            <ac:grpSpMk id="27" creationId="{A6A82E9F-1B6B-4CA9-97AD-A5F39129A359}"/>
          </ac:grpSpMkLst>
        </pc:grpChg>
        <pc:grpChg chg="add mod">
          <ac:chgData name="Hamlet Markarian" userId="4926d2b407f31d77" providerId="LiveId" clId="{705DC818-639B-473A-A2BD-6062E0046C7B}" dt="2021-04-22T14:22:24.231" v="1501" actId="465"/>
          <ac:grpSpMkLst>
            <pc:docMk/>
            <pc:sldMk cId="1170904315" sldId="1660"/>
            <ac:grpSpMk id="31" creationId="{C4FC2D25-55EC-4F8E-803F-36668CC50F4F}"/>
          </ac:grpSpMkLst>
        </pc:grpChg>
        <pc:grpChg chg="mod">
          <ac:chgData name="Hamlet Markarian" userId="4926d2b407f31d77" providerId="LiveId" clId="{705DC818-639B-473A-A2BD-6062E0046C7B}" dt="2021-04-22T14:21:07.423" v="1488"/>
          <ac:grpSpMkLst>
            <pc:docMk/>
            <pc:sldMk cId="1170904315" sldId="1660"/>
            <ac:grpSpMk id="33" creationId="{35FF49BE-22CE-4266-B806-B07722686513}"/>
          </ac:grpSpMkLst>
        </pc:grpChg>
        <pc:grpChg chg="add mod">
          <ac:chgData name="Hamlet Markarian" userId="4926d2b407f31d77" providerId="LiveId" clId="{705DC818-639B-473A-A2BD-6062E0046C7B}" dt="2021-04-22T14:22:06.398" v="1497" actId="1076"/>
          <ac:grpSpMkLst>
            <pc:docMk/>
            <pc:sldMk cId="1170904315" sldId="1660"/>
            <ac:grpSpMk id="36" creationId="{8AB60318-10D2-47B8-BC51-52BCBA08E6A8}"/>
          </ac:grpSpMkLst>
        </pc:grpChg>
        <pc:grpChg chg="mod">
          <ac:chgData name="Hamlet Markarian" userId="4926d2b407f31d77" providerId="LiveId" clId="{705DC818-639B-473A-A2BD-6062E0046C7B}" dt="2021-04-22T14:21:07.423" v="1488"/>
          <ac:grpSpMkLst>
            <pc:docMk/>
            <pc:sldMk cId="1170904315" sldId="1660"/>
            <ac:grpSpMk id="38" creationId="{B3955D33-62DF-494B-93D4-FEF429018C0F}"/>
          </ac:grpSpMkLst>
        </pc:grpChg>
        <pc:grpChg chg="add mod">
          <ac:chgData name="Hamlet Markarian" userId="4926d2b407f31d77" providerId="LiveId" clId="{705DC818-639B-473A-A2BD-6062E0046C7B}" dt="2021-04-22T14:22:24.231" v="1501" actId="465"/>
          <ac:grpSpMkLst>
            <pc:docMk/>
            <pc:sldMk cId="1170904315" sldId="1660"/>
            <ac:grpSpMk id="41" creationId="{626853A1-1D12-4CD6-A5D3-7A9FFB3DA30B}"/>
          </ac:grpSpMkLst>
        </pc:grpChg>
        <pc:grpChg chg="add mod">
          <ac:chgData name="Hamlet Markarian" userId="4926d2b407f31d77" providerId="LiveId" clId="{705DC818-639B-473A-A2BD-6062E0046C7B}" dt="2021-04-22T14:22:35.225" v="1503" actId="1076"/>
          <ac:grpSpMkLst>
            <pc:docMk/>
            <pc:sldMk cId="1170904315" sldId="1660"/>
            <ac:grpSpMk id="45" creationId="{C097DFCE-37CC-40F8-A4F7-BFB9CAD8D424}"/>
          </ac:grpSpMkLst>
        </pc:grpChg>
        <pc:grpChg chg="add mod">
          <ac:chgData name="Hamlet Markarian" userId="4926d2b407f31d77" providerId="LiveId" clId="{705DC818-639B-473A-A2BD-6062E0046C7B}" dt="2021-04-22T14:22:30.217" v="1502" actId="1076"/>
          <ac:grpSpMkLst>
            <pc:docMk/>
            <pc:sldMk cId="1170904315" sldId="1660"/>
            <ac:grpSpMk id="49" creationId="{5E74442F-AD5A-40EC-A7E4-AA6B2A08A5D9}"/>
          </ac:grpSpMkLst>
        </pc:grpChg>
        <pc:grpChg chg="add mod">
          <ac:chgData name="Hamlet Markarian" userId="4926d2b407f31d77" providerId="LiveId" clId="{705DC818-639B-473A-A2BD-6062E0046C7B}" dt="2021-04-22T14:22:19.315" v="1500" actId="1076"/>
          <ac:grpSpMkLst>
            <pc:docMk/>
            <pc:sldMk cId="1170904315" sldId="1660"/>
            <ac:grpSpMk id="55" creationId="{D70D686C-4BB5-44EA-A653-932D78D0AD7B}"/>
          </ac:grpSpMkLst>
        </pc:grpChg>
        <pc:picChg chg="add mod">
          <ac:chgData name="Hamlet Markarian" userId="4926d2b407f31d77" providerId="LiveId" clId="{705DC818-639B-473A-A2BD-6062E0046C7B}" dt="2021-04-22T14:23:44.369" v="1505" actId="14100"/>
          <ac:picMkLst>
            <pc:docMk/>
            <pc:sldMk cId="1170904315" sldId="1660"/>
            <ac:picMk id="15" creationId="{B1D887FB-F33B-4AD6-9A87-9D0B388D200F}"/>
          </ac:picMkLst>
        </pc:picChg>
      </pc:sldChg>
      <pc:sldChg chg="modSp add mod">
        <pc:chgData name="Hamlet Markarian" userId="4926d2b407f31d77" providerId="LiveId" clId="{705DC818-639B-473A-A2BD-6062E0046C7B}" dt="2021-04-22T11:38:50.187" v="982"/>
        <pc:sldMkLst>
          <pc:docMk/>
          <pc:sldMk cId="3116005013" sldId="1661"/>
        </pc:sldMkLst>
        <pc:spChg chg="mod">
          <ac:chgData name="Hamlet Markarian" userId="4926d2b407f31d77" providerId="LiveId" clId="{705DC818-639B-473A-A2BD-6062E0046C7B}" dt="2021-04-22T11:03:36.391" v="772"/>
          <ac:spMkLst>
            <pc:docMk/>
            <pc:sldMk cId="3116005013" sldId="1661"/>
            <ac:spMk id="5" creationId="{BC01E833-A438-4C2A-AF28-2B402D7F80E5}"/>
          </ac:spMkLst>
        </pc:spChg>
        <pc:spChg chg="mod">
          <ac:chgData name="Hamlet Markarian" userId="4926d2b407f31d77" providerId="LiveId" clId="{705DC818-639B-473A-A2BD-6062E0046C7B}" dt="2021-04-22T11:38:50.187" v="982"/>
          <ac:spMkLst>
            <pc:docMk/>
            <pc:sldMk cId="3116005013" sldId="1661"/>
            <ac:spMk id="24" creationId="{5526FA7D-3464-41FA-B79B-EF2C649713BD}"/>
          </ac:spMkLst>
        </pc:spChg>
        <pc:spChg chg="mod">
          <ac:chgData name="Hamlet Markarian" userId="4926d2b407f31d77" providerId="LiveId" clId="{705DC818-639B-473A-A2BD-6062E0046C7B}" dt="2021-04-22T11:03:57.059" v="779" actId="20577"/>
          <ac:spMkLst>
            <pc:docMk/>
            <pc:sldMk cId="3116005013" sldId="1661"/>
            <ac:spMk id="50" creationId="{4F998B1D-6B43-4A9D-AD50-A2533B0C2888}"/>
          </ac:spMkLst>
        </pc:spChg>
      </pc:sldChg>
      <pc:sldChg chg="modSp add mod">
        <pc:chgData name="Hamlet Markarian" userId="4926d2b407f31d77" providerId="LiveId" clId="{705DC818-639B-473A-A2BD-6062E0046C7B}" dt="2021-04-22T11:38:53.131" v="983"/>
        <pc:sldMkLst>
          <pc:docMk/>
          <pc:sldMk cId="4270206606" sldId="1662"/>
        </pc:sldMkLst>
        <pc:spChg chg="mod">
          <ac:chgData name="Hamlet Markarian" userId="4926d2b407f31d77" providerId="LiveId" clId="{705DC818-639B-473A-A2BD-6062E0046C7B}" dt="2021-04-22T11:07:22.708" v="786" actId="20577"/>
          <ac:spMkLst>
            <pc:docMk/>
            <pc:sldMk cId="4270206606" sldId="1662"/>
            <ac:spMk id="5" creationId="{BC01E833-A438-4C2A-AF28-2B402D7F80E5}"/>
          </ac:spMkLst>
        </pc:spChg>
        <pc:spChg chg="mod">
          <ac:chgData name="Hamlet Markarian" userId="4926d2b407f31d77" providerId="LiveId" clId="{705DC818-639B-473A-A2BD-6062E0046C7B}" dt="2021-04-22T11:38:53.131" v="983"/>
          <ac:spMkLst>
            <pc:docMk/>
            <pc:sldMk cId="4270206606" sldId="1662"/>
            <ac:spMk id="24" creationId="{5526FA7D-3464-41FA-B79B-EF2C649713BD}"/>
          </ac:spMkLst>
        </pc:spChg>
        <pc:spChg chg="mod">
          <ac:chgData name="Hamlet Markarian" userId="4926d2b407f31d77" providerId="LiveId" clId="{705DC818-639B-473A-A2BD-6062E0046C7B}" dt="2021-04-22T11:07:51.013" v="801" actId="20577"/>
          <ac:spMkLst>
            <pc:docMk/>
            <pc:sldMk cId="4270206606" sldId="1662"/>
            <ac:spMk id="50" creationId="{4F998B1D-6B43-4A9D-AD50-A2533B0C2888}"/>
          </ac:spMkLst>
        </pc:spChg>
      </pc:sldChg>
      <pc:sldChg chg="addSp modSp add mod">
        <pc:chgData name="Hamlet Markarian" userId="4926d2b407f31d77" providerId="LiveId" clId="{705DC818-639B-473A-A2BD-6062E0046C7B}" dt="2021-04-22T14:27:59.899" v="1537" actId="6549"/>
        <pc:sldMkLst>
          <pc:docMk/>
          <pc:sldMk cId="1678238985" sldId="1663"/>
        </pc:sldMkLst>
        <pc:spChg chg="mod">
          <ac:chgData name="Hamlet Markarian" userId="4926d2b407f31d77" providerId="LiveId" clId="{705DC818-639B-473A-A2BD-6062E0046C7B}" dt="2021-04-22T11:08:35.809" v="807" actId="6549"/>
          <ac:spMkLst>
            <pc:docMk/>
            <pc:sldMk cId="1678238985" sldId="1663"/>
            <ac:spMk id="5" creationId="{BC01E833-A438-4C2A-AF28-2B402D7F80E5}"/>
          </ac:spMkLst>
        </pc:spChg>
        <pc:spChg chg="add mod">
          <ac:chgData name="Hamlet Markarian" userId="4926d2b407f31d77" providerId="LiveId" clId="{705DC818-639B-473A-A2BD-6062E0046C7B}" dt="2021-04-22T14:26:36.160" v="1511"/>
          <ac:spMkLst>
            <pc:docMk/>
            <pc:sldMk cId="1678238985" sldId="1663"/>
            <ac:spMk id="15" creationId="{628204D1-87E2-452C-9F83-1C9B9A7E8A5A}"/>
          </ac:spMkLst>
        </pc:spChg>
        <pc:spChg chg="add mod">
          <ac:chgData name="Hamlet Markarian" userId="4926d2b407f31d77" providerId="LiveId" clId="{705DC818-639B-473A-A2BD-6062E0046C7B}" dt="2021-04-22T14:26:36.160" v="1511"/>
          <ac:spMkLst>
            <pc:docMk/>
            <pc:sldMk cId="1678238985" sldId="1663"/>
            <ac:spMk id="16" creationId="{F0DAE631-5C33-433A-BEDC-97EDC6B083C5}"/>
          </ac:spMkLst>
        </pc:spChg>
        <pc:spChg chg="add mod">
          <ac:chgData name="Hamlet Markarian" userId="4926d2b407f31d77" providerId="LiveId" clId="{705DC818-639B-473A-A2BD-6062E0046C7B}" dt="2021-04-22T14:27:12.205" v="1525" actId="20577"/>
          <ac:spMkLst>
            <pc:docMk/>
            <pc:sldMk cId="1678238985" sldId="1663"/>
            <ac:spMk id="17" creationId="{E572CAFB-2933-4FBC-A5AF-438AF7C97216}"/>
          </ac:spMkLst>
        </pc:spChg>
        <pc:spChg chg="add mod">
          <ac:chgData name="Hamlet Markarian" userId="4926d2b407f31d77" providerId="LiveId" clId="{705DC818-639B-473A-A2BD-6062E0046C7B}" dt="2021-04-22T14:27:59.899" v="1537" actId="6549"/>
          <ac:spMkLst>
            <pc:docMk/>
            <pc:sldMk cId="1678238985" sldId="1663"/>
            <ac:spMk id="18" creationId="{30800768-DDFB-42BC-9D4E-82EDF2E5D0BA}"/>
          </ac:spMkLst>
        </pc:spChg>
        <pc:cxnChg chg="add mod">
          <ac:chgData name="Hamlet Markarian" userId="4926d2b407f31d77" providerId="LiveId" clId="{705DC818-639B-473A-A2BD-6062E0046C7B}" dt="2021-04-22T14:26:19.567" v="1506"/>
          <ac:cxnSpMkLst>
            <pc:docMk/>
            <pc:sldMk cId="1678238985" sldId="1663"/>
            <ac:cxnSpMk id="19" creationId="{003E5E41-F377-4EB9-B0CE-6187EB4F77BB}"/>
          </ac:cxnSpMkLst>
        </pc:cxnChg>
      </pc:sldChg>
      <pc:sldChg chg="modSp add mod">
        <pc:chgData name="Hamlet Markarian" userId="4926d2b407f31d77" providerId="LiveId" clId="{705DC818-639B-473A-A2BD-6062E0046C7B}" dt="2021-04-22T11:09:07.588" v="812" actId="20577"/>
        <pc:sldMkLst>
          <pc:docMk/>
          <pc:sldMk cId="3799479137" sldId="1664"/>
        </pc:sldMkLst>
        <pc:spChg chg="mod">
          <ac:chgData name="Hamlet Markarian" userId="4926d2b407f31d77" providerId="LiveId" clId="{705DC818-639B-473A-A2BD-6062E0046C7B}" dt="2021-04-22T11:09:07.588" v="812" actId="20577"/>
          <ac:spMkLst>
            <pc:docMk/>
            <pc:sldMk cId="3799479137" sldId="1664"/>
            <ac:spMk id="5" creationId="{BC01E833-A438-4C2A-AF28-2B402D7F80E5}"/>
          </ac:spMkLst>
        </pc:spChg>
      </pc:sldChg>
      <pc:sldChg chg="modSp add mod">
        <pc:chgData name="Hamlet Markarian" userId="4926d2b407f31d77" providerId="LiveId" clId="{705DC818-639B-473A-A2BD-6062E0046C7B}" dt="2021-04-22T11:09:29.471" v="814"/>
        <pc:sldMkLst>
          <pc:docMk/>
          <pc:sldMk cId="3991865366" sldId="1665"/>
        </pc:sldMkLst>
        <pc:spChg chg="mod">
          <ac:chgData name="Hamlet Markarian" userId="4926d2b407f31d77" providerId="LiveId" clId="{705DC818-639B-473A-A2BD-6062E0046C7B}" dt="2021-04-22T11:09:29.471" v="814"/>
          <ac:spMkLst>
            <pc:docMk/>
            <pc:sldMk cId="3991865366" sldId="1665"/>
            <ac:spMk id="5" creationId="{BC01E833-A438-4C2A-AF28-2B402D7F80E5}"/>
          </ac:spMkLst>
        </pc:spChg>
      </pc:sldChg>
      <pc:sldChg chg="addSp delSp modSp add mod">
        <pc:chgData name="Hamlet Markarian" userId="4926d2b407f31d77" providerId="LiveId" clId="{705DC818-639B-473A-A2BD-6062E0046C7B}" dt="2021-04-22T15:24:48.821" v="1925" actId="11530"/>
        <pc:sldMkLst>
          <pc:docMk/>
          <pc:sldMk cId="3194781255" sldId="1666"/>
        </pc:sldMkLst>
        <pc:spChg chg="mod">
          <ac:chgData name="Hamlet Markarian" userId="4926d2b407f31d77" providerId="LiveId" clId="{705DC818-639B-473A-A2BD-6062E0046C7B}" dt="2021-04-22T11:09:49.737" v="816"/>
          <ac:spMkLst>
            <pc:docMk/>
            <pc:sldMk cId="3194781255" sldId="1666"/>
            <ac:spMk id="5" creationId="{BC01E833-A438-4C2A-AF28-2B402D7F80E5}"/>
          </ac:spMkLst>
        </pc:spChg>
        <pc:spChg chg="add mod">
          <ac:chgData name="Hamlet Markarian" userId="4926d2b407f31d77" providerId="LiveId" clId="{705DC818-639B-473A-A2BD-6062E0046C7B}" dt="2021-04-22T14:46:03.851" v="1655" actId="1038"/>
          <ac:spMkLst>
            <pc:docMk/>
            <pc:sldMk cId="3194781255" sldId="1666"/>
            <ac:spMk id="16" creationId="{47AEE9E7-34C2-4787-B108-C90B51CC188E}"/>
          </ac:spMkLst>
        </pc:spChg>
        <pc:spChg chg="add mod">
          <ac:chgData name="Hamlet Markarian" userId="4926d2b407f31d77" providerId="LiveId" clId="{705DC818-639B-473A-A2BD-6062E0046C7B}" dt="2021-04-22T14:38:46.779" v="1584" actId="555"/>
          <ac:spMkLst>
            <pc:docMk/>
            <pc:sldMk cId="3194781255" sldId="1666"/>
            <ac:spMk id="17" creationId="{FD426A2B-B312-4F85-B208-D9D67D145734}"/>
          </ac:spMkLst>
        </pc:spChg>
        <pc:spChg chg="add mod">
          <ac:chgData name="Hamlet Markarian" userId="4926d2b407f31d77" providerId="LiveId" clId="{705DC818-639B-473A-A2BD-6062E0046C7B}" dt="2021-04-22T14:37:38.924" v="1565" actId="1076"/>
          <ac:spMkLst>
            <pc:docMk/>
            <pc:sldMk cId="3194781255" sldId="1666"/>
            <ac:spMk id="18" creationId="{232F2557-2167-428E-AB83-19556652ED65}"/>
          </ac:spMkLst>
        </pc:spChg>
        <pc:spChg chg="add mod">
          <ac:chgData name="Hamlet Markarian" userId="4926d2b407f31d77" providerId="LiveId" clId="{705DC818-639B-473A-A2BD-6062E0046C7B}" dt="2021-04-22T14:37:38.924" v="1565" actId="1076"/>
          <ac:spMkLst>
            <pc:docMk/>
            <pc:sldMk cId="3194781255" sldId="1666"/>
            <ac:spMk id="19" creationId="{80D9427D-2AB0-4245-A4F4-5FE4F7B6EA93}"/>
          </ac:spMkLst>
        </pc:spChg>
        <pc:spChg chg="add mod">
          <ac:chgData name="Hamlet Markarian" userId="4926d2b407f31d77" providerId="LiveId" clId="{705DC818-639B-473A-A2BD-6062E0046C7B}" dt="2021-04-22T14:37:38.924" v="1565" actId="1076"/>
          <ac:spMkLst>
            <pc:docMk/>
            <pc:sldMk cId="3194781255" sldId="1666"/>
            <ac:spMk id="20" creationId="{850E8907-FD0E-4C94-95A7-837C8614BF00}"/>
          </ac:spMkLst>
        </pc:spChg>
        <pc:spChg chg="add mod">
          <ac:chgData name="Hamlet Markarian" userId="4926d2b407f31d77" providerId="LiveId" clId="{705DC818-639B-473A-A2BD-6062E0046C7B}" dt="2021-04-22T14:37:38.924" v="1565" actId="1076"/>
          <ac:spMkLst>
            <pc:docMk/>
            <pc:sldMk cId="3194781255" sldId="1666"/>
            <ac:spMk id="21" creationId="{D9567E1F-A5B3-4D33-9DEC-17914DC6DA3D}"/>
          </ac:spMkLst>
        </pc:spChg>
        <pc:spChg chg="add mod">
          <ac:chgData name="Hamlet Markarian" userId="4926d2b407f31d77" providerId="LiveId" clId="{705DC818-639B-473A-A2BD-6062E0046C7B}" dt="2021-04-22T15:24:48.821" v="1925" actId="11530"/>
          <ac:spMkLst>
            <pc:docMk/>
            <pc:sldMk cId="3194781255" sldId="1666"/>
            <ac:spMk id="22" creationId="{7ED557EC-33CD-4743-A990-304213355877}"/>
          </ac:spMkLst>
        </pc:spChg>
        <pc:spChg chg="add mod">
          <ac:chgData name="Hamlet Markarian" userId="4926d2b407f31d77" providerId="LiveId" clId="{705DC818-639B-473A-A2BD-6062E0046C7B}" dt="2021-04-22T15:24:48.821" v="1925" actId="11530"/>
          <ac:spMkLst>
            <pc:docMk/>
            <pc:sldMk cId="3194781255" sldId="1666"/>
            <ac:spMk id="23" creationId="{A68196FF-88AB-4031-96CB-3B803748073F}"/>
          </ac:spMkLst>
        </pc:spChg>
        <pc:spChg chg="add mod">
          <ac:chgData name="Hamlet Markarian" userId="4926d2b407f31d77" providerId="LiveId" clId="{705DC818-639B-473A-A2BD-6062E0046C7B}" dt="2021-04-22T15:24:48.821" v="1925" actId="11530"/>
          <ac:spMkLst>
            <pc:docMk/>
            <pc:sldMk cId="3194781255" sldId="1666"/>
            <ac:spMk id="26" creationId="{D31CF8FC-301C-4B04-ABEF-B91508519660}"/>
          </ac:spMkLst>
        </pc:spChg>
        <pc:spChg chg="add mod">
          <ac:chgData name="Hamlet Markarian" userId="4926d2b407f31d77" providerId="LiveId" clId="{705DC818-639B-473A-A2BD-6062E0046C7B}" dt="2021-04-22T15:24:48.821" v="1925" actId="11530"/>
          <ac:spMkLst>
            <pc:docMk/>
            <pc:sldMk cId="3194781255" sldId="1666"/>
            <ac:spMk id="27" creationId="{0B3CD862-F568-4F91-929C-8D97A460B161}"/>
          </ac:spMkLst>
        </pc:spChg>
        <pc:spChg chg="add mod">
          <ac:chgData name="Hamlet Markarian" userId="4926d2b407f31d77" providerId="LiveId" clId="{705DC818-639B-473A-A2BD-6062E0046C7B}" dt="2021-04-22T15:24:48.821" v="1925" actId="11530"/>
          <ac:spMkLst>
            <pc:docMk/>
            <pc:sldMk cId="3194781255" sldId="1666"/>
            <ac:spMk id="28" creationId="{BBB81A98-33EE-4BB0-8812-CD3495B7AD36}"/>
          </ac:spMkLst>
        </pc:spChg>
        <pc:spChg chg="add mod">
          <ac:chgData name="Hamlet Markarian" userId="4926d2b407f31d77" providerId="LiveId" clId="{705DC818-639B-473A-A2BD-6062E0046C7B}" dt="2021-04-22T15:24:48.821" v="1925" actId="11530"/>
          <ac:spMkLst>
            <pc:docMk/>
            <pc:sldMk cId="3194781255" sldId="1666"/>
            <ac:spMk id="29" creationId="{E6EE5509-8AF1-49A5-8689-F600D0C30D5D}"/>
          </ac:spMkLst>
        </pc:spChg>
        <pc:spChg chg="add mod">
          <ac:chgData name="Hamlet Markarian" userId="4926d2b407f31d77" providerId="LiveId" clId="{705DC818-639B-473A-A2BD-6062E0046C7B}" dt="2021-04-22T15:24:48.821" v="1925" actId="11530"/>
          <ac:spMkLst>
            <pc:docMk/>
            <pc:sldMk cId="3194781255" sldId="1666"/>
            <ac:spMk id="36" creationId="{64285E8E-864B-4ACE-88FD-BDE4939AEFF7}"/>
          </ac:spMkLst>
        </pc:spChg>
        <pc:spChg chg="add mod">
          <ac:chgData name="Hamlet Markarian" userId="4926d2b407f31d77" providerId="LiveId" clId="{705DC818-639B-473A-A2BD-6062E0046C7B}" dt="2021-04-22T14:37:38.924" v="1565" actId="1076"/>
          <ac:spMkLst>
            <pc:docMk/>
            <pc:sldMk cId="3194781255" sldId="1666"/>
            <ac:spMk id="38" creationId="{DB85538C-D807-48A0-B758-E934ED0AB59B}"/>
          </ac:spMkLst>
        </pc:spChg>
        <pc:spChg chg="add mod">
          <ac:chgData name="Hamlet Markarian" userId="4926d2b407f31d77" providerId="LiveId" clId="{705DC818-639B-473A-A2BD-6062E0046C7B}" dt="2021-04-22T15:24:48.821" v="1925" actId="11530"/>
          <ac:spMkLst>
            <pc:docMk/>
            <pc:sldMk cId="3194781255" sldId="1666"/>
            <ac:spMk id="39" creationId="{E8C24ADB-C6C0-4E50-BFA8-37B37A1B7BF3}"/>
          </ac:spMkLst>
        </pc:spChg>
        <pc:spChg chg="add mod">
          <ac:chgData name="Hamlet Markarian" userId="4926d2b407f31d77" providerId="LiveId" clId="{705DC818-639B-473A-A2BD-6062E0046C7B}" dt="2021-04-22T14:37:38.924" v="1565" actId="1076"/>
          <ac:spMkLst>
            <pc:docMk/>
            <pc:sldMk cId="3194781255" sldId="1666"/>
            <ac:spMk id="40" creationId="{F855628A-08F9-4B7A-8B22-1418990CB74F}"/>
          </ac:spMkLst>
        </pc:spChg>
        <pc:spChg chg="add mod ord">
          <ac:chgData name="Hamlet Markarian" userId="4926d2b407f31d77" providerId="LiveId" clId="{705DC818-639B-473A-A2BD-6062E0046C7B}" dt="2021-04-22T14:37:38.924" v="1565" actId="1076"/>
          <ac:spMkLst>
            <pc:docMk/>
            <pc:sldMk cId="3194781255" sldId="1666"/>
            <ac:spMk id="41" creationId="{916683DD-5D23-49F1-81BC-C3DD15A4CE39}"/>
          </ac:spMkLst>
        </pc:spChg>
        <pc:spChg chg="add mod">
          <ac:chgData name="Hamlet Markarian" userId="4926d2b407f31d77" providerId="LiveId" clId="{705DC818-639B-473A-A2BD-6062E0046C7B}" dt="2021-04-22T15:24:48.821" v="1925" actId="11530"/>
          <ac:spMkLst>
            <pc:docMk/>
            <pc:sldMk cId="3194781255" sldId="1666"/>
            <ac:spMk id="44" creationId="{C993EE29-276E-499A-9D05-62D6FABE93DB}"/>
          </ac:spMkLst>
        </pc:spChg>
        <pc:spChg chg="add mod">
          <ac:chgData name="Hamlet Markarian" userId="4926d2b407f31d77" providerId="LiveId" clId="{705DC818-639B-473A-A2BD-6062E0046C7B}" dt="2021-04-22T15:24:48.821" v="1925" actId="11530"/>
          <ac:spMkLst>
            <pc:docMk/>
            <pc:sldMk cId="3194781255" sldId="1666"/>
            <ac:spMk id="46" creationId="{6E74C7BB-51D1-4433-BDDF-C5E01DBDEE64}"/>
          </ac:spMkLst>
        </pc:spChg>
        <pc:spChg chg="add mod">
          <ac:chgData name="Hamlet Markarian" userId="4926d2b407f31d77" providerId="LiveId" clId="{705DC818-639B-473A-A2BD-6062E0046C7B}" dt="2021-04-22T15:24:48.821" v="1925" actId="11530"/>
          <ac:spMkLst>
            <pc:docMk/>
            <pc:sldMk cId="3194781255" sldId="1666"/>
            <ac:spMk id="48" creationId="{9C2A1769-1475-4D71-9421-D126DE13C81C}"/>
          </ac:spMkLst>
        </pc:spChg>
        <pc:spChg chg="mod">
          <ac:chgData name="Hamlet Markarian" userId="4926d2b407f31d77" providerId="LiveId" clId="{705DC818-639B-473A-A2BD-6062E0046C7B}" dt="2021-04-22T11:10:08.625" v="822"/>
          <ac:spMkLst>
            <pc:docMk/>
            <pc:sldMk cId="3194781255" sldId="1666"/>
            <ac:spMk id="50" creationId="{4F998B1D-6B43-4A9D-AD50-A2533B0C2888}"/>
          </ac:spMkLst>
        </pc:spChg>
        <pc:spChg chg="add mod">
          <ac:chgData name="Hamlet Markarian" userId="4926d2b407f31d77" providerId="LiveId" clId="{705DC818-639B-473A-A2BD-6062E0046C7B}" dt="2021-04-22T14:37:38.924" v="1565" actId="1076"/>
          <ac:spMkLst>
            <pc:docMk/>
            <pc:sldMk cId="3194781255" sldId="1666"/>
            <ac:spMk id="51" creationId="{5E155CA9-E823-4010-B1DE-2E4C38471681}"/>
          </ac:spMkLst>
        </pc:spChg>
        <pc:spChg chg="add mod">
          <ac:chgData name="Hamlet Markarian" userId="4926d2b407f31d77" providerId="LiveId" clId="{705DC818-639B-473A-A2BD-6062E0046C7B}" dt="2021-04-22T14:46:15.598" v="1656" actId="14100"/>
          <ac:spMkLst>
            <pc:docMk/>
            <pc:sldMk cId="3194781255" sldId="1666"/>
            <ac:spMk id="53" creationId="{023AFD79-F624-4962-AF7B-8D82243344CE}"/>
          </ac:spMkLst>
        </pc:spChg>
        <pc:spChg chg="add mod">
          <ac:chgData name="Hamlet Markarian" userId="4926d2b407f31d77" providerId="LiveId" clId="{705DC818-639B-473A-A2BD-6062E0046C7B}" dt="2021-04-22T14:46:03.851" v="1655" actId="1038"/>
          <ac:spMkLst>
            <pc:docMk/>
            <pc:sldMk cId="3194781255" sldId="1666"/>
            <ac:spMk id="54" creationId="{9F9CC3FF-946D-47EC-B080-FE594F98A79C}"/>
          </ac:spMkLst>
        </pc:spChg>
        <pc:spChg chg="add mod">
          <ac:chgData name="Hamlet Markarian" userId="4926d2b407f31d77" providerId="LiveId" clId="{705DC818-639B-473A-A2BD-6062E0046C7B}" dt="2021-04-22T14:46:03.851" v="1655" actId="1038"/>
          <ac:spMkLst>
            <pc:docMk/>
            <pc:sldMk cId="3194781255" sldId="1666"/>
            <ac:spMk id="55" creationId="{42979672-9E8A-4E0F-B99F-9022F149FF8A}"/>
          </ac:spMkLst>
        </pc:spChg>
        <pc:spChg chg="add mod">
          <ac:chgData name="Hamlet Markarian" userId="4926d2b407f31d77" providerId="LiveId" clId="{705DC818-639B-473A-A2BD-6062E0046C7B}" dt="2021-04-22T14:46:03.851" v="1655" actId="1038"/>
          <ac:spMkLst>
            <pc:docMk/>
            <pc:sldMk cId="3194781255" sldId="1666"/>
            <ac:spMk id="56" creationId="{D27909DB-D24F-4639-B1F2-40C7644CEBDF}"/>
          </ac:spMkLst>
        </pc:spChg>
        <pc:spChg chg="add mod">
          <ac:chgData name="Hamlet Markarian" userId="4926d2b407f31d77" providerId="LiveId" clId="{705DC818-639B-473A-A2BD-6062E0046C7B}" dt="2021-04-22T14:46:03.851" v="1655" actId="1038"/>
          <ac:spMkLst>
            <pc:docMk/>
            <pc:sldMk cId="3194781255" sldId="1666"/>
            <ac:spMk id="57" creationId="{501B61E1-B97B-4513-9209-2B25C6BDF3DC}"/>
          </ac:spMkLst>
        </pc:spChg>
        <pc:spChg chg="add mod">
          <ac:chgData name="Hamlet Markarian" userId="4926d2b407f31d77" providerId="LiveId" clId="{705DC818-639B-473A-A2BD-6062E0046C7B}" dt="2021-04-22T14:38:50.351" v="1585" actId="1076"/>
          <ac:spMkLst>
            <pc:docMk/>
            <pc:sldMk cId="3194781255" sldId="1666"/>
            <ac:spMk id="62" creationId="{281F3CB8-F254-4F42-A187-DB677E124EAF}"/>
          </ac:spMkLst>
        </pc:spChg>
        <pc:cxnChg chg="add mod">
          <ac:chgData name="Hamlet Markarian" userId="4926d2b407f31d77" providerId="LiveId" clId="{705DC818-639B-473A-A2BD-6062E0046C7B}" dt="2021-04-22T14:46:03.851" v="1655" actId="1038"/>
          <ac:cxnSpMkLst>
            <pc:docMk/>
            <pc:sldMk cId="3194781255" sldId="1666"/>
            <ac:cxnSpMk id="15" creationId="{82785A59-542D-4C6C-92B5-FCE830B5347B}"/>
          </ac:cxnSpMkLst>
        </pc:cxnChg>
        <pc:cxnChg chg="add mod">
          <ac:chgData name="Hamlet Markarian" userId="4926d2b407f31d77" providerId="LiveId" clId="{705DC818-639B-473A-A2BD-6062E0046C7B}" dt="2021-04-22T14:46:03.851" v="1655" actId="1038"/>
          <ac:cxnSpMkLst>
            <pc:docMk/>
            <pc:sldMk cId="3194781255" sldId="1666"/>
            <ac:cxnSpMk id="30" creationId="{EB056B8B-F3CB-4A9A-ACFB-06404BD2E47B}"/>
          </ac:cxnSpMkLst>
        </pc:cxnChg>
        <pc:cxnChg chg="add mod">
          <ac:chgData name="Hamlet Markarian" userId="4926d2b407f31d77" providerId="LiveId" clId="{705DC818-639B-473A-A2BD-6062E0046C7B}" dt="2021-04-22T14:46:03.851" v="1655" actId="1038"/>
          <ac:cxnSpMkLst>
            <pc:docMk/>
            <pc:sldMk cId="3194781255" sldId="1666"/>
            <ac:cxnSpMk id="31" creationId="{46672E20-D49F-409F-AB9B-97741D01EB89}"/>
          </ac:cxnSpMkLst>
        </pc:cxnChg>
        <pc:cxnChg chg="add mod">
          <ac:chgData name="Hamlet Markarian" userId="4926d2b407f31d77" providerId="LiveId" clId="{705DC818-639B-473A-A2BD-6062E0046C7B}" dt="2021-04-22T14:46:03.851" v="1655" actId="1038"/>
          <ac:cxnSpMkLst>
            <pc:docMk/>
            <pc:sldMk cId="3194781255" sldId="1666"/>
            <ac:cxnSpMk id="32" creationId="{730A6787-4BB0-4F0B-B10B-CE90F5E55570}"/>
          </ac:cxnSpMkLst>
        </pc:cxnChg>
        <pc:cxnChg chg="add mod">
          <ac:chgData name="Hamlet Markarian" userId="4926d2b407f31d77" providerId="LiveId" clId="{705DC818-639B-473A-A2BD-6062E0046C7B}" dt="2021-04-22T14:46:03.851" v="1655" actId="1038"/>
          <ac:cxnSpMkLst>
            <pc:docMk/>
            <pc:sldMk cId="3194781255" sldId="1666"/>
            <ac:cxnSpMk id="33" creationId="{F3AD39D8-3664-42C4-9229-FAD118B1BAD3}"/>
          </ac:cxnSpMkLst>
        </pc:cxnChg>
        <pc:cxnChg chg="add del mod">
          <ac:chgData name="Hamlet Markarian" userId="4926d2b407f31d77" providerId="LiveId" clId="{705DC818-639B-473A-A2BD-6062E0046C7B}" dt="2021-04-22T14:44:02.265" v="1645" actId="478"/>
          <ac:cxnSpMkLst>
            <pc:docMk/>
            <pc:sldMk cId="3194781255" sldId="1666"/>
            <ac:cxnSpMk id="34" creationId="{5530F3C3-83B3-4BC0-B5AA-1004BC2B980F}"/>
          </ac:cxnSpMkLst>
        </pc:cxnChg>
        <pc:cxnChg chg="add del mod">
          <ac:chgData name="Hamlet Markarian" userId="4926d2b407f31d77" providerId="LiveId" clId="{705DC818-639B-473A-A2BD-6062E0046C7B}" dt="2021-04-22T14:43:43.417" v="1636" actId="478"/>
          <ac:cxnSpMkLst>
            <pc:docMk/>
            <pc:sldMk cId="3194781255" sldId="1666"/>
            <ac:cxnSpMk id="35" creationId="{12F3B033-A202-41D5-B861-EE222340524B}"/>
          </ac:cxnSpMkLst>
        </pc:cxnChg>
        <pc:cxnChg chg="add mod">
          <ac:chgData name="Hamlet Markarian" userId="4926d2b407f31d77" providerId="LiveId" clId="{705DC818-639B-473A-A2BD-6062E0046C7B}" dt="2021-04-22T14:46:03.851" v="1655" actId="1038"/>
          <ac:cxnSpMkLst>
            <pc:docMk/>
            <pc:sldMk cId="3194781255" sldId="1666"/>
            <ac:cxnSpMk id="37" creationId="{63FD3CEB-9334-4156-9777-0A405E20F5A4}"/>
          </ac:cxnSpMkLst>
        </pc:cxnChg>
        <pc:cxnChg chg="add mod">
          <ac:chgData name="Hamlet Markarian" userId="4926d2b407f31d77" providerId="LiveId" clId="{705DC818-639B-473A-A2BD-6062E0046C7B}" dt="2021-04-22T14:37:38.924" v="1565" actId="1076"/>
          <ac:cxnSpMkLst>
            <pc:docMk/>
            <pc:sldMk cId="3194781255" sldId="1666"/>
            <ac:cxnSpMk id="42" creationId="{0A817D87-59B8-4674-BE44-9D3283A2A895}"/>
          </ac:cxnSpMkLst>
        </pc:cxnChg>
        <pc:cxnChg chg="add mod ord">
          <ac:chgData name="Hamlet Markarian" userId="4926d2b407f31d77" providerId="LiveId" clId="{705DC818-639B-473A-A2BD-6062E0046C7B}" dt="2021-04-22T14:46:28.121" v="1657" actId="14100"/>
          <ac:cxnSpMkLst>
            <pc:docMk/>
            <pc:sldMk cId="3194781255" sldId="1666"/>
            <ac:cxnSpMk id="43" creationId="{BD93C911-8938-4905-B3C6-B18D1B6A32C6}"/>
          </ac:cxnSpMkLst>
        </pc:cxnChg>
        <pc:cxnChg chg="add mod">
          <ac:chgData name="Hamlet Markarian" userId="4926d2b407f31d77" providerId="LiveId" clId="{705DC818-639B-473A-A2BD-6062E0046C7B}" dt="2021-04-22T14:46:03.851" v="1655" actId="1038"/>
          <ac:cxnSpMkLst>
            <pc:docMk/>
            <pc:sldMk cId="3194781255" sldId="1666"/>
            <ac:cxnSpMk id="45" creationId="{9563A5F9-CF55-4475-A87A-89622A97F7C1}"/>
          </ac:cxnSpMkLst>
        </pc:cxnChg>
        <pc:cxnChg chg="add del mod">
          <ac:chgData name="Hamlet Markarian" userId="4926d2b407f31d77" providerId="LiveId" clId="{705DC818-639B-473A-A2BD-6062E0046C7B}" dt="2021-04-22T14:43:54.521" v="1641" actId="478"/>
          <ac:cxnSpMkLst>
            <pc:docMk/>
            <pc:sldMk cId="3194781255" sldId="1666"/>
            <ac:cxnSpMk id="47" creationId="{6F01F276-BFF0-432B-8FCC-341C55CFA471}"/>
          </ac:cxnSpMkLst>
        </pc:cxnChg>
        <pc:cxnChg chg="add mod">
          <ac:chgData name="Hamlet Markarian" userId="4926d2b407f31d77" providerId="LiveId" clId="{705DC818-639B-473A-A2BD-6062E0046C7B}" dt="2021-04-22T14:46:03.851" v="1655" actId="1038"/>
          <ac:cxnSpMkLst>
            <pc:docMk/>
            <pc:sldMk cId="3194781255" sldId="1666"/>
            <ac:cxnSpMk id="49" creationId="{CC61B9C4-ABEC-485A-9BA2-2C0D29F35CD7}"/>
          </ac:cxnSpMkLst>
        </pc:cxnChg>
        <pc:cxnChg chg="add mod">
          <ac:chgData name="Hamlet Markarian" userId="4926d2b407f31d77" providerId="LiveId" clId="{705DC818-639B-473A-A2BD-6062E0046C7B}" dt="2021-04-22T14:46:03.851" v="1655" actId="1038"/>
          <ac:cxnSpMkLst>
            <pc:docMk/>
            <pc:sldMk cId="3194781255" sldId="1666"/>
            <ac:cxnSpMk id="58" creationId="{F01415E9-059E-4B97-B6DD-D5BC442509D2}"/>
          </ac:cxnSpMkLst>
        </pc:cxnChg>
        <pc:cxnChg chg="add mod">
          <ac:chgData name="Hamlet Markarian" userId="4926d2b407f31d77" providerId="LiveId" clId="{705DC818-639B-473A-A2BD-6062E0046C7B}" dt="2021-04-22T14:46:03.851" v="1655" actId="1038"/>
          <ac:cxnSpMkLst>
            <pc:docMk/>
            <pc:sldMk cId="3194781255" sldId="1666"/>
            <ac:cxnSpMk id="59" creationId="{05211EAF-AE8A-46B6-9D8A-F6C29C6EDEED}"/>
          </ac:cxnSpMkLst>
        </pc:cxnChg>
        <pc:cxnChg chg="add mod">
          <ac:chgData name="Hamlet Markarian" userId="4926d2b407f31d77" providerId="LiveId" clId="{705DC818-639B-473A-A2BD-6062E0046C7B}" dt="2021-04-22T14:46:03.851" v="1655" actId="1038"/>
          <ac:cxnSpMkLst>
            <pc:docMk/>
            <pc:sldMk cId="3194781255" sldId="1666"/>
            <ac:cxnSpMk id="60" creationId="{180C30D4-4EAA-4CB9-B9A2-033D73D8765E}"/>
          </ac:cxnSpMkLst>
        </pc:cxnChg>
        <pc:cxnChg chg="add del mod">
          <ac:chgData name="Hamlet Markarian" userId="4926d2b407f31d77" providerId="LiveId" clId="{705DC818-639B-473A-A2BD-6062E0046C7B}" dt="2021-04-22T14:43:19.161" v="1633" actId="478"/>
          <ac:cxnSpMkLst>
            <pc:docMk/>
            <pc:sldMk cId="3194781255" sldId="1666"/>
            <ac:cxnSpMk id="68" creationId="{0A0FF510-0C8C-4392-AADD-6E7E80146218}"/>
          </ac:cxnSpMkLst>
        </pc:cxnChg>
        <pc:cxnChg chg="add mod">
          <ac:chgData name="Hamlet Markarian" userId="4926d2b407f31d77" providerId="LiveId" clId="{705DC818-639B-473A-A2BD-6062E0046C7B}" dt="2021-04-22T14:46:03.851" v="1655" actId="1038"/>
          <ac:cxnSpMkLst>
            <pc:docMk/>
            <pc:sldMk cId="3194781255" sldId="1666"/>
            <ac:cxnSpMk id="70" creationId="{E1D4A1E9-988E-4C0A-B7F2-0E6521848BEA}"/>
          </ac:cxnSpMkLst>
        </pc:cxnChg>
        <pc:cxnChg chg="add mod">
          <ac:chgData name="Hamlet Markarian" userId="4926d2b407f31d77" providerId="LiveId" clId="{705DC818-639B-473A-A2BD-6062E0046C7B}" dt="2021-04-22T14:46:03.851" v="1655" actId="1038"/>
          <ac:cxnSpMkLst>
            <pc:docMk/>
            <pc:sldMk cId="3194781255" sldId="1666"/>
            <ac:cxnSpMk id="78" creationId="{6123A122-E5C4-4770-96BC-72C9A755F9FD}"/>
          </ac:cxnSpMkLst>
        </pc:cxnChg>
        <pc:cxnChg chg="add mod">
          <ac:chgData name="Hamlet Markarian" userId="4926d2b407f31d77" providerId="LiveId" clId="{705DC818-639B-473A-A2BD-6062E0046C7B}" dt="2021-04-22T14:46:03.851" v="1655" actId="1038"/>
          <ac:cxnSpMkLst>
            <pc:docMk/>
            <pc:sldMk cId="3194781255" sldId="1666"/>
            <ac:cxnSpMk id="81" creationId="{790DB8CB-EC1B-47C0-BF59-244389E98C96}"/>
          </ac:cxnSpMkLst>
        </pc:cxnChg>
        <pc:cxnChg chg="add mod">
          <ac:chgData name="Hamlet Markarian" userId="4926d2b407f31d77" providerId="LiveId" clId="{705DC818-639B-473A-A2BD-6062E0046C7B}" dt="2021-04-22T14:45:25.244" v="1652" actId="1076"/>
          <ac:cxnSpMkLst>
            <pc:docMk/>
            <pc:sldMk cId="3194781255" sldId="1666"/>
            <ac:cxnSpMk id="90" creationId="{C773106A-EF1F-4E1E-80BC-AF8A7CFAD425}"/>
          </ac:cxnSpMkLst>
        </pc:cxnChg>
      </pc:sldChg>
      <pc:sldChg chg="modSp add mod">
        <pc:chgData name="Hamlet Markarian" userId="4926d2b407f31d77" providerId="LiveId" clId="{705DC818-639B-473A-A2BD-6062E0046C7B}" dt="2021-04-22T11:11:21.831" v="834" actId="404"/>
        <pc:sldMkLst>
          <pc:docMk/>
          <pc:sldMk cId="712269962" sldId="1667"/>
        </pc:sldMkLst>
        <pc:spChg chg="mod">
          <ac:chgData name="Hamlet Markarian" userId="4926d2b407f31d77" providerId="LiveId" clId="{705DC818-639B-473A-A2BD-6062E0046C7B}" dt="2021-04-22T11:11:21.831" v="834" actId="404"/>
          <ac:spMkLst>
            <pc:docMk/>
            <pc:sldMk cId="712269962" sldId="1667"/>
            <ac:spMk id="5" creationId="{BC01E833-A438-4C2A-AF28-2B402D7F80E5}"/>
          </ac:spMkLst>
        </pc:spChg>
      </pc:sldChg>
      <pc:sldChg chg="modSp add mod">
        <pc:chgData name="Hamlet Markarian" userId="4926d2b407f31d77" providerId="LiveId" clId="{705DC818-639B-473A-A2BD-6062E0046C7B}" dt="2021-04-22T11:12:02.989" v="840"/>
        <pc:sldMkLst>
          <pc:docMk/>
          <pc:sldMk cId="3854310745" sldId="1668"/>
        </pc:sldMkLst>
        <pc:spChg chg="mod">
          <ac:chgData name="Hamlet Markarian" userId="4926d2b407f31d77" providerId="LiveId" clId="{705DC818-639B-473A-A2BD-6062E0046C7B}" dt="2021-04-22T11:11:49.829" v="838"/>
          <ac:spMkLst>
            <pc:docMk/>
            <pc:sldMk cId="3854310745" sldId="1668"/>
            <ac:spMk id="5" creationId="{BC01E833-A438-4C2A-AF28-2B402D7F80E5}"/>
          </ac:spMkLst>
        </pc:spChg>
        <pc:spChg chg="mod">
          <ac:chgData name="Hamlet Markarian" userId="4926d2b407f31d77" providerId="LiveId" clId="{705DC818-639B-473A-A2BD-6062E0046C7B}" dt="2021-04-22T11:12:02.989" v="840"/>
          <ac:spMkLst>
            <pc:docMk/>
            <pc:sldMk cId="3854310745" sldId="1668"/>
            <ac:spMk id="50" creationId="{4F998B1D-6B43-4A9D-AD50-A2533B0C2888}"/>
          </ac:spMkLst>
        </pc:spChg>
      </pc:sldChg>
      <pc:sldChg chg="modSp add mod">
        <pc:chgData name="Hamlet Markarian" userId="4926d2b407f31d77" providerId="LiveId" clId="{705DC818-639B-473A-A2BD-6062E0046C7B}" dt="2021-04-22T11:19:37.668" v="915" actId="20577"/>
        <pc:sldMkLst>
          <pc:docMk/>
          <pc:sldMk cId="2529376250" sldId="1669"/>
        </pc:sldMkLst>
        <pc:spChg chg="mod">
          <ac:chgData name="Hamlet Markarian" userId="4926d2b407f31d77" providerId="LiveId" clId="{705DC818-639B-473A-A2BD-6062E0046C7B}" dt="2021-04-22T11:19:37.668" v="915" actId="20577"/>
          <ac:spMkLst>
            <pc:docMk/>
            <pc:sldMk cId="2529376250" sldId="1669"/>
            <ac:spMk id="5" creationId="{BC01E833-A438-4C2A-AF28-2B402D7F80E5}"/>
          </ac:spMkLst>
        </pc:spChg>
        <pc:spChg chg="mod">
          <ac:chgData name="Hamlet Markarian" userId="4926d2b407f31d77" providerId="LiveId" clId="{705DC818-639B-473A-A2BD-6062E0046C7B}" dt="2021-04-22T11:12:50.942" v="849"/>
          <ac:spMkLst>
            <pc:docMk/>
            <pc:sldMk cId="2529376250" sldId="1669"/>
            <ac:spMk id="50" creationId="{4F998B1D-6B43-4A9D-AD50-A2533B0C2888}"/>
          </ac:spMkLst>
        </pc:spChg>
      </pc:sldChg>
      <pc:sldChg chg="modSp add mod">
        <pc:chgData name="Hamlet Markarian" userId="4926d2b407f31d77" providerId="LiveId" clId="{705DC818-639B-473A-A2BD-6062E0046C7B}" dt="2021-04-22T11:13:27.396" v="856"/>
        <pc:sldMkLst>
          <pc:docMk/>
          <pc:sldMk cId="2886278014" sldId="1670"/>
        </pc:sldMkLst>
        <pc:spChg chg="mod">
          <ac:chgData name="Hamlet Markarian" userId="4926d2b407f31d77" providerId="LiveId" clId="{705DC818-639B-473A-A2BD-6062E0046C7B}" dt="2021-04-22T11:13:14.499" v="854" actId="20577"/>
          <ac:spMkLst>
            <pc:docMk/>
            <pc:sldMk cId="2886278014" sldId="1670"/>
            <ac:spMk id="5" creationId="{BC01E833-A438-4C2A-AF28-2B402D7F80E5}"/>
          </ac:spMkLst>
        </pc:spChg>
        <pc:spChg chg="mod">
          <ac:chgData name="Hamlet Markarian" userId="4926d2b407f31d77" providerId="LiveId" clId="{705DC818-639B-473A-A2BD-6062E0046C7B}" dt="2021-04-22T11:13:27.396" v="856"/>
          <ac:spMkLst>
            <pc:docMk/>
            <pc:sldMk cId="2886278014" sldId="1670"/>
            <ac:spMk id="50" creationId="{4F998B1D-6B43-4A9D-AD50-A2533B0C2888}"/>
          </ac:spMkLst>
        </pc:spChg>
      </pc:sldChg>
      <pc:sldChg chg="addSp delSp modSp add mod addAnim delAnim modAnim">
        <pc:chgData name="Hamlet Markarian" userId="4926d2b407f31d77" providerId="LiveId" clId="{705DC818-639B-473A-A2BD-6062E0046C7B}" dt="2021-04-22T21:03:31.661" v="3057" actId="207"/>
        <pc:sldMkLst>
          <pc:docMk/>
          <pc:sldMk cId="1239693933" sldId="1671"/>
        </pc:sldMkLst>
        <pc:spChg chg="mod">
          <ac:chgData name="Hamlet Markarian" userId="4926d2b407f31d77" providerId="LiveId" clId="{705DC818-639B-473A-A2BD-6062E0046C7B}" dt="2021-04-22T11:19:49.937" v="916" actId="113"/>
          <ac:spMkLst>
            <pc:docMk/>
            <pc:sldMk cId="1239693933" sldId="1671"/>
            <ac:spMk id="5" creationId="{BC01E833-A438-4C2A-AF28-2B402D7F80E5}"/>
          </ac:spMkLst>
        </pc:spChg>
        <pc:spChg chg="add del mod ord">
          <ac:chgData name="Hamlet Markarian" userId="4926d2b407f31d77" providerId="LiveId" clId="{705DC818-639B-473A-A2BD-6062E0046C7B}" dt="2021-04-22T21:01:50.331" v="3049" actId="167"/>
          <ac:spMkLst>
            <pc:docMk/>
            <pc:sldMk cId="1239693933" sldId="1671"/>
            <ac:spMk id="14" creationId="{F493E75F-F777-4DF7-B807-3C5BE44BB8A0}"/>
          </ac:spMkLst>
        </pc:spChg>
        <pc:spChg chg="add del mod">
          <ac:chgData name="Hamlet Markarian" userId="4926d2b407f31d77" providerId="LiveId" clId="{705DC818-639B-473A-A2BD-6062E0046C7B}" dt="2021-04-22T16:29:57.467" v="2334" actId="478"/>
          <ac:spMkLst>
            <pc:docMk/>
            <pc:sldMk cId="1239693933" sldId="1671"/>
            <ac:spMk id="15" creationId="{96CF6388-DE1A-4223-B407-D2EE6284A427}"/>
          </ac:spMkLst>
        </pc:spChg>
        <pc:spChg chg="add del mod">
          <ac:chgData name="Hamlet Markarian" userId="4926d2b407f31d77" providerId="LiveId" clId="{705DC818-639B-473A-A2BD-6062E0046C7B}" dt="2021-04-22T16:29:57.467" v="2334" actId="478"/>
          <ac:spMkLst>
            <pc:docMk/>
            <pc:sldMk cId="1239693933" sldId="1671"/>
            <ac:spMk id="16" creationId="{D2BC1679-444A-456C-93E0-F29B96646692}"/>
          </ac:spMkLst>
        </pc:spChg>
        <pc:spChg chg="add del mod">
          <ac:chgData name="Hamlet Markarian" userId="4926d2b407f31d77" providerId="LiveId" clId="{705DC818-639B-473A-A2BD-6062E0046C7B}" dt="2021-04-22T16:29:57.467" v="2334" actId="478"/>
          <ac:spMkLst>
            <pc:docMk/>
            <pc:sldMk cId="1239693933" sldId="1671"/>
            <ac:spMk id="17" creationId="{9D9E963E-46F7-4E6D-82E9-E59A7FE3759A}"/>
          </ac:spMkLst>
        </pc:spChg>
        <pc:spChg chg="add del">
          <ac:chgData name="Hamlet Markarian" userId="4926d2b407f31d77" providerId="LiveId" clId="{705DC818-639B-473A-A2BD-6062E0046C7B}" dt="2021-04-22T20:55:06.154" v="2918" actId="478"/>
          <ac:spMkLst>
            <pc:docMk/>
            <pc:sldMk cId="1239693933" sldId="1671"/>
            <ac:spMk id="17" creationId="{E4B16A96-DA3D-4BB4-80DE-1135A81CC6D1}"/>
          </ac:spMkLst>
        </pc:spChg>
        <pc:spChg chg="add del mod">
          <ac:chgData name="Hamlet Markarian" userId="4926d2b407f31d77" providerId="LiveId" clId="{705DC818-639B-473A-A2BD-6062E0046C7B}" dt="2021-04-22T20:55:29.945" v="2921" actId="478"/>
          <ac:spMkLst>
            <pc:docMk/>
            <pc:sldMk cId="1239693933" sldId="1671"/>
            <ac:spMk id="18" creationId="{D739BC00-7AFF-4E7A-B8FF-9C883C30B890}"/>
          </ac:spMkLst>
        </pc:spChg>
        <pc:spChg chg="add del mod">
          <ac:chgData name="Hamlet Markarian" userId="4926d2b407f31d77" providerId="LiveId" clId="{705DC818-639B-473A-A2BD-6062E0046C7B}" dt="2021-04-22T16:29:57.467" v="2334" actId="478"/>
          <ac:spMkLst>
            <pc:docMk/>
            <pc:sldMk cId="1239693933" sldId="1671"/>
            <ac:spMk id="18" creationId="{EC2888F5-C42F-44C1-B9CE-C9C7A52C9AA8}"/>
          </ac:spMkLst>
        </pc:spChg>
        <pc:spChg chg="add del mod">
          <ac:chgData name="Hamlet Markarian" userId="4926d2b407f31d77" providerId="LiveId" clId="{705DC818-639B-473A-A2BD-6062E0046C7B}" dt="2021-04-22T16:29:57.467" v="2334" actId="478"/>
          <ac:spMkLst>
            <pc:docMk/>
            <pc:sldMk cId="1239693933" sldId="1671"/>
            <ac:spMk id="19" creationId="{8AF39690-3B81-41CF-BD8A-14F2B2A941B5}"/>
          </ac:spMkLst>
        </pc:spChg>
        <pc:spChg chg="add del mod">
          <ac:chgData name="Hamlet Markarian" userId="4926d2b407f31d77" providerId="LiveId" clId="{705DC818-639B-473A-A2BD-6062E0046C7B}" dt="2021-04-22T16:29:57.467" v="2334" actId="478"/>
          <ac:spMkLst>
            <pc:docMk/>
            <pc:sldMk cId="1239693933" sldId="1671"/>
            <ac:spMk id="20" creationId="{C4157B1D-F395-418E-B994-FBACB88DD647}"/>
          </ac:spMkLst>
        </pc:spChg>
        <pc:spChg chg="add del mod">
          <ac:chgData name="Hamlet Markarian" userId="4926d2b407f31d77" providerId="LiveId" clId="{705DC818-639B-473A-A2BD-6062E0046C7B}" dt="2021-04-22T16:29:06.828" v="2333" actId="478"/>
          <ac:spMkLst>
            <pc:docMk/>
            <pc:sldMk cId="1239693933" sldId="1671"/>
            <ac:spMk id="21" creationId="{A85822AF-77F6-437F-A4B7-B885D53C36E5}"/>
          </ac:spMkLst>
        </pc:spChg>
        <pc:spChg chg="add del mod">
          <ac:chgData name="Hamlet Markarian" userId="4926d2b407f31d77" providerId="LiveId" clId="{705DC818-639B-473A-A2BD-6062E0046C7B}" dt="2021-04-22T16:29:06.828" v="2333" actId="478"/>
          <ac:spMkLst>
            <pc:docMk/>
            <pc:sldMk cId="1239693933" sldId="1671"/>
            <ac:spMk id="22" creationId="{1F5A1D12-A553-46C4-80B2-16F4F188D3F4}"/>
          </ac:spMkLst>
        </pc:spChg>
        <pc:spChg chg="del mod topLvl">
          <ac:chgData name="Hamlet Markarian" userId="4926d2b407f31d77" providerId="LiveId" clId="{705DC818-639B-473A-A2BD-6062E0046C7B}" dt="2021-04-22T16:29:57.467" v="2334" actId="478"/>
          <ac:spMkLst>
            <pc:docMk/>
            <pc:sldMk cId="1239693933" sldId="1671"/>
            <ac:spMk id="26" creationId="{7D59A699-2516-4920-8602-4884ED601E88}"/>
          </ac:spMkLst>
        </pc:spChg>
        <pc:spChg chg="del mod topLvl">
          <ac:chgData name="Hamlet Markarian" userId="4926d2b407f31d77" providerId="LiveId" clId="{705DC818-639B-473A-A2BD-6062E0046C7B}" dt="2021-04-22T16:25:41.867" v="2308" actId="478"/>
          <ac:spMkLst>
            <pc:docMk/>
            <pc:sldMk cId="1239693933" sldId="1671"/>
            <ac:spMk id="27" creationId="{5F875615-BB59-437E-AD11-67871BAF01E7}"/>
          </ac:spMkLst>
        </pc:spChg>
        <pc:spChg chg="del mod topLvl">
          <ac:chgData name="Hamlet Markarian" userId="4926d2b407f31d77" providerId="LiveId" clId="{705DC818-639B-473A-A2BD-6062E0046C7B}" dt="2021-04-22T16:29:57.467" v="2334" actId="478"/>
          <ac:spMkLst>
            <pc:docMk/>
            <pc:sldMk cId="1239693933" sldId="1671"/>
            <ac:spMk id="29" creationId="{9E0E173F-68FF-4D11-A2BF-561C0C2F2191}"/>
          </ac:spMkLst>
        </pc:spChg>
        <pc:spChg chg="del mod topLvl">
          <ac:chgData name="Hamlet Markarian" userId="4926d2b407f31d77" providerId="LiveId" clId="{705DC818-639B-473A-A2BD-6062E0046C7B}" dt="2021-04-22T16:25:41.867" v="2308" actId="478"/>
          <ac:spMkLst>
            <pc:docMk/>
            <pc:sldMk cId="1239693933" sldId="1671"/>
            <ac:spMk id="30" creationId="{3558655A-0381-4FAF-83D1-D6152F1808C4}"/>
          </ac:spMkLst>
        </pc:spChg>
        <pc:spChg chg="del mod topLvl">
          <ac:chgData name="Hamlet Markarian" userId="4926d2b407f31d77" providerId="LiveId" clId="{705DC818-639B-473A-A2BD-6062E0046C7B}" dt="2021-04-22T16:29:57.467" v="2334" actId="478"/>
          <ac:spMkLst>
            <pc:docMk/>
            <pc:sldMk cId="1239693933" sldId="1671"/>
            <ac:spMk id="32" creationId="{AD4F2EFF-32D9-4A21-B3A6-65BA037E66D5}"/>
          </ac:spMkLst>
        </pc:spChg>
        <pc:spChg chg="del mod topLvl">
          <ac:chgData name="Hamlet Markarian" userId="4926d2b407f31d77" providerId="LiveId" clId="{705DC818-639B-473A-A2BD-6062E0046C7B}" dt="2021-04-22T16:25:41.867" v="2308" actId="478"/>
          <ac:spMkLst>
            <pc:docMk/>
            <pc:sldMk cId="1239693933" sldId="1671"/>
            <ac:spMk id="33" creationId="{0254D53F-33C8-48F7-8FBB-4B5C86DFB065}"/>
          </ac:spMkLst>
        </pc:spChg>
        <pc:spChg chg="add del mod ord">
          <ac:chgData name="Hamlet Markarian" userId="4926d2b407f31d77" providerId="LiveId" clId="{705DC818-639B-473A-A2BD-6062E0046C7B}" dt="2021-04-22T20:44:18.570" v="2760" actId="478"/>
          <ac:spMkLst>
            <pc:docMk/>
            <pc:sldMk cId="1239693933" sldId="1671"/>
            <ac:spMk id="33" creationId="{6A12C10C-E3AC-4675-A676-F751BB819690}"/>
          </ac:spMkLst>
        </pc:spChg>
        <pc:spChg chg="mod">
          <ac:chgData name="Hamlet Markarian" userId="4926d2b407f31d77" providerId="LiveId" clId="{705DC818-639B-473A-A2BD-6062E0046C7B}" dt="2021-04-22T16:25:23.381" v="2301" actId="1076"/>
          <ac:spMkLst>
            <pc:docMk/>
            <pc:sldMk cId="1239693933" sldId="1671"/>
            <ac:spMk id="35" creationId="{89635110-7F32-47D0-A75A-38A21D7BDAD6}"/>
          </ac:spMkLst>
        </pc:spChg>
        <pc:spChg chg="mod">
          <ac:chgData name="Hamlet Markarian" userId="4926d2b407f31d77" providerId="LiveId" clId="{705DC818-639B-473A-A2BD-6062E0046C7B}" dt="2021-04-22T16:25:23.381" v="2301" actId="1076"/>
          <ac:spMkLst>
            <pc:docMk/>
            <pc:sldMk cId="1239693933" sldId="1671"/>
            <ac:spMk id="36" creationId="{30B007B7-C2CC-45F7-990E-1D47E1B39A6E}"/>
          </ac:spMkLst>
        </pc:spChg>
        <pc:spChg chg="add del mod ord">
          <ac:chgData name="Hamlet Markarian" userId="4926d2b407f31d77" providerId="LiveId" clId="{705DC818-639B-473A-A2BD-6062E0046C7B}" dt="2021-04-22T20:44:20.011" v="2761" actId="478"/>
          <ac:spMkLst>
            <pc:docMk/>
            <pc:sldMk cId="1239693933" sldId="1671"/>
            <ac:spMk id="38" creationId="{0590484A-3A04-4A63-8D8F-F65B3E42FB58}"/>
          </ac:spMkLst>
        </pc:spChg>
        <pc:spChg chg="add del mod topLvl">
          <ac:chgData name="Hamlet Markarian" userId="4926d2b407f31d77" providerId="LiveId" clId="{705DC818-639B-473A-A2BD-6062E0046C7B}" dt="2021-04-22T16:29:57.467" v="2334" actId="478"/>
          <ac:spMkLst>
            <pc:docMk/>
            <pc:sldMk cId="1239693933" sldId="1671"/>
            <ac:spMk id="38" creationId="{A8D7A31B-62D1-4FA6-8BC2-A199D7A4285E}"/>
          </ac:spMkLst>
        </pc:spChg>
        <pc:spChg chg="add del mod ord">
          <ac:chgData name="Hamlet Markarian" userId="4926d2b407f31d77" providerId="LiveId" clId="{705DC818-639B-473A-A2BD-6062E0046C7B}" dt="2021-04-22T20:44:20.650" v="2762" actId="478"/>
          <ac:spMkLst>
            <pc:docMk/>
            <pc:sldMk cId="1239693933" sldId="1671"/>
            <ac:spMk id="39" creationId="{63A29EF6-FB2D-4F9B-9C3C-C3A60BBD83D3}"/>
          </ac:spMkLst>
        </pc:spChg>
        <pc:spChg chg="del mod topLvl">
          <ac:chgData name="Hamlet Markarian" userId="4926d2b407f31d77" providerId="LiveId" clId="{705DC818-639B-473A-A2BD-6062E0046C7B}" dt="2021-04-22T16:25:34.907" v="2306" actId="478"/>
          <ac:spMkLst>
            <pc:docMk/>
            <pc:sldMk cId="1239693933" sldId="1671"/>
            <ac:spMk id="39" creationId="{8406874B-91CE-4080-A833-A31FDAFCBE5B}"/>
          </ac:spMkLst>
        </pc:spChg>
        <pc:spChg chg="add del mod ord">
          <ac:chgData name="Hamlet Markarian" userId="4926d2b407f31d77" providerId="LiveId" clId="{705DC818-639B-473A-A2BD-6062E0046C7B}" dt="2021-04-22T20:44:21.385" v="2763" actId="478"/>
          <ac:spMkLst>
            <pc:docMk/>
            <pc:sldMk cId="1239693933" sldId="1671"/>
            <ac:spMk id="40" creationId="{3048CF8F-233A-4D62-81D9-FF678F356E02}"/>
          </ac:spMkLst>
        </pc:spChg>
        <pc:spChg chg="mod">
          <ac:chgData name="Hamlet Markarian" userId="4926d2b407f31d77" providerId="LiveId" clId="{705DC818-639B-473A-A2BD-6062E0046C7B}" dt="2021-04-22T16:25:23.381" v="2301" actId="1076"/>
          <ac:spMkLst>
            <pc:docMk/>
            <pc:sldMk cId="1239693933" sldId="1671"/>
            <ac:spMk id="41" creationId="{F488EB7B-67F7-44D3-BCB8-7AB20587BB3A}"/>
          </ac:spMkLst>
        </pc:spChg>
        <pc:spChg chg="mod">
          <ac:chgData name="Hamlet Markarian" userId="4926d2b407f31d77" providerId="LiveId" clId="{705DC818-639B-473A-A2BD-6062E0046C7B}" dt="2021-04-22T16:25:23.381" v="2301" actId="1076"/>
          <ac:spMkLst>
            <pc:docMk/>
            <pc:sldMk cId="1239693933" sldId="1671"/>
            <ac:spMk id="42" creationId="{D982A080-1FCB-4A67-A008-4BBEFCFA2812}"/>
          </ac:spMkLst>
        </pc:spChg>
        <pc:spChg chg="add mod ord">
          <ac:chgData name="Hamlet Markarian" userId="4926d2b407f31d77" providerId="LiveId" clId="{705DC818-639B-473A-A2BD-6062E0046C7B}" dt="2021-04-22T16:32:50.290" v="2383" actId="167"/>
          <ac:spMkLst>
            <pc:docMk/>
            <pc:sldMk cId="1239693933" sldId="1671"/>
            <ac:spMk id="43" creationId="{B398A12C-5DDE-478A-B8A5-21A542BACD0F}"/>
          </ac:spMkLst>
        </pc:spChg>
        <pc:spChg chg="add mod ord">
          <ac:chgData name="Hamlet Markarian" userId="4926d2b407f31d77" providerId="LiveId" clId="{705DC818-639B-473A-A2BD-6062E0046C7B}" dt="2021-04-22T16:32:50.290" v="2383" actId="167"/>
          <ac:spMkLst>
            <pc:docMk/>
            <pc:sldMk cId="1239693933" sldId="1671"/>
            <ac:spMk id="44" creationId="{9ECCC8CE-F166-41F9-99C2-3215C16BC4E0}"/>
          </ac:spMkLst>
        </pc:spChg>
        <pc:spChg chg="add mod">
          <ac:chgData name="Hamlet Markarian" userId="4926d2b407f31d77" providerId="LiveId" clId="{705DC818-639B-473A-A2BD-6062E0046C7B}" dt="2021-04-22T16:31:59.568" v="2374" actId="12789"/>
          <ac:spMkLst>
            <pc:docMk/>
            <pc:sldMk cId="1239693933" sldId="1671"/>
            <ac:spMk id="45" creationId="{20E80B1E-5143-482D-AD03-C98AED85D009}"/>
          </ac:spMkLst>
        </pc:spChg>
        <pc:spChg chg="add mod ord">
          <ac:chgData name="Hamlet Markarian" userId="4926d2b407f31d77" providerId="LiveId" clId="{705DC818-639B-473A-A2BD-6062E0046C7B}" dt="2021-04-22T16:32:50.290" v="2383" actId="167"/>
          <ac:spMkLst>
            <pc:docMk/>
            <pc:sldMk cId="1239693933" sldId="1671"/>
            <ac:spMk id="46" creationId="{4EF2B844-2511-4568-A339-3962A40249F5}"/>
          </ac:spMkLst>
        </pc:spChg>
        <pc:spChg chg="add mod">
          <ac:chgData name="Hamlet Markarian" userId="4926d2b407f31d77" providerId="LiveId" clId="{705DC818-639B-473A-A2BD-6062E0046C7B}" dt="2021-04-22T20:57:24.341" v="2959" actId="207"/>
          <ac:spMkLst>
            <pc:docMk/>
            <pc:sldMk cId="1239693933" sldId="1671"/>
            <ac:spMk id="47" creationId="{2741D725-B486-4A3D-ABBB-9C8E0CCB543F}"/>
          </ac:spMkLst>
        </pc:spChg>
        <pc:spChg chg="add del mod">
          <ac:chgData name="Hamlet Markarian" userId="4926d2b407f31d77" providerId="LiveId" clId="{705DC818-639B-473A-A2BD-6062E0046C7B}" dt="2021-04-22T20:44:17.770" v="2759" actId="478"/>
          <ac:spMkLst>
            <pc:docMk/>
            <pc:sldMk cId="1239693933" sldId="1671"/>
            <ac:spMk id="48" creationId="{3C7E4E2B-9333-484A-844D-43016B83F6E0}"/>
          </ac:spMkLst>
        </pc:spChg>
        <pc:spChg chg="add mod topLvl">
          <ac:chgData name="Hamlet Markarian" userId="4926d2b407f31d77" providerId="LiveId" clId="{705DC818-639B-473A-A2BD-6062E0046C7B}" dt="2021-04-22T21:03:21.245" v="3051" actId="207"/>
          <ac:spMkLst>
            <pc:docMk/>
            <pc:sldMk cId="1239693933" sldId="1671"/>
            <ac:spMk id="49" creationId="{F9362E83-4538-4302-B17D-11D220DABD6D}"/>
          </ac:spMkLst>
        </pc:spChg>
        <pc:spChg chg="mod">
          <ac:chgData name="Hamlet Markarian" userId="4926d2b407f31d77" providerId="LiveId" clId="{705DC818-639B-473A-A2BD-6062E0046C7B}" dt="2021-04-22T11:14:32.115" v="867" actId="20577"/>
          <ac:spMkLst>
            <pc:docMk/>
            <pc:sldMk cId="1239693933" sldId="1671"/>
            <ac:spMk id="50" creationId="{4F998B1D-6B43-4A9D-AD50-A2533B0C2888}"/>
          </ac:spMkLst>
        </pc:spChg>
        <pc:spChg chg="add mod topLvl">
          <ac:chgData name="Hamlet Markarian" userId="4926d2b407f31d77" providerId="LiveId" clId="{705DC818-639B-473A-A2BD-6062E0046C7B}" dt="2021-04-22T21:03:24.893" v="3053" actId="207"/>
          <ac:spMkLst>
            <pc:docMk/>
            <pc:sldMk cId="1239693933" sldId="1671"/>
            <ac:spMk id="51" creationId="{7F69D0AF-512A-44A6-88C3-DD034CF89B3A}"/>
          </ac:spMkLst>
        </pc:spChg>
        <pc:spChg chg="add mod topLvl">
          <ac:chgData name="Hamlet Markarian" userId="4926d2b407f31d77" providerId="LiveId" clId="{705DC818-639B-473A-A2BD-6062E0046C7B}" dt="2021-04-22T21:03:28.286" v="3055" actId="207"/>
          <ac:spMkLst>
            <pc:docMk/>
            <pc:sldMk cId="1239693933" sldId="1671"/>
            <ac:spMk id="53" creationId="{02FD35AF-ACEF-4096-95B7-8C803656A5AB}"/>
          </ac:spMkLst>
        </pc:spChg>
        <pc:spChg chg="add mod topLvl">
          <ac:chgData name="Hamlet Markarian" userId="4926d2b407f31d77" providerId="LiveId" clId="{705DC818-639B-473A-A2BD-6062E0046C7B}" dt="2021-04-22T21:03:31.661" v="3057" actId="207"/>
          <ac:spMkLst>
            <pc:docMk/>
            <pc:sldMk cId="1239693933" sldId="1671"/>
            <ac:spMk id="54" creationId="{F1A052B5-B1FE-4445-A653-54D265873996}"/>
          </ac:spMkLst>
        </pc:spChg>
        <pc:spChg chg="add mod ord">
          <ac:chgData name="Hamlet Markarian" userId="4926d2b407f31d77" providerId="LiveId" clId="{705DC818-639B-473A-A2BD-6062E0046C7B}" dt="2021-04-22T20:57:18.568" v="2948" actId="167"/>
          <ac:spMkLst>
            <pc:docMk/>
            <pc:sldMk cId="1239693933" sldId="1671"/>
            <ac:spMk id="57" creationId="{B2494118-AD68-4791-90BB-EFBEC53E33CB}"/>
          </ac:spMkLst>
        </pc:spChg>
        <pc:spChg chg="add del mod">
          <ac:chgData name="Hamlet Markarian" userId="4926d2b407f31d77" providerId="LiveId" clId="{705DC818-639B-473A-A2BD-6062E0046C7B}" dt="2021-04-22T20:58:36.588" v="3001" actId="478"/>
          <ac:spMkLst>
            <pc:docMk/>
            <pc:sldMk cId="1239693933" sldId="1671"/>
            <ac:spMk id="59" creationId="{9FF90A0B-1231-4FF4-8298-B4B1FF544A92}"/>
          </ac:spMkLst>
        </pc:spChg>
        <pc:spChg chg="add del mod">
          <ac:chgData name="Hamlet Markarian" userId="4926d2b407f31d77" providerId="LiveId" clId="{705DC818-639B-473A-A2BD-6062E0046C7B}" dt="2021-04-22T20:58:37.930" v="3002" actId="478"/>
          <ac:spMkLst>
            <pc:docMk/>
            <pc:sldMk cId="1239693933" sldId="1671"/>
            <ac:spMk id="60" creationId="{A73A7B8C-ABEC-4B51-BAB6-34C3C0AE8A1F}"/>
          </ac:spMkLst>
        </pc:spChg>
        <pc:spChg chg="add mod ord">
          <ac:chgData name="Hamlet Markarian" userId="4926d2b407f31d77" providerId="LiveId" clId="{705DC818-639B-473A-A2BD-6062E0046C7B}" dt="2021-04-22T20:58:08.011" v="2986" actId="167"/>
          <ac:spMkLst>
            <pc:docMk/>
            <pc:sldMk cId="1239693933" sldId="1671"/>
            <ac:spMk id="63" creationId="{1204BE92-815F-4546-8247-6738576CAD82}"/>
          </ac:spMkLst>
        </pc:spChg>
        <pc:spChg chg="add mod ord">
          <ac:chgData name="Hamlet Markarian" userId="4926d2b407f31d77" providerId="LiveId" clId="{705DC818-639B-473A-A2BD-6062E0046C7B}" dt="2021-04-22T20:59:18.134" v="3027" actId="14100"/>
          <ac:spMkLst>
            <pc:docMk/>
            <pc:sldMk cId="1239693933" sldId="1671"/>
            <ac:spMk id="65" creationId="{785E4C8E-8BD1-45CF-9EF7-24398974FD12}"/>
          </ac:spMkLst>
        </pc:spChg>
        <pc:spChg chg="add mod ord">
          <ac:chgData name="Hamlet Markarian" userId="4926d2b407f31d77" providerId="LiveId" clId="{705DC818-639B-473A-A2BD-6062E0046C7B}" dt="2021-04-22T20:59:13.600" v="3026" actId="167"/>
          <ac:spMkLst>
            <pc:docMk/>
            <pc:sldMk cId="1239693933" sldId="1671"/>
            <ac:spMk id="66" creationId="{5215CC38-1158-4686-99D2-088C0757DFFE}"/>
          </ac:spMkLst>
        </pc:spChg>
        <pc:spChg chg="add mod ord">
          <ac:chgData name="Hamlet Markarian" userId="4926d2b407f31d77" providerId="LiveId" clId="{705DC818-639B-473A-A2BD-6062E0046C7B}" dt="2021-04-22T20:59:58.697" v="3035" actId="167"/>
          <ac:spMkLst>
            <pc:docMk/>
            <pc:sldMk cId="1239693933" sldId="1671"/>
            <ac:spMk id="67" creationId="{E7A83330-25F3-491E-A7C6-0110DC60DAA7}"/>
          </ac:spMkLst>
        </pc:spChg>
        <pc:spChg chg="add mod topLvl">
          <ac:chgData name="Hamlet Markarian" userId="4926d2b407f31d77" providerId="LiveId" clId="{705DC818-639B-473A-A2BD-6062E0046C7B}" dt="2021-04-22T20:48:20.973" v="2878" actId="207"/>
          <ac:spMkLst>
            <pc:docMk/>
            <pc:sldMk cId="1239693933" sldId="1671"/>
            <ac:spMk id="68" creationId="{D305E75B-08C7-47F7-A5DE-E7476CFEE021}"/>
          </ac:spMkLst>
        </pc:spChg>
        <pc:spChg chg="add mod topLvl">
          <ac:chgData name="Hamlet Markarian" userId="4926d2b407f31d77" providerId="LiveId" clId="{705DC818-639B-473A-A2BD-6062E0046C7B}" dt="2021-04-22T20:48:23.103" v="2886" actId="207"/>
          <ac:spMkLst>
            <pc:docMk/>
            <pc:sldMk cId="1239693933" sldId="1671"/>
            <ac:spMk id="69" creationId="{08A92623-267C-43DB-8B90-880D7C6C47EA}"/>
          </ac:spMkLst>
        </pc:spChg>
        <pc:spChg chg="add mod topLvl">
          <ac:chgData name="Hamlet Markarian" userId="4926d2b407f31d77" providerId="LiveId" clId="{705DC818-639B-473A-A2BD-6062E0046C7B}" dt="2021-04-22T20:48:24.928" v="2897" actId="207"/>
          <ac:spMkLst>
            <pc:docMk/>
            <pc:sldMk cId="1239693933" sldId="1671"/>
            <ac:spMk id="70" creationId="{3E7DB32C-3FB8-4E44-B8BA-9933BD123C70}"/>
          </ac:spMkLst>
        </pc:spChg>
        <pc:spChg chg="add mod ord">
          <ac:chgData name="Hamlet Markarian" userId="4926d2b407f31d77" providerId="LiveId" clId="{705DC818-639B-473A-A2BD-6062E0046C7B}" dt="2021-04-22T21:01:01.356" v="3044" actId="167"/>
          <ac:spMkLst>
            <pc:docMk/>
            <pc:sldMk cId="1239693933" sldId="1671"/>
            <ac:spMk id="71" creationId="{8CE941E2-BC6F-46E7-A36F-075AB371F990}"/>
          </ac:spMkLst>
        </pc:spChg>
        <pc:spChg chg="add mod ord">
          <ac:chgData name="Hamlet Markarian" userId="4926d2b407f31d77" providerId="LiveId" clId="{705DC818-639B-473A-A2BD-6062E0046C7B}" dt="2021-04-22T21:00:39.224" v="3040" actId="167"/>
          <ac:spMkLst>
            <pc:docMk/>
            <pc:sldMk cId="1239693933" sldId="1671"/>
            <ac:spMk id="72" creationId="{2A42C9F4-D85E-493D-B0EE-E6714B2E1B69}"/>
          </ac:spMkLst>
        </pc:spChg>
        <pc:grpChg chg="add del mod">
          <ac:chgData name="Hamlet Markarian" userId="4926d2b407f31d77" providerId="LiveId" clId="{705DC818-639B-473A-A2BD-6062E0046C7B}" dt="2021-04-22T16:38:07.710" v="2473" actId="165"/>
          <ac:grpSpMkLst>
            <pc:docMk/>
            <pc:sldMk cId="1239693933" sldId="1671"/>
            <ac:grpSpMk id="6" creationId="{27AD6C19-CA5B-4713-84C4-86E065F49AF9}"/>
          </ac:grpSpMkLst>
        </pc:grpChg>
        <pc:grpChg chg="add del mod">
          <ac:chgData name="Hamlet Markarian" userId="4926d2b407f31d77" providerId="LiveId" clId="{705DC818-639B-473A-A2BD-6062E0046C7B}" dt="2021-04-22T16:25:38.107" v="2307" actId="165"/>
          <ac:grpSpMkLst>
            <pc:docMk/>
            <pc:sldMk cId="1239693933" sldId="1671"/>
            <ac:grpSpMk id="23" creationId="{F1C73211-8F4E-49FE-B975-C665D4F62E34}"/>
          </ac:grpSpMkLst>
        </pc:grpChg>
        <pc:grpChg chg="add del mod">
          <ac:chgData name="Hamlet Markarian" userId="4926d2b407f31d77" providerId="LiveId" clId="{705DC818-639B-473A-A2BD-6062E0046C7B}" dt="2021-04-22T16:25:38.107" v="2307" actId="165"/>
          <ac:grpSpMkLst>
            <pc:docMk/>
            <pc:sldMk cId="1239693933" sldId="1671"/>
            <ac:grpSpMk id="28" creationId="{E329E4BE-282A-4939-900E-8E6C4F84173C}"/>
          </ac:grpSpMkLst>
        </pc:grpChg>
        <pc:grpChg chg="add del mod">
          <ac:chgData name="Hamlet Markarian" userId="4926d2b407f31d77" providerId="LiveId" clId="{705DC818-639B-473A-A2BD-6062E0046C7B}" dt="2021-04-22T16:25:38.107" v="2307" actId="165"/>
          <ac:grpSpMkLst>
            <pc:docMk/>
            <pc:sldMk cId="1239693933" sldId="1671"/>
            <ac:grpSpMk id="31" creationId="{A161111C-D418-4057-9B90-7EE220B280B8}"/>
          </ac:grpSpMkLst>
        </pc:grpChg>
        <pc:grpChg chg="add del mod">
          <ac:chgData name="Hamlet Markarian" userId="4926d2b407f31d77" providerId="LiveId" clId="{705DC818-639B-473A-A2BD-6062E0046C7B}" dt="2021-04-22T16:25:26.186" v="2302" actId="478"/>
          <ac:grpSpMkLst>
            <pc:docMk/>
            <pc:sldMk cId="1239693933" sldId="1671"/>
            <ac:grpSpMk id="34" creationId="{D52C618E-0B27-4356-9C8D-F0C3DBB58FAD}"/>
          </ac:grpSpMkLst>
        </pc:grpChg>
        <pc:grpChg chg="add del mod">
          <ac:chgData name="Hamlet Markarian" userId="4926d2b407f31d77" providerId="LiveId" clId="{705DC818-639B-473A-A2BD-6062E0046C7B}" dt="2021-04-22T16:25:31.611" v="2305" actId="165"/>
          <ac:grpSpMkLst>
            <pc:docMk/>
            <pc:sldMk cId="1239693933" sldId="1671"/>
            <ac:grpSpMk id="37" creationId="{F4F65CB2-5074-4CBC-8364-4636804F19F1}"/>
          </ac:grpSpMkLst>
        </pc:grpChg>
        <pc:grpChg chg="add del mod">
          <ac:chgData name="Hamlet Markarian" userId="4926d2b407f31d77" providerId="LiveId" clId="{705DC818-639B-473A-A2BD-6062E0046C7B}" dt="2021-04-22T16:25:26.186" v="2302" actId="478"/>
          <ac:grpSpMkLst>
            <pc:docMk/>
            <pc:sldMk cId="1239693933" sldId="1671"/>
            <ac:grpSpMk id="40" creationId="{F5588BE5-2216-479F-AE45-ADF0C06E5C72}"/>
          </ac:grpSpMkLst>
        </pc:grpChg>
        <pc:grpChg chg="add del mod">
          <ac:chgData name="Hamlet Markarian" userId="4926d2b407f31d77" providerId="LiveId" clId="{705DC818-639B-473A-A2BD-6062E0046C7B}" dt="2021-04-22T16:42:46.701" v="2542" actId="165"/>
          <ac:grpSpMkLst>
            <pc:docMk/>
            <pc:sldMk cId="1239693933" sldId="1671"/>
            <ac:grpSpMk id="57" creationId="{B73DA1E9-9F1D-4090-A67B-7DD7E6795969}"/>
          </ac:grpSpMkLst>
        </pc:grpChg>
        <pc:picChg chg="add del mod">
          <ac:chgData name="Hamlet Markarian" userId="4926d2b407f31d77" providerId="LiveId" clId="{705DC818-639B-473A-A2BD-6062E0046C7B}" dt="2021-04-22T20:53:29.449" v="2898" actId="478"/>
          <ac:picMkLst>
            <pc:docMk/>
            <pc:sldMk cId="1239693933" sldId="1671"/>
            <ac:picMk id="4" creationId="{334F86EE-4E50-404D-8207-FB4299A5A9C8}"/>
          </ac:picMkLst>
        </pc:picChg>
        <pc:cxnChg chg="add del mod">
          <ac:chgData name="Hamlet Markarian" userId="4926d2b407f31d77" providerId="LiveId" clId="{705DC818-639B-473A-A2BD-6062E0046C7B}" dt="2021-04-22T16:40:28.731" v="2507" actId="478"/>
          <ac:cxnSpMkLst>
            <pc:docMk/>
            <pc:sldMk cId="1239693933" sldId="1671"/>
            <ac:cxnSpMk id="8" creationId="{480546A4-59EF-4ED5-9264-4741F32C4958}"/>
          </ac:cxnSpMkLst>
        </pc:cxnChg>
        <pc:cxnChg chg="add del mod">
          <ac:chgData name="Hamlet Markarian" userId="4926d2b407f31d77" providerId="LiveId" clId="{705DC818-639B-473A-A2BD-6062E0046C7B}" dt="2021-04-22T20:42:15.001" v="2662" actId="478"/>
          <ac:cxnSpMkLst>
            <pc:docMk/>
            <pc:sldMk cId="1239693933" sldId="1671"/>
            <ac:cxnSpMk id="10" creationId="{2C611EB5-FDC0-49A5-97F6-EA2BA7497DD7}"/>
          </ac:cxnSpMkLst>
        </pc:cxnChg>
        <pc:cxnChg chg="add del mod ord">
          <ac:chgData name="Hamlet Markarian" userId="4926d2b407f31d77" providerId="LiveId" clId="{705DC818-639B-473A-A2BD-6062E0046C7B}" dt="2021-04-22T21:01:13.290" v="3045" actId="478"/>
          <ac:cxnSpMkLst>
            <pc:docMk/>
            <pc:sldMk cId="1239693933" sldId="1671"/>
            <ac:cxnSpMk id="16" creationId="{7D5660BB-788E-4B1E-AF97-888F37FBD724}"/>
          </ac:cxnSpMkLst>
        </pc:cxnChg>
        <pc:cxnChg chg="add del mod ord">
          <ac:chgData name="Hamlet Markarian" userId="4926d2b407f31d77" providerId="LiveId" clId="{705DC818-639B-473A-A2BD-6062E0046C7B}" dt="2021-04-22T21:01:13.290" v="3045" actId="478"/>
          <ac:cxnSpMkLst>
            <pc:docMk/>
            <pc:sldMk cId="1239693933" sldId="1671"/>
            <ac:cxnSpMk id="55" creationId="{84701509-6893-4447-9847-77EEA175891B}"/>
          </ac:cxnSpMkLst>
        </pc:cxnChg>
        <pc:cxnChg chg="add del mod ord">
          <ac:chgData name="Hamlet Markarian" userId="4926d2b407f31d77" providerId="LiveId" clId="{705DC818-639B-473A-A2BD-6062E0046C7B}" dt="2021-04-22T21:01:13.290" v="3045" actId="478"/>
          <ac:cxnSpMkLst>
            <pc:docMk/>
            <pc:sldMk cId="1239693933" sldId="1671"/>
            <ac:cxnSpMk id="56" creationId="{243EE0EE-5124-4B93-9BD0-DEFF4EBDC1A2}"/>
          </ac:cxnSpMkLst>
        </pc:cxnChg>
        <pc:cxnChg chg="add del mod">
          <ac:chgData name="Hamlet Markarian" userId="4926d2b407f31d77" providerId="LiveId" clId="{705DC818-639B-473A-A2BD-6062E0046C7B}" dt="2021-04-22T20:42:10.554" v="2659" actId="478"/>
          <ac:cxnSpMkLst>
            <pc:docMk/>
            <pc:sldMk cId="1239693933" sldId="1671"/>
            <ac:cxnSpMk id="58" creationId="{F0632644-DAC0-479C-B22D-620DBD4EE1CE}"/>
          </ac:cxnSpMkLst>
        </pc:cxnChg>
        <pc:cxnChg chg="add del mod">
          <ac:chgData name="Hamlet Markarian" userId="4926d2b407f31d77" providerId="LiveId" clId="{705DC818-639B-473A-A2BD-6062E0046C7B}" dt="2021-04-22T20:42:12.873" v="2661" actId="478"/>
          <ac:cxnSpMkLst>
            <pc:docMk/>
            <pc:sldMk cId="1239693933" sldId="1671"/>
            <ac:cxnSpMk id="62" creationId="{419666D7-45C3-418E-8814-E904EA3BC73E}"/>
          </ac:cxnSpMkLst>
        </pc:cxnChg>
        <pc:cxnChg chg="add del mod">
          <ac:chgData name="Hamlet Markarian" userId="4926d2b407f31d77" providerId="LiveId" clId="{705DC818-639B-473A-A2BD-6062E0046C7B}" dt="2021-04-22T20:42:11.769" v="2660" actId="478"/>
          <ac:cxnSpMkLst>
            <pc:docMk/>
            <pc:sldMk cId="1239693933" sldId="1671"/>
            <ac:cxnSpMk id="64" creationId="{FDE37B07-F3A9-40EC-B67F-08B0C9EC6EA9}"/>
          </ac:cxnSpMkLst>
        </pc:cxnChg>
        <pc:cxnChg chg="add del mod">
          <ac:chgData name="Hamlet Markarian" userId="4926d2b407f31d77" providerId="LiveId" clId="{705DC818-639B-473A-A2BD-6062E0046C7B}" dt="2021-04-22T16:43:42.444" v="2561" actId="478"/>
          <ac:cxnSpMkLst>
            <pc:docMk/>
            <pc:sldMk cId="1239693933" sldId="1671"/>
            <ac:cxnSpMk id="72" creationId="{BB025CEA-204A-49B7-9B5F-A01F2832291E}"/>
          </ac:cxnSpMkLst>
        </pc:cxnChg>
        <pc:cxnChg chg="add del mod">
          <ac:chgData name="Hamlet Markarian" userId="4926d2b407f31d77" providerId="LiveId" clId="{705DC818-639B-473A-A2BD-6062E0046C7B}" dt="2021-04-22T16:43:42.444" v="2561" actId="478"/>
          <ac:cxnSpMkLst>
            <pc:docMk/>
            <pc:sldMk cId="1239693933" sldId="1671"/>
            <ac:cxnSpMk id="75" creationId="{D200E81A-3533-4FF7-BF96-58FB685402A9}"/>
          </ac:cxnSpMkLst>
        </pc:cxnChg>
        <pc:cxnChg chg="add del mod">
          <ac:chgData name="Hamlet Markarian" userId="4926d2b407f31d77" providerId="LiveId" clId="{705DC818-639B-473A-A2BD-6062E0046C7B}" dt="2021-04-22T16:43:42.444" v="2561" actId="478"/>
          <ac:cxnSpMkLst>
            <pc:docMk/>
            <pc:sldMk cId="1239693933" sldId="1671"/>
            <ac:cxnSpMk id="78" creationId="{63A60B02-90B0-4624-9BDF-77F2FDFBDC6A}"/>
          </ac:cxnSpMkLst>
        </pc:cxnChg>
        <pc:cxnChg chg="add del mod">
          <ac:chgData name="Hamlet Markarian" userId="4926d2b407f31d77" providerId="LiveId" clId="{705DC818-639B-473A-A2BD-6062E0046C7B}" dt="2021-04-22T16:43:42.444" v="2561" actId="478"/>
          <ac:cxnSpMkLst>
            <pc:docMk/>
            <pc:sldMk cId="1239693933" sldId="1671"/>
            <ac:cxnSpMk id="81" creationId="{91F0AA51-FDA1-437E-AE74-E26C4F659306}"/>
          </ac:cxnSpMkLst>
        </pc:cxnChg>
        <pc:cxnChg chg="add del mod">
          <ac:chgData name="Hamlet Markarian" userId="4926d2b407f31d77" providerId="LiveId" clId="{705DC818-639B-473A-A2BD-6062E0046C7B}" dt="2021-04-22T16:44:03.452" v="2572" actId="478"/>
          <ac:cxnSpMkLst>
            <pc:docMk/>
            <pc:sldMk cId="1239693933" sldId="1671"/>
            <ac:cxnSpMk id="82" creationId="{AFE605EE-32F5-425F-BE71-191DC9DBB955}"/>
          </ac:cxnSpMkLst>
        </pc:cxnChg>
        <pc:cxnChg chg="add del mod">
          <ac:chgData name="Hamlet Markarian" userId="4926d2b407f31d77" providerId="LiveId" clId="{705DC818-639B-473A-A2BD-6062E0046C7B}" dt="2021-04-22T16:43:42.444" v="2561" actId="478"/>
          <ac:cxnSpMkLst>
            <pc:docMk/>
            <pc:sldMk cId="1239693933" sldId="1671"/>
            <ac:cxnSpMk id="84" creationId="{D85538AA-229D-45E7-8F97-EF458BBDD61F}"/>
          </ac:cxnSpMkLst>
        </pc:cxnChg>
        <pc:cxnChg chg="add del mod">
          <ac:chgData name="Hamlet Markarian" userId="4926d2b407f31d77" providerId="LiveId" clId="{705DC818-639B-473A-A2BD-6062E0046C7B}" dt="2021-04-22T16:43:42.444" v="2561" actId="478"/>
          <ac:cxnSpMkLst>
            <pc:docMk/>
            <pc:sldMk cId="1239693933" sldId="1671"/>
            <ac:cxnSpMk id="90" creationId="{7F9C4054-DA71-4FB1-96C5-F5E0CBC6C2AE}"/>
          </ac:cxnSpMkLst>
        </pc:cxnChg>
        <pc:cxnChg chg="add del mod">
          <ac:chgData name="Hamlet Markarian" userId="4926d2b407f31d77" providerId="LiveId" clId="{705DC818-639B-473A-A2BD-6062E0046C7B}" dt="2021-04-22T16:44:03.452" v="2572" actId="478"/>
          <ac:cxnSpMkLst>
            <pc:docMk/>
            <pc:sldMk cId="1239693933" sldId="1671"/>
            <ac:cxnSpMk id="92" creationId="{DCCA6AA7-D6F6-4C5B-8E36-C8FD6B90FB14}"/>
          </ac:cxnSpMkLst>
        </pc:cxnChg>
        <pc:cxnChg chg="add del mod">
          <ac:chgData name="Hamlet Markarian" userId="4926d2b407f31d77" providerId="LiveId" clId="{705DC818-639B-473A-A2BD-6062E0046C7B}" dt="2021-04-22T16:44:03.452" v="2572" actId="478"/>
          <ac:cxnSpMkLst>
            <pc:docMk/>
            <pc:sldMk cId="1239693933" sldId="1671"/>
            <ac:cxnSpMk id="95" creationId="{C5401B2B-448E-4D68-A2C3-16702A7EAF65}"/>
          </ac:cxnSpMkLst>
        </pc:cxnChg>
        <pc:cxnChg chg="add del mod">
          <ac:chgData name="Hamlet Markarian" userId="4926d2b407f31d77" providerId="LiveId" clId="{705DC818-639B-473A-A2BD-6062E0046C7B}" dt="2021-04-22T16:44:03.452" v="2572" actId="478"/>
          <ac:cxnSpMkLst>
            <pc:docMk/>
            <pc:sldMk cId="1239693933" sldId="1671"/>
            <ac:cxnSpMk id="98" creationId="{DEF01E3D-F140-46D3-9A78-9814620B284D}"/>
          </ac:cxnSpMkLst>
        </pc:cxnChg>
      </pc:sldChg>
      <pc:sldChg chg="modSp add mod">
        <pc:chgData name="Hamlet Markarian" userId="4926d2b407f31d77" providerId="LiveId" clId="{705DC818-639B-473A-A2BD-6062E0046C7B}" dt="2021-04-22T11:15:04.682" v="874" actId="113"/>
        <pc:sldMkLst>
          <pc:docMk/>
          <pc:sldMk cId="1961221735" sldId="1672"/>
        </pc:sldMkLst>
        <pc:spChg chg="mod">
          <ac:chgData name="Hamlet Markarian" userId="4926d2b407f31d77" providerId="LiveId" clId="{705DC818-639B-473A-A2BD-6062E0046C7B}" dt="2021-04-22T11:15:04.682" v="874" actId="113"/>
          <ac:spMkLst>
            <pc:docMk/>
            <pc:sldMk cId="1961221735" sldId="1672"/>
            <ac:spMk id="5" creationId="{BC01E833-A438-4C2A-AF28-2B402D7F80E5}"/>
          </ac:spMkLst>
        </pc:spChg>
      </pc:sldChg>
      <pc:sldChg chg="modSp add mod">
        <pc:chgData name="Hamlet Markarian" userId="4926d2b407f31d77" providerId="LiveId" clId="{705DC818-639B-473A-A2BD-6062E0046C7B}" dt="2021-04-22T11:15:37.619" v="882" actId="20577"/>
        <pc:sldMkLst>
          <pc:docMk/>
          <pc:sldMk cId="4235879325" sldId="1673"/>
        </pc:sldMkLst>
        <pc:spChg chg="mod">
          <ac:chgData name="Hamlet Markarian" userId="4926d2b407f31d77" providerId="LiveId" clId="{705DC818-639B-473A-A2BD-6062E0046C7B}" dt="2021-04-22T11:15:22.480" v="877"/>
          <ac:spMkLst>
            <pc:docMk/>
            <pc:sldMk cId="4235879325" sldId="1673"/>
            <ac:spMk id="5" creationId="{BC01E833-A438-4C2A-AF28-2B402D7F80E5}"/>
          </ac:spMkLst>
        </pc:spChg>
        <pc:spChg chg="mod">
          <ac:chgData name="Hamlet Markarian" userId="4926d2b407f31d77" providerId="LiveId" clId="{705DC818-639B-473A-A2BD-6062E0046C7B}" dt="2021-04-22T11:15:37.619" v="882" actId="20577"/>
          <ac:spMkLst>
            <pc:docMk/>
            <pc:sldMk cId="4235879325" sldId="1673"/>
            <ac:spMk id="50" creationId="{4F998B1D-6B43-4A9D-AD50-A2533B0C2888}"/>
          </ac:spMkLst>
        </pc:spChg>
      </pc:sldChg>
      <pc:sldChg chg="addSp delSp modSp add mod">
        <pc:chgData name="Hamlet Markarian" userId="4926d2b407f31d77" providerId="LiveId" clId="{705DC818-639B-473A-A2BD-6062E0046C7B}" dt="2021-04-22T16:21:43.827" v="2299" actId="14100"/>
        <pc:sldMkLst>
          <pc:docMk/>
          <pc:sldMk cId="3015139049" sldId="1674"/>
        </pc:sldMkLst>
        <pc:spChg chg="mod">
          <ac:chgData name="Hamlet Markarian" userId="4926d2b407f31d77" providerId="LiveId" clId="{705DC818-639B-473A-A2BD-6062E0046C7B}" dt="2021-04-22T16:10:30.732" v="2174" actId="20577"/>
          <ac:spMkLst>
            <pc:docMk/>
            <pc:sldMk cId="3015139049" sldId="1674"/>
            <ac:spMk id="5" creationId="{BC01E833-A438-4C2A-AF28-2B402D7F80E5}"/>
          </ac:spMkLst>
        </pc:spChg>
        <pc:spChg chg="add del mod">
          <ac:chgData name="Hamlet Markarian" userId="4926d2b407f31d77" providerId="LiveId" clId="{705DC818-639B-473A-A2BD-6062E0046C7B}" dt="2021-04-22T16:10:55.066" v="2178" actId="478"/>
          <ac:spMkLst>
            <pc:docMk/>
            <pc:sldMk cId="3015139049" sldId="1674"/>
            <ac:spMk id="15" creationId="{DAF2478A-1299-4F2F-9796-86FADFD209BF}"/>
          </ac:spMkLst>
        </pc:spChg>
        <pc:spChg chg="add mod">
          <ac:chgData name="Hamlet Markarian" userId="4926d2b407f31d77" providerId="LiveId" clId="{705DC818-639B-473A-A2BD-6062E0046C7B}" dt="2021-04-22T16:21:43.827" v="2299" actId="14100"/>
          <ac:spMkLst>
            <pc:docMk/>
            <pc:sldMk cId="3015139049" sldId="1674"/>
            <ac:spMk id="16" creationId="{526880A0-ABDB-49DA-8F13-EB595310590B}"/>
          </ac:spMkLst>
        </pc:spChg>
        <pc:spChg chg="add del mod">
          <ac:chgData name="Hamlet Markarian" userId="4926d2b407f31d77" providerId="LiveId" clId="{705DC818-639B-473A-A2BD-6062E0046C7B}" dt="2021-04-22T16:11:17.467" v="2182" actId="478"/>
          <ac:spMkLst>
            <pc:docMk/>
            <pc:sldMk cId="3015139049" sldId="1674"/>
            <ac:spMk id="17" creationId="{90D96417-F681-4B71-9B8A-46170EE9B157}"/>
          </ac:spMkLst>
        </pc:spChg>
        <pc:spChg chg="add mod">
          <ac:chgData name="Hamlet Markarian" userId="4926d2b407f31d77" providerId="LiveId" clId="{705DC818-639B-473A-A2BD-6062E0046C7B}" dt="2021-04-22T16:18:57.823" v="2283" actId="1076"/>
          <ac:spMkLst>
            <pc:docMk/>
            <pc:sldMk cId="3015139049" sldId="1674"/>
            <ac:spMk id="18" creationId="{B5822D32-E73E-40E9-9BFE-53D82A1943CA}"/>
          </ac:spMkLst>
        </pc:spChg>
        <pc:spChg chg="add mod">
          <ac:chgData name="Hamlet Markarian" userId="4926d2b407f31d77" providerId="LiveId" clId="{705DC818-639B-473A-A2BD-6062E0046C7B}" dt="2021-04-22T16:18:28.703" v="2274" actId="1076"/>
          <ac:spMkLst>
            <pc:docMk/>
            <pc:sldMk cId="3015139049" sldId="1674"/>
            <ac:spMk id="19" creationId="{880EE246-CB1C-499B-9BE6-CF6001A23F60}"/>
          </ac:spMkLst>
        </pc:spChg>
        <pc:spChg chg="add mod">
          <ac:chgData name="Hamlet Markarian" userId="4926d2b407f31d77" providerId="LiveId" clId="{705DC818-639B-473A-A2BD-6062E0046C7B}" dt="2021-04-22T16:21:38.557" v="2298" actId="14100"/>
          <ac:spMkLst>
            <pc:docMk/>
            <pc:sldMk cId="3015139049" sldId="1674"/>
            <ac:spMk id="20" creationId="{0246A158-492A-4A08-BEFD-CE2C8209F013}"/>
          </ac:spMkLst>
        </pc:spChg>
        <pc:spChg chg="add mod">
          <ac:chgData name="Hamlet Markarian" userId="4926d2b407f31d77" providerId="LiveId" clId="{705DC818-639B-473A-A2BD-6062E0046C7B}" dt="2021-04-22T16:16:03.558" v="2235" actId="1076"/>
          <ac:spMkLst>
            <pc:docMk/>
            <pc:sldMk cId="3015139049" sldId="1674"/>
            <ac:spMk id="21" creationId="{BC44FF29-C6DF-4AE6-A8C4-47460EF77C92}"/>
          </ac:spMkLst>
        </pc:spChg>
        <pc:spChg chg="add mod">
          <ac:chgData name="Hamlet Markarian" userId="4926d2b407f31d77" providerId="LiveId" clId="{705DC818-639B-473A-A2BD-6062E0046C7B}" dt="2021-04-22T16:16:35.342" v="2242" actId="14100"/>
          <ac:spMkLst>
            <pc:docMk/>
            <pc:sldMk cId="3015139049" sldId="1674"/>
            <ac:spMk id="22" creationId="{DBD7B7ED-6070-45D0-9E8F-7E41628D2C68}"/>
          </ac:spMkLst>
        </pc:spChg>
        <pc:spChg chg="add mod">
          <ac:chgData name="Hamlet Markarian" userId="4926d2b407f31d77" providerId="LiveId" clId="{705DC818-639B-473A-A2BD-6062E0046C7B}" dt="2021-04-22T16:18:17.405" v="2273" actId="1076"/>
          <ac:spMkLst>
            <pc:docMk/>
            <pc:sldMk cId="3015139049" sldId="1674"/>
            <ac:spMk id="23" creationId="{EE8B8883-EE35-4AAB-A9D0-88538DB049D9}"/>
          </ac:spMkLst>
        </pc:spChg>
        <pc:spChg chg="add mod">
          <ac:chgData name="Hamlet Markarian" userId="4926d2b407f31d77" providerId="LiveId" clId="{705DC818-639B-473A-A2BD-6062E0046C7B}" dt="2021-04-22T16:18:12.813" v="2272" actId="14100"/>
          <ac:spMkLst>
            <pc:docMk/>
            <pc:sldMk cId="3015139049" sldId="1674"/>
            <ac:spMk id="26" creationId="{088C9FD1-2079-49B8-99DB-A6E60DA33C17}"/>
          </ac:spMkLst>
        </pc:spChg>
        <pc:spChg chg="mod">
          <ac:chgData name="Hamlet Markarian" userId="4926d2b407f31d77" providerId="LiveId" clId="{705DC818-639B-473A-A2BD-6062E0046C7B}" dt="2021-04-22T11:39:25.656" v="991" actId="20577"/>
          <ac:spMkLst>
            <pc:docMk/>
            <pc:sldMk cId="3015139049" sldId="1674"/>
            <ac:spMk id="50" creationId="{4F998B1D-6B43-4A9D-AD50-A2533B0C2888}"/>
          </ac:spMkLst>
        </pc:spChg>
        <pc:picChg chg="add mod">
          <ac:chgData name="Hamlet Markarian" userId="4926d2b407f31d77" providerId="LiveId" clId="{705DC818-639B-473A-A2BD-6062E0046C7B}" dt="2021-04-22T16:18:59.867" v="2285" actId="1037"/>
          <ac:picMkLst>
            <pc:docMk/>
            <pc:sldMk cId="3015139049" sldId="1674"/>
            <ac:picMk id="3" creationId="{2C233349-DF64-4155-9426-9DF8EA4046D1}"/>
          </ac:picMkLst>
        </pc:picChg>
      </pc:sldChg>
      <pc:sldChg chg="addSp delSp modSp add mod">
        <pc:chgData name="Hamlet Markarian" userId="4926d2b407f31d77" providerId="LiveId" clId="{705DC818-639B-473A-A2BD-6062E0046C7B}" dt="2021-04-22T15:51:02.881" v="2168" actId="14100"/>
        <pc:sldMkLst>
          <pc:docMk/>
          <pc:sldMk cId="1452976238" sldId="1675"/>
        </pc:sldMkLst>
        <pc:spChg chg="mod">
          <ac:chgData name="Hamlet Markarian" userId="4926d2b407f31d77" providerId="LiveId" clId="{705DC818-639B-473A-A2BD-6062E0046C7B}" dt="2021-04-22T11:16:29.133" v="890"/>
          <ac:spMkLst>
            <pc:docMk/>
            <pc:sldMk cId="1452976238" sldId="1675"/>
            <ac:spMk id="5" creationId="{BC01E833-A438-4C2A-AF28-2B402D7F80E5}"/>
          </ac:spMkLst>
        </pc:spChg>
        <pc:spChg chg="add mod ord">
          <ac:chgData name="Hamlet Markarian" userId="4926d2b407f31d77" providerId="LiveId" clId="{705DC818-639B-473A-A2BD-6062E0046C7B}" dt="2021-04-22T15:50:09.329" v="2153" actId="167"/>
          <ac:spMkLst>
            <pc:docMk/>
            <pc:sldMk cId="1452976238" sldId="1675"/>
            <ac:spMk id="15" creationId="{FEAD6CE9-704A-4266-BB15-BEF09B9F56A7}"/>
          </ac:spMkLst>
        </pc:spChg>
        <pc:spChg chg="add mod ord">
          <ac:chgData name="Hamlet Markarian" userId="4926d2b407f31d77" providerId="LiveId" clId="{705DC818-639B-473A-A2BD-6062E0046C7B}" dt="2021-04-22T15:50:09.329" v="2153" actId="167"/>
          <ac:spMkLst>
            <pc:docMk/>
            <pc:sldMk cId="1452976238" sldId="1675"/>
            <ac:spMk id="20" creationId="{56350BAB-32DE-482D-8B73-D556D4E1B488}"/>
          </ac:spMkLst>
        </pc:spChg>
        <pc:spChg chg="add mod ord">
          <ac:chgData name="Hamlet Markarian" userId="4926d2b407f31d77" providerId="LiveId" clId="{705DC818-639B-473A-A2BD-6062E0046C7B}" dt="2021-04-22T15:50:09.329" v="2153" actId="167"/>
          <ac:spMkLst>
            <pc:docMk/>
            <pc:sldMk cId="1452976238" sldId="1675"/>
            <ac:spMk id="21" creationId="{08257BB5-378F-46B5-9207-72C5F72CA0B5}"/>
          </ac:spMkLst>
        </pc:spChg>
        <pc:spChg chg="add mod ord">
          <ac:chgData name="Hamlet Markarian" userId="4926d2b407f31d77" providerId="LiveId" clId="{705DC818-639B-473A-A2BD-6062E0046C7B}" dt="2021-04-22T15:50:09.329" v="2153" actId="167"/>
          <ac:spMkLst>
            <pc:docMk/>
            <pc:sldMk cId="1452976238" sldId="1675"/>
            <ac:spMk id="22" creationId="{22DFC3BD-B3AB-4857-8888-27C4BC900BA3}"/>
          </ac:spMkLst>
        </pc:spChg>
        <pc:spChg chg="add mod ord">
          <ac:chgData name="Hamlet Markarian" userId="4926d2b407f31d77" providerId="LiveId" clId="{705DC818-639B-473A-A2BD-6062E0046C7B}" dt="2021-04-22T15:50:09.329" v="2153" actId="167"/>
          <ac:spMkLst>
            <pc:docMk/>
            <pc:sldMk cId="1452976238" sldId="1675"/>
            <ac:spMk id="23" creationId="{2B2D031D-3FE3-4B76-9BF4-1A178EF2CC92}"/>
          </ac:spMkLst>
        </pc:spChg>
        <pc:spChg chg="add mod ord">
          <ac:chgData name="Hamlet Markarian" userId="4926d2b407f31d77" providerId="LiveId" clId="{705DC818-639B-473A-A2BD-6062E0046C7B}" dt="2021-04-22T15:50:09.329" v="2153" actId="167"/>
          <ac:spMkLst>
            <pc:docMk/>
            <pc:sldMk cId="1452976238" sldId="1675"/>
            <ac:spMk id="26" creationId="{154081D3-4C64-4583-91E3-40854B253EC1}"/>
          </ac:spMkLst>
        </pc:spChg>
        <pc:spChg chg="add mod ord">
          <ac:chgData name="Hamlet Markarian" userId="4926d2b407f31d77" providerId="LiveId" clId="{705DC818-639B-473A-A2BD-6062E0046C7B}" dt="2021-04-22T15:50:09.329" v="2153" actId="167"/>
          <ac:spMkLst>
            <pc:docMk/>
            <pc:sldMk cId="1452976238" sldId="1675"/>
            <ac:spMk id="27" creationId="{BE1C9082-E15B-4FBD-9C4D-273B9284940B}"/>
          </ac:spMkLst>
        </pc:spChg>
        <pc:spChg chg="add mod ord">
          <ac:chgData name="Hamlet Markarian" userId="4926d2b407f31d77" providerId="LiveId" clId="{705DC818-639B-473A-A2BD-6062E0046C7B}" dt="2021-04-22T15:50:09.329" v="2153" actId="167"/>
          <ac:spMkLst>
            <pc:docMk/>
            <pc:sldMk cId="1452976238" sldId="1675"/>
            <ac:spMk id="28" creationId="{E174DCF3-3A1E-4FB8-B2CE-20FFB7543456}"/>
          </ac:spMkLst>
        </pc:spChg>
        <pc:spChg chg="add mod ord">
          <ac:chgData name="Hamlet Markarian" userId="4926d2b407f31d77" providerId="LiveId" clId="{705DC818-639B-473A-A2BD-6062E0046C7B}" dt="2021-04-22T15:50:09.329" v="2153" actId="167"/>
          <ac:spMkLst>
            <pc:docMk/>
            <pc:sldMk cId="1452976238" sldId="1675"/>
            <ac:spMk id="29" creationId="{ED359F57-6A91-4C8A-9B18-713BA2D01BE7}"/>
          </ac:spMkLst>
        </pc:spChg>
        <pc:spChg chg="mod">
          <ac:chgData name="Hamlet Markarian" userId="4926d2b407f31d77" providerId="LiveId" clId="{705DC818-639B-473A-A2BD-6062E0046C7B}" dt="2021-04-22T15:48:38.755" v="2136"/>
          <ac:spMkLst>
            <pc:docMk/>
            <pc:sldMk cId="1452976238" sldId="1675"/>
            <ac:spMk id="34" creationId="{D800FABA-0B32-4B7B-9DE0-FE8C49326F03}"/>
          </ac:spMkLst>
        </pc:spChg>
        <pc:spChg chg="mod">
          <ac:chgData name="Hamlet Markarian" userId="4926d2b407f31d77" providerId="LiveId" clId="{705DC818-639B-473A-A2BD-6062E0046C7B}" dt="2021-04-22T11:39:22.585" v="990" actId="20577"/>
          <ac:spMkLst>
            <pc:docMk/>
            <pc:sldMk cId="1452976238" sldId="1675"/>
            <ac:spMk id="50" creationId="{4F998B1D-6B43-4A9D-AD50-A2533B0C2888}"/>
          </ac:spMkLst>
        </pc:spChg>
        <pc:grpChg chg="add mod ord">
          <ac:chgData name="Hamlet Markarian" userId="4926d2b407f31d77" providerId="LiveId" clId="{705DC818-639B-473A-A2BD-6062E0046C7B}" dt="2021-04-22T15:50:09.329" v="2153" actId="167"/>
          <ac:grpSpMkLst>
            <pc:docMk/>
            <pc:sldMk cId="1452976238" sldId="1675"/>
            <ac:grpSpMk id="16" creationId="{7FA8048A-4DFA-40B8-B4EF-79E6C4D86D75}"/>
          </ac:grpSpMkLst>
        </pc:grpChg>
        <pc:grpChg chg="add del mod">
          <ac:chgData name="Hamlet Markarian" userId="4926d2b407f31d77" providerId="LiveId" clId="{705DC818-639B-473A-A2BD-6062E0046C7B}" dt="2021-04-22T15:48:54.299" v="2137" actId="478"/>
          <ac:grpSpMkLst>
            <pc:docMk/>
            <pc:sldMk cId="1452976238" sldId="1675"/>
            <ac:grpSpMk id="32" creationId="{984EC988-B2D0-44CA-A748-8DCB6C42A378}"/>
          </ac:grpSpMkLst>
        </pc:grpChg>
        <pc:picChg chg="add del mod">
          <ac:chgData name="Hamlet Markarian" userId="4926d2b407f31d77" providerId="LiveId" clId="{705DC818-639B-473A-A2BD-6062E0046C7B}" dt="2021-04-22T15:48:54.299" v="2137" actId="478"/>
          <ac:picMkLst>
            <pc:docMk/>
            <pc:sldMk cId="1452976238" sldId="1675"/>
            <ac:picMk id="30" creationId="{BD4AFD20-AFAB-45D7-A352-970F073959F4}"/>
          </ac:picMkLst>
        </pc:picChg>
        <pc:picChg chg="add del mod">
          <ac:chgData name="Hamlet Markarian" userId="4926d2b407f31d77" providerId="LiveId" clId="{705DC818-639B-473A-A2BD-6062E0046C7B}" dt="2021-04-22T15:48:54.299" v="2137" actId="478"/>
          <ac:picMkLst>
            <pc:docMk/>
            <pc:sldMk cId="1452976238" sldId="1675"/>
            <ac:picMk id="31" creationId="{435D99F9-B71B-4061-8776-2682F2498AB5}"/>
          </ac:picMkLst>
        </pc:picChg>
        <pc:picChg chg="mod">
          <ac:chgData name="Hamlet Markarian" userId="4926d2b407f31d77" providerId="LiveId" clId="{705DC818-639B-473A-A2BD-6062E0046C7B}" dt="2021-04-22T15:48:38.755" v="2136"/>
          <ac:picMkLst>
            <pc:docMk/>
            <pc:sldMk cId="1452976238" sldId="1675"/>
            <ac:picMk id="33" creationId="{200A81EC-C028-4CAE-8637-A19274458E42}"/>
          </ac:picMkLst>
        </pc:picChg>
        <pc:picChg chg="add del mod">
          <ac:chgData name="Hamlet Markarian" userId="4926d2b407f31d77" providerId="LiveId" clId="{705DC818-639B-473A-A2BD-6062E0046C7B}" dt="2021-04-22T15:48:54.299" v="2137" actId="478"/>
          <ac:picMkLst>
            <pc:docMk/>
            <pc:sldMk cId="1452976238" sldId="1675"/>
            <ac:picMk id="35" creationId="{BCDF5EA7-3286-4538-B190-7B419F5147F5}"/>
          </ac:picMkLst>
        </pc:picChg>
        <pc:picChg chg="add mod ord">
          <ac:chgData name="Hamlet Markarian" userId="4926d2b407f31d77" providerId="LiveId" clId="{705DC818-639B-473A-A2BD-6062E0046C7B}" dt="2021-04-22T15:50:57.043" v="2167" actId="14100"/>
          <ac:picMkLst>
            <pc:docMk/>
            <pc:sldMk cId="1452976238" sldId="1675"/>
            <ac:picMk id="36" creationId="{639EDAC9-B5F3-4B02-BD9C-1605BB67CEB1}"/>
          </ac:picMkLst>
        </pc:picChg>
        <pc:picChg chg="add mod ord">
          <ac:chgData name="Hamlet Markarian" userId="4926d2b407f31d77" providerId="LiveId" clId="{705DC818-639B-473A-A2BD-6062E0046C7B}" dt="2021-04-22T15:50:51.099" v="2166" actId="1035"/>
          <ac:picMkLst>
            <pc:docMk/>
            <pc:sldMk cId="1452976238" sldId="1675"/>
            <ac:picMk id="37" creationId="{CAFFB68C-74C7-4373-9966-3B027602EA89}"/>
          </ac:picMkLst>
        </pc:picChg>
        <pc:picChg chg="add mod ord">
          <ac:chgData name="Hamlet Markarian" userId="4926d2b407f31d77" providerId="LiveId" clId="{705DC818-639B-473A-A2BD-6062E0046C7B}" dt="2021-04-22T15:50:51.099" v="2166" actId="1035"/>
          <ac:picMkLst>
            <pc:docMk/>
            <pc:sldMk cId="1452976238" sldId="1675"/>
            <ac:picMk id="38" creationId="{ADE5307C-C321-4801-813B-80922EC15D04}"/>
          </ac:picMkLst>
        </pc:picChg>
        <pc:picChg chg="add mod ord">
          <ac:chgData name="Hamlet Markarian" userId="4926d2b407f31d77" providerId="LiveId" clId="{705DC818-639B-473A-A2BD-6062E0046C7B}" dt="2021-04-22T15:51:02.881" v="2168" actId="14100"/>
          <ac:picMkLst>
            <pc:docMk/>
            <pc:sldMk cId="1452976238" sldId="1675"/>
            <ac:picMk id="39" creationId="{0050D2F6-CA72-429A-B53B-C0AF8BF8B82C}"/>
          </ac:picMkLst>
        </pc:picChg>
        <pc:cxnChg chg="mod">
          <ac:chgData name="Hamlet Markarian" userId="4926d2b407f31d77" providerId="LiveId" clId="{705DC818-639B-473A-A2BD-6062E0046C7B}" dt="2021-04-22T15:48:38.755" v="2136"/>
          <ac:cxnSpMkLst>
            <pc:docMk/>
            <pc:sldMk cId="1452976238" sldId="1675"/>
            <ac:cxnSpMk id="17" creationId="{A066A3FE-115E-4E3F-BF5B-7E13421CB7FB}"/>
          </ac:cxnSpMkLst>
        </pc:cxnChg>
        <pc:cxnChg chg="mod">
          <ac:chgData name="Hamlet Markarian" userId="4926d2b407f31d77" providerId="LiveId" clId="{705DC818-639B-473A-A2BD-6062E0046C7B}" dt="2021-04-22T15:48:38.755" v="2136"/>
          <ac:cxnSpMkLst>
            <pc:docMk/>
            <pc:sldMk cId="1452976238" sldId="1675"/>
            <ac:cxnSpMk id="18" creationId="{ADBA7D58-71FA-4223-ACE5-8CFE084F6557}"/>
          </ac:cxnSpMkLst>
        </pc:cxnChg>
        <pc:cxnChg chg="mod">
          <ac:chgData name="Hamlet Markarian" userId="4926d2b407f31d77" providerId="LiveId" clId="{705DC818-639B-473A-A2BD-6062E0046C7B}" dt="2021-04-22T15:48:38.755" v="2136"/>
          <ac:cxnSpMkLst>
            <pc:docMk/>
            <pc:sldMk cId="1452976238" sldId="1675"/>
            <ac:cxnSpMk id="19" creationId="{210E33EE-D887-4481-B844-5999B74A0522}"/>
          </ac:cxnSpMkLst>
        </pc:cxnChg>
      </pc:sldChg>
      <pc:sldChg chg="addSp delSp modSp add mod">
        <pc:chgData name="Hamlet Markarian" userId="4926d2b407f31d77" providerId="LiveId" clId="{705DC818-639B-473A-A2BD-6062E0046C7B}" dt="2021-04-22T16:09:43.771" v="2171" actId="1036"/>
        <pc:sldMkLst>
          <pc:docMk/>
          <pc:sldMk cId="336842482" sldId="1676"/>
        </pc:sldMkLst>
        <pc:spChg chg="add mod ord topLvl">
          <ac:chgData name="Hamlet Markarian" userId="4926d2b407f31d77" providerId="LiveId" clId="{705DC818-639B-473A-A2BD-6062E0046C7B}" dt="2021-04-22T15:50:20.727" v="2154" actId="167"/>
          <ac:spMkLst>
            <pc:docMk/>
            <pc:sldMk cId="336842482" sldId="1676"/>
            <ac:spMk id="15" creationId="{F8C87622-50DF-47E6-9581-73919155BF8C}"/>
          </ac:spMkLst>
        </pc:spChg>
        <pc:spChg chg="add mod ord topLvl">
          <ac:chgData name="Hamlet Markarian" userId="4926d2b407f31d77" providerId="LiveId" clId="{705DC818-639B-473A-A2BD-6062E0046C7B}" dt="2021-04-22T15:50:20.727" v="2154" actId="167"/>
          <ac:spMkLst>
            <pc:docMk/>
            <pc:sldMk cId="336842482" sldId="1676"/>
            <ac:spMk id="16" creationId="{4F05E148-0D03-43EF-B033-7FB7F1EBBD28}"/>
          </ac:spMkLst>
        </pc:spChg>
        <pc:spChg chg="add mod ord topLvl">
          <ac:chgData name="Hamlet Markarian" userId="4926d2b407f31d77" providerId="LiveId" clId="{705DC818-639B-473A-A2BD-6062E0046C7B}" dt="2021-04-22T15:50:20.727" v="2154" actId="167"/>
          <ac:spMkLst>
            <pc:docMk/>
            <pc:sldMk cId="336842482" sldId="1676"/>
            <ac:spMk id="17" creationId="{A937DA49-EBD6-456B-99CD-F45786B5178B}"/>
          </ac:spMkLst>
        </pc:spChg>
        <pc:spChg chg="add mod ord topLvl">
          <ac:chgData name="Hamlet Markarian" userId="4926d2b407f31d77" providerId="LiveId" clId="{705DC818-639B-473A-A2BD-6062E0046C7B}" dt="2021-04-22T15:50:20.727" v="2154" actId="167"/>
          <ac:spMkLst>
            <pc:docMk/>
            <pc:sldMk cId="336842482" sldId="1676"/>
            <ac:spMk id="18" creationId="{C1FFBC72-670A-46D1-B459-29CE96A8E148}"/>
          </ac:spMkLst>
        </pc:spChg>
        <pc:spChg chg="add mod ord topLvl">
          <ac:chgData name="Hamlet Markarian" userId="4926d2b407f31d77" providerId="LiveId" clId="{705DC818-639B-473A-A2BD-6062E0046C7B}" dt="2021-04-22T15:50:20.727" v="2154" actId="167"/>
          <ac:spMkLst>
            <pc:docMk/>
            <pc:sldMk cId="336842482" sldId="1676"/>
            <ac:spMk id="19" creationId="{398EEB15-B60C-4A83-A18A-0EA3995C5DDB}"/>
          </ac:spMkLst>
        </pc:spChg>
        <pc:spChg chg="add mod ord topLvl">
          <ac:chgData name="Hamlet Markarian" userId="4926d2b407f31d77" providerId="LiveId" clId="{705DC818-639B-473A-A2BD-6062E0046C7B}" dt="2021-04-22T15:50:20.727" v="2154" actId="167"/>
          <ac:spMkLst>
            <pc:docMk/>
            <pc:sldMk cId="336842482" sldId="1676"/>
            <ac:spMk id="20" creationId="{934E092F-4642-4F05-84D7-42F4CF48CA99}"/>
          </ac:spMkLst>
        </pc:spChg>
        <pc:spChg chg="add mod ord topLvl">
          <ac:chgData name="Hamlet Markarian" userId="4926d2b407f31d77" providerId="LiveId" clId="{705DC818-639B-473A-A2BD-6062E0046C7B}" dt="2021-04-22T15:50:20.727" v="2154" actId="167"/>
          <ac:spMkLst>
            <pc:docMk/>
            <pc:sldMk cId="336842482" sldId="1676"/>
            <ac:spMk id="21" creationId="{AEBA8A7E-EB04-417D-A2F0-9565E0659BCB}"/>
          </ac:spMkLst>
        </pc:spChg>
        <pc:spChg chg="add mod ord topLvl">
          <ac:chgData name="Hamlet Markarian" userId="4926d2b407f31d77" providerId="LiveId" clId="{705DC818-639B-473A-A2BD-6062E0046C7B}" dt="2021-04-22T15:50:20.727" v="2154" actId="167"/>
          <ac:spMkLst>
            <pc:docMk/>
            <pc:sldMk cId="336842482" sldId="1676"/>
            <ac:spMk id="22" creationId="{663390AF-7A87-41F9-8872-2112FD7B5C2F}"/>
          </ac:spMkLst>
        </pc:spChg>
        <pc:spChg chg="mod">
          <ac:chgData name="Hamlet Markarian" userId="4926d2b407f31d77" providerId="LiveId" clId="{705DC818-639B-473A-A2BD-6062E0046C7B}" dt="2021-04-22T15:44:54.385" v="2050"/>
          <ac:spMkLst>
            <pc:docMk/>
            <pc:sldMk cId="336842482" sldId="1676"/>
            <ac:spMk id="29" creationId="{41AB5F71-59B8-4159-9803-2382303A74C8}"/>
          </ac:spMkLst>
        </pc:spChg>
        <pc:spChg chg="add mod ord">
          <ac:chgData name="Hamlet Markarian" userId="4926d2b407f31d77" providerId="LiveId" clId="{705DC818-639B-473A-A2BD-6062E0046C7B}" dt="2021-04-22T15:50:20.727" v="2154" actId="167"/>
          <ac:spMkLst>
            <pc:docMk/>
            <pc:sldMk cId="336842482" sldId="1676"/>
            <ac:spMk id="31" creationId="{9396E8E7-D1ED-4EA7-80DB-1620E8629E25}"/>
          </ac:spMkLst>
        </pc:spChg>
        <pc:spChg chg="mod">
          <ac:chgData name="Hamlet Markarian" userId="4926d2b407f31d77" providerId="LiveId" clId="{705DC818-639B-473A-A2BD-6062E0046C7B}" dt="2021-04-22T11:39:19.657" v="989" actId="20577"/>
          <ac:spMkLst>
            <pc:docMk/>
            <pc:sldMk cId="336842482" sldId="1676"/>
            <ac:spMk id="50" creationId="{4F998B1D-6B43-4A9D-AD50-A2533B0C2888}"/>
          </ac:spMkLst>
        </pc:spChg>
        <pc:grpChg chg="add del mod">
          <ac:chgData name="Hamlet Markarian" userId="4926d2b407f31d77" providerId="LiveId" clId="{705DC818-639B-473A-A2BD-6062E0046C7B}" dt="2021-04-22T15:46:06.831" v="2072" actId="165"/>
          <ac:grpSpMkLst>
            <pc:docMk/>
            <pc:sldMk cId="336842482" sldId="1676"/>
            <ac:grpSpMk id="2" creationId="{C9AD4D5E-C569-426F-944E-3186BF9CAE60}"/>
          </ac:grpSpMkLst>
        </pc:grpChg>
        <pc:grpChg chg="add del mod">
          <ac:chgData name="Hamlet Markarian" userId="4926d2b407f31d77" providerId="LiveId" clId="{705DC818-639B-473A-A2BD-6062E0046C7B}" dt="2021-04-22T15:46:15.804" v="2075" actId="165"/>
          <ac:grpSpMkLst>
            <pc:docMk/>
            <pc:sldMk cId="336842482" sldId="1676"/>
            <ac:grpSpMk id="3" creationId="{51A9434E-83A0-486A-96F5-EBD5BD502FBB}"/>
          </ac:grpSpMkLst>
        </pc:grpChg>
        <pc:grpChg chg="add mod ord">
          <ac:chgData name="Hamlet Markarian" userId="4926d2b407f31d77" providerId="LiveId" clId="{705DC818-639B-473A-A2BD-6062E0046C7B}" dt="2021-04-22T15:50:20.727" v="2154" actId="167"/>
          <ac:grpSpMkLst>
            <pc:docMk/>
            <pc:sldMk cId="336842482" sldId="1676"/>
            <ac:grpSpMk id="7" creationId="{A7B9DB89-8C56-4EA5-AD0B-C5F7078CB956}"/>
          </ac:grpSpMkLst>
        </pc:grpChg>
        <pc:grpChg chg="add mod ord">
          <ac:chgData name="Hamlet Markarian" userId="4926d2b407f31d77" providerId="LiveId" clId="{705DC818-639B-473A-A2BD-6062E0046C7B}" dt="2021-04-22T16:09:43.771" v="2171" actId="1036"/>
          <ac:grpSpMkLst>
            <pc:docMk/>
            <pc:sldMk cId="336842482" sldId="1676"/>
            <ac:grpSpMk id="27" creationId="{33AD3866-8279-4FAF-8E17-B5B934BF598C}"/>
          </ac:grpSpMkLst>
        </pc:grpChg>
        <pc:grpChg chg="ord">
          <ac:chgData name="Hamlet Markarian" userId="4926d2b407f31d77" providerId="LiveId" clId="{705DC818-639B-473A-A2BD-6062E0046C7B}" dt="2021-04-22T15:46:26.649" v="2077" actId="167"/>
          <ac:grpSpMkLst>
            <pc:docMk/>
            <pc:sldMk cId="336842482" sldId="1676"/>
            <ac:grpSpMk id="85" creationId="{2386B6A7-AA72-4C56-84B2-783D455833CA}"/>
          </ac:grpSpMkLst>
        </pc:grpChg>
        <pc:picChg chg="add mod ord">
          <ac:chgData name="Hamlet Markarian" userId="4926d2b407f31d77" providerId="LiveId" clId="{705DC818-639B-473A-A2BD-6062E0046C7B}" dt="2021-04-22T16:09:43.771" v="2171" actId="1036"/>
          <ac:picMkLst>
            <pc:docMk/>
            <pc:sldMk cId="336842482" sldId="1676"/>
            <ac:picMk id="23" creationId="{F39B4CCF-A2E9-42D7-9499-5F96BD259D9E}"/>
          </ac:picMkLst>
        </pc:picChg>
        <pc:picChg chg="add mod ord">
          <ac:chgData name="Hamlet Markarian" userId="4926d2b407f31d77" providerId="LiveId" clId="{705DC818-639B-473A-A2BD-6062E0046C7B}" dt="2021-04-22T16:09:43.771" v="2171" actId="1036"/>
          <ac:picMkLst>
            <pc:docMk/>
            <pc:sldMk cId="336842482" sldId="1676"/>
            <ac:picMk id="26" creationId="{877B8663-E35B-418A-8F29-0DEE855A6271}"/>
          </ac:picMkLst>
        </pc:picChg>
        <pc:picChg chg="mod">
          <ac:chgData name="Hamlet Markarian" userId="4926d2b407f31d77" providerId="LiveId" clId="{705DC818-639B-473A-A2BD-6062E0046C7B}" dt="2021-04-22T15:44:54.385" v="2050"/>
          <ac:picMkLst>
            <pc:docMk/>
            <pc:sldMk cId="336842482" sldId="1676"/>
            <ac:picMk id="28" creationId="{8ACC7FF7-5294-4B1A-9945-B9B8E48BC353}"/>
          </ac:picMkLst>
        </pc:picChg>
        <pc:picChg chg="add mod ord">
          <ac:chgData name="Hamlet Markarian" userId="4926d2b407f31d77" providerId="LiveId" clId="{705DC818-639B-473A-A2BD-6062E0046C7B}" dt="2021-04-22T16:09:43.771" v="2171" actId="1036"/>
          <ac:picMkLst>
            <pc:docMk/>
            <pc:sldMk cId="336842482" sldId="1676"/>
            <ac:picMk id="30" creationId="{DB663C63-A0C6-42AD-A555-0978038A3C6E}"/>
          </ac:picMkLst>
        </pc:picChg>
        <pc:cxnChg chg="add mod ord">
          <ac:chgData name="Hamlet Markarian" userId="4926d2b407f31d77" providerId="LiveId" clId="{705DC818-639B-473A-A2BD-6062E0046C7B}" dt="2021-04-22T15:48:17.003" v="2134" actId="164"/>
          <ac:cxnSpMkLst>
            <pc:docMk/>
            <pc:sldMk cId="336842482" sldId="1676"/>
            <ac:cxnSpMk id="6" creationId="{FE36D2F4-422C-4352-BAD2-839FAEFA3DC4}"/>
          </ac:cxnSpMkLst>
        </pc:cxnChg>
        <pc:cxnChg chg="add mod ord">
          <ac:chgData name="Hamlet Markarian" userId="4926d2b407f31d77" providerId="LiveId" clId="{705DC818-639B-473A-A2BD-6062E0046C7B}" dt="2021-04-22T15:48:17.003" v="2134" actId="164"/>
          <ac:cxnSpMkLst>
            <pc:docMk/>
            <pc:sldMk cId="336842482" sldId="1676"/>
            <ac:cxnSpMk id="34" creationId="{E9FEF04F-40D6-445E-86D4-0C3297C87B21}"/>
          </ac:cxnSpMkLst>
        </pc:cxnChg>
        <pc:cxnChg chg="add mod ord">
          <ac:chgData name="Hamlet Markarian" userId="4926d2b407f31d77" providerId="LiveId" clId="{705DC818-639B-473A-A2BD-6062E0046C7B}" dt="2021-04-22T15:48:17.003" v="2134" actId="164"/>
          <ac:cxnSpMkLst>
            <pc:docMk/>
            <pc:sldMk cId="336842482" sldId="1676"/>
            <ac:cxnSpMk id="35" creationId="{474351ED-F99A-4FBE-9E3B-B080B1D61DF5}"/>
          </ac:cxnSpMkLst>
        </pc:cxnChg>
      </pc:sldChg>
      <pc:sldChg chg="addSp modSp add mod">
        <pc:chgData name="Hamlet Markarian" userId="4926d2b407f31d77" providerId="LiveId" clId="{705DC818-639B-473A-A2BD-6062E0046C7B}" dt="2021-04-22T15:44:29.301" v="2049" actId="207"/>
        <pc:sldMkLst>
          <pc:docMk/>
          <pc:sldMk cId="3732889716" sldId="1677"/>
        </pc:sldMkLst>
        <pc:spChg chg="add mod ord">
          <ac:chgData name="Hamlet Markarian" userId="4926d2b407f31d77" providerId="LiveId" clId="{705DC818-639B-473A-A2BD-6062E0046C7B}" dt="2021-04-22T15:44:13.957" v="2047" actId="207"/>
          <ac:spMkLst>
            <pc:docMk/>
            <pc:sldMk cId="3732889716" sldId="1677"/>
            <ac:spMk id="15" creationId="{018A860C-DFE5-482C-863B-9C4C852F089C}"/>
          </ac:spMkLst>
        </pc:spChg>
        <pc:spChg chg="add mod">
          <ac:chgData name="Hamlet Markarian" userId="4926d2b407f31d77" providerId="LiveId" clId="{705DC818-639B-473A-A2BD-6062E0046C7B}" dt="2021-04-22T15:39:49.871" v="2002" actId="1076"/>
          <ac:spMkLst>
            <pc:docMk/>
            <pc:sldMk cId="3732889716" sldId="1677"/>
            <ac:spMk id="17" creationId="{1462A3F2-9F2D-47BD-89F1-A486A8C2618A}"/>
          </ac:spMkLst>
        </pc:spChg>
        <pc:spChg chg="add mod">
          <ac:chgData name="Hamlet Markarian" userId="4926d2b407f31d77" providerId="LiveId" clId="{705DC818-639B-473A-A2BD-6062E0046C7B}" dt="2021-04-22T15:44:29.301" v="2049" actId="207"/>
          <ac:spMkLst>
            <pc:docMk/>
            <pc:sldMk cId="3732889716" sldId="1677"/>
            <ac:spMk id="18" creationId="{12F0E534-2885-407C-8784-92D67D72313F}"/>
          </ac:spMkLst>
        </pc:spChg>
        <pc:spChg chg="add mod">
          <ac:chgData name="Hamlet Markarian" userId="4926d2b407f31d77" providerId="LiveId" clId="{705DC818-639B-473A-A2BD-6062E0046C7B}" dt="2021-04-22T15:39:13.571" v="2000" actId="1076"/>
          <ac:spMkLst>
            <pc:docMk/>
            <pc:sldMk cId="3732889716" sldId="1677"/>
            <ac:spMk id="19" creationId="{679A179E-35A3-4A35-89C6-67AF6C867CE8}"/>
          </ac:spMkLst>
        </pc:spChg>
        <pc:spChg chg="add mod">
          <ac:chgData name="Hamlet Markarian" userId="4926d2b407f31d77" providerId="LiveId" clId="{705DC818-639B-473A-A2BD-6062E0046C7B}" dt="2021-04-22T15:40:51.662" v="2013" actId="20577"/>
          <ac:spMkLst>
            <pc:docMk/>
            <pc:sldMk cId="3732889716" sldId="1677"/>
            <ac:spMk id="20" creationId="{780AB3D1-C196-4DAF-9A3D-C65468AF3A19}"/>
          </ac:spMkLst>
        </pc:spChg>
        <pc:spChg chg="add mod">
          <ac:chgData name="Hamlet Markarian" userId="4926d2b407f31d77" providerId="LiveId" clId="{705DC818-639B-473A-A2BD-6062E0046C7B}" dt="2021-04-22T15:39:13.571" v="2000" actId="1076"/>
          <ac:spMkLst>
            <pc:docMk/>
            <pc:sldMk cId="3732889716" sldId="1677"/>
            <ac:spMk id="21" creationId="{25EFAC4A-EB09-4FDE-98A2-FA9F38BE8BD9}"/>
          </ac:spMkLst>
        </pc:spChg>
        <pc:spChg chg="add mod">
          <ac:chgData name="Hamlet Markarian" userId="4926d2b407f31d77" providerId="LiveId" clId="{705DC818-639B-473A-A2BD-6062E0046C7B}" dt="2021-04-22T15:39:13.571" v="2000" actId="1076"/>
          <ac:spMkLst>
            <pc:docMk/>
            <pc:sldMk cId="3732889716" sldId="1677"/>
            <ac:spMk id="22" creationId="{D40213F8-21C8-43BD-859F-6C97C9C3C32E}"/>
          </ac:spMkLst>
        </pc:spChg>
        <pc:spChg chg="mod">
          <ac:chgData name="Hamlet Markarian" userId="4926d2b407f31d77" providerId="LiveId" clId="{705DC818-639B-473A-A2BD-6062E0046C7B}" dt="2021-04-22T11:39:16.569" v="988" actId="20577"/>
          <ac:spMkLst>
            <pc:docMk/>
            <pc:sldMk cId="3732889716" sldId="1677"/>
            <ac:spMk id="50" creationId="{4F998B1D-6B43-4A9D-AD50-A2533B0C2888}"/>
          </ac:spMkLst>
        </pc:spChg>
        <pc:picChg chg="add mod">
          <ac:chgData name="Hamlet Markarian" userId="4926d2b407f31d77" providerId="LiveId" clId="{705DC818-639B-473A-A2BD-6062E0046C7B}" dt="2021-04-22T15:39:49.871" v="2002" actId="1076"/>
          <ac:picMkLst>
            <pc:docMk/>
            <pc:sldMk cId="3732889716" sldId="1677"/>
            <ac:picMk id="16" creationId="{77D0CBC4-2CAE-469A-9775-22664502200A}"/>
          </ac:picMkLst>
        </pc:picChg>
      </pc:sldChg>
      <pc:sldChg chg="addSp modSp add mod">
        <pc:chgData name="Hamlet Markarian" userId="4926d2b407f31d77" providerId="LiveId" clId="{705DC818-639B-473A-A2BD-6062E0046C7B}" dt="2021-04-22T15:30:35.848" v="1927" actId="1076"/>
        <pc:sldMkLst>
          <pc:docMk/>
          <pc:sldMk cId="1021224941" sldId="1678"/>
        </pc:sldMkLst>
        <pc:spChg chg="mod">
          <ac:chgData name="Hamlet Markarian" userId="4926d2b407f31d77" providerId="LiveId" clId="{705DC818-639B-473A-A2BD-6062E0046C7B}" dt="2021-04-22T11:17:24.707" v="899" actId="20577"/>
          <ac:spMkLst>
            <pc:docMk/>
            <pc:sldMk cId="1021224941" sldId="1678"/>
            <ac:spMk id="5" creationId="{BC01E833-A438-4C2A-AF28-2B402D7F80E5}"/>
          </ac:spMkLst>
        </pc:spChg>
        <pc:spChg chg="add mod">
          <ac:chgData name="Hamlet Markarian" userId="4926d2b407f31d77" providerId="LiveId" clId="{705DC818-639B-473A-A2BD-6062E0046C7B}" dt="2021-04-22T15:14:47.359" v="1770"/>
          <ac:spMkLst>
            <pc:docMk/>
            <pc:sldMk cId="1021224941" sldId="1678"/>
            <ac:spMk id="15" creationId="{6CC7A6A0-8BF0-4ED7-963C-D41A45DC0C5C}"/>
          </ac:spMkLst>
        </pc:spChg>
        <pc:spChg chg="add mod">
          <ac:chgData name="Hamlet Markarian" userId="4926d2b407f31d77" providerId="LiveId" clId="{705DC818-639B-473A-A2BD-6062E0046C7B}" dt="2021-04-22T15:21:14.933" v="1918" actId="3064"/>
          <ac:spMkLst>
            <pc:docMk/>
            <pc:sldMk cId="1021224941" sldId="1678"/>
            <ac:spMk id="16" creationId="{5F8F07D0-B61A-4199-9571-A6561BC0849C}"/>
          </ac:spMkLst>
        </pc:spChg>
        <pc:spChg chg="add mod">
          <ac:chgData name="Hamlet Markarian" userId="4926d2b407f31d77" providerId="LiveId" clId="{705DC818-639B-473A-A2BD-6062E0046C7B}" dt="2021-04-22T15:21:14.933" v="1918" actId="3064"/>
          <ac:spMkLst>
            <pc:docMk/>
            <pc:sldMk cId="1021224941" sldId="1678"/>
            <ac:spMk id="18" creationId="{EA3D70E7-333E-4FA0-99FC-ADE354767A91}"/>
          </ac:spMkLst>
        </pc:spChg>
        <pc:spChg chg="add mod">
          <ac:chgData name="Hamlet Markarian" userId="4926d2b407f31d77" providerId="LiveId" clId="{705DC818-639B-473A-A2BD-6062E0046C7B}" dt="2021-04-22T15:21:14.933" v="1918" actId="3064"/>
          <ac:spMkLst>
            <pc:docMk/>
            <pc:sldMk cId="1021224941" sldId="1678"/>
            <ac:spMk id="20" creationId="{16667D55-A572-4308-9C62-EE2B69516B4B}"/>
          </ac:spMkLst>
        </pc:spChg>
        <pc:spChg chg="add mod">
          <ac:chgData name="Hamlet Markarian" userId="4926d2b407f31d77" providerId="LiveId" clId="{705DC818-639B-473A-A2BD-6062E0046C7B}" dt="2021-04-22T15:20:49.461" v="1914" actId="1076"/>
          <ac:spMkLst>
            <pc:docMk/>
            <pc:sldMk cId="1021224941" sldId="1678"/>
            <ac:spMk id="23" creationId="{4593467F-E1B1-4758-985A-EC747B55636E}"/>
          </ac:spMkLst>
        </pc:spChg>
        <pc:spChg chg="add mod">
          <ac:chgData name="Hamlet Markarian" userId="4926d2b407f31d77" providerId="LiveId" clId="{705DC818-639B-473A-A2BD-6062E0046C7B}" dt="2021-04-22T15:20:49.461" v="1914" actId="1076"/>
          <ac:spMkLst>
            <pc:docMk/>
            <pc:sldMk cId="1021224941" sldId="1678"/>
            <ac:spMk id="26" creationId="{D4FF9931-B96B-41AC-9C1F-4C3CDA640AB7}"/>
          </ac:spMkLst>
        </pc:spChg>
        <pc:spChg chg="add mod">
          <ac:chgData name="Hamlet Markarian" userId="4926d2b407f31d77" providerId="LiveId" clId="{705DC818-639B-473A-A2BD-6062E0046C7B}" dt="2021-04-22T15:20:49.461" v="1914" actId="1076"/>
          <ac:spMkLst>
            <pc:docMk/>
            <pc:sldMk cId="1021224941" sldId="1678"/>
            <ac:spMk id="27" creationId="{30A8205C-4790-44B7-B413-FA62924386EA}"/>
          </ac:spMkLst>
        </pc:spChg>
        <pc:spChg chg="add mod">
          <ac:chgData name="Hamlet Markarian" userId="4926d2b407f31d77" providerId="LiveId" clId="{705DC818-639B-473A-A2BD-6062E0046C7B}" dt="2021-04-22T15:20:49.461" v="1914" actId="1076"/>
          <ac:spMkLst>
            <pc:docMk/>
            <pc:sldMk cId="1021224941" sldId="1678"/>
            <ac:spMk id="28" creationId="{622E21B9-7A55-4E60-B8B8-35CB177EEBC2}"/>
          </ac:spMkLst>
        </pc:spChg>
        <pc:spChg chg="add mod">
          <ac:chgData name="Hamlet Markarian" userId="4926d2b407f31d77" providerId="LiveId" clId="{705DC818-639B-473A-A2BD-6062E0046C7B}" dt="2021-04-22T15:30:35.848" v="1927" actId="1076"/>
          <ac:spMkLst>
            <pc:docMk/>
            <pc:sldMk cId="1021224941" sldId="1678"/>
            <ac:spMk id="29" creationId="{106A55CE-3815-4645-A485-0873D3CD658F}"/>
          </ac:spMkLst>
        </pc:spChg>
        <pc:spChg chg="add mod">
          <ac:chgData name="Hamlet Markarian" userId="4926d2b407f31d77" providerId="LiveId" clId="{705DC818-639B-473A-A2BD-6062E0046C7B}" dt="2021-04-22T15:20:49.461" v="1914" actId="1076"/>
          <ac:spMkLst>
            <pc:docMk/>
            <pc:sldMk cId="1021224941" sldId="1678"/>
            <ac:spMk id="30" creationId="{E58553AF-E765-43D4-A9DC-3A08516E5FAE}"/>
          </ac:spMkLst>
        </pc:spChg>
        <pc:spChg chg="mod">
          <ac:chgData name="Hamlet Markarian" userId="4926d2b407f31d77" providerId="LiveId" clId="{705DC818-639B-473A-A2BD-6062E0046C7B}" dt="2021-04-22T11:17:45.780" v="905" actId="20577"/>
          <ac:spMkLst>
            <pc:docMk/>
            <pc:sldMk cId="1021224941" sldId="1678"/>
            <ac:spMk id="50" creationId="{4F998B1D-6B43-4A9D-AD50-A2533B0C2888}"/>
          </ac:spMkLst>
        </pc:spChg>
        <pc:picChg chg="add mod">
          <ac:chgData name="Hamlet Markarian" userId="4926d2b407f31d77" providerId="LiveId" clId="{705DC818-639B-473A-A2BD-6062E0046C7B}" dt="2021-04-22T15:17:05.281" v="1827" actId="14826"/>
          <ac:picMkLst>
            <pc:docMk/>
            <pc:sldMk cId="1021224941" sldId="1678"/>
            <ac:picMk id="17" creationId="{FC72261D-FB38-49A9-A76D-1912DD11B3DA}"/>
          </ac:picMkLst>
        </pc:picChg>
        <pc:picChg chg="add mod">
          <ac:chgData name="Hamlet Markarian" userId="4926d2b407f31d77" providerId="LiveId" clId="{705DC818-639B-473A-A2BD-6062E0046C7B}" dt="2021-04-22T15:15:22.442" v="1779" actId="1076"/>
          <ac:picMkLst>
            <pc:docMk/>
            <pc:sldMk cId="1021224941" sldId="1678"/>
            <ac:picMk id="19" creationId="{772B09CF-F6C8-40E6-8F92-4498242E452C}"/>
          </ac:picMkLst>
        </pc:picChg>
        <pc:picChg chg="add mod">
          <ac:chgData name="Hamlet Markarian" userId="4926d2b407f31d77" providerId="LiveId" clId="{705DC818-639B-473A-A2BD-6062E0046C7B}" dt="2021-04-22T15:17:35.273" v="1828" actId="14826"/>
          <ac:picMkLst>
            <pc:docMk/>
            <pc:sldMk cId="1021224941" sldId="1678"/>
            <ac:picMk id="21" creationId="{0560E866-1782-4379-BE46-FB1B51C1C1B8}"/>
          </ac:picMkLst>
        </pc:picChg>
      </pc:sldChg>
      <pc:sldChg chg="addSp delSp modSp add mod">
        <pc:chgData name="Hamlet Markarian" userId="4926d2b407f31d77" providerId="LiveId" clId="{705DC818-639B-473A-A2BD-6062E0046C7B}" dt="2021-04-22T15:21:30.977" v="1921" actId="3064"/>
        <pc:sldMkLst>
          <pc:docMk/>
          <pc:sldMk cId="1654868758" sldId="1679"/>
        </pc:sldMkLst>
        <pc:spChg chg="mod">
          <ac:chgData name="Hamlet Markarian" userId="4926d2b407f31d77" providerId="LiveId" clId="{705DC818-639B-473A-A2BD-6062E0046C7B}" dt="2021-04-22T11:18:19.094" v="914" actId="404"/>
          <ac:spMkLst>
            <pc:docMk/>
            <pc:sldMk cId="1654868758" sldId="1679"/>
            <ac:spMk id="5" creationId="{BC01E833-A438-4C2A-AF28-2B402D7F80E5}"/>
          </ac:spMkLst>
        </pc:spChg>
        <pc:spChg chg="add mod">
          <ac:chgData name="Hamlet Markarian" userId="4926d2b407f31d77" providerId="LiveId" clId="{705DC818-639B-473A-A2BD-6062E0046C7B}" dt="2021-04-22T14:48:05.714" v="1660"/>
          <ac:spMkLst>
            <pc:docMk/>
            <pc:sldMk cId="1654868758" sldId="1679"/>
            <ac:spMk id="15" creationId="{CEE11062-F999-4628-8FBB-69AC230CC181}"/>
          </ac:spMkLst>
        </pc:spChg>
        <pc:spChg chg="add del mod">
          <ac:chgData name="Hamlet Markarian" userId="4926d2b407f31d77" providerId="LiveId" clId="{705DC818-639B-473A-A2BD-6062E0046C7B}" dt="2021-04-22T14:49:54.219" v="1698"/>
          <ac:spMkLst>
            <pc:docMk/>
            <pc:sldMk cId="1654868758" sldId="1679"/>
            <ac:spMk id="16" creationId="{05D566B5-3F54-41D3-8E55-2BDBAF2355B0}"/>
          </ac:spMkLst>
        </pc:spChg>
        <pc:spChg chg="add mod">
          <ac:chgData name="Hamlet Markarian" userId="4926d2b407f31d77" providerId="LiveId" clId="{705DC818-639B-473A-A2BD-6062E0046C7B}" dt="2021-04-22T15:21:30.977" v="1921" actId="3064"/>
          <ac:spMkLst>
            <pc:docMk/>
            <pc:sldMk cId="1654868758" sldId="1679"/>
            <ac:spMk id="17" creationId="{FDD76DF1-3B22-44F7-A52F-D6B5DCE08F5D}"/>
          </ac:spMkLst>
        </pc:spChg>
        <pc:spChg chg="add mod">
          <ac:chgData name="Hamlet Markarian" userId="4926d2b407f31d77" providerId="LiveId" clId="{705DC818-639B-473A-A2BD-6062E0046C7B}" dt="2021-04-22T15:21:30.977" v="1921" actId="3064"/>
          <ac:spMkLst>
            <pc:docMk/>
            <pc:sldMk cId="1654868758" sldId="1679"/>
            <ac:spMk id="18" creationId="{EF2F2ECA-E77F-401E-8BBC-34223A8065F2}"/>
          </ac:spMkLst>
        </pc:spChg>
        <pc:spChg chg="add mod">
          <ac:chgData name="Hamlet Markarian" userId="4926d2b407f31d77" providerId="LiveId" clId="{705DC818-639B-473A-A2BD-6062E0046C7B}" dt="2021-04-22T15:21:30.977" v="1921" actId="3064"/>
          <ac:spMkLst>
            <pc:docMk/>
            <pc:sldMk cId="1654868758" sldId="1679"/>
            <ac:spMk id="19" creationId="{7595EF85-98F1-4A6B-9A5F-BF55112B450E}"/>
          </ac:spMkLst>
        </pc:spChg>
        <pc:spChg chg="add mod">
          <ac:chgData name="Hamlet Markarian" userId="4926d2b407f31d77" providerId="LiveId" clId="{705DC818-639B-473A-A2BD-6062E0046C7B}" dt="2021-04-22T15:21:30.977" v="1921" actId="3064"/>
          <ac:spMkLst>
            <pc:docMk/>
            <pc:sldMk cId="1654868758" sldId="1679"/>
            <ac:spMk id="20" creationId="{6528BF84-203D-4747-9BEB-CEFF2B9442AB}"/>
          </ac:spMkLst>
        </pc:spChg>
        <pc:picChg chg="add mod">
          <ac:chgData name="Hamlet Markarian" userId="4926d2b407f31d77" providerId="LiveId" clId="{705DC818-639B-473A-A2BD-6062E0046C7B}" dt="2021-04-22T14:53:49.754" v="1736" actId="1036"/>
          <ac:picMkLst>
            <pc:docMk/>
            <pc:sldMk cId="1654868758" sldId="1679"/>
            <ac:picMk id="3" creationId="{F45E64E7-1BCD-4519-BCB3-5850B74D4E78}"/>
          </ac:picMkLst>
        </pc:picChg>
        <pc:picChg chg="add mod">
          <ac:chgData name="Hamlet Markarian" userId="4926d2b407f31d77" providerId="LiveId" clId="{705DC818-639B-473A-A2BD-6062E0046C7B}" dt="2021-04-22T14:53:56.986" v="1739" actId="1038"/>
          <ac:picMkLst>
            <pc:docMk/>
            <pc:sldMk cId="1654868758" sldId="1679"/>
            <ac:picMk id="6" creationId="{44AC7981-AE9F-4925-82A0-A1C7F3DA1B6D}"/>
          </ac:picMkLst>
        </pc:picChg>
        <pc:picChg chg="add mod">
          <ac:chgData name="Hamlet Markarian" userId="4926d2b407f31d77" providerId="LiveId" clId="{705DC818-639B-473A-A2BD-6062E0046C7B}" dt="2021-04-22T14:53:56.986" v="1739" actId="1038"/>
          <ac:picMkLst>
            <pc:docMk/>
            <pc:sldMk cId="1654868758" sldId="1679"/>
            <ac:picMk id="8" creationId="{78D4F246-462D-4405-8E07-AD2B17F6F04A}"/>
          </ac:picMkLst>
        </pc:picChg>
        <pc:picChg chg="add mod">
          <ac:chgData name="Hamlet Markarian" userId="4926d2b407f31d77" providerId="LiveId" clId="{705DC818-639B-473A-A2BD-6062E0046C7B}" dt="2021-04-22T14:53:56.986" v="1739" actId="1038"/>
          <ac:picMkLst>
            <pc:docMk/>
            <pc:sldMk cId="1654868758" sldId="1679"/>
            <ac:picMk id="10" creationId="{29E1B186-A77E-4191-990A-EF2457AF30CE}"/>
          </ac:picMkLst>
        </pc:picChg>
        <pc:picChg chg="add mod ord">
          <ac:chgData name="Hamlet Markarian" userId="4926d2b407f31d77" providerId="LiveId" clId="{705DC818-639B-473A-A2BD-6062E0046C7B}" dt="2021-04-22T15:16:10.403" v="1823" actId="1076"/>
          <ac:picMkLst>
            <pc:docMk/>
            <pc:sldMk cId="1654868758" sldId="1679"/>
            <ac:picMk id="12" creationId="{809C7546-AE7B-4875-B8AE-82CBC3D434B4}"/>
          </ac:picMkLst>
        </pc:picChg>
        <pc:picChg chg="add del">
          <ac:chgData name="Hamlet Markarian" userId="4926d2b407f31d77" providerId="LiveId" clId="{705DC818-639B-473A-A2BD-6062E0046C7B}" dt="2021-04-22T15:14:43.994" v="1769" actId="22"/>
          <ac:picMkLst>
            <pc:docMk/>
            <pc:sldMk cId="1654868758" sldId="1679"/>
            <ac:picMk id="14" creationId="{10043546-6A9F-421C-B399-A3FACF75C56B}"/>
          </ac:picMkLst>
        </pc:picChg>
      </pc:sldChg>
      <pc:sldMasterChg chg="modSldLayout">
        <pc:chgData name="Hamlet Markarian" userId="4926d2b407f31d77" providerId="LiveId" clId="{705DC818-639B-473A-A2BD-6062E0046C7B}" dt="2021-04-22T09:52:42.259" v="74" actId="555"/>
        <pc:sldMasterMkLst>
          <pc:docMk/>
          <pc:sldMasterMk cId="1241911007" sldId="2147483680"/>
        </pc:sldMasterMkLst>
        <pc:sldLayoutChg chg="modSp mod">
          <pc:chgData name="Hamlet Markarian" userId="4926d2b407f31d77" providerId="LiveId" clId="{705DC818-639B-473A-A2BD-6062E0046C7B}" dt="2021-04-22T09:52:42.259" v="74" actId="555"/>
          <pc:sldLayoutMkLst>
            <pc:docMk/>
            <pc:sldMasterMk cId="1241911007" sldId="2147483680"/>
            <pc:sldLayoutMk cId="1511880632" sldId="2147483692"/>
          </pc:sldLayoutMkLst>
          <pc:spChg chg="mod">
            <ac:chgData name="Hamlet Markarian" userId="4926d2b407f31d77" providerId="LiveId" clId="{705DC818-639B-473A-A2BD-6062E0046C7B}" dt="2021-04-22T09:52:42.259" v="74" actId="555"/>
            <ac:spMkLst>
              <pc:docMk/>
              <pc:sldMasterMk cId="1241911007" sldId="2147483680"/>
              <pc:sldLayoutMk cId="1511880632" sldId="2147483692"/>
              <ac:spMk id="3" creationId="{BE0951C9-484F-4E9A-8471-00D15E074EEA}"/>
            </ac:spMkLst>
          </pc:spChg>
        </pc:sldLayoutChg>
      </pc:sldMasterChg>
    </pc:docChg>
  </pc:docChgLst>
  <pc:docChgLst>
    <pc:chgData name="Hamlet Markarian" userId="4926d2b407f31d77" providerId="LiveId" clId="{C257409A-8BF4-4542-8217-7E0DE09B0263}"/>
    <pc:docChg chg="undo custSel addSld delSld modSld sldOrd">
      <pc:chgData name="Hamlet Markarian" userId="4926d2b407f31d77" providerId="LiveId" clId="{C257409A-8BF4-4542-8217-7E0DE09B0263}" dt="2021-04-09T15:52:30.879" v="3183" actId="20577"/>
      <pc:docMkLst>
        <pc:docMk/>
      </pc:docMkLst>
      <pc:sldChg chg="addSp delSp modSp mod">
        <pc:chgData name="Hamlet Markarian" userId="4926d2b407f31d77" providerId="LiveId" clId="{C257409A-8BF4-4542-8217-7E0DE09B0263}" dt="2021-04-09T12:39:51.227" v="1169" actId="408"/>
        <pc:sldMkLst>
          <pc:docMk/>
          <pc:sldMk cId="1488022321" sldId="1336"/>
        </pc:sldMkLst>
        <pc:spChg chg="mod">
          <ac:chgData name="Hamlet Markarian" userId="4926d2b407f31d77" providerId="LiveId" clId="{C257409A-8BF4-4542-8217-7E0DE09B0263}" dt="2021-04-09T12:25:23.088" v="431" actId="1076"/>
          <ac:spMkLst>
            <pc:docMk/>
            <pc:sldMk cId="1488022321" sldId="1336"/>
            <ac:spMk id="3" creationId="{00000000-0000-0000-0000-000000000000}"/>
          </ac:spMkLst>
        </pc:spChg>
        <pc:spChg chg="add del mod ord">
          <ac:chgData name="Hamlet Markarian" userId="4926d2b407f31d77" providerId="LiveId" clId="{C257409A-8BF4-4542-8217-7E0DE09B0263}" dt="2021-04-09T12:21:34.220" v="356" actId="478"/>
          <ac:spMkLst>
            <pc:docMk/>
            <pc:sldMk cId="1488022321" sldId="1336"/>
            <ac:spMk id="5" creationId="{F06878CA-62C6-4BF4-988E-BE35A283D0E3}"/>
          </ac:spMkLst>
        </pc:spChg>
        <pc:spChg chg="add del mod ord">
          <ac:chgData name="Hamlet Markarian" userId="4926d2b407f31d77" providerId="LiveId" clId="{C257409A-8BF4-4542-8217-7E0DE09B0263}" dt="2021-04-09T11:54:47.618" v="45"/>
          <ac:spMkLst>
            <pc:docMk/>
            <pc:sldMk cId="1488022321" sldId="1336"/>
            <ac:spMk id="6" creationId="{DDDE1DD1-E4FD-4980-B196-250590F72607}"/>
          </ac:spMkLst>
        </pc:spChg>
        <pc:spChg chg="mod ord">
          <ac:chgData name="Hamlet Markarian" userId="4926d2b407f31d77" providerId="LiveId" clId="{C257409A-8BF4-4542-8217-7E0DE09B0263}" dt="2021-04-09T12:35:52.786" v="928" actId="167"/>
          <ac:spMkLst>
            <pc:docMk/>
            <pc:sldMk cId="1488022321" sldId="1336"/>
            <ac:spMk id="8" creationId="{A3D43B73-2B0A-4CDF-8104-3D3F930D4D40}"/>
          </ac:spMkLst>
        </pc:spChg>
        <pc:spChg chg="mod ord">
          <ac:chgData name="Hamlet Markarian" userId="4926d2b407f31d77" providerId="LiveId" clId="{C257409A-8BF4-4542-8217-7E0DE09B0263}" dt="2021-04-09T12:25:10.864" v="429" actId="14100"/>
          <ac:spMkLst>
            <pc:docMk/>
            <pc:sldMk cId="1488022321" sldId="1336"/>
            <ac:spMk id="14" creationId="{8C0A38DE-7E13-4312-9AFA-866AA71C4C95}"/>
          </ac:spMkLst>
        </pc:spChg>
        <pc:spChg chg="del mod">
          <ac:chgData name="Hamlet Markarian" userId="4926d2b407f31d77" providerId="LiveId" clId="{C257409A-8BF4-4542-8217-7E0DE09B0263}" dt="2021-04-09T12:24:02.043" v="410" actId="478"/>
          <ac:spMkLst>
            <pc:docMk/>
            <pc:sldMk cId="1488022321" sldId="1336"/>
            <ac:spMk id="18" creationId="{4FFD13E8-1771-4148-96C8-2933CCDC0D9C}"/>
          </ac:spMkLst>
        </pc:spChg>
        <pc:spChg chg="mod">
          <ac:chgData name="Hamlet Markarian" userId="4926d2b407f31d77" providerId="LiveId" clId="{C257409A-8BF4-4542-8217-7E0DE09B0263}" dt="2021-04-09T12:18:23.015" v="109" actId="27803"/>
          <ac:spMkLst>
            <pc:docMk/>
            <pc:sldMk cId="1488022321" sldId="1336"/>
            <ac:spMk id="21" creationId="{949F9277-8616-4599-B48F-330B1744303C}"/>
          </ac:spMkLst>
        </pc:spChg>
        <pc:spChg chg="mod">
          <ac:chgData name="Hamlet Markarian" userId="4926d2b407f31d77" providerId="LiveId" clId="{C257409A-8BF4-4542-8217-7E0DE09B0263}" dt="2021-04-09T12:18:23.015" v="109" actId="27803"/>
          <ac:spMkLst>
            <pc:docMk/>
            <pc:sldMk cId="1488022321" sldId="1336"/>
            <ac:spMk id="22" creationId="{589EF434-3945-41D0-B09A-6FC2DBC456A0}"/>
          </ac:spMkLst>
        </pc:spChg>
        <pc:spChg chg="mod">
          <ac:chgData name="Hamlet Markarian" userId="4926d2b407f31d77" providerId="LiveId" clId="{C257409A-8BF4-4542-8217-7E0DE09B0263}" dt="2021-04-09T12:18:23.015" v="109" actId="27803"/>
          <ac:spMkLst>
            <pc:docMk/>
            <pc:sldMk cId="1488022321" sldId="1336"/>
            <ac:spMk id="23" creationId="{00BA8FED-5278-44A4-8279-AB71A56EA2C3}"/>
          </ac:spMkLst>
        </pc:spChg>
        <pc:spChg chg="mod">
          <ac:chgData name="Hamlet Markarian" userId="4926d2b407f31d77" providerId="LiveId" clId="{C257409A-8BF4-4542-8217-7E0DE09B0263}" dt="2021-04-09T12:18:23.015" v="109" actId="27803"/>
          <ac:spMkLst>
            <pc:docMk/>
            <pc:sldMk cId="1488022321" sldId="1336"/>
            <ac:spMk id="24" creationId="{3EF546D7-404E-432E-BEAB-2F6E4E9AFCE3}"/>
          </ac:spMkLst>
        </pc:spChg>
        <pc:spChg chg="mod">
          <ac:chgData name="Hamlet Markarian" userId="4926d2b407f31d77" providerId="LiveId" clId="{C257409A-8BF4-4542-8217-7E0DE09B0263}" dt="2021-04-09T12:18:23.015" v="109" actId="27803"/>
          <ac:spMkLst>
            <pc:docMk/>
            <pc:sldMk cId="1488022321" sldId="1336"/>
            <ac:spMk id="25" creationId="{CB410891-49D7-4383-B46E-79B17412ED93}"/>
          </ac:spMkLst>
        </pc:spChg>
        <pc:spChg chg="mod">
          <ac:chgData name="Hamlet Markarian" userId="4926d2b407f31d77" providerId="LiveId" clId="{C257409A-8BF4-4542-8217-7E0DE09B0263}" dt="2021-04-09T12:18:23.015" v="109" actId="27803"/>
          <ac:spMkLst>
            <pc:docMk/>
            <pc:sldMk cId="1488022321" sldId="1336"/>
            <ac:spMk id="26" creationId="{5F2F85EC-CAC1-4E37-B69D-18E75A59C7AF}"/>
          </ac:spMkLst>
        </pc:spChg>
        <pc:spChg chg="mod">
          <ac:chgData name="Hamlet Markarian" userId="4926d2b407f31d77" providerId="LiveId" clId="{C257409A-8BF4-4542-8217-7E0DE09B0263}" dt="2021-04-09T12:18:23.015" v="109" actId="27803"/>
          <ac:spMkLst>
            <pc:docMk/>
            <pc:sldMk cId="1488022321" sldId="1336"/>
            <ac:spMk id="27" creationId="{689DC425-B36D-464D-8F54-B74058A2FC21}"/>
          </ac:spMkLst>
        </pc:spChg>
        <pc:spChg chg="mod">
          <ac:chgData name="Hamlet Markarian" userId="4926d2b407f31d77" providerId="LiveId" clId="{C257409A-8BF4-4542-8217-7E0DE09B0263}" dt="2021-04-09T12:18:23.015" v="109" actId="27803"/>
          <ac:spMkLst>
            <pc:docMk/>
            <pc:sldMk cId="1488022321" sldId="1336"/>
            <ac:spMk id="28" creationId="{6F7246EA-F728-4E08-B16F-72E70DCE4AD6}"/>
          </ac:spMkLst>
        </pc:spChg>
        <pc:spChg chg="mod">
          <ac:chgData name="Hamlet Markarian" userId="4926d2b407f31d77" providerId="LiveId" clId="{C257409A-8BF4-4542-8217-7E0DE09B0263}" dt="2021-04-09T12:18:23.015" v="109" actId="27803"/>
          <ac:spMkLst>
            <pc:docMk/>
            <pc:sldMk cId="1488022321" sldId="1336"/>
            <ac:spMk id="29" creationId="{6D631A63-8C5E-4908-9A7B-8A781A9F2BD2}"/>
          </ac:spMkLst>
        </pc:spChg>
        <pc:spChg chg="mod">
          <ac:chgData name="Hamlet Markarian" userId="4926d2b407f31d77" providerId="LiveId" clId="{C257409A-8BF4-4542-8217-7E0DE09B0263}" dt="2021-04-09T12:18:23.015" v="109" actId="27803"/>
          <ac:spMkLst>
            <pc:docMk/>
            <pc:sldMk cId="1488022321" sldId="1336"/>
            <ac:spMk id="30" creationId="{076CB8E6-7FF1-45D8-AF3C-07AEDF5ED787}"/>
          </ac:spMkLst>
        </pc:spChg>
        <pc:spChg chg="mod">
          <ac:chgData name="Hamlet Markarian" userId="4926d2b407f31d77" providerId="LiveId" clId="{C257409A-8BF4-4542-8217-7E0DE09B0263}" dt="2021-04-09T12:18:23.015" v="109" actId="27803"/>
          <ac:spMkLst>
            <pc:docMk/>
            <pc:sldMk cId="1488022321" sldId="1336"/>
            <ac:spMk id="31" creationId="{7B459DF1-C7DE-411B-BE7E-372A1D86F8E1}"/>
          </ac:spMkLst>
        </pc:spChg>
        <pc:spChg chg="mod">
          <ac:chgData name="Hamlet Markarian" userId="4926d2b407f31d77" providerId="LiveId" clId="{C257409A-8BF4-4542-8217-7E0DE09B0263}" dt="2021-04-09T12:18:23.015" v="109" actId="27803"/>
          <ac:spMkLst>
            <pc:docMk/>
            <pc:sldMk cId="1488022321" sldId="1336"/>
            <ac:spMk id="32" creationId="{17DBEBF9-1630-4E0F-8B9A-6B311C9F9F8B}"/>
          </ac:spMkLst>
        </pc:spChg>
        <pc:spChg chg="mod">
          <ac:chgData name="Hamlet Markarian" userId="4926d2b407f31d77" providerId="LiveId" clId="{C257409A-8BF4-4542-8217-7E0DE09B0263}" dt="2021-04-09T11:54:20.288" v="39"/>
          <ac:spMkLst>
            <pc:docMk/>
            <pc:sldMk cId="1488022321" sldId="1336"/>
            <ac:spMk id="33" creationId="{2FCCE187-4D71-49C6-B522-50C0C0CC6A7C}"/>
          </ac:spMkLst>
        </pc:spChg>
        <pc:spChg chg="mod">
          <ac:chgData name="Hamlet Markarian" userId="4926d2b407f31d77" providerId="LiveId" clId="{C257409A-8BF4-4542-8217-7E0DE09B0263}" dt="2021-04-09T12:18:23.015" v="109" actId="27803"/>
          <ac:spMkLst>
            <pc:docMk/>
            <pc:sldMk cId="1488022321" sldId="1336"/>
            <ac:spMk id="35" creationId="{CA29A42F-1CB9-4FFF-BA01-520A1BE937CE}"/>
          </ac:spMkLst>
        </pc:spChg>
        <pc:spChg chg="mod">
          <ac:chgData name="Hamlet Markarian" userId="4926d2b407f31d77" providerId="LiveId" clId="{C257409A-8BF4-4542-8217-7E0DE09B0263}" dt="2021-04-09T12:18:23.015" v="109" actId="27803"/>
          <ac:spMkLst>
            <pc:docMk/>
            <pc:sldMk cId="1488022321" sldId="1336"/>
            <ac:spMk id="36" creationId="{33F6B21F-679D-47AE-8900-F6D19E4A2BAB}"/>
          </ac:spMkLst>
        </pc:spChg>
        <pc:spChg chg="mod">
          <ac:chgData name="Hamlet Markarian" userId="4926d2b407f31d77" providerId="LiveId" clId="{C257409A-8BF4-4542-8217-7E0DE09B0263}" dt="2021-04-09T12:18:23.015" v="109" actId="27803"/>
          <ac:spMkLst>
            <pc:docMk/>
            <pc:sldMk cId="1488022321" sldId="1336"/>
            <ac:spMk id="37" creationId="{5E0ECE40-56DE-4CFD-B3E8-53083BBC5E77}"/>
          </ac:spMkLst>
        </pc:spChg>
        <pc:spChg chg="mod">
          <ac:chgData name="Hamlet Markarian" userId="4926d2b407f31d77" providerId="LiveId" clId="{C257409A-8BF4-4542-8217-7E0DE09B0263}" dt="2021-04-09T12:18:23.015" v="109" actId="27803"/>
          <ac:spMkLst>
            <pc:docMk/>
            <pc:sldMk cId="1488022321" sldId="1336"/>
            <ac:spMk id="38" creationId="{62BA8EA9-CC98-420A-93AB-4926C5124CE4}"/>
          </ac:spMkLst>
        </pc:spChg>
        <pc:spChg chg="mod">
          <ac:chgData name="Hamlet Markarian" userId="4926d2b407f31d77" providerId="LiveId" clId="{C257409A-8BF4-4542-8217-7E0DE09B0263}" dt="2021-04-09T12:18:23.015" v="109" actId="27803"/>
          <ac:spMkLst>
            <pc:docMk/>
            <pc:sldMk cId="1488022321" sldId="1336"/>
            <ac:spMk id="39" creationId="{FC33746B-9808-454E-B026-C1FBE1ED4183}"/>
          </ac:spMkLst>
        </pc:spChg>
        <pc:spChg chg="mod">
          <ac:chgData name="Hamlet Markarian" userId="4926d2b407f31d77" providerId="LiveId" clId="{C257409A-8BF4-4542-8217-7E0DE09B0263}" dt="2021-04-09T12:18:23.015" v="109" actId="27803"/>
          <ac:spMkLst>
            <pc:docMk/>
            <pc:sldMk cId="1488022321" sldId="1336"/>
            <ac:spMk id="40" creationId="{3852EBEA-2935-40D8-BF5A-FF1E225DAD32}"/>
          </ac:spMkLst>
        </pc:spChg>
        <pc:spChg chg="mod">
          <ac:chgData name="Hamlet Markarian" userId="4926d2b407f31d77" providerId="LiveId" clId="{C257409A-8BF4-4542-8217-7E0DE09B0263}" dt="2021-04-09T12:18:23.015" v="109" actId="27803"/>
          <ac:spMkLst>
            <pc:docMk/>
            <pc:sldMk cId="1488022321" sldId="1336"/>
            <ac:spMk id="41" creationId="{23D0C7DF-CA3A-4D30-8A14-1B8515CF210F}"/>
          </ac:spMkLst>
        </pc:spChg>
        <pc:spChg chg="mod">
          <ac:chgData name="Hamlet Markarian" userId="4926d2b407f31d77" providerId="LiveId" clId="{C257409A-8BF4-4542-8217-7E0DE09B0263}" dt="2021-04-09T12:18:23.015" v="109" actId="27803"/>
          <ac:spMkLst>
            <pc:docMk/>
            <pc:sldMk cId="1488022321" sldId="1336"/>
            <ac:spMk id="42" creationId="{94B78DB8-6EBF-4D2B-B54B-F971634831C8}"/>
          </ac:spMkLst>
        </pc:spChg>
        <pc:spChg chg="mod">
          <ac:chgData name="Hamlet Markarian" userId="4926d2b407f31d77" providerId="LiveId" clId="{C257409A-8BF4-4542-8217-7E0DE09B0263}" dt="2021-04-09T12:18:23.015" v="109" actId="27803"/>
          <ac:spMkLst>
            <pc:docMk/>
            <pc:sldMk cId="1488022321" sldId="1336"/>
            <ac:spMk id="43" creationId="{93DCFAD9-D7FD-4DCE-AC86-DD3908E612B6}"/>
          </ac:spMkLst>
        </pc:spChg>
        <pc:spChg chg="mod">
          <ac:chgData name="Hamlet Markarian" userId="4926d2b407f31d77" providerId="LiveId" clId="{C257409A-8BF4-4542-8217-7E0DE09B0263}" dt="2021-04-09T12:18:23.015" v="109" actId="27803"/>
          <ac:spMkLst>
            <pc:docMk/>
            <pc:sldMk cId="1488022321" sldId="1336"/>
            <ac:spMk id="44" creationId="{3AD2E6DC-2691-4383-887B-1E60470373DB}"/>
          </ac:spMkLst>
        </pc:spChg>
        <pc:spChg chg="mod">
          <ac:chgData name="Hamlet Markarian" userId="4926d2b407f31d77" providerId="LiveId" clId="{C257409A-8BF4-4542-8217-7E0DE09B0263}" dt="2021-04-09T12:18:23.015" v="109" actId="27803"/>
          <ac:spMkLst>
            <pc:docMk/>
            <pc:sldMk cId="1488022321" sldId="1336"/>
            <ac:spMk id="45" creationId="{9F22243B-A9E5-4807-BA48-AA63147DAAD6}"/>
          </ac:spMkLst>
        </pc:spChg>
        <pc:spChg chg="mod">
          <ac:chgData name="Hamlet Markarian" userId="4926d2b407f31d77" providerId="LiveId" clId="{C257409A-8BF4-4542-8217-7E0DE09B0263}" dt="2021-04-09T12:18:23.015" v="109" actId="27803"/>
          <ac:spMkLst>
            <pc:docMk/>
            <pc:sldMk cId="1488022321" sldId="1336"/>
            <ac:spMk id="46" creationId="{E88F3EE5-C53C-44DB-947D-61E55A7130A7}"/>
          </ac:spMkLst>
        </pc:spChg>
        <pc:spChg chg="mod">
          <ac:chgData name="Hamlet Markarian" userId="4926d2b407f31d77" providerId="LiveId" clId="{C257409A-8BF4-4542-8217-7E0DE09B0263}" dt="2021-04-09T12:18:23.015" v="109" actId="27803"/>
          <ac:spMkLst>
            <pc:docMk/>
            <pc:sldMk cId="1488022321" sldId="1336"/>
            <ac:spMk id="47" creationId="{BEABFC77-3F84-4504-8C11-F8FF853016A7}"/>
          </ac:spMkLst>
        </pc:spChg>
        <pc:spChg chg="mod">
          <ac:chgData name="Hamlet Markarian" userId="4926d2b407f31d77" providerId="LiveId" clId="{C257409A-8BF4-4542-8217-7E0DE09B0263}" dt="2021-04-09T12:18:23.015" v="109" actId="27803"/>
          <ac:spMkLst>
            <pc:docMk/>
            <pc:sldMk cId="1488022321" sldId="1336"/>
            <ac:spMk id="48" creationId="{695DECB7-797A-46CD-AF0E-A529DF433D5C}"/>
          </ac:spMkLst>
        </pc:spChg>
        <pc:spChg chg="mod">
          <ac:chgData name="Hamlet Markarian" userId="4926d2b407f31d77" providerId="LiveId" clId="{C257409A-8BF4-4542-8217-7E0DE09B0263}" dt="2021-04-09T12:18:23.015" v="109" actId="27803"/>
          <ac:spMkLst>
            <pc:docMk/>
            <pc:sldMk cId="1488022321" sldId="1336"/>
            <ac:spMk id="49" creationId="{6AAEE439-1EBD-4242-9E41-5981A6821B3E}"/>
          </ac:spMkLst>
        </pc:spChg>
        <pc:spChg chg="mod">
          <ac:chgData name="Hamlet Markarian" userId="4926d2b407f31d77" providerId="LiveId" clId="{C257409A-8BF4-4542-8217-7E0DE09B0263}" dt="2021-04-09T12:18:23.015" v="109" actId="27803"/>
          <ac:spMkLst>
            <pc:docMk/>
            <pc:sldMk cId="1488022321" sldId="1336"/>
            <ac:spMk id="50" creationId="{3B2017C9-21AF-4639-9FF9-5483754BF125}"/>
          </ac:spMkLst>
        </pc:spChg>
        <pc:spChg chg="mod">
          <ac:chgData name="Hamlet Markarian" userId="4926d2b407f31d77" providerId="LiveId" clId="{C257409A-8BF4-4542-8217-7E0DE09B0263}" dt="2021-04-09T12:18:23.015" v="109" actId="27803"/>
          <ac:spMkLst>
            <pc:docMk/>
            <pc:sldMk cId="1488022321" sldId="1336"/>
            <ac:spMk id="51" creationId="{C1FB3B7C-B2CE-46E9-A62F-C1B96703FCCF}"/>
          </ac:spMkLst>
        </pc:spChg>
        <pc:spChg chg="mod">
          <ac:chgData name="Hamlet Markarian" userId="4926d2b407f31d77" providerId="LiveId" clId="{C257409A-8BF4-4542-8217-7E0DE09B0263}" dt="2021-04-09T12:18:23.015" v="109" actId="27803"/>
          <ac:spMkLst>
            <pc:docMk/>
            <pc:sldMk cId="1488022321" sldId="1336"/>
            <ac:spMk id="52" creationId="{33FB34E2-4AC3-4BFF-A6FD-FA09F6820422}"/>
          </ac:spMkLst>
        </pc:spChg>
        <pc:spChg chg="mod">
          <ac:chgData name="Hamlet Markarian" userId="4926d2b407f31d77" providerId="LiveId" clId="{C257409A-8BF4-4542-8217-7E0DE09B0263}" dt="2021-04-09T12:18:23.015" v="109" actId="27803"/>
          <ac:spMkLst>
            <pc:docMk/>
            <pc:sldMk cId="1488022321" sldId="1336"/>
            <ac:spMk id="53" creationId="{CB231786-9A07-4FF6-A75D-2DC4A4662C4C}"/>
          </ac:spMkLst>
        </pc:spChg>
        <pc:spChg chg="mod">
          <ac:chgData name="Hamlet Markarian" userId="4926d2b407f31d77" providerId="LiveId" clId="{C257409A-8BF4-4542-8217-7E0DE09B0263}" dt="2021-04-09T12:18:23.015" v="109" actId="27803"/>
          <ac:spMkLst>
            <pc:docMk/>
            <pc:sldMk cId="1488022321" sldId="1336"/>
            <ac:spMk id="54" creationId="{1AC2A620-5F98-47D9-946B-FCC2A72AE469}"/>
          </ac:spMkLst>
        </pc:spChg>
        <pc:spChg chg="mod">
          <ac:chgData name="Hamlet Markarian" userId="4926d2b407f31d77" providerId="LiveId" clId="{C257409A-8BF4-4542-8217-7E0DE09B0263}" dt="2021-04-09T12:18:23.015" v="109" actId="27803"/>
          <ac:spMkLst>
            <pc:docMk/>
            <pc:sldMk cId="1488022321" sldId="1336"/>
            <ac:spMk id="55" creationId="{B641E674-3404-484B-A49E-9BF6E64B0B1F}"/>
          </ac:spMkLst>
        </pc:spChg>
        <pc:spChg chg="mod">
          <ac:chgData name="Hamlet Markarian" userId="4926d2b407f31d77" providerId="LiveId" clId="{C257409A-8BF4-4542-8217-7E0DE09B0263}" dt="2021-04-09T12:18:23.015" v="109" actId="27803"/>
          <ac:spMkLst>
            <pc:docMk/>
            <pc:sldMk cId="1488022321" sldId="1336"/>
            <ac:spMk id="56" creationId="{46623ACD-874A-4722-A7BE-F28208E92CBC}"/>
          </ac:spMkLst>
        </pc:spChg>
        <pc:spChg chg="mod">
          <ac:chgData name="Hamlet Markarian" userId="4926d2b407f31d77" providerId="LiveId" clId="{C257409A-8BF4-4542-8217-7E0DE09B0263}" dt="2021-04-09T12:18:23.015" v="109" actId="27803"/>
          <ac:spMkLst>
            <pc:docMk/>
            <pc:sldMk cId="1488022321" sldId="1336"/>
            <ac:spMk id="57" creationId="{1D3A07A9-6D67-4486-9D1F-703B78E12562}"/>
          </ac:spMkLst>
        </pc:spChg>
        <pc:spChg chg="mod">
          <ac:chgData name="Hamlet Markarian" userId="4926d2b407f31d77" providerId="LiveId" clId="{C257409A-8BF4-4542-8217-7E0DE09B0263}" dt="2021-04-09T12:18:23.015" v="109" actId="27803"/>
          <ac:spMkLst>
            <pc:docMk/>
            <pc:sldMk cId="1488022321" sldId="1336"/>
            <ac:spMk id="58" creationId="{A794F4AC-AD01-4AC3-A883-0EAF6108DAE0}"/>
          </ac:spMkLst>
        </pc:spChg>
        <pc:spChg chg="mod">
          <ac:chgData name="Hamlet Markarian" userId="4926d2b407f31d77" providerId="LiveId" clId="{C257409A-8BF4-4542-8217-7E0DE09B0263}" dt="2021-04-09T12:18:23.015" v="109" actId="27803"/>
          <ac:spMkLst>
            <pc:docMk/>
            <pc:sldMk cId="1488022321" sldId="1336"/>
            <ac:spMk id="59" creationId="{18646029-7977-4A65-B5FE-7470894733ED}"/>
          </ac:spMkLst>
        </pc:spChg>
        <pc:spChg chg="mod">
          <ac:chgData name="Hamlet Markarian" userId="4926d2b407f31d77" providerId="LiveId" clId="{C257409A-8BF4-4542-8217-7E0DE09B0263}" dt="2021-04-09T12:18:23.015" v="109" actId="27803"/>
          <ac:spMkLst>
            <pc:docMk/>
            <pc:sldMk cId="1488022321" sldId="1336"/>
            <ac:spMk id="60" creationId="{5870B0FF-B11F-43D7-AD40-2D5D7455E0F2}"/>
          </ac:spMkLst>
        </pc:spChg>
        <pc:spChg chg="mod">
          <ac:chgData name="Hamlet Markarian" userId="4926d2b407f31d77" providerId="LiveId" clId="{C257409A-8BF4-4542-8217-7E0DE09B0263}" dt="2021-04-09T12:18:23.015" v="109" actId="27803"/>
          <ac:spMkLst>
            <pc:docMk/>
            <pc:sldMk cId="1488022321" sldId="1336"/>
            <ac:spMk id="61" creationId="{E1DBAFD2-34E7-4169-9A92-BD39EE6D2FA5}"/>
          </ac:spMkLst>
        </pc:spChg>
        <pc:spChg chg="mod">
          <ac:chgData name="Hamlet Markarian" userId="4926d2b407f31d77" providerId="LiveId" clId="{C257409A-8BF4-4542-8217-7E0DE09B0263}" dt="2021-04-09T12:18:23.015" v="109" actId="27803"/>
          <ac:spMkLst>
            <pc:docMk/>
            <pc:sldMk cId="1488022321" sldId="1336"/>
            <ac:spMk id="62" creationId="{DCB48243-0717-4374-9F9F-36D87F9DF5C4}"/>
          </ac:spMkLst>
        </pc:spChg>
        <pc:spChg chg="mod">
          <ac:chgData name="Hamlet Markarian" userId="4926d2b407f31d77" providerId="LiveId" clId="{C257409A-8BF4-4542-8217-7E0DE09B0263}" dt="2021-04-09T12:18:23.015" v="109" actId="27803"/>
          <ac:spMkLst>
            <pc:docMk/>
            <pc:sldMk cId="1488022321" sldId="1336"/>
            <ac:spMk id="63" creationId="{98782E0E-DA9C-4F43-89A9-4619BF70FB40}"/>
          </ac:spMkLst>
        </pc:spChg>
        <pc:spChg chg="mod">
          <ac:chgData name="Hamlet Markarian" userId="4926d2b407f31d77" providerId="LiveId" clId="{C257409A-8BF4-4542-8217-7E0DE09B0263}" dt="2021-04-09T12:18:23.015" v="109" actId="27803"/>
          <ac:spMkLst>
            <pc:docMk/>
            <pc:sldMk cId="1488022321" sldId="1336"/>
            <ac:spMk id="64" creationId="{22CD3ADA-CC1C-4E2A-A82B-D17237ECF760}"/>
          </ac:spMkLst>
        </pc:spChg>
        <pc:spChg chg="add mod ord">
          <ac:chgData name="Hamlet Markarian" userId="4926d2b407f31d77" providerId="LiveId" clId="{C257409A-8BF4-4542-8217-7E0DE09B0263}" dt="2021-04-09T12:24:55.282" v="423" actId="12789"/>
          <ac:spMkLst>
            <pc:docMk/>
            <pc:sldMk cId="1488022321" sldId="1336"/>
            <ac:spMk id="65" creationId="{FCB003F4-5071-4009-A54C-D030F240D39B}"/>
          </ac:spMkLst>
        </pc:spChg>
        <pc:spChg chg="add del mod ord">
          <ac:chgData name="Hamlet Markarian" userId="4926d2b407f31d77" providerId="LiveId" clId="{C257409A-8BF4-4542-8217-7E0DE09B0263}" dt="2021-04-09T12:30:03.882" v="525" actId="478"/>
          <ac:spMkLst>
            <pc:docMk/>
            <pc:sldMk cId="1488022321" sldId="1336"/>
            <ac:spMk id="68" creationId="{B61D9AFE-D9CB-41AF-B74A-9A928608FD3C}"/>
          </ac:spMkLst>
        </pc:spChg>
        <pc:spChg chg="add del mod ord">
          <ac:chgData name="Hamlet Markarian" userId="4926d2b407f31d77" providerId="LiveId" clId="{C257409A-8BF4-4542-8217-7E0DE09B0263}" dt="2021-04-09T12:31:06.779" v="543" actId="478"/>
          <ac:spMkLst>
            <pc:docMk/>
            <pc:sldMk cId="1488022321" sldId="1336"/>
            <ac:spMk id="69" creationId="{19D12B49-5A8A-4B80-94B3-D677E4815397}"/>
          </ac:spMkLst>
        </pc:spChg>
        <pc:spChg chg="add mod ord">
          <ac:chgData name="Hamlet Markarian" userId="4926d2b407f31d77" providerId="LiveId" clId="{C257409A-8BF4-4542-8217-7E0DE09B0263}" dt="2021-04-09T12:37:11.716" v="1142" actId="207"/>
          <ac:spMkLst>
            <pc:docMk/>
            <pc:sldMk cId="1488022321" sldId="1336"/>
            <ac:spMk id="70" creationId="{523E7DA2-7493-4B52-9ED2-3FC008C51653}"/>
          </ac:spMkLst>
        </pc:spChg>
        <pc:spChg chg="add mod">
          <ac:chgData name="Hamlet Markarian" userId="4926d2b407f31d77" providerId="LiveId" clId="{C257409A-8BF4-4542-8217-7E0DE09B0263}" dt="2021-04-09T12:39:44.149" v="1168" actId="1076"/>
          <ac:spMkLst>
            <pc:docMk/>
            <pc:sldMk cId="1488022321" sldId="1336"/>
            <ac:spMk id="71" creationId="{0DB52178-62B6-47CC-BD73-81552FBDECEE}"/>
          </ac:spMkLst>
        </pc:spChg>
        <pc:spChg chg="del mod">
          <ac:chgData name="Hamlet Markarian" userId="4926d2b407f31d77" providerId="LiveId" clId="{C257409A-8BF4-4542-8217-7E0DE09B0263}" dt="2021-04-09T12:24:02.043" v="410" actId="478"/>
          <ac:spMkLst>
            <pc:docMk/>
            <pc:sldMk cId="1488022321" sldId="1336"/>
            <ac:spMk id="127" creationId="{094E3DE1-C178-4788-82F9-A92879984E4B}"/>
          </ac:spMkLst>
        </pc:spChg>
        <pc:spChg chg="del mod">
          <ac:chgData name="Hamlet Markarian" userId="4926d2b407f31d77" providerId="LiveId" clId="{C257409A-8BF4-4542-8217-7E0DE09B0263}" dt="2021-04-09T12:24:02.043" v="410" actId="478"/>
          <ac:spMkLst>
            <pc:docMk/>
            <pc:sldMk cId="1488022321" sldId="1336"/>
            <ac:spMk id="128" creationId="{7EDD9039-E04C-40C2-BF13-2D1D9AFE6EC9}"/>
          </ac:spMkLst>
        </pc:spChg>
        <pc:spChg chg="add del">
          <ac:chgData name="Hamlet Markarian" userId="4926d2b407f31d77" providerId="LiveId" clId="{C257409A-8BF4-4542-8217-7E0DE09B0263}" dt="2021-04-09T12:09:00.028" v="79" actId="478"/>
          <ac:spMkLst>
            <pc:docMk/>
            <pc:sldMk cId="1488022321" sldId="1336"/>
            <ac:spMk id="135" creationId="{5625491D-B444-4629-BFFD-94EC42D01B54}"/>
          </ac:spMkLst>
        </pc:spChg>
        <pc:spChg chg="del">
          <ac:chgData name="Hamlet Markarian" userId="4926d2b407f31d77" providerId="LiveId" clId="{C257409A-8BF4-4542-8217-7E0DE09B0263}" dt="2021-04-09T12:16:36.876" v="99" actId="478"/>
          <ac:spMkLst>
            <pc:docMk/>
            <pc:sldMk cId="1488022321" sldId="1336"/>
            <ac:spMk id="182" creationId="{67F59D4B-5FCF-4C7A-93D2-C2C61C5AD5F1}"/>
          </ac:spMkLst>
        </pc:spChg>
        <pc:spChg chg="del">
          <ac:chgData name="Hamlet Markarian" userId="4926d2b407f31d77" providerId="LiveId" clId="{C257409A-8BF4-4542-8217-7E0DE09B0263}" dt="2021-04-09T12:16:36.156" v="98" actId="478"/>
          <ac:spMkLst>
            <pc:docMk/>
            <pc:sldMk cId="1488022321" sldId="1336"/>
            <ac:spMk id="183" creationId="{77FC1FB2-AA54-47DF-A058-F8C243B617BA}"/>
          </ac:spMkLst>
        </pc:spChg>
        <pc:spChg chg="del">
          <ac:chgData name="Hamlet Markarian" userId="4926d2b407f31d77" providerId="LiveId" clId="{C257409A-8BF4-4542-8217-7E0DE09B0263}" dt="2021-04-09T12:16:35.517" v="97" actId="478"/>
          <ac:spMkLst>
            <pc:docMk/>
            <pc:sldMk cId="1488022321" sldId="1336"/>
            <ac:spMk id="184" creationId="{5ACD32C7-BAEC-4B7E-94A7-7CA13E3A4C18}"/>
          </ac:spMkLst>
        </pc:spChg>
        <pc:spChg chg="add del mod ord">
          <ac:chgData name="Hamlet Markarian" userId="4926d2b407f31d77" providerId="LiveId" clId="{C257409A-8BF4-4542-8217-7E0DE09B0263}" dt="2021-04-09T12:30:03.034" v="524" actId="478"/>
          <ac:spMkLst>
            <pc:docMk/>
            <pc:sldMk cId="1488022321" sldId="1336"/>
            <ac:spMk id="225" creationId="{9DB264A9-0C9E-4239-A167-0099C9C7107B}"/>
          </ac:spMkLst>
        </pc:spChg>
        <pc:spChg chg="add del mod ord">
          <ac:chgData name="Hamlet Markarian" userId="4926d2b407f31d77" providerId="LiveId" clId="{C257409A-8BF4-4542-8217-7E0DE09B0263}" dt="2021-04-09T12:30:02.458" v="523" actId="478"/>
          <ac:spMkLst>
            <pc:docMk/>
            <pc:sldMk cId="1488022321" sldId="1336"/>
            <ac:spMk id="226" creationId="{C332876A-776E-40BC-BFC6-48C0192BA2C8}"/>
          </ac:spMkLst>
        </pc:spChg>
        <pc:spChg chg="add mod ord">
          <ac:chgData name="Hamlet Markarian" userId="4926d2b407f31d77" providerId="LiveId" clId="{C257409A-8BF4-4542-8217-7E0DE09B0263}" dt="2021-04-09T12:37:16.190" v="1143" actId="207"/>
          <ac:spMkLst>
            <pc:docMk/>
            <pc:sldMk cId="1488022321" sldId="1336"/>
            <ac:spMk id="227" creationId="{1BF70210-DF54-43C0-A8D5-60BD72CE2A56}"/>
          </ac:spMkLst>
        </pc:spChg>
        <pc:spChg chg="add mod ord">
          <ac:chgData name="Hamlet Markarian" userId="4926d2b407f31d77" providerId="LiveId" clId="{C257409A-8BF4-4542-8217-7E0DE09B0263}" dt="2021-04-09T12:36:51.356" v="1015" actId="207"/>
          <ac:spMkLst>
            <pc:docMk/>
            <pc:sldMk cId="1488022321" sldId="1336"/>
            <ac:spMk id="228" creationId="{8E991D42-D2DC-4301-84F9-F2101FB3D14E}"/>
          </ac:spMkLst>
        </pc:spChg>
        <pc:spChg chg="add mod ord">
          <ac:chgData name="Hamlet Markarian" userId="4926d2b407f31d77" providerId="LiveId" clId="{C257409A-8BF4-4542-8217-7E0DE09B0263}" dt="2021-04-09T12:36:46.584" v="985" actId="207"/>
          <ac:spMkLst>
            <pc:docMk/>
            <pc:sldMk cId="1488022321" sldId="1336"/>
            <ac:spMk id="229" creationId="{5AF88D0B-5162-47F2-8564-973434B0A23D}"/>
          </ac:spMkLst>
        </pc:spChg>
        <pc:spChg chg="add mod ord">
          <ac:chgData name="Hamlet Markarian" userId="4926d2b407f31d77" providerId="LiveId" clId="{C257409A-8BF4-4542-8217-7E0DE09B0263}" dt="2021-04-09T12:36:43.672" v="966" actId="207"/>
          <ac:spMkLst>
            <pc:docMk/>
            <pc:sldMk cId="1488022321" sldId="1336"/>
            <ac:spMk id="230" creationId="{08A5C199-6AA9-4549-895D-0B437547C8BB}"/>
          </ac:spMkLst>
        </pc:spChg>
        <pc:spChg chg="add mod">
          <ac:chgData name="Hamlet Markarian" userId="4926d2b407f31d77" providerId="LiveId" clId="{C257409A-8BF4-4542-8217-7E0DE09B0263}" dt="2021-04-09T12:38:35.354" v="1153" actId="12789"/>
          <ac:spMkLst>
            <pc:docMk/>
            <pc:sldMk cId="1488022321" sldId="1336"/>
            <ac:spMk id="231" creationId="{22396183-850E-421E-9D6E-EC9A6AF5EF66}"/>
          </ac:spMkLst>
        </pc:spChg>
        <pc:spChg chg="add mod">
          <ac:chgData name="Hamlet Markarian" userId="4926d2b407f31d77" providerId="LiveId" clId="{C257409A-8BF4-4542-8217-7E0DE09B0263}" dt="2021-04-09T12:39:51.227" v="1169" actId="408"/>
          <ac:spMkLst>
            <pc:docMk/>
            <pc:sldMk cId="1488022321" sldId="1336"/>
            <ac:spMk id="232" creationId="{63525495-B7F9-4AF6-BE7E-F65167C7F4DF}"/>
          </ac:spMkLst>
        </pc:spChg>
        <pc:spChg chg="add mod">
          <ac:chgData name="Hamlet Markarian" userId="4926d2b407f31d77" providerId="LiveId" clId="{C257409A-8BF4-4542-8217-7E0DE09B0263}" dt="2021-04-09T12:39:51.227" v="1169" actId="408"/>
          <ac:spMkLst>
            <pc:docMk/>
            <pc:sldMk cId="1488022321" sldId="1336"/>
            <ac:spMk id="233" creationId="{626BE329-231D-43E5-871B-DDF4C2FD1262}"/>
          </ac:spMkLst>
        </pc:spChg>
        <pc:spChg chg="add mod">
          <ac:chgData name="Hamlet Markarian" userId="4926d2b407f31d77" providerId="LiveId" clId="{C257409A-8BF4-4542-8217-7E0DE09B0263}" dt="2021-04-09T12:39:51.227" v="1169" actId="408"/>
          <ac:spMkLst>
            <pc:docMk/>
            <pc:sldMk cId="1488022321" sldId="1336"/>
            <ac:spMk id="234" creationId="{6F2D2282-8FE2-4D23-9EC8-E95085FB56E8}"/>
          </ac:spMkLst>
        </pc:spChg>
        <pc:spChg chg="add mod">
          <ac:chgData name="Hamlet Markarian" userId="4926d2b407f31d77" providerId="LiveId" clId="{C257409A-8BF4-4542-8217-7E0DE09B0263}" dt="2021-04-09T12:39:51.227" v="1169" actId="408"/>
          <ac:spMkLst>
            <pc:docMk/>
            <pc:sldMk cId="1488022321" sldId="1336"/>
            <ac:spMk id="235" creationId="{E5D4B9F1-99B7-47D9-A1AF-1CD255870587}"/>
          </ac:spMkLst>
        </pc:spChg>
        <pc:spChg chg="add mod">
          <ac:chgData name="Hamlet Markarian" userId="4926d2b407f31d77" providerId="LiveId" clId="{C257409A-8BF4-4542-8217-7E0DE09B0263}" dt="2021-04-09T12:39:51.227" v="1169" actId="408"/>
          <ac:spMkLst>
            <pc:docMk/>
            <pc:sldMk cId="1488022321" sldId="1336"/>
            <ac:spMk id="236" creationId="{94171BCA-D78B-436D-A8A5-32022A91D372}"/>
          </ac:spMkLst>
        </pc:spChg>
        <pc:spChg chg="add mod">
          <ac:chgData name="Hamlet Markarian" userId="4926d2b407f31d77" providerId="LiveId" clId="{C257409A-8BF4-4542-8217-7E0DE09B0263}" dt="2021-04-09T12:39:51.227" v="1169" actId="408"/>
          <ac:spMkLst>
            <pc:docMk/>
            <pc:sldMk cId="1488022321" sldId="1336"/>
            <ac:spMk id="237" creationId="{6A5DF111-D39E-4A2F-B430-466AE2D51DAB}"/>
          </ac:spMkLst>
        </pc:spChg>
        <pc:grpChg chg="del">
          <ac:chgData name="Hamlet Markarian" userId="4926d2b407f31d77" providerId="LiveId" clId="{C257409A-8BF4-4542-8217-7E0DE09B0263}" dt="2021-04-09T11:49:17.504" v="0" actId="478"/>
          <ac:grpSpMkLst>
            <pc:docMk/>
            <pc:sldMk cId="1488022321" sldId="1336"/>
            <ac:grpSpMk id="11" creationId="{362E6DB1-A185-424E-8D03-706851647752}"/>
          </ac:grpSpMkLst>
        </pc:grpChg>
        <pc:grpChg chg="mod">
          <ac:chgData name="Hamlet Markarian" userId="4926d2b407f31d77" providerId="LiveId" clId="{C257409A-8BF4-4542-8217-7E0DE09B0263}" dt="2021-04-09T12:18:23.015" v="109" actId="27803"/>
          <ac:grpSpMkLst>
            <pc:docMk/>
            <pc:sldMk cId="1488022321" sldId="1336"/>
            <ac:grpSpMk id="20" creationId="{B53AB0AD-228D-410D-AF0C-8B28233826DC}"/>
          </ac:grpSpMkLst>
        </pc:grpChg>
        <pc:grpChg chg="add del mod">
          <ac:chgData name="Hamlet Markarian" userId="4926d2b407f31d77" providerId="LiveId" clId="{C257409A-8BF4-4542-8217-7E0DE09B0263}" dt="2021-04-09T12:26:14.670" v="451" actId="165"/>
          <ac:grpSpMkLst>
            <pc:docMk/>
            <pc:sldMk cId="1488022321" sldId="1336"/>
            <ac:grpSpMk id="66" creationId="{744AD49E-AC8C-48A0-96B5-356A08B5E33A}"/>
          </ac:grpSpMkLst>
        </pc:grpChg>
        <pc:grpChg chg="add del mod">
          <ac:chgData name="Hamlet Markarian" userId="4926d2b407f31d77" providerId="LiveId" clId="{C257409A-8BF4-4542-8217-7E0DE09B0263}" dt="2021-04-09T12:26:59.327" v="469" actId="165"/>
          <ac:grpSpMkLst>
            <pc:docMk/>
            <pc:sldMk cId="1488022321" sldId="1336"/>
            <ac:grpSpMk id="67" creationId="{7F93F9A9-4F15-41BD-A311-56F659CBAE1E}"/>
          </ac:grpSpMkLst>
        </pc:grpChg>
        <pc:grpChg chg="add del mod">
          <ac:chgData name="Hamlet Markarian" userId="4926d2b407f31d77" providerId="LiveId" clId="{C257409A-8BF4-4542-8217-7E0DE09B0263}" dt="2021-04-09T12:26:59.327" v="469" actId="165"/>
          <ac:grpSpMkLst>
            <pc:docMk/>
            <pc:sldMk cId="1488022321" sldId="1336"/>
            <ac:grpSpMk id="110" creationId="{7C011C67-B71C-43F4-821A-055C9935BF1A}"/>
          </ac:grpSpMkLst>
        </pc:grpChg>
        <pc:grpChg chg="del">
          <ac:chgData name="Hamlet Markarian" userId="4926d2b407f31d77" providerId="LiveId" clId="{C257409A-8BF4-4542-8217-7E0DE09B0263}" dt="2021-04-09T11:49:18.269" v="1" actId="478"/>
          <ac:grpSpMkLst>
            <pc:docMk/>
            <pc:sldMk cId="1488022321" sldId="1336"/>
            <ac:grpSpMk id="123" creationId="{090B6407-3B96-4AD1-9C04-4DAA3A60FAA3}"/>
          </ac:grpSpMkLst>
        </pc:grpChg>
        <pc:grpChg chg="del">
          <ac:chgData name="Hamlet Markarian" userId="4926d2b407f31d77" providerId="LiveId" clId="{C257409A-8BF4-4542-8217-7E0DE09B0263}" dt="2021-04-09T11:49:18.958" v="2" actId="478"/>
          <ac:grpSpMkLst>
            <pc:docMk/>
            <pc:sldMk cId="1488022321" sldId="1336"/>
            <ac:grpSpMk id="130" creationId="{A979CC77-6090-4465-BA7C-162282BDDC4D}"/>
          </ac:grpSpMkLst>
        </pc:grpChg>
        <pc:grpChg chg="add del mod">
          <ac:chgData name="Hamlet Markarian" userId="4926d2b407f31d77" providerId="LiveId" clId="{C257409A-8BF4-4542-8217-7E0DE09B0263}" dt="2021-04-09T12:26:59.327" v="469" actId="165"/>
          <ac:grpSpMkLst>
            <pc:docMk/>
            <pc:sldMk cId="1488022321" sldId="1336"/>
            <ac:grpSpMk id="137" creationId="{E4C3EA38-5BC1-4EC6-8092-690287F7626D}"/>
          </ac:grpSpMkLst>
        </pc:grpChg>
        <pc:grpChg chg="add del mod">
          <ac:chgData name="Hamlet Markarian" userId="4926d2b407f31d77" providerId="LiveId" clId="{C257409A-8BF4-4542-8217-7E0DE09B0263}" dt="2021-04-09T12:26:59.327" v="469" actId="165"/>
          <ac:grpSpMkLst>
            <pc:docMk/>
            <pc:sldMk cId="1488022321" sldId="1336"/>
            <ac:grpSpMk id="149" creationId="{19FDFF8A-FC62-4614-B416-97D057A74111}"/>
          </ac:grpSpMkLst>
        </pc:grpChg>
        <pc:grpChg chg="add del mod">
          <ac:chgData name="Hamlet Markarian" userId="4926d2b407f31d77" providerId="LiveId" clId="{C257409A-8BF4-4542-8217-7E0DE09B0263}" dt="2021-04-09T12:26:59.327" v="469" actId="165"/>
          <ac:grpSpMkLst>
            <pc:docMk/>
            <pc:sldMk cId="1488022321" sldId="1336"/>
            <ac:grpSpMk id="161" creationId="{1B163D31-C4EA-43B9-ADF3-CBF4FBD9D87C}"/>
          </ac:grpSpMkLst>
        </pc:grpChg>
        <pc:grpChg chg="add del mod">
          <ac:chgData name="Hamlet Markarian" userId="4926d2b407f31d77" providerId="LiveId" clId="{C257409A-8BF4-4542-8217-7E0DE09B0263}" dt="2021-04-09T12:26:59.327" v="469" actId="165"/>
          <ac:grpSpMkLst>
            <pc:docMk/>
            <pc:sldMk cId="1488022321" sldId="1336"/>
            <ac:grpSpMk id="173" creationId="{EA121B9E-05DE-49B9-87A0-7959E3AB577F}"/>
          </ac:grpSpMkLst>
        </pc:grpChg>
        <pc:grpChg chg="add del mod">
          <ac:chgData name="Hamlet Markarian" userId="4926d2b407f31d77" providerId="LiveId" clId="{C257409A-8BF4-4542-8217-7E0DE09B0263}" dt="2021-04-09T12:26:59.327" v="469" actId="165"/>
          <ac:grpSpMkLst>
            <pc:docMk/>
            <pc:sldMk cId="1488022321" sldId="1336"/>
            <ac:grpSpMk id="189" creationId="{A75E807A-5DF2-4AF9-8F81-75434DC2DD5B}"/>
          </ac:grpSpMkLst>
        </pc:grpChg>
        <pc:grpChg chg="add del mod">
          <ac:chgData name="Hamlet Markarian" userId="4926d2b407f31d77" providerId="LiveId" clId="{C257409A-8BF4-4542-8217-7E0DE09B0263}" dt="2021-04-09T12:26:59.327" v="469" actId="165"/>
          <ac:grpSpMkLst>
            <pc:docMk/>
            <pc:sldMk cId="1488022321" sldId="1336"/>
            <ac:grpSpMk id="201" creationId="{45195896-696D-480B-81ED-D3836FBF1044}"/>
          </ac:grpSpMkLst>
        </pc:grpChg>
        <pc:grpChg chg="add del mod">
          <ac:chgData name="Hamlet Markarian" userId="4926d2b407f31d77" providerId="LiveId" clId="{C257409A-8BF4-4542-8217-7E0DE09B0263}" dt="2021-04-09T12:26:59.327" v="469" actId="165"/>
          <ac:grpSpMkLst>
            <pc:docMk/>
            <pc:sldMk cId="1488022321" sldId="1336"/>
            <ac:grpSpMk id="213" creationId="{1C4DDD54-0A51-43BE-BCA5-551699B37989}"/>
          </ac:grpSpMkLst>
        </pc:grpChg>
        <pc:graphicFrameChg chg="add del mod">
          <ac:chgData name="Hamlet Markarian" userId="4926d2b407f31d77" providerId="LiveId" clId="{C257409A-8BF4-4542-8217-7E0DE09B0263}" dt="2021-04-09T12:11:25.661" v="82" actId="478"/>
          <ac:graphicFrameMkLst>
            <pc:docMk/>
            <pc:sldMk cId="1488022321" sldId="1336"/>
            <ac:graphicFrameMk id="13" creationId="{50BFE32C-1687-41DA-A9B2-57D44AB2A0EB}"/>
          </ac:graphicFrameMkLst>
        </pc:graphicFrameChg>
        <pc:picChg chg="add del mod ord">
          <ac:chgData name="Hamlet Markarian" userId="4926d2b407f31d77" providerId="LiveId" clId="{C257409A-8BF4-4542-8217-7E0DE09B0263}" dt="2021-04-09T11:54:47.618" v="45"/>
          <ac:picMkLst>
            <pc:docMk/>
            <pc:sldMk cId="1488022321" sldId="1336"/>
            <ac:picMk id="4" creationId="{FBDF8073-CEF9-488E-BE85-E9A1C87A377D}"/>
          </ac:picMkLst>
        </pc:picChg>
        <pc:picChg chg="mod">
          <ac:chgData name="Hamlet Markarian" userId="4926d2b407f31d77" providerId="LiveId" clId="{C257409A-8BF4-4542-8217-7E0DE09B0263}" dt="2021-04-09T12:24:57.569" v="424" actId="12789"/>
          <ac:picMkLst>
            <pc:docMk/>
            <pc:sldMk cId="1488022321" sldId="1336"/>
            <ac:picMk id="7" creationId="{1190B5BC-289C-480A-9F4B-8A49BF1CA8AF}"/>
          </ac:picMkLst>
        </pc:picChg>
        <pc:picChg chg="add del mod">
          <ac:chgData name="Hamlet Markarian" userId="4926d2b407f31d77" providerId="LiveId" clId="{C257409A-8BF4-4542-8217-7E0DE09B0263}" dt="2021-04-09T12:08:42.015" v="66" actId="22"/>
          <ac:picMkLst>
            <pc:docMk/>
            <pc:sldMk cId="1488022321" sldId="1336"/>
            <ac:picMk id="12" creationId="{54D84D4A-9D33-41BA-B479-4EB95552CD24}"/>
          </ac:picMkLst>
        </pc:picChg>
        <pc:picChg chg="add del mod">
          <ac:chgData name="Hamlet Markarian" userId="4926d2b407f31d77" providerId="LiveId" clId="{C257409A-8BF4-4542-8217-7E0DE09B0263}" dt="2021-04-09T12:19:40.380" v="129" actId="478"/>
          <ac:picMkLst>
            <pc:docMk/>
            <pc:sldMk cId="1488022321" sldId="1336"/>
            <ac:picMk id="16" creationId="{7FCC6E9D-50A8-43F8-8042-98759F10369E}"/>
          </ac:picMkLst>
        </pc:picChg>
        <pc:picChg chg="add del mod ord">
          <ac:chgData name="Hamlet Markarian" userId="4926d2b407f31d77" providerId="LiveId" clId="{C257409A-8BF4-4542-8217-7E0DE09B0263}" dt="2021-04-09T12:21:07.660" v="266" actId="478"/>
          <ac:picMkLst>
            <pc:docMk/>
            <pc:sldMk cId="1488022321" sldId="1336"/>
            <ac:picMk id="19" creationId="{B53AB0AD-228D-410D-AF0C-8B28233826DC}"/>
          </ac:picMkLst>
        </pc:picChg>
        <pc:picChg chg="del mod ord">
          <ac:chgData name="Hamlet Markarian" userId="4926d2b407f31d77" providerId="LiveId" clId="{C257409A-8BF4-4542-8217-7E0DE09B0263}" dt="2021-04-09T12:15:06.475" v="90" actId="478"/>
          <ac:picMkLst>
            <pc:docMk/>
            <pc:sldMk cId="1488022321" sldId="1336"/>
            <ac:picMk id="34" creationId="{47DFF28E-1591-4681-8F95-EA50AEDCCF17}"/>
          </ac:picMkLst>
        </pc:picChg>
        <pc:picChg chg="add del mod ord topLvl">
          <ac:chgData name="Hamlet Markarian" userId="4926d2b407f31d77" providerId="LiveId" clId="{C257409A-8BF4-4542-8217-7E0DE09B0263}" dt="2021-04-09T12:39:51.227" v="1169" actId="408"/>
          <ac:picMkLst>
            <pc:docMk/>
            <pc:sldMk cId="1488022321" sldId="1336"/>
            <ac:picMk id="86" creationId="{71CAD0C0-53F5-4327-92E6-CA35CCF976CC}"/>
          </ac:picMkLst>
        </pc:picChg>
        <pc:picChg chg="add del mod topLvl">
          <ac:chgData name="Hamlet Markarian" userId="4926d2b407f31d77" providerId="LiveId" clId="{C257409A-8BF4-4542-8217-7E0DE09B0263}" dt="2021-04-09T12:27:23.889" v="492" actId="478"/>
          <ac:picMkLst>
            <pc:docMk/>
            <pc:sldMk cId="1488022321" sldId="1336"/>
            <ac:picMk id="87" creationId="{BDDE3CE6-D52B-4DCD-A781-86A5AA39088C}"/>
          </ac:picMkLst>
        </pc:picChg>
        <pc:picChg chg="add del mod topLvl">
          <ac:chgData name="Hamlet Markarian" userId="4926d2b407f31d77" providerId="LiveId" clId="{C257409A-8BF4-4542-8217-7E0DE09B0263}" dt="2021-04-09T12:27:23.889" v="492" actId="478"/>
          <ac:picMkLst>
            <pc:docMk/>
            <pc:sldMk cId="1488022321" sldId="1336"/>
            <ac:picMk id="88" creationId="{0AD091A3-DE03-4560-A405-B45650BA09F7}"/>
          </ac:picMkLst>
        </pc:picChg>
        <pc:picChg chg="add del mod topLvl">
          <ac:chgData name="Hamlet Markarian" userId="4926d2b407f31d77" providerId="LiveId" clId="{C257409A-8BF4-4542-8217-7E0DE09B0263}" dt="2021-04-09T12:27:23.889" v="492" actId="478"/>
          <ac:picMkLst>
            <pc:docMk/>
            <pc:sldMk cId="1488022321" sldId="1336"/>
            <ac:picMk id="89" creationId="{D69705DC-2C9A-4F5D-84AD-D2AEFB8A84EB}"/>
          </ac:picMkLst>
        </pc:picChg>
        <pc:picChg chg="add del mod topLvl">
          <ac:chgData name="Hamlet Markarian" userId="4926d2b407f31d77" providerId="LiveId" clId="{C257409A-8BF4-4542-8217-7E0DE09B0263}" dt="2021-04-09T12:27:23.889" v="492" actId="478"/>
          <ac:picMkLst>
            <pc:docMk/>
            <pc:sldMk cId="1488022321" sldId="1336"/>
            <ac:picMk id="90" creationId="{739EC0A6-1AB4-469B-8997-27FA3E0E6399}"/>
          </ac:picMkLst>
        </pc:picChg>
        <pc:picChg chg="add del mod topLvl">
          <ac:chgData name="Hamlet Markarian" userId="4926d2b407f31d77" providerId="LiveId" clId="{C257409A-8BF4-4542-8217-7E0DE09B0263}" dt="2021-04-09T12:27:23.889" v="492" actId="478"/>
          <ac:picMkLst>
            <pc:docMk/>
            <pc:sldMk cId="1488022321" sldId="1336"/>
            <ac:picMk id="91" creationId="{EBF7A664-0BFF-4148-95CE-290A0E8D1C3F}"/>
          </ac:picMkLst>
        </pc:picChg>
        <pc:picChg chg="add del mod topLvl">
          <ac:chgData name="Hamlet Markarian" userId="4926d2b407f31d77" providerId="LiveId" clId="{C257409A-8BF4-4542-8217-7E0DE09B0263}" dt="2021-04-09T12:27:22.369" v="491" actId="478"/>
          <ac:picMkLst>
            <pc:docMk/>
            <pc:sldMk cId="1488022321" sldId="1336"/>
            <ac:picMk id="92" creationId="{50547D8F-3956-4705-A243-9E08E2E7BA0C}"/>
          </ac:picMkLst>
        </pc:picChg>
        <pc:picChg chg="add del mod topLvl">
          <ac:chgData name="Hamlet Markarian" userId="4926d2b407f31d77" providerId="LiveId" clId="{C257409A-8BF4-4542-8217-7E0DE09B0263}" dt="2021-04-09T12:27:22.369" v="491" actId="478"/>
          <ac:picMkLst>
            <pc:docMk/>
            <pc:sldMk cId="1488022321" sldId="1336"/>
            <ac:picMk id="93" creationId="{021FD08C-B5A6-489A-9AF4-423915C9814E}"/>
          </ac:picMkLst>
        </pc:picChg>
        <pc:picChg chg="add del mod topLvl">
          <ac:chgData name="Hamlet Markarian" userId="4926d2b407f31d77" providerId="LiveId" clId="{C257409A-8BF4-4542-8217-7E0DE09B0263}" dt="2021-04-09T12:27:22.369" v="491" actId="478"/>
          <ac:picMkLst>
            <pc:docMk/>
            <pc:sldMk cId="1488022321" sldId="1336"/>
            <ac:picMk id="94" creationId="{A65B0115-8F05-4E8C-98BA-7D623EE17B28}"/>
          </ac:picMkLst>
        </pc:picChg>
        <pc:picChg chg="add del mod topLvl">
          <ac:chgData name="Hamlet Markarian" userId="4926d2b407f31d77" providerId="LiveId" clId="{C257409A-8BF4-4542-8217-7E0DE09B0263}" dt="2021-04-09T12:27:22.369" v="491" actId="478"/>
          <ac:picMkLst>
            <pc:docMk/>
            <pc:sldMk cId="1488022321" sldId="1336"/>
            <ac:picMk id="95" creationId="{5EBCEBDC-A749-4239-8F6D-52AEFC6E6C72}"/>
          </ac:picMkLst>
        </pc:picChg>
        <pc:picChg chg="add del mod topLvl">
          <ac:chgData name="Hamlet Markarian" userId="4926d2b407f31d77" providerId="LiveId" clId="{C257409A-8BF4-4542-8217-7E0DE09B0263}" dt="2021-04-09T12:27:22.369" v="491" actId="478"/>
          <ac:picMkLst>
            <pc:docMk/>
            <pc:sldMk cId="1488022321" sldId="1336"/>
            <ac:picMk id="96" creationId="{685B0BD4-B398-4762-B46F-4EB95DA5679A}"/>
          </ac:picMkLst>
        </pc:picChg>
        <pc:picChg chg="add mod">
          <ac:chgData name="Hamlet Markarian" userId="4926d2b407f31d77" providerId="LiveId" clId="{C257409A-8BF4-4542-8217-7E0DE09B0263}" dt="2021-04-09T12:26:30.350" v="454" actId="571"/>
          <ac:picMkLst>
            <pc:docMk/>
            <pc:sldMk cId="1488022321" sldId="1336"/>
            <ac:picMk id="98" creationId="{F7C326D0-2AE0-4166-92B7-3425FCCD95E3}"/>
          </ac:picMkLst>
        </pc:picChg>
        <pc:picChg chg="add mod">
          <ac:chgData name="Hamlet Markarian" userId="4926d2b407f31d77" providerId="LiveId" clId="{C257409A-8BF4-4542-8217-7E0DE09B0263}" dt="2021-04-09T12:26:30.350" v="454" actId="571"/>
          <ac:picMkLst>
            <pc:docMk/>
            <pc:sldMk cId="1488022321" sldId="1336"/>
            <ac:picMk id="99" creationId="{9CB848E4-A57A-4384-BEC5-63F955171D11}"/>
          </ac:picMkLst>
        </pc:picChg>
        <pc:picChg chg="add mod">
          <ac:chgData name="Hamlet Markarian" userId="4926d2b407f31d77" providerId="LiveId" clId="{C257409A-8BF4-4542-8217-7E0DE09B0263}" dt="2021-04-09T12:26:30.350" v="454" actId="571"/>
          <ac:picMkLst>
            <pc:docMk/>
            <pc:sldMk cId="1488022321" sldId="1336"/>
            <ac:picMk id="100" creationId="{52B97C11-CCB8-4276-AFC0-BE93A2E5F54B}"/>
          </ac:picMkLst>
        </pc:picChg>
        <pc:picChg chg="add mod">
          <ac:chgData name="Hamlet Markarian" userId="4926d2b407f31d77" providerId="LiveId" clId="{C257409A-8BF4-4542-8217-7E0DE09B0263}" dt="2021-04-09T12:26:30.350" v="454" actId="571"/>
          <ac:picMkLst>
            <pc:docMk/>
            <pc:sldMk cId="1488022321" sldId="1336"/>
            <ac:picMk id="101" creationId="{8274BA3A-D2ED-435B-AB1D-EF8F69DC8B85}"/>
          </ac:picMkLst>
        </pc:picChg>
        <pc:picChg chg="add mod">
          <ac:chgData name="Hamlet Markarian" userId="4926d2b407f31d77" providerId="LiveId" clId="{C257409A-8BF4-4542-8217-7E0DE09B0263}" dt="2021-04-09T12:26:30.350" v="454" actId="571"/>
          <ac:picMkLst>
            <pc:docMk/>
            <pc:sldMk cId="1488022321" sldId="1336"/>
            <ac:picMk id="102" creationId="{CCCD3253-EDD1-4177-BA9F-71ECAB64DA48}"/>
          </ac:picMkLst>
        </pc:picChg>
        <pc:picChg chg="add mod">
          <ac:chgData name="Hamlet Markarian" userId="4926d2b407f31d77" providerId="LiveId" clId="{C257409A-8BF4-4542-8217-7E0DE09B0263}" dt="2021-04-09T12:26:30.350" v="454" actId="571"/>
          <ac:picMkLst>
            <pc:docMk/>
            <pc:sldMk cId="1488022321" sldId="1336"/>
            <ac:picMk id="103" creationId="{8C596BDE-EA50-423A-926E-875D64EB5058}"/>
          </ac:picMkLst>
        </pc:picChg>
        <pc:picChg chg="add mod">
          <ac:chgData name="Hamlet Markarian" userId="4926d2b407f31d77" providerId="LiveId" clId="{C257409A-8BF4-4542-8217-7E0DE09B0263}" dt="2021-04-09T12:26:30.350" v="454" actId="571"/>
          <ac:picMkLst>
            <pc:docMk/>
            <pc:sldMk cId="1488022321" sldId="1336"/>
            <ac:picMk id="104" creationId="{E343D746-0971-4BE2-A73C-B416C226FE44}"/>
          </ac:picMkLst>
        </pc:picChg>
        <pc:picChg chg="add mod">
          <ac:chgData name="Hamlet Markarian" userId="4926d2b407f31d77" providerId="LiveId" clId="{C257409A-8BF4-4542-8217-7E0DE09B0263}" dt="2021-04-09T12:26:30.350" v="454" actId="571"/>
          <ac:picMkLst>
            <pc:docMk/>
            <pc:sldMk cId="1488022321" sldId="1336"/>
            <ac:picMk id="105" creationId="{3C13B2E6-178B-4986-A2F5-78878746DC08}"/>
          </ac:picMkLst>
        </pc:picChg>
        <pc:picChg chg="add mod">
          <ac:chgData name="Hamlet Markarian" userId="4926d2b407f31d77" providerId="LiveId" clId="{C257409A-8BF4-4542-8217-7E0DE09B0263}" dt="2021-04-09T12:26:30.350" v="454" actId="571"/>
          <ac:picMkLst>
            <pc:docMk/>
            <pc:sldMk cId="1488022321" sldId="1336"/>
            <ac:picMk id="106" creationId="{D15F4538-B694-4D79-A5B0-70246BA3C73D}"/>
          </ac:picMkLst>
        </pc:picChg>
        <pc:picChg chg="add mod">
          <ac:chgData name="Hamlet Markarian" userId="4926d2b407f31d77" providerId="LiveId" clId="{C257409A-8BF4-4542-8217-7E0DE09B0263}" dt="2021-04-09T12:26:30.350" v="454" actId="571"/>
          <ac:picMkLst>
            <pc:docMk/>
            <pc:sldMk cId="1488022321" sldId="1336"/>
            <ac:picMk id="107" creationId="{B6EB7E7C-6646-42ED-890F-BB43EFAE8D2A}"/>
          </ac:picMkLst>
        </pc:picChg>
        <pc:picChg chg="add mod">
          <ac:chgData name="Hamlet Markarian" userId="4926d2b407f31d77" providerId="LiveId" clId="{C257409A-8BF4-4542-8217-7E0DE09B0263}" dt="2021-04-09T12:26:30.350" v="454" actId="571"/>
          <ac:picMkLst>
            <pc:docMk/>
            <pc:sldMk cId="1488022321" sldId="1336"/>
            <ac:picMk id="108" creationId="{C0AF1420-C7EE-46D8-8E4B-0BBBDB20318E}"/>
          </ac:picMkLst>
        </pc:picChg>
        <pc:picChg chg="add del mod ord topLvl">
          <ac:chgData name="Hamlet Markarian" userId="4926d2b407f31d77" providerId="LiveId" clId="{C257409A-8BF4-4542-8217-7E0DE09B0263}" dt="2021-04-09T12:39:51.227" v="1169" actId="408"/>
          <ac:picMkLst>
            <pc:docMk/>
            <pc:sldMk cId="1488022321" sldId="1336"/>
            <ac:picMk id="111" creationId="{63156075-871F-4665-AEC2-1EDE258FDB9D}"/>
          </ac:picMkLst>
        </pc:picChg>
        <pc:picChg chg="del mod topLvl">
          <ac:chgData name="Hamlet Markarian" userId="4926d2b407f31d77" providerId="LiveId" clId="{C257409A-8BF4-4542-8217-7E0DE09B0263}" dt="2021-04-09T12:27:23.889" v="492" actId="478"/>
          <ac:picMkLst>
            <pc:docMk/>
            <pc:sldMk cId="1488022321" sldId="1336"/>
            <ac:picMk id="112" creationId="{B00F2451-8B1E-482D-B4FE-38F6375A5C71}"/>
          </ac:picMkLst>
        </pc:picChg>
        <pc:picChg chg="del mod topLvl">
          <ac:chgData name="Hamlet Markarian" userId="4926d2b407f31d77" providerId="LiveId" clId="{C257409A-8BF4-4542-8217-7E0DE09B0263}" dt="2021-04-09T12:27:23.889" v="492" actId="478"/>
          <ac:picMkLst>
            <pc:docMk/>
            <pc:sldMk cId="1488022321" sldId="1336"/>
            <ac:picMk id="113" creationId="{6AF166B1-A85E-45CC-87A3-E975159001B0}"/>
          </ac:picMkLst>
        </pc:picChg>
        <pc:picChg chg="del mod topLvl">
          <ac:chgData name="Hamlet Markarian" userId="4926d2b407f31d77" providerId="LiveId" clId="{C257409A-8BF4-4542-8217-7E0DE09B0263}" dt="2021-04-09T12:27:23.889" v="492" actId="478"/>
          <ac:picMkLst>
            <pc:docMk/>
            <pc:sldMk cId="1488022321" sldId="1336"/>
            <ac:picMk id="114" creationId="{BC41BB67-539A-4970-8173-27D792110331}"/>
          </ac:picMkLst>
        </pc:picChg>
        <pc:picChg chg="del mod topLvl">
          <ac:chgData name="Hamlet Markarian" userId="4926d2b407f31d77" providerId="LiveId" clId="{C257409A-8BF4-4542-8217-7E0DE09B0263}" dt="2021-04-09T12:27:23.889" v="492" actId="478"/>
          <ac:picMkLst>
            <pc:docMk/>
            <pc:sldMk cId="1488022321" sldId="1336"/>
            <ac:picMk id="116" creationId="{E5181A6D-CD3B-4700-9B8D-7363E9D6BA39}"/>
          </ac:picMkLst>
        </pc:picChg>
        <pc:picChg chg="del mod topLvl">
          <ac:chgData name="Hamlet Markarian" userId="4926d2b407f31d77" providerId="LiveId" clId="{C257409A-8BF4-4542-8217-7E0DE09B0263}" dt="2021-04-09T12:27:22.369" v="491" actId="478"/>
          <ac:picMkLst>
            <pc:docMk/>
            <pc:sldMk cId="1488022321" sldId="1336"/>
            <ac:picMk id="117" creationId="{DB5B83BD-696F-472F-A52E-57BCDA0C2C12}"/>
          </ac:picMkLst>
        </pc:picChg>
        <pc:picChg chg="del mod topLvl">
          <ac:chgData name="Hamlet Markarian" userId="4926d2b407f31d77" providerId="LiveId" clId="{C257409A-8BF4-4542-8217-7E0DE09B0263}" dt="2021-04-09T12:27:22.369" v="491" actId="478"/>
          <ac:picMkLst>
            <pc:docMk/>
            <pc:sldMk cId="1488022321" sldId="1336"/>
            <ac:picMk id="118" creationId="{5D53EBB2-C200-4362-B36B-B2FC16AFEA43}"/>
          </ac:picMkLst>
        </pc:picChg>
        <pc:picChg chg="del mod topLvl">
          <ac:chgData name="Hamlet Markarian" userId="4926d2b407f31d77" providerId="LiveId" clId="{C257409A-8BF4-4542-8217-7E0DE09B0263}" dt="2021-04-09T12:27:22.369" v="491" actId="478"/>
          <ac:picMkLst>
            <pc:docMk/>
            <pc:sldMk cId="1488022321" sldId="1336"/>
            <ac:picMk id="119" creationId="{458E081D-5DCA-4C05-A9EA-3E88D6F18D2D}"/>
          </ac:picMkLst>
        </pc:picChg>
        <pc:picChg chg="del mod topLvl">
          <ac:chgData name="Hamlet Markarian" userId="4926d2b407f31d77" providerId="LiveId" clId="{C257409A-8BF4-4542-8217-7E0DE09B0263}" dt="2021-04-09T12:27:22.369" v="491" actId="478"/>
          <ac:picMkLst>
            <pc:docMk/>
            <pc:sldMk cId="1488022321" sldId="1336"/>
            <ac:picMk id="120" creationId="{648920E3-1DB9-488C-9898-D11F735DCBB6}"/>
          </ac:picMkLst>
        </pc:picChg>
        <pc:picChg chg="del mod topLvl">
          <ac:chgData name="Hamlet Markarian" userId="4926d2b407f31d77" providerId="LiveId" clId="{C257409A-8BF4-4542-8217-7E0DE09B0263}" dt="2021-04-09T12:27:23.889" v="492" actId="478"/>
          <ac:picMkLst>
            <pc:docMk/>
            <pc:sldMk cId="1488022321" sldId="1336"/>
            <ac:picMk id="122" creationId="{EFC4342E-90A8-4AE5-BF60-AFD53A50C468}"/>
          </ac:picMkLst>
        </pc:picChg>
        <pc:picChg chg="del mod topLvl">
          <ac:chgData name="Hamlet Markarian" userId="4926d2b407f31d77" providerId="LiveId" clId="{C257409A-8BF4-4542-8217-7E0DE09B0263}" dt="2021-04-09T12:27:22.369" v="491" actId="478"/>
          <ac:picMkLst>
            <pc:docMk/>
            <pc:sldMk cId="1488022321" sldId="1336"/>
            <ac:picMk id="136" creationId="{BE240B10-4532-4CC9-942B-9B9E1827537E}"/>
          </ac:picMkLst>
        </pc:picChg>
        <pc:picChg chg="add del mod ord topLvl">
          <ac:chgData name="Hamlet Markarian" userId="4926d2b407f31d77" providerId="LiveId" clId="{C257409A-8BF4-4542-8217-7E0DE09B0263}" dt="2021-04-09T12:39:51.227" v="1169" actId="408"/>
          <ac:picMkLst>
            <pc:docMk/>
            <pc:sldMk cId="1488022321" sldId="1336"/>
            <ac:picMk id="138" creationId="{A09B1C78-ECD9-4772-A529-0F0E88C9F9B1}"/>
          </ac:picMkLst>
        </pc:picChg>
        <pc:picChg chg="del mod topLvl">
          <ac:chgData name="Hamlet Markarian" userId="4926d2b407f31d77" providerId="LiveId" clId="{C257409A-8BF4-4542-8217-7E0DE09B0263}" dt="2021-04-09T12:27:23.889" v="492" actId="478"/>
          <ac:picMkLst>
            <pc:docMk/>
            <pc:sldMk cId="1488022321" sldId="1336"/>
            <ac:picMk id="139" creationId="{732F8AA2-5E77-4CC6-A0D8-5B96F55999C1}"/>
          </ac:picMkLst>
        </pc:picChg>
        <pc:picChg chg="del mod topLvl">
          <ac:chgData name="Hamlet Markarian" userId="4926d2b407f31d77" providerId="LiveId" clId="{C257409A-8BF4-4542-8217-7E0DE09B0263}" dt="2021-04-09T12:27:23.889" v="492" actId="478"/>
          <ac:picMkLst>
            <pc:docMk/>
            <pc:sldMk cId="1488022321" sldId="1336"/>
            <ac:picMk id="140" creationId="{8FD15376-56CE-4339-9739-44DAA87C4F2A}"/>
          </ac:picMkLst>
        </pc:picChg>
        <pc:picChg chg="del mod topLvl">
          <ac:chgData name="Hamlet Markarian" userId="4926d2b407f31d77" providerId="LiveId" clId="{C257409A-8BF4-4542-8217-7E0DE09B0263}" dt="2021-04-09T12:27:23.889" v="492" actId="478"/>
          <ac:picMkLst>
            <pc:docMk/>
            <pc:sldMk cId="1488022321" sldId="1336"/>
            <ac:picMk id="141" creationId="{299DBE5C-3DFB-43E3-BB0D-B4D048440625}"/>
          </ac:picMkLst>
        </pc:picChg>
        <pc:picChg chg="del mod topLvl">
          <ac:chgData name="Hamlet Markarian" userId="4926d2b407f31d77" providerId="LiveId" clId="{C257409A-8BF4-4542-8217-7E0DE09B0263}" dt="2021-04-09T12:27:23.889" v="492" actId="478"/>
          <ac:picMkLst>
            <pc:docMk/>
            <pc:sldMk cId="1488022321" sldId="1336"/>
            <ac:picMk id="142" creationId="{305A84E0-A6FA-420A-AF06-662B3C49D4E8}"/>
          </ac:picMkLst>
        </pc:picChg>
        <pc:picChg chg="del mod topLvl">
          <ac:chgData name="Hamlet Markarian" userId="4926d2b407f31d77" providerId="LiveId" clId="{C257409A-8BF4-4542-8217-7E0DE09B0263}" dt="2021-04-09T12:27:22.369" v="491" actId="478"/>
          <ac:picMkLst>
            <pc:docMk/>
            <pc:sldMk cId="1488022321" sldId="1336"/>
            <ac:picMk id="143" creationId="{5C062F84-E03D-4F7B-A97D-395DC48EB854}"/>
          </ac:picMkLst>
        </pc:picChg>
        <pc:picChg chg="del mod topLvl">
          <ac:chgData name="Hamlet Markarian" userId="4926d2b407f31d77" providerId="LiveId" clId="{C257409A-8BF4-4542-8217-7E0DE09B0263}" dt="2021-04-09T12:27:22.369" v="491" actId="478"/>
          <ac:picMkLst>
            <pc:docMk/>
            <pc:sldMk cId="1488022321" sldId="1336"/>
            <ac:picMk id="144" creationId="{F939C48C-DADF-4DA7-8691-105192FAC78D}"/>
          </ac:picMkLst>
        </pc:picChg>
        <pc:picChg chg="del mod topLvl">
          <ac:chgData name="Hamlet Markarian" userId="4926d2b407f31d77" providerId="LiveId" clId="{C257409A-8BF4-4542-8217-7E0DE09B0263}" dt="2021-04-09T12:27:22.369" v="491" actId="478"/>
          <ac:picMkLst>
            <pc:docMk/>
            <pc:sldMk cId="1488022321" sldId="1336"/>
            <ac:picMk id="145" creationId="{C4433F26-D090-4BAA-87AD-BF58C2C4C8D5}"/>
          </ac:picMkLst>
        </pc:picChg>
        <pc:picChg chg="del mod topLvl">
          <ac:chgData name="Hamlet Markarian" userId="4926d2b407f31d77" providerId="LiveId" clId="{C257409A-8BF4-4542-8217-7E0DE09B0263}" dt="2021-04-09T12:27:22.369" v="491" actId="478"/>
          <ac:picMkLst>
            <pc:docMk/>
            <pc:sldMk cId="1488022321" sldId="1336"/>
            <ac:picMk id="146" creationId="{90E3FF10-B98B-48EA-950E-E2184F0B3117}"/>
          </ac:picMkLst>
        </pc:picChg>
        <pc:picChg chg="del mod topLvl">
          <ac:chgData name="Hamlet Markarian" userId="4926d2b407f31d77" providerId="LiveId" clId="{C257409A-8BF4-4542-8217-7E0DE09B0263}" dt="2021-04-09T12:27:23.889" v="492" actId="478"/>
          <ac:picMkLst>
            <pc:docMk/>
            <pc:sldMk cId="1488022321" sldId="1336"/>
            <ac:picMk id="147" creationId="{F059485B-91B0-484A-81B7-30B8990625B0}"/>
          </ac:picMkLst>
        </pc:picChg>
        <pc:picChg chg="del mod topLvl">
          <ac:chgData name="Hamlet Markarian" userId="4926d2b407f31d77" providerId="LiveId" clId="{C257409A-8BF4-4542-8217-7E0DE09B0263}" dt="2021-04-09T12:27:22.369" v="491" actId="478"/>
          <ac:picMkLst>
            <pc:docMk/>
            <pc:sldMk cId="1488022321" sldId="1336"/>
            <ac:picMk id="148" creationId="{E63C54A3-79C7-48B4-88DE-0B942E23A570}"/>
          </ac:picMkLst>
        </pc:picChg>
        <pc:picChg chg="add del mod ord topLvl">
          <ac:chgData name="Hamlet Markarian" userId="4926d2b407f31d77" providerId="LiveId" clId="{C257409A-8BF4-4542-8217-7E0DE09B0263}" dt="2021-04-09T12:39:51.227" v="1169" actId="408"/>
          <ac:picMkLst>
            <pc:docMk/>
            <pc:sldMk cId="1488022321" sldId="1336"/>
            <ac:picMk id="150" creationId="{0F7CB2A9-154D-42A4-8A91-42B65DD967F4}"/>
          </ac:picMkLst>
        </pc:picChg>
        <pc:picChg chg="del mod topLvl">
          <ac:chgData name="Hamlet Markarian" userId="4926d2b407f31d77" providerId="LiveId" clId="{C257409A-8BF4-4542-8217-7E0DE09B0263}" dt="2021-04-09T12:27:18.971" v="489" actId="478"/>
          <ac:picMkLst>
            <pc:docMk/>
            <pc:sldMk cId="1488022321" sldId="1336"/>
            <ac:picMk id="151" creationId="{A3398BCA-98F8-4EE1-BB58-E76EF6714CC2}"/>
          </ac:picMkLst>
        </pc:picChg>
        <pc:picChg chg="del mod topLvl">
          <ac:chgData name="Hamlet Markarian" userId="4926d2b407f31d77" providerId="LiveId" clId="{C257409A-8BF4-4542-8217-7E0DE09B0263}" dt="2021-04-09T12:27:18.971" v="489" actId="478"/>
          <ac:picMkLst>
            <pc:docMk/>
            <pc:sldMk cId="1488022321" sldId="1336"/>
            <ac:picMk id="152" creationId="{400CCB42-7740-4D06-A153-F14ADA9DCECD}"/>
          </ac:picMkLst>
        </pc:picChg>
        <pc:picChg chg="del mod topLvl">
          <ac:chgData name="Hamlet Markarian" userId="4926d2b407f31d77" providerId="LiveId" clId="{C257409A-8BF4-4542-8217-7E0DE09B0263}" dt="2021-04-09T12:27:18.971" v="489" actId="478"/>
          <ac:picMkLst>
            <pc:docMk/>
            <pc:sldMk cId="1488022321" sldId="1336"/>
            <ac:picMk id="153" creationId="{CA1277FF-3ED9-447E-8EF7-7A033CC42A84}"/>
          </ac:picMkLst>
        </pc:picChg>
        <pc:picChg chg="del mod topLvl">
          <ac:chgData name="Hamlet Markarian" userId="4926d2b407f31d77" providerId="LiveId" clId="{C257409A-8BF4-4542-8217-7E0DE09B0263}" dt="2021-04-09T12:27:18.971" v="489" actId="478"/>
          <ac:picMkLst>
            <pc:docMk/>
            <pc:sldMk cId="1488022321" sldId="1336"/>
            <ac:picMk id="154" creationId="{DA9EB81B-11D1-4DA5-8A72-2E60DF554B7D}"/>
          </ac:picMkLst>
        </pc:picChg>
        <pc:picChg chg="del mod topLvl">
          <ac:chgData name="Hamlet Markarian" userId="4926d2b407f31d77" providerId="LiveId" clId="{C257409A-8BF4-4542-8217-7E0DE09B0263}" dt="2021-04-09T12:27:20.379" v="490" actId="478"/>
          <ac:picMkLst>
            <pc:docMk/>
            <pc:sldMk cId="1488022321" sldId="1336"/>
            <ac:picMk id="155" creationId="{C428DE52-FE5F-495C-928C-DF683283A4B9}"/>
          </ac:picMkLst>
        </pc:picChg>
        <pc:picChg chg="del mod topLvl">
          <ac:chgData name="Hamlet Markarian" userId="4926d2b407f31d77" providerId="LiveId" clId="{C257409A-8BF4-4542-8217-7E0DE09B0263}" dt="2021-04-09T12:27:20.379" v="490" actId="478"/>
          <ac:picMkLst>
            <pc:docMk/>
            <pc:sldMk cId="1488022321" sldId="1336"/>
            <ac:picMk id="156" creationId="{91F20133-6542-434E-989B-6F9C3EB92EA9}"/>
          </ac:picMkLst>
        </pc:picChg>
        <pc:picChg chg="del mod topLvl">
          <ac:chgData name="Hamlet Markarian" userId="4926d2b407f31d77" providerId="LiveId" clId="{C257409A-8BF4-4542-8217-7E0DE09B0263}" dt="2021-04-09T12:27:20.379" v="490" actId="478"/>
          <ac:picMkLst>
            <pc:docMk/>
            <pc:sldMk cId="1488022321" sldId="1336"/>
            <ac:picMk id="157" creationId="{8EF7D0CF-8EBB-41FE-A059-F3B48D322AB5}"/>
          </ac:picMkLst>
        </pc:picChg>
        <pc:picChg chg="del mod topLvl">
          <ac:chgData name="Hamlet Markarian" userId="4926d2b407f31d77" providerId="LiveId" clId="{C257409A-8BF4-4542-8217-7E0DE09B0263}" dt="2021-04-09T12:27:20.379" v="490" actId="478"/>
          <ac:picMkLst>
            <pc:docMk/>
            <pc:sldMk cId="1488022321" sldId="1336"/>
            <ac:picMk id="158" creationId="{0CAE45CF-8FC3-46E5-8304-BACD28595EA3}"/>
          </ac:picMkLst>
        </pc:picChg>
        <pc:picChg chg="del mod topLvl">
          <ac:chgData name="Hamlet Markarian" userId="4926d2b407f31d77" providerId="LiveId" clId="{C257409A-8BF4-4542-8217-7E0DE09B0263}" dt="2021-04-09T12:27:18.971" v="489" actId="478"/>
          <ac:picMkLst>
            <pc:docMk/>
            <pc:sldMk cId="1488022321" sldId="1336"/>
            <ac:picMk id="159" creationId="{C97ACE61-A204-43CB-AB7D-989C6C6BEA0B}"/>
          </ac:picMkLst>
        </pc:picChg>
        <pc:picChg chg="del mod topLvl">
          <ac:chgData name="Hamlet Markarian" userId="4926d2b407f31d77" providerId="LiveId" clId="{C257409A-8BF4-4542-8217-7E0DE09B0263}" dt="2021-04-09T12:27:20.379" v="490" actId="478"/>
          <ac:picMkLst>
            <pc:docMk/>
            <pc:sldMk cId="1488022321" sldId="1336"/>
            <ac:picMk id="160" creationId="{2030511E-8667-4F32-A0D0-4A74B1B109D4}"/>
          </ac:picMkLst>
        </pc:picChg>
        <pc:picChg chg="add del mod ord topLvl">
          <ac:chgData name="Hamlet Markarian" userId="4926d2b407f31d77" providerId="LiveId" clId="{C257409A-8BF4-4542-8217-7E0DE09B0263}" dt="2021-04-09T12:39:51.227" v="1169" actId="408"/>
          <ac:picMkLst>
            <pc:docMk/>
            <pc:sldMk cId="1488022321" sldId="1336"/>
            <ac:picMk id="162" creationId="{F4267119-5550-480B-AE72-7C6E5EC1BD0F}"/>
          </ac:picMkLst>
        </pc:picChg>
        <pc:picChg chg="add del mod topLvl">
          <ac:chgData name="Hamlet Markarian" userId="4926d2b407f31d77" providerId="LiveId" clId="{C257409A-8BF4-4542-8217-7E0DE09B0263}" dt="2021-04-09T12:37:51.819" v="1146" actId="478"/>
          <ac:picMkLst>
            <pc:docMk/>
            <pc:sldMk cId="1488022321" sldId="1336"/>
            <ac:picMk id="163" creationId="{A43FBF11-6D2D-4098-8FF4-FF60288B4E3D}"/>
          </ac:picMkLst>
        </pc:picChg>
        <pc:picChg chg="del mod topLvl">
          <ac:chgData name="Hamlet Markarian" userId="4926d2b407f31d77" providerId="LiveId" clId="{C257409A-8BF4-4542-8217-7E0DE09B0263}" dt="2021-04-09T12:27:15.258" v="487" actId="478"/>
          <ac:picMkLst>
            <pc:docMk/>
            <pc:sldMk cId="1488022321" sldId="1336"/>
            <ac:picMk id="164" creationId="{A0C2CA9A-862C-444C-B4E8-D2B26B6C4BB3}"/>
          </ac:picMkLst>
        </pc:picChg>
        <pc:picChg chg="del mod topLvl">
          <ac:chgData name="Hamlet Markarian" userId="4926d2b407f31d77" providerId="LiveId" clId="{C257409A-8BF4-4542-8217-7E0DE09B0263}" dt="2021-04-09T12:27:16.731" v="488" actId="478"/>
          <ac:picMkLst>
            <pc:docMk/>
            <pc:sldMk cId="1488022321" sldId="1336"/>
            <ac:picMk id="165" creationId="{D23A41B2-47D3-42EE-BF05-004A81B7D28B}"/>
          </ac:picMkLst>
        </pc:picChg>
        <pc:picChg chg="del mod topLvl">
          <ac:chgData name="Hamlet Markarian" userId="4926d2b407f31d77" providerId="LiveId" clId="{C257409A-8BF4-4542-8217-7E0DE09B0263}" dt="2021-04-09T12:27:16.731" v="488" actId="478"/>
          <ac:picMkLst>
            <pc:docMk/>
            <pc:sldMk cId="1488022321" sldId="1336"/>
            <ac:picMk id="166" creationId="{76E13D74-60F5-421D-8799-B0F100F6593A}"/>
          </ac:picMkLst>
        </pc:picChg>
        <pc:picChg chg="add del mod topLvl">
          <ac:chgData name="Hamlet Markarian" userId="4926d2b407f31d77" providerId="LiveId" clId="{C257409A-8BF4-4542-8217-7E0DE09B0263}" dt="2021-04-09T12:37:53.851" v="1147" actId="478"/>
          <ac:picMkLst>
            <pc:docMk/>
            <pc:sldMk cId="1488022321" sldId="1336"/>
            <ac:picMk id="167" creationId="{380F306A-52E0-40AC-85C8-155FBE617402}"/>
          </ac:picMkLst>
        </pc:picChg>
        <pc:picChg chg="del mod topLvl">
          <ac:chgData name="Hamlet Markarian" userId="4926d2b407f31d77" providerId="LiveId" clId="{C257409A-8BF4-4542-8217-7E0DE09B0263}" dt="2021-04-09T12:27:11.851" v="483" actId="478"/>
          <ac:picMkLst>
            <pc:docMk/>
            <pc:sldMk cId="1488022321" sldId="1336"/>
            <ac:picMk id="168" creationId="{005C5BBA-052E-4C86-B0FF-3B745D57EED6}"/>
          </ac:picMkLst>
        </pc:picChg>
        <pc:picChg chg="del mod topLvl">
          <ac:chgData name="Hamlet Markarian" userId="4926d2b407f31d77" providerId="LiveId" clId="{C257409A-8BF4-4542-8217-7E0DE09B0263}" dt="2021-04-09T12:27:12.490" v="484" actId="478"/>
          <ac:picMkLst>
            <pc:docMk/>
            <pc:sldMk cId="1488022321" sldId="1336"/>
            <ac:picMk id="169" creationId="{5AC82B9E-24E4-4FA0-802C-B07D4A8A08C2}"/>
          </ac:picMkLst>
        </pc:picChg>
        <pc:picChg chg="del mod topLvl">
          <ac:chgData name="Hamlet Markarian" userId="4926d2b407f31d77" providerId="LiveId" clId="{C257409A-8BF4-4542-8217-7E0DE09B0263}" dt="2021-04-09T12:27:13.291" v="485" actId="478"/>
          <ac:picMkLst>
            <pc:docMk/>
            <pc:sldMk cId="1488022321" sldId="1336"/>
            <ac:picMk id="170" creationId="{72EBC0DE-A7F7-4955-BA09-61A315EF70FC}"/>
          </ac:picMkLst>
        </pc:picChg>
        <pc:picChg chg="del mod topLvl">
          <ac:chgData name="Hamlet Markarian" userId="4926d2b407f31d77" providerId="LiveId" clId="{C257409A-8BF4-4542-8217-7E0DE09B0263}" dt="2021-04-09T12:27:16.731" v="488" actId="478"/>
          <ac:picMkLst>
            <pc:docMk/>
            <pc:sldMk cId="1488022321" sldId="1336"/>
            <ac:picMk id="171" creationId="{FB8532B9-C3D2-4760-B466-A87EFCF9E35F}"/>
          </ac:picMkLst>
        </pc:picChg>
        <pc:picChg chg="del mod topLvl">
          <ac:chgData name="Hamlet Markarian" userId="4926d2b407f31d77" providerId="LiveId" clId="{C257409A-8BF4-4542-8217-7E0DE09B0263}" dt="2021-04-09T12:27:14.033" v="486" actId="478"/>
          <ac:picMkLst>
            <pc:docMk/>
            <pc:sldMk cId="1488022321" sldId="1336"/>
            <ac:picMk id="172" creationId="{690B5516-B238-4F56-8311-7953A86F8D7C}"/>
          </ac:picMkLst>
        </pc:picChg>
        <pc:picChg chg="add del mod ord topLvl">
          <ac:chgData name="Hamlet Markarian" userId="4926d2b407f31d77" providerId="LiveId" clId="{C257409A-8BF4-4542-8217-7E0DE09B0263}" dt="2021-04-09T12:39:51.227" v="1169" actId="408"/>
          <ac:picMkLst>
            <pc:docMk/>
            <pc:sldMk cId="1488022321" sldId="1336"/>
            <ac:picMk id="174" creationId="{DCC7EB37-C732-4B89-A4B1-2294463E41ED}"/>
          </ac:picMkLst>
        </pc:picChg>
        <pc:picChg chg="add del mod topLvl">
          <ac:chgData name="Hamlet Markarian" userId="4926d2b407f31d77" providerId="LiveId" clId="{C257409A-8BF4-4542-8217-7E0DE09B0263}" dt="2021-04-09T12:37:51.819" v="1146" actId="478"/>
          <ac:picMkLst>
            <pc:docMk/>
            <pc:sldMk cId="1488022321" sldId="1336"/>
            <ac:picMk id="175" creationId="{0354A017-4201-450C-B232-16751C762333}"/>
          </ac:picMkLst>
        </pc:picChg>
        <pc:picChg chg="add del mod topLvl">
          <ac:chgData name="Hamlet Markarian" userId="4926d2b407f31d77" providerId="LiveId" clId="{C257409A-8BF4-4542-8217-7E0DE09B0263}" dt="2021-04-09T12:37:51.819" v="1146" actId="478"/>
          <ac:picMkLst>
            <pc:docMk/>
            <pc:sldMk cId="1488022321" sldId="1336"/>
            <ac:picMk id="176" creationId="{F207DBC1-6137-4BC6-823F-6D1F658DCF36}"/>
          </ac:picMkLst>
        </pc:picChg>
        <pc:picChg chg="del mod ord">
          <ac:chgData name="Hamlet Markarian" userId="4926d2b407f31d77" providerId="LiveId" clId="{C257409A-8BF4-4542-8217-7E0DE09B0263}" dt="2021-04-09T12:21:51.580" v="363" actId="478"/>
          <ac:picMkLst>
            <pc:docMk/>
            <pc:sldMk cId="1488022321" sldId="1336"/>
            <ac:picMk id="177" creationId="{95EE748C-105B-4AF9-8EA3-4A46A5E5C425}"/>
          </ac:picMkLst>
        </pc:picChg>
        <pc:picChg chg="del mod topLvl">
          <ac:chgData name="Hamlet Markarian" userId="4926d2b407f31d77" providerId="LiveId" clId="{C257409A-8BF4-4542-8217-7E0DE09B0263}" dt="2021-04-09T12:27:06.970" v="476" actId="478"/>
          <ac:picMkLst>
            <pc:docMk/>
            <pc:sldMk cId="1488022321" sldId="1336"/>
            <ac:picMk id="178" creationId="{09D4FEA1-BDCD-495A-8E07-2F3F7293F9E4}"/>
          </ac:picMkLst>
        </pc:picChg>
        <pc:picChg chg="del mod topLvl">
          <ac:chgData name="Hamlet Markarian" userId="4926d2b407f31d77" providerId="LiveId" clId="{C257409A-8BF4-4542-8217-7E0DE09B0263}" dt="2021-04-09T12:27:07.722" v="478" actId="478"/>
          <ac:picMkLst>
            <pc:docMk/>
            <pc:sldMk cId="1488022321" sldId="1336"/>
            <ac:picMk id="179" creationId="{4ACCC00D-EC50-4DB2-825C-C71C4F7138D0}"/>
          </ac:picMkLst>
        </pc:picChg>
        <pc:picChg chg="add del mod topLvl">
          <ac:chgData name="Hamlet Markarian" userId="4926d2b407f31d77" providerId="LiveId" clId="{C257409A-8BF4-4542-8217-7E0DE09B0263}" dt="2021-04-09T12:37:53.851" v="1147" actId="478"/>
          <ac:picMkLst>
            <pc:docMk/>
            <pc:sldMk cId="1488022321" sldId="1336"/>
            <ac:picMk id="180" creationId="{637117FD-B639-4AF3-B9E4-6ABC923FE16D}"/>
          </ac:picMkLst>
        </pc:picChg>
        <pc:picChg chg="add del mod topLvl">
          <ac:chgData name="Hamlet Markarian" userId="4926d2b407f31d77" providerId="LiveId" clId="{C257409A-8BF4-4542-8217-7E0DE09B0263}" dt="2021-04-09T12:37:53.851" v="1147" actId="478"/>
          <ac:picMkLst>
            <pc:docMk/>
            <pc:sldMk cId="1488022321" sldId="1336"/>
            <ac:picMk id="181" creationId="{8A939AF1-56DA-4ED4-8FD7-5D6C3F2D3EE9}"/>
          </ac:picMkLst>
        </pc:picChg>
        <pc:picChg chg="del mod topLvl">
          <ac:chgData name="Hamlet Markarian" userId="4926d2b407f31d77" providerId="LiveId" clId="{C257409A-8BF4-4542-8217-7E0DE09B0263}" dt="2021-04-09T12:27:09.355" v="480" actId="478"/>
          <ac:picMkLst>
            <pc:docMk/>
            <pc:sldMk cId="1488022321" sldId="1336"/>
            <ac:picMk id="185" creationId="{DA801375-F57C-4119-A462-8D473D9C8056}"/>
          </ac:picMkLst>
        </pc:picChg>
        <pc:picChg chg="del mod topLvl">
          <ac:chgData name="Hamlet Markarian" userId="4926d2b407f31d77" providerId="LiveId" clId="{C257409A-8BF4-4542-8217-7E0DE09B0263}" dt="2021-04-09T12:27:10.106" v="481" actId="478"/>
          <ac:picMkLst>
            <pc:docMk/>
            <pc:sldMk cId="1488022321" sldId="1336"/>
            <ac:picMk id="186" creationId="{704F1E47-7479-4B86-B93E-27720EACB5BD}"/>
          </ac:picMkLst>
        </pc:picChg>
        <pc:picChg chg="del mod topLvl">
          <ac:chgData name="Hamlet Markarian" userId="4926d2b407f31d77" providerId="LiveId" clId="{C257409A-8BF4-4542-8217-7E0DE09B0263}" dt="2021-04-09T12:27:08.401" v="479" actId="478"/>
          <ac:picMkLst>
            <pc:docMk/>
            <pc:sldMk cId="1488022321" sldId="1336"/>
            <ac:picMk id="187" creationId="{FF74102E-D274-4AB2-9BDD-5539E6F3C4D2}"/>
          </ac:picMkLst>
        </pc:picChg>
        <pc:picChg chg="del mod topLvl">
          <ac:chgData name="Hamlet Markarian" userId="4926d2b407f31d77" providerId="LiveId" clId="{C257409A-8BF4-4542-8217-7E0DE09B0263}" dt="2021-04-09T12:27:10.635" v="482" actId="478"/>
          <ac:picMkLst>
            <pc:docMk/>
            <pc:sldMk cId="1488022321" sldId="1336"/>
            <ac:picMk id="188" creationId="{AB91DC13-A8AB-4844-A6F5-0BFD581FAA89}"/>
          </ac:picMkLst>
        </pc:picChg>
        <pc:picChg chg="del mod topLvl">
          <ac:chgData name="Hamlet Markarian" userId="4926d2b407f31d77" providerId="LiveId" clId="{C257409A-8BF4-4542-8217-7E0DE09B0263}" dt="2021-04-09T12:28:14.667" v="501" actId="478"/>
          <ac:picMkLst>
            <pc:docMk/>
            <pc:sldMk cId="1488022321" sldId="1336"/>
            <ac:picMk id="190" creationId="{A8CDCE16-6977-4BB5-9DD9-D0DCEAF9F907}"/>
          </ac:picMkLst>
        </pc:picChg>
        <pc:picChg chg="del mod topLvl">
          <ac:chgData name="Hamlet Markarian" userId="4926d2b407f31d77" providerId="LiveId" clId="{C257409A-8BF4-4542-8217-7E0DE09B0263}" dt="2021-04-09T12:28:14.667" v="501" actId="478"/>
          <ac:picMkLst>
            <pc:docMk/>
            <pc:sldMk cId="1488022321" sldId="1336"/>
            <ac:picMk id="191" creationId="{281F464F-5A80-46BD-965B-7B9EBB167E14}"/>
          </ac:picMkLst>
        </pc:picChg>
        <pc:picChg chg="add del mod topLvl">
          <ac:chgData name="Hamlet Markarian" userId="4926d2b407f31d77" providerId="LiveId" clId="{C257409A-8BF4-4542-8217-7E0DE09B0263}" dt="2021-04-09T12:37:51.819" v="1146" actId="478"/>
          <ac:picMkLst>
            <pc:docMk/>
            <pc:sldMk cId="1488022321" sldId="1336"/>
            <ac:picMk id="192" creationId="{FC0B294F-654D-4B67-8B5A-89E9A5A41098}"/>
          </ac:picMkLst>
        </pc:picChg>
        <pc:picChg chg="add del mod topLvl">
          <ac:chgData name="Hamlet Markarian" userId="4926d2b407f31d77" providerId="LiveId" clId="{C257409A-8BF4-4542-8217-7E0DE09B0263}" dt="2021-04-09T12:37:51.819" v="1146" actId="478"/>
          <ac:picMkLst>
            <pc:docMk/>
            <pc:sldMk cId="1488022321" sldId="1336"/>
            <ac:picMk id="193" creationId="{10C0D7CA-1217-496B-86C1-32B7F314F822}"/>
          </ac:picMkLst>
        </pc:picChg>
        <pc:picChg chg="del mod topLvl">
          <ac:chgData name="Hamlet Markarian" userId="4926d2b407f31d77" providerId="LiveId" clId="{C257409A-8BF4-4542-8217-7E0DE09B0263}" dt="2021-04-09T12:27:05.432" v="474" actId="478"/>
          <ac:picMkLst>
            <pc:docMk/>
            <pc:sldMk cId="1488022321" sldId="1336"/>
            <ac:picMk id="194" creationId="{62FBD600-F5BC-4E0E-9B84-0E367E88F758}"/>
          </ac:picMkLst>
        </pc:picChg>
        <pc:picChg chg="del mod topLvl">
          <ac:chgData name="Hamlet Markarian" userId="4926d2b407f31d77" providerId="LiveId" clId="{C257409A-8BF4-4542-8217-7E0DE09B0263}" dt="2021-04-09T12:28:14.667" v="501" actId="478"/>
          <ac:picMkLst>
            <pc:docMk/>
            <pc:sldMk cId="1488022321" sldId="1336"/>
            <ac:picMk id="195" creationId="{D8C32E91-4E6C-4753-83E9-A332D9043396}"/>
          </ac:picMkLst>
        </pc:picChg>
        <pc:picChg chg="add del mod topLvl">
          <ac:chgData name="Hamlet Markarian" userId="4926d2b407f31d77" providerId="LiveId" clId="{C257409A-8BF4-4542-8217-7E0DE09B0263}" dt="2021-04-09T12:37:53.851" v="1147" actId="478"/>
          <ac:picMkLst>
            <pc:docMk/>
            <pc:sldMk cId="1488022321" sldId="1336"/>
            <ac:picMk id="196" creationId="{A5C0416D-BD72-4B6F-B3EE-B2A2A4D3F9CC}"/>
          </ac:picMkLst>
        </pc:picChg>
        <pc:picChg chg="add del mod topLvl">
          <ac:chgData name="Hamlet Markarian" userId="4926d2b407f31d77" providerId="LiveId" clId="{C257409A-8BF4-4542-8217-7E0DE09B0263}" dt="2021-04-09T12:37:53.851" v="1147" actId="478"/>
          <ac:picMkLst>
            <pc:docMk/>
            <pc:sldMk cId="1488022321" sldId="1336"/>
            <ac:picMk id="197" creationId="{FAA23ABA-FB2F-4478-AE89-2CBADD785054}"/>
          </ac:picMkLst>
        </pc:picChg>
        <pc:picChg chg="del mod topLvl">
          <ac:chgData name="Hamlet Markarian" userId="4926d2b407f31d77" providerId="LiveId" clId="{C257409A-8BF4-4542-8217-7E0DE09B0263}" dt="2021-04-09T12:27:04.676" v="473" actId="478"/>
          <ac:picMkLst>
            <pc:docMk/>
            <pc:sldMk cId="1488022321" sldId="1336"/>
            <ac:picMk id="198" creationId="{B62CB39A-968D-4B88-9B30-DE07F9928389}"/>
          </ac:picMkLst>
        </pc:picChg>
        <pc:picChg chg="del mod topLvl">
          <ac:chgData name="Hamlet Markarian" userId="4926d2b407f31d77" providerId="LiveId" clId="{C257409A-8BF4-4542-8217-7E0DE09B0263}" dt="2021-04-09T12:27:05.883" v="475" actId="478"/>
          <ac:picMkLst>
            <pc:docMk/>
            <pc:sldMk cId="1488022321" sldId="1336"/>
            <ac:picMk id="199" creationId="{C9F23CEB-72AF-4977-93EA-ACC90A882B2F}"/>
          </ac:picMkLst>
        </pc:picChg>
        <pc:picChg chg="del mod topLvl">
          <ac:chgData name="Hamlet Markarian" userId="4926d2b407f31d77" providerId="LiveId" clId="{C257409A-8BF4-4542-8217-7E0DE09B0263}" dt="2021-04-09T12:27:03.981" v="472" actId="478"/>
          <ac:picMkLst>
            <pc:docMk/>
            <pc:sldMk cId="1488022321" sldId="1336"/>
            <ac:picMk id="200" creationId="{F1ECAC80-6ACE-4414-96F2-CE23802939C5}"/>
          </ac:picMkLst>
        </pc:picChg>
        <pc:picChg chg="del mod topLvl">
          <ac:chgData name="Hamlet Markarian" userId="4926d2b407f31d77" providerId="LiveId" clId="{C257409A-8BF4-4542-8217-7E0DE09B0263}" dt="2021-04-09T12:28:07.244" v="499" actId="478"/>
          <ac:picMkLst>
            <pc:docMk/>
            <pc:sldMk cId="1488022321" sldId="1336"/>
            <ac:picMk id="202" creationId="{9101D3E7-43F2-4A0B-B516-D997E3F8816B}"/>
          </ac:picMkLst>
        </pc:picChg>
        <pc:picChg chg="del mod topLvl">
          <ac:chgData name="Hamlet Markarian" userId="4926d2b407f31d77" providerId="LiveId" clId="{C257409A-8BF4-4542-8217-7E0DE09B0263}" dt="2021-04-09T12:28:07.244" v="499" actId="478"/>
          <ac:picMkLst>
            <pc:docMk/>
            <pc:sldMk cId="1488022321" sldId="1336"/>
            <ac:picMk id="203" creationId="{BDA2A081-E533-4419-B1A5-D9742B5D2F63}"/>
          </ac:picMkLst>
        </pc:picChg>
        <pc:picChg chg="del mod topLvl">
          <ac:chgData name="Hamlet Markarian" userId="4926d2b407f31d77" providerId="LiveId" clId="{C257409A-8BF4-4542-8217-7E0DE09B0263}" dt="2021-04-09T12:28:07.244" v="499" actId="478"/>
          <ac:picMkLst>
            <pc:docMk/>
            <pc:sldMk cId="1488022321" sldId="1336"/>
            <ac:picMk id="204" creationId="{3B80C96C-8C68-4DCB-96CC-3514D81D81C6}"/>
          </ac:picMkLst>
        </pc:picChg>
        <pc:picChg chg="add del mod topLvl">
          <ac:chgData name="Hamlet Markarian" userId="4926d2b407f31d77" providerId="LiveId" clId="{C257409A-8BF4-4542-8217-7E0DE09B0263}" dt="2021-04-09T12:37:51.819" v="1146" actId="478"/>
          <ac:picMkLst>
            <pc:docMk/>
            <pc:sldMk cId="1488022321" sldId="1336"/>
            <ac:picMk id="205" creationId="{25311DAB-1166-4A5E-8A50-822DDACE02A6}"/>
          </ac:picMkLst>
        </pc:picChg>
        <pc:picChg chg="add del mod topLvl">
          <ac:chgData name="Hamlet Markarian" userId="4926d2b407f31d77" providerId="LiveId" clId="{C257409A-8BF4-4542-8217-7E0DE09B0263}" dt="2021-04-09T12:37:51.819" v="1146" actId="478"/>
          <ac:picMkLst>
            <pc:docMk/>
            <pc:sldMk cId="1488022321" sldId="1336"/>
            <ac:picMk id="206" creationId="{5FB9AD69-82BD-4215-91DC-0ADE5174ED77}"/>
          </ac:picMkLst>
        </pc:picChg>
        <pc:picChg chg="del mod topLvl">
          <ac:chgData name="Hamlet Markarian" userId="4926d2b407f31d77" providerId="LiveId" clId="{C257409A-8BF4-4542-8217-7E0DE09B0263}" dt="2021-04-09T12:28:07.244" v="499" actId="478"/>
          <ac:picMkLst>
            <pc:docMk/>
            <pc:sldMk cId="1488022321" sldId="1336"/>
            <ac:picMk id="207" creationId="{32FD3EEA-DAE8-45B1-9394-02CFD9CDDC16}"/>
          </ac:picMkLst>
        </pc:picChg>
        <pc:picChg chg="del mod topLvl">
          <ac:chgData name="Hamlet Markarian" userId="4926d2b407f31d77" providerId="LiveId" clId="{C257409A-8BF4-4542-8217-7E0DE09B0263}" dt="2021-04-09T12:28:07.244" v="499" actId="478"/>
          <ac:picMkLst>
            <pc:docMk/>
            <pc:sldMk cId="1488022321" sldId="1336"/>
            <ac:picMk id="208" creationId="{338C632F-ABAC-427E-BFF5-3592917A3891}"/>
          </ac:picMkLst>
        </pc:picChg>
        <pc:picChg chg="add del mod topLvl">
          <ac:chgData name="Hamlet Markarian" userId="4926d2b407f31d77" providerId="LiveId" clId="{C257409A-8BF4-4542-8217-7E0DE09B0263}" dt="2021-04-09T12:37:53.851" v="1147" actId="478"/>
          <ac:picMkLst>
            <pc:docMk/>
            <pc:sldMk cId="1488022321" sldId="1336"/>
            <ac:picMk id="209" creationId="{AE7DDD89-2A6C-4FA5-99A6-A1CDD68AF0A1}"/>
          </ac:picMkLst>
        </pc:picChg>
        <pc:picChg chg="add del mod topLvl">
          <ac:chgData name="Hamlet Markarian" userId="4926d2b407f31d77" providerId="LiveId" clId="{C257409A-8BF4-4542-8217-7E0DE09B0263}" dt="2021-04-09T12:37:53.851" v="1147" actId="478"/>
          <ac:picMkLst>
            <pc:docMk/>
            <pc:sldMk cId="1488022321" sldId="1336"/>
            <ac:picMk id="210" creationId="{904283F1-0342-4848-8A4C-C4ED3BD2F91B}"/>
          </ac:picMkLst>
        </pc:picChg>
        <pc:picChg chg="del mod topLvl">
          <ac:chgData name="Hamlet Markarian" userId="4926d2b407f31d77" providerId="LiveId" clId="{C257409A-8BF4-4542-8217-7E0DE09B0263}" dt="2021-04-09T12:27:01.947" v="470" actId="478"/>
          <ac:picMkLst>
            <pc:docMk/>
            <pc:sldMk cId="1488022321" sldId="1336"/>
            <ac:picMk id="211" creationId="{CBA7330E-0176-4D4D-B7D7-067206BD1531}"/>
          </ac:picMkLst>
        </pc:picChg>
        <pc:picChg chg="del mod topLvl">
          <ac:chgData name="Hamlet Markarian" userId="4926d2b407f31d77" providerId="LiveId" clId="{C257409A-8BF4-4542-8217-7E0DE09B0263}" dt="2021-04-09T12:27:03.195" v="471" actId="478"/>
          <ac:picMkLst>
            <pc:docMk/>
            <pc:sldMk cId="1488022321" sldId="1336"/>
            <ac:picMk id="212" creationId="{E9D3C39D-88CD-4C66-BC9D-E327E23F8B29}"/>
          </ac:picMkLst>
        </pc:picChg>
        <pc:picChg chg="mod ord topLvl">
          <ac:chgData name="Hamlet Markarian" userId="4926d2b407f31d77" providerId="LiveId" clId="{C257409A-8BF4-4542-8217-7E0DE09B0263}" dt="2021-04-09T12:38:51.675" v="1155" actId="14100"/>
          <ac:picMkLst>
            <pc:docMk/>
            <pc:sldMk cId="1488022321" sldId="1336"/>
            <ac:picMk id="214" creationId="{E30090B1-7C0D-4D51-BF2A-9D002C9A99A9}"/>
          </ac:picMkLst>
        </pc:picChg>
        <pc:picChg chg="del mod topLvl">
          <ac:chgData name="Hamlet Markarian" userId="4926d2b407f31d77" providerId="LiveId" clId="{C257409A-8BF4-4542-8217-7E0DE09B0263}" dt="2021-04-09T12:28:07.244" v="499" actId="478"/>
          <ac:picMkLst>
            <pc:docMk/>
            <pc:sldMk cId="1488022321" sldId="1336"/>
            <ac:picMk id="215" creationId="{FB8D10A5-4DCD-4836-A00B-1E908B2DDA0A}"/>
          </ac:picMkLst>
        </pc:picChg>
        <pc:picChg chg="del mod topLvl">
          <ac:chgData name="Hamlet Markarian" userId="4926d2b407f31d77" providerId="LiveId" clId="{C257409A-8BF4-4542-8217-7E0DE09B0263}" dt="2021-04-09T12:28:07.244" v="499" actId="478"/>
          <ac:picMkLst>
            <pc:docMk/>
            <pc:sldMk cId="1488022321" sldId="1336"/>
            <ac:picMk id="216" creationId="{148F3B4D-F819-4AB3-9429-F2C78253FE4E}"/>
          </ac:picMkLst>
        </pc:picChg>
        <pc:picChg chg="del mod topLvl">
          <ac:chgData name="Hamlet Markarian" userId="4926d2b407f31d77" providerId="LiveId" clId="{C257409A-8BF4-4542-8217-7E0DE09B0263}" dt="2021-04-09T12:38:00.122" v="1148" actId="478"/>
          <ac:picMkLst>
            <pc:docMk/>
            <pc:sldMk cId="1488022321" sldId="1336"/>
            <ac:picMk id="217" creationId="{DDBD41ED-0D8F-4442-96D7-CA93D39ECE91}"/>
          </ac:picMkLst>
        </pc:picChg>
        <pc:picChg chg="del mod topLvl">
          <ac:chgData name="Hamlet Markarian" userId="4926d2b407f31d77" providerId="LiveId" clId="{C257409A-8BF4-4542-8217-7E0DE09B0263}" dt="2021-04-09T12:38:00.122" v="1148" actId="478"/>
          <ac:picMkLst>
            <pc:docMk/>
            <pc:sldMk cId="1488022321" sldId="1336"/>
            <ac:picMk id="218" creationId="{C69B3B57-301F-4672-B2D0-0198A1C0065F}"/>
          </ac:picMkLst>
        </pc:picChg>
        <pc:picChg chg="del mod topLvl">
          <ac:chgData name="Hamlet Markarian" userId="4926d2b407f31d77" providerId="LiveId" clId="{C257409A-8BF4-4542-8217-7E0DE09B0263}" dt="2021-04-09T12:28:07.244" v="499" actId="478"/>
          <ac:picMkLst>
            <pc:docMk/>
            <pc:sldMk cId="1488022321" sldId="1336"/>
            <ac:picMk id="219" creationId="{67217986-AB5A-4DFF-8389-D9674585FA2C}"/>
          </ac:picMkLst>
        </pc:picChg>
        <pc:picChg chg="del mod topLvl">
          <ac:chgData name="Hamlet Markarian" userId="4926d2b407f31d77" providerId="LiveId" clId="{C257409A-8BF4-4542-8217-7E0DE09B0263}" dt="2021-04-09T12:28:07.244" v="499" actId="478"/>
          <ac:picMkLst>
            <pc:docMk/>
            <pc:sldMk cId="1488022321" sldId="1336"/>
            <ac:picMk id="220" creationId="{0415326C-3A96-417E-B1C6-1C18D9102E46}"/>
          </ac:picMkLst>
        </pc:picChg>
        <pc:picChg chg="del mod topLvl">
          <ac:chgData name="Hamlet Markarian" userId="4926d2b407f31d77" providerId="LiveId" clId="{C257409A-8BF4-4542-8217-7E0DE09B0263}" dt="2021-04-09T12:38:01.326" v="1149" actId="478"/>
          <ac:picMkLst>
            <pc:docMk/>
            <pc:sldMk cId="1488022321" sldId="1336"/>
            <ac:picMk id="221" creationId="{DDD44919-7649-45AE-84C1-D8077033E1F6}"/>
          </ac:picMkLst>
        </pc:picChg>
        <pc:picChg chg="del mod topLvl">
          <ac:chgData name="Hamlet Markarian" userId="4926d2b407f31d77" providerId="LiveId" clId="{C257409A-8BF4-4542-8217-7E0DE09B0263}" dt="2021-04-09T12:38:01.326" v="1149" actId="478"/>
          <ac:picMkLst>
            <pc:docMk/>
            <pc:sldMk cId="1488022321" sldId="1336"/>
            <ac:picMk id="222" creationId="{65EA91B0-E497-49F3-A184-2126A3B5B5FE}"/>
          </ac:picMkLst>
        </pc:picChg>
        <pc:picChg chg="del mod topLvl">
          <ac:chgData name="Hamlet Markarian" userId="4926d2b407f31d77" providerId="LiveId" clId="{C257409A-8BF4-4542-8217-7E0DE09B0263}" dt="2021-04-09T12:38:00.122" v="1148" actId="478"/>
          <ac:picMkLst>
            <pc:docMk/>
            <pc:sldMk cId="1488022321" sldId="1336"/>
            <ac:picMk id="223" creationId="{4822404F-09A1-4218-B850-58E733061F50}"/>
          </ac:picMkLst>
        </pc:picChg>
        <pc:picChg chg="del mod topLvl">
          <ac:chgData name="Hamlet Markarian" userId="4926d2b407f31d77" providerId="LiveId" clId="{C257409A-8BF4-4542-8217-7E0DE09B0263}" dt="2021-04-09T12:38:01.326" v="1149" actId="478"/>
          <ac:picMkLst>
            <pc:docMk/>
            <pc:sldMk cId="1488022321" sldId="1336"/>
            <ac:picMk id="224" creationId="{98A97679-AC4C-4C31-BA40-6FE559A855A2}"/>
          </ac:picMkLst>
        </pc:picChg>
      </pc:sldChg>
      <pc:sldChg chg="addSp delSp modSp mod">
        <pc:chgData name="Hamlet Markarian" userId="4926d2b407f31d77" providerId="LiveId" clId="{C257409A-8BF4-4542-8217-7E0DE09B0263}" dt="2021-04-09T14:34:51.362" v="2529" actId="167"/>
        <pc:sldMkLst>
          <pc:docMk/>
          <pc:sldMk cId="160959922" sldId="1617"/>
        </pc:sldMkLst>
        <pc:spChg chg="add mod ord">
          <ac:chgData name="Hamlet Markarian" userId="4926d2b407f31d77" providerId="LiveId" clId="{C257409A-8BF4-4542-8217-7E0DE09B0263}" dt="2021-04-09T14:31:10.374" v="2496" actId="20577"/>
          <ac:spMkLst>
            <pc:docMk/>
            <pc:sldMk cId="160959922" sldId="1617"/>
            <ac:spMk id="5" creationId="{BC01E833-A438-4C2A-AF28-2B402D7F80E5}"/>
          </ac:spMkLst>
        </pc:spChg>
        <pc:spChg chg="del mod">
          <ac:chgData name="Hamlet Markarian" userId="4926d2b407f31d77" providerId="LiveId" clId="{C257409A-8BF4-4542-8217-7E0DE09B0263}" dt="2021-04-09T12:48:13.370" v="1379" actId="478"/>
          <ac:spMkLst>
            <pc:docMk/>
            <pc:sldMk cId="160959922" sldId="1617"/>
            <ac:spMk id="16" creationId="{51A55428-D23F-4777-96FE-D91E0B26310D}"/>
          </ac:spMkLst>
        </pc:spChg>
        <pc:spChg chg="add mod topLvl">
          <ac:chgData name="Hamlet Markarian" userId="4926d2b407f31d77" providerId="LiveId" clId="{C257409A-8BF4-4542-8217-7E0DE09B0263}" dt="2021-04-09T12:41:25.804" v="1240" actId="164"/>
          <ac:spMkLst>
            <pc:docMk/>
            <pc:sldMk cId="160959922" sldId="1617"/>
            <ac:spMk id="22" creationId="{AEE258A0-07EF-496D-9C00-FC0AF7432DE0}"/>
          </ac:spMkLst>
        </pc:spChg>
        <pc:spChg chg="add mod topLvl">
          <ac:chgData name="Hamlet Markarian" userId="4926d2b407f31d77" providerId="LiveId" clId="{C257409A-8BF4-4542-8217-7E0DE09B0263}" dt="2021-04-09T12:41:25.804" v="1240" actId="164"/>
          <ac:spMkLst>
            <pc:docMk/>
            <pc:sldMk cId="160959922" sldId="1617"/>
            <ac:spMk id="23" creationId="{F78D1625-4218-4839-A497-CC5A506AD652}"/>
          </ac:spMkLst>
        </pc:spChg>
        <pc:spChg chg="add mod topLvl">
          <ac:chgData name="Hamlet Markarian" userId="4926d2b407f31d77" providerId="LiveId" clId="{C257409A-8BF4-4542-8217-7E0DE09B0263}" dt="2021-04-09T12:41:25.804" v="1240" actId="164"/>
          <ac:spMkLst>
            <pc:docMk/>
            <pc:sldMk cId="160959922" sldId="1617"/>
            <ac:spMk id="24" creationId="{D47D4626-27CB-418D-9C63-8224C34BA50A}"/>
          </ac:spMkLst>
        </pc:spChg>
        <pc:spChg chg="add mod topLvl">
          <ac:chgData name="Hamlet Markarian" userId="4926d2b407f31d77" providerId="LiveId" clId="{C257409A-8BF4-4542-8217-7E0DE09B0263}" dt="2021-04-09T12:41:25.804" v="1240" actId="164"/>
          <ac:spMkLst>
            <pc:docMk/>
            <pc:sldMk cId="160959922" sldId="1617"/>
            <ac:spMk id="25" creationId="{8BB0A8FC-E808-4346-8B54-5AC10594C58F}"/>
          </ac:spMkLst>
        </pc:spChg>
        <pc:spChg chg="add mod topLvl">
          <ac:chgData name="Hamlet Markarian" userId="4926d2b407f31d77" providerId="LiveId" clId="{C257409A-8BF4-4542-8217-7E0DE09B0263}" dt="2021-04-09T12:41:25.804" v="1240" actId="164"/>
          <ac:spMkLst>
            <pc:docMk/>
            <pc:sldMk cId="160959922" sldId="1617"/>
            <ac:spMk id="26" creationId="{2EAC530F-82E9-4A8B-BB5A-2A1DEF97B9E7}"/>
          </ac:spMkLst>
        </pc:spChg>
        <pc:spChg chg="add mod topLvl">
          <ac:chgData name="Hamlet Markarian" userId="4926d2b407f31d77" providerId="LiveId" clId="{C257409A-8BF4-4542-8217-7E0DE09B0263}" dt="2021-04-09T12:41:25.804" v="1240" actId="164"/>
          <ac:spMkLst>
            <pc:docMk/>
            <pc:sldMk cId="160959922" sldId="1617"/>
            <ac:spMk id="27" creationId="{6A0F8B5C-0D28-419A-AE8E-AADB4CB5FE81}"/>
          </ac:spMkLst>
        </pc:spChg>
        <pc:spChg chg="add mod">
          <ac:chgData name="Hamlet Markarian" userId="4926d2b407f31d77" providerId="LiveId" clId="{C257409A-8BF4-4542-8217-7E0DE09B0263}" dt="2021-04-09T13:05:01.163" v="1673" actId="14100"/>
          <ac:spMkLst>
            <pc:docMk/>
            <pc:sldMk cId="160959922" sldId="1617"/>
            <ac:spMk id="30" creationId="{9F536A47-48EB-4FC5-8598-97AC72FFD04F}"/>
          </ac:spMkLst>
        </pc:spChg>
        <pc:spChg chg="add mod">
          <ac:chgData name="Hamlet Markarian" userId="4926d2b407f31d77" providerId="LiveId" clId="{C257409A-8BF4-4542-8217-7E0DE09B0263}" dt="2021-04-09T12:57:20.149" v="1584" actId="1076"/>
          <ac:spMkLst>
            <pc:docMk/>
            <pc:sldMk cId="160959922" sldId="1617"/>
            <ac:spMk id="33" creationId="{E9CAB66B-4BC8-4F4B-BB29-79F9C974BE5D}"/>
          </ac:spMkLst>
        </pc:spChg>
        <pc:spChg chg="add del mod">
          <ac:chgData name="Hamlet Markarian" userId="4926d2b407f31d77" providerId="LiveId" clId="{C257409A-8BF4-4542-8217-7E0DE09B0263}" dt="2021-04-09T12:52:23.145" v="1501" actId="478"/>
          <ac:spMkLst>
            <pc:docMk/>
            <pc:sldMk cId="160959922" sldId="1617"/>
            <ac:spMk id="34" creationId="{CF39E8F1-832E-4869-914F-6D1B089B779A}"/>
          </ac:spMkLst>
        </pc:spChg>
        <pc:spChg chg="add mod">
          <ac:chgData name="Hamlet Markarian" userId="4926d2b407f31d77" providerId="LiveId" clId="{C257409A-8BF4-4542-8217-7E0DE09B0263}" dt="2021-04-09T12:55:31.930" v="1568" actId="1037"/>
          <ac:spMkLst>
            <pc:docMk/>
            <pc:sldMk cId="160959922" sldId="1617"/>
            <ac:spMk id="35" creationId="{DAEFE6F0-E820-48E9-AC70-100D574F854A}"/>
          </ac:spMkLst>
        </pc:spChg>
        <pc:spChg chg="add mod">
          <ac:chgData name="Hamlet Markarian" userId="4926d2b407f31d77" providerId="LiveId" clId="{C257409A-8BF4-4542-8217-7E0DE09B0263}" dt="2021-04-09T12:59:56.335" v="1602" actId="12788"/>
          <ac:spMkLst>
            <pc:docMk/>
            <pc:sldMk cId="160959922" sldId="1617"/>
            <ac:spMk id="36" creationId="{5F508E1B-0ED1-4A87-8A2A-15ED04ED81CB}"/>
          </ac:spMkLst>
        </pc:spChg>
        <pc:spChg chg="add mod">
          <ac:chgData name="Hamlet Markarian" userId="4926d2b407f31d77" providerId="LiveId" clId="{C257409A-8BF4-4542-8217-7E0DE09B0263}" dt="2021-04-09T13:00:01.434" v="1605" actId="12788"/>
          <ac:spMkLst>
            <pc:docMk/>
            <pc:sldMk cId="160959922" sldId="1617"/>
            <ac:spMk id="37" creationId="{A6775A72-CEA1-46EC-B75B-333D3152A4E2}"/>
          </ac:spMkLst>
        </pc:spChg>
        <pc:spChg chg="add mod">
          <ac:chgData name="Hamlet Markarian" userId="4926d2b407f31d77" providerId="LiveId" clId="{C257409A-8BF4-4542-8217-7E0DE09B0263}" dt="2021-04-09T13:00:08.731" v="1608" actId="12788"/>
          <ac:spMkLst>
            <pc:docMk/>
            <pc:sldMk cId="160959922" sldId="1617"/>
            <ac:spMk id="38" creationId="{A5497085-048B-45CF-A686-40F3666989DF}"/>
          </ac:spMkLst>
        </pc:spChg>
        <pc:spChg chg="add mod">
          <ac:chgData name="Hamlet Markarian" userId="4926d2b407f31d77" providerId="LiveId" clId="{C257409A-8BF4-4542-8217-7E0DE09B0263}" dt="2021-04-09T13:00:15.627" v="1611" actId="12788"/>
          <ac:spMkLst>
            <pc:docMk/>
            <pc:sldMk cId="160959922" sldId="1617"/>
            <ac:spMk id="39" creationId="{8ABEE7EB-EE2F-4BB0-988C-CF78D200E3C5}"/>
          </ac:spMkLst>
        </pc:spChg>
        <pc:spChg chg="add mod ord">
          <ac:chgData name="Hamlet Markarian" userId="4926d2b407f31d77" providerId="LiveId" clId="{C257409A-8BF4-4542-8217-7E0DE09B0263}" dt="2021-04-09T14:34:40.645" v="2524" actId="167"/>
          <ac:spMkLst>
            <pc:docMk/>
            <pc:sldMk cId="160959922" sldId="1617"/>
            <ac:spMk id="59" creationId="{927184B3-BD0F-4376-BB39-E3C4A33BB91A}"/>
          </ac:spMkLst>
        </pc:spChg>
        <pc:spChg chg="add mod">
          <ac:chgData name="Hamlet Markarian" userId="4926d2b407f31d77" providerId="LiveId" clId="{C257409A-8BF4-4542-8217-7E0DE09B0263}" dt="2021-04-09T13:00:51.598" v="1620" actId="14100"/>
          <ac:spMkLst>
            <pc:docMk/>
            <pc:sldMk cId="160959922" sldId="1617"/>
            <ac:spMk id="65" creationId="{061010F5-FAEA-4A93-BB6D-3F3316446A03}"/>
          </ac:spMkLst>
        </pc:spChg>
        <pc:spChg chg="add mod">
          <ac:chgData name="Hamlet Markarian" userId="4926d2b407f31d77" providerId="LiveId" clId="{C257409A-8BF4-4542-8217-7E0DE09B0263}" dt="2021-04-09T13:05:06.216" v="1675" actId="1076"/>
          <ac:spMkLst>
            <pc:docMk/>
            <pc:sldMk cId="160959922" sldId="1617"/>
            <ac:spMk id="66" creationId="{7F0005A6-6E19-48BB-AE67-532E95AAEF87}"/>
          </ac:spMkLst>
        </pc:spChg>
        <pc:spChg chg="add mod">
          <ac:chgData name="Hamlet Markarian" userId="4926d2b407f31d77" providerId="LiveId" clId="{C257409A-8BF4-4542-8217-7E0DE09B0263}" dt="2021-04-09T13:04:59.211" v="1672" actId="1076"/>
          <ac:spMkLst>
            <pc:docMk/>
            <pc:sldMk cId="160959922" sldId="1617"/>
            <ac:spMk id="67" creationId="{E800585A-1358-4518-8104-FDB57AE26A5B}"/>
          </ac:spMkLst>
        </pc:spChg>
        <pc:spChg chg="add mod">
          <ac:chgData name="Hamlet Markarian" userId="4926d2b407f31d77" providerId="LiveId" clId="{C257409A-8BF4-4542-8217-7E0DE09B0263}" dt="2021-04-09T13:05:26.286" v="1684" actId="14100"/>
          <ac:spMkLst>
            <pc:docMk/>
            <pc:sldMk cId="160959922" sldId="1617"/>
            <ac:spMk id="68" creationId="{F1C3A331-C83A-430E-B810-ABD825070BF5}"/>
          </ac:spMkLst>
        </pc:spChg>
        <pc:spChg chg="add mod">
          <ac:chgData name="Hamlet Markarian" userId="4926d2b407f31d77" providerId="LiveId" clId="{C257409A-8BF4-4542-8217-7E0DE09B0263}" dt="2021-04-09T13:05:11.455" v="1676" actId="1076"/>
          <ac:spMkLst>
            <pc:docMk/>
            <pc:sldMk cId="160959922" sldId="1617"/>
            <ac:spMk id="70" creationId="{201BC83F-B016-4265-910B-9893C766EE3E}"/>
          </ac:spMkLst>
        </pc:spChg>
        <pc:spChg chg="add mod">
          <ac:chgData name="Hamlet Markarian" userId="4926d2b407f31d77" providerId="LiveId" clId="{C257409A-8BF4-4542-8217-7E0DE09B0263}" dt="2021-04-09T13:05:29.182" v="1685" actId="1076"/>
          <ac:spMkLst>
            <pc:docMk/>
            <pc:sldMk cId="160959922" sldId="1617"/>
            <ac:spMk id="71" creationId="{5CCC1266-7613-4415-B578-75BCFB20B17F}"/>
          </ac:spMkLst>
        </pc:spChg>
        <pc:spChg chg="add mod">
          <ac:chgData name="Hamlet Markarian" userId="4926d2b407f31d77" providerId="LiveId" clId="{C257409A-8BF4-4542-8217-7E0DE09B0263}" dt="2021-04-09T13:05:31.464" v="1686" actId="1076"/>
          <ac:spMkLst>
            <pc:docMk/>
            <pc:sldMk cId="160959922" sldId="1617"/>
            <ac:spMk id="72" creationId="{18EB6EA9-60D3-4DAF-A35B-9DBB621EE0C9}"/>
          </ac:spMkLst>
        </pc:spChg>
        <pc:spChg chg="add mod">
          <ac:chgData name="Hamlet Markarian" userId="4926d2b407f31d77" providerId="LiveId" clId="{C257409A-8BF4-4542-8217-7E0DE09B0263}" dt="2021-04-09T13:06:50.841" v="1706" actId="14100"/>
          <ac:spMkLst>
            <pc:docMk/>
            <pc:sldMk cId="160959922" sldId="1617"/>
            <ac:spMk id="73" creationId="{CF3B21C4-449C-4751-A8CE-461887346DF7}"/>
          </ac:spMkLst>
        </pc:spChg>
        <pc:spChg chg="add del mod">
          <ac:chgData name="Hamlet Markarian" userId="4926d2b407f31d77" providerId="LiveId" clId="{C257409A-8BF4-4542-8217-7E0DE09B0263}" dt="2021-04-09T13:06:09.928" v="1694" actId="478"/>
          <ac:spMkLst>
            <pc:docMk/>
            <pc:sldMk cId="160959922" sldId="1617"/>
            <ac:spMk id="74" creationId="{DCCFD680-C38D-4935-886C-430F7E132C61}"/>
          </ac:spMkLst>
        </pc:spChg>
        <pc:spChg chg="add mod">
          <ac:chgData name="Hamlet Markarian" userId="4926d2b407f31d77" providerId="LiveId" clId="{C257409A-8BF4-4542-8217-7E0DE09B0263}" dt="2021-04-09T13:07:23.302" v="1712" actId="14100"/>
          <ac:spMkLst>
            <pc:docMk/>
            <pc:sldMk cId="160959922" sldId="1617"/>
            <ac:spMk id="76" creationId="{08F4B65D-7B2C-4792-8E3E-33E6E370A6FB}"/>
          </ac:spMkLst>
        </pc:spChg>
        <pc:spChg chg="add mod topLvl">
          <ac:chgData name="Hamlet Markarian" userId="4926d2b407f31d77" providerId="LiveId" clId="{C257409A-8BF4-4542-8217-7E0DE09B0263}" dt="2021-04-09T13:09:38.844" v="1729" actId="164"/>
          <ac:spMkLst>
            <pc:docMk/>
            <pc:sldMk cId="160959922" sldId="1617"/>
            <ac:spMk id="78" creationId="{1CDDED4D-EA86-400D-B0E7-30A628E31A96}"/>
          </ac:spMkLst>
        </pc:spChg>
        <pc:spChg chg="mod">
          <ac:chgData name="Hamlet Markarian" userId="4926d2b407f31d77" providerId="LiveId" clId="{C257409A-8BF4-4542-8217-7E0DE09B0263}" dt="2021-04-09T13:08:53.806" v="1724" actId="571"/>
          <ac:spMkLst>
            <pc:docMk/>
            <pc:sldMk cId="160959922" sldId="1617"/>
            <ac:spMk id="84" creationId="{7E27537F-A603-421F-8C99-04704DBAA4FC}"/>
          </ac:spMkLst>
        </pc:spChg>
        <pc:spChg chg="mod">
          <ac:chgData name="Hamlet Markarian" userId="4926d2b407f31d77" providerId="LiveId" clId="{C257409A-8BF4-4542-8217-7E0DE09B0263}" dt="2021-04-09T13:08:57.425" v="1725" actId="571"/>
          <ac:spMkLst>
            <pc:docMk/>
            <pc:sldMk cId="160959922" sldId="1617"/>
            <ac:spMk id="87" creationId="{DC39A2D2-1936-432F-B240-995A10C0B56A}"/>
          </ac:spMkLst>
        </pc:spChg>
        <pc:spChg chg="mod">
          <ac:chgData name="Hamlet Markarian" userId="4926d2b407f31d77" providerId="LiveId" clId="{C257409A-8BF4-4542-8217-7E0DE09B0263}" dt="2021-04-09T13:09:46.517" v="1732" actId="571"/>
          <ac:spMkLst>
            <pc:docMk/>
            <pc:sldMk cId="160959922" sldId="1617"/>
            <ac:spMk id="91" creationId="{68B4D47B-A3ED-48C5-9886-7FE704F5F17D}"/>
          </ac:spMkLst>
        </pc:spChg>
        <pc:spChg chg="mod">
          <ac:chgData name="Hamlet Markarian" userId="4926d2b407f31d77" providerId="LiveId" clId="{C257409A-8BF4-4542-8217-7E0DE09B0263}" dt="2021-04-09T13:09:48.336" v="1733" actId="571"/>
          <ac:spMkLst>
            <pc:docMk/>
            <pc:sldMk cId="160959922" sldId="1617"/>
            <ac:spMk id="94" creationId="{A941C2A0-E2E4-441B-8971-53B1AC78D0B3}"/>
          </ac:spMkLst>
        </pc:spChg>
        <pc:spChg chg="add del mod ord">
          <ac:chgData name="Hamlet Markarian" userId="4926d2b407f31d77" providerId="LiveId" clId="{C257409A-8BF4-4542-8217-7E0DE09B0263}" dt="2021-04-09T13:10:30.616" v="1740" actId="478"/>
          <ac:spMkLst>
            <pc:docMk/>
            <pc:sldMk cId="160959922" sldId="1617"/>
            <ac:spMk id="96" creationId="{DA6D0A1E-4E5A-4800-AD3E-462C32D551AD}"/>
          </ac:spMkLst>
        </pc:spChg>
        <pc:spChg chg="add del mod">
          <ac:chgData name="Hamlet Markarian" userId="4926d2b407f31d77" providerId="LiveId" clId="{C257409A-8BF4-4542-8217-7E0DE09B0263}" dt="2021-04-09T14:32:21.650" v="2500" actId="478"/>
          <ac:spMkLst>
            <pc:docMk/>
            <pc:sldMk cId="160959922" sldId="1617"/>
            <ac:spMk id="97" creationId="{AE25A18D-E87D-4FAF-94F6-DC34D0ED08A0}"/>
          </ac:spMkLst>
        </pc:spChg>
        <pc:spChg chg="add mod ord">
          <ac:chgData name="Hamlet Markarian" userId="4926d2b407f31d77" providerId="LiveId" clId="{C257409A-8BF4-4542-8217-7E0DE09B0263}" dt="2021-04-09T14:34:51.362" v="2529" actId="167"/>
          <ac:spMkLst>
            <pc:docMk/>
            <pc:sldMk cId="160959922" sldId="1617"/>
            <ac:spMk id="98" creationId="{5A51862B-BDF0-4FCA-BCCD-D1F50CE628A1}"/>
          </ac:spMkLst>
        </pc:spChg>
        <pc:spChg chg="del">
          <ac:chgData name="Hamlet Markarian" userId="4926d2b407f31d77" providerId="LiveId" clId="{C257409A-8BF4-4542-8217-7E0DE09B0263}" dt="2021-04-09T12:40:22.250" v="1171" actId="478"/>
          <ac:spMkLst>
            <pc:docMk/>
            <pc:sldMk cId="160959922" sldId="1617"/>
            <ac:spMk id="113" creationId="{010FF9D8-FF96-447F-B10D-43FECA80BF6F}"/>
          </ac:spMkLst>
        </pc:spChg>
        <pc:spChg chg="mod">
          <ac:chgData name="Hamlet Markarian" userId="4926d2b407f31d77" providerId="LiveId" clId="{C257409A-8BF4-4542-8217-7E0DE09B0263}" dt="2021-04-09T11:50:38.763" v="29" actId="207"/>
          <ac:spMkLst>
            <pc:docMk/>
            <pc:sldMk cId="160959922" sldId="1617"/>
            <ac:spMk id="115" creationId="{3D886174-E97E-4529-AC4F-4781AD4EF6C2}"/>
          </ac:spMkLst>
        </pc:spChg>
        <pc:spChg chg="mod">
          <ac:chgData name="Hamlet Markarian" userId="4926d2b407f31d77" providerId="LiveId" clId="{C257409A-8BF4-4542-8217-7E0DE09B0263}" dt="2021-04-09T11:50:41.187" v="30" actId="207"/>
          <ac:spMkLst>
            <pc:docMk/>
            <pc:sldMk cId="160959922" sldId="1617"/>
            <ac:spMk id="116" creationId="{F7B06C0C-05F7-4FE6-8C2F-472965E996E6}"/>
          </ac:spMkLst>
        </pc:spChg>
        <pc:spChg chg="mod">
          <ac:chgData name="Hamlet Markarian" userId="4926d2b407f31d77" providerId="LiveId" clId="{C257409A-8BF4-4542-8217-7E0DE09B0263}" dt="2021-04-09T11:50:36.251" v="28" actId="207"/>
          <ac:spMkLst>
            <pc:docMk/>
            <pc:sldMk cId="160959922" sldId="1617"/>
            <ac:spMk id="117" creationId="{E7D02144-3E90-403E-AF13-544EABF0225C}"/>
          </ac:spMkLst>
        </pc:spChg>
        <pc:spChg chg="mod">
          <ac:chgData name="Hamlet Markarian" userId="4926d2b407f31d77" providerId="LiveId" clId="{C257409A-8BF4-4542-8217-7E0DE09B0263}" dt="2021-04-09T14:26:08.176" v="2400" actId="207"/>
          <ac:spMkLst>
            <pc:docMk/>
            <pc:sldMk cId="160959922" sldId="1617"/>
            <ac:spMk id="168" creationId="{D9FB9761-4DAE-4345-8815-A06EA6746121}"/>
          </ac:spMkLst>
        </pc:spChg>
        <pc:spChg chg="del">
          <ac:chgData name="Hamlet Markarian" userId="4926d2b407f31d77" providerId="LiveId" clId="{C257409A-8BF4-4542-8217-7E0DE09B0263}" dt="2021-04-09T12:42:13.066" v="1247" actId="478"/>
          <ac:spMkLst>
            <pc:docMk/>
            <pc:sldMk cId="160959922" sldId="1617"/>
            <ac:spMk id="169" creationId="{8BEF067F-D38A-4B5A-A281-503D93BC9473}"/>
          </ac:spMkLst>
        </pc:spChg>
        <pc:spChg chg="del">
          <ac:chgData name="Hamlet Markarian" userId="4926d2b407f31d77" providerId="LiveId" clId="{C257409A-8BF4-4542-8217-7E0DE09B0263}" dt="2021-04-09T12:42:12.153" v="1246" actId="478"/>
          <ac:spMkLst>
            <pc:docMk/>
            <pc:sldMk cId="160959922" sldId="1617"/>
            <ac:spMk id="170" creationId="{F7C5D8A4-188C-4D93-9A69-ED5D3C8CA057}"/>
          </ac:spMkLst>
        </pc:spChg>
        <pc:spChg chg="del">
          <ac:chgData name="Hamlet Markarian" userId="4926d2b407f31d77" providerId="LiveId" clId="{C257409A-8BF4-4542-8217-7E0DE09B0263}" dt="2021-04-09T12:42:13.866" v="1248" actId="478"/>
          <ac:spMkLst>
            <pc:docMk/>
            <pc:sldMk cId="160959922" sldId="1617"/>
            <ac:spMk id="171" creationId="{1CE5052F-B0E6-4F48-9E2E-ED7196502E43}"/>
          </ac:spMkLst>
        </pc:spChg>
        <pc:spChg chg="del">
          <ac:chgData name="Hamlet Markarian" userId="4926d2b407f31d77" providerId="LiveId" clId="{C257409A-8BF4-4542-8217-7E0DE09B0263}" dt="2021-04-09T12:42:12.153" v="1246" actId="478"/>
          <ac:spMkLst>
            <pc:docMk/>
            <pc:sldMk cId="160959922" sldId="1617"/>
            <ac:spMk id="181" creationId="{13C30312-F54D-4124-A7C2-E4084E412471}"/>
          </ac:spMkLst>
        </pc:spChg>
        <pc:grpChg chg="add del mod ord">
          <ac:chgData name="Hamlet Markarian" userId="4926d2b407f31d77" providerId="LiveId" clId="{C257409A-8BF4-4542-8217-7E0DE09B0263}" dt="2021-04-09T12:40:49.356" v="1177" actId="165"/>
          <ac:grpSpMkLst>
            <pc:docMk/>
            <pc:sldMk cId="160959922" sldId="1617"/>
            <ac:grpSpMk id="2" creationId="{1D65EAA1-232F-45FD-BD00-707DE4F0C70E}"/>
          </ac:grpSpMkLst>
        </pc:grpChg>
        <pc:grpChg chg="add mod">
          <ac:chgData name="Hamlet Markarian" userId="4926d2b407f31d77" providerId="LiveId" clId="{C257409A-8BF4-4542-8217-7E0DE09B0263}" dt="2021-04-09T12:42:42.810" v="1254" actId="1038"/>
          <ac:grpSpMkLst>
            <pc:docMk/>
            <pc:sldMk cId="160959922" sldId="1617"/>
            <ac:grpSpMk id="3" creationId="{4383A303-2A3B-408F-9E71-9FFB8D383A25}"/>
          </ac:grpSpMkLst>
        </pc:grpChg>
        <pc:grpChg chg="del">
          <ac:chgData name="Hamlet Markarian" userId="4926d2b407f31d77" providerId="LiveId" clId="{C257409A-8BF4-4542-8217-7E0DE09B0263}" dt="2021-04-09T12:40:19.963" v="1170" actId="478"/>
          <ac:grpSpMkLst>
            <pc:docMk/>
            <pc:sldMk cId="160959922" sldId="1617"/>
            <ac:grpSpMk id="4" creationId="{B617FCFD-227A-4736-899D-54D43CEACAA9}"/>
          </ac:grpSpMkLst>
        </pc:grpChg>
        <pc:grpChg chg="add del mod">
          <ac:chgData name="Hamlet Markarian" userId="4926d2b407f31d77" providerId="LiveId" clId="{C257409A-8BF4-4542-8217-7E0DE09B0263}" dt="2021-04-09T13:09:29.435" v="1726" actId="165"/>
          <ac:grpSpMkLst>
            <pc:docMk/>
            <pc:sldMk cId="160959922" sldId="1617"/>
            <ac:grpSpMk id="47" creationId="{50C6E61E-65FF-4302-8B3D-F711711EBDC6}"/>
          </ac:grpSpMkLst>
        </pc:grpChg>
        <pc:grpChg chg="add mod">
          <ac:chgData name="Hamlet Markarian" userId="4926d2b407f31d77" providerId="LiveId" clId="{C257409A-8BF4-4542-8217-7E0DE09B0263}" dt="2021-04-09T13:09:38.844" v="1729" actId="164"/>
          <ac:grpSpMkLst>
            <pc:docMk/>
            <pc:sldMk cId="160959922" sldId="1617"/>
            <ac:grpSpMk id="48" creationId="{80B8B557-5979-401E-936F-56E5C50338E8}"/>
          </ac:grpSpMkLst>
        </pc:grpChg>
        <pc:grpChg chg="add del mod">
          <ac:chgData name="Hamlet Markarian" userId="4926d2b407f31d77" providerId="LiveId" clId="{C257409A-8BF4-4542-8217-7E0DE09B0263}" dt="2021-04-09T13:09:41.975" v="1730" actId="478"/>
          <ac:grpSpMkLst>
            <pc:docMk/>
            <pc:sldMk cId="160959922" sldId="1617"/>
            <ac:grpSpMk id="83" creationId="{C2193570-A312-42B9-B3BF-EB0170E4FCA4}"/>
          </ac:grpSpMkLst>
        </pc:grpChg>
        <pc:grpChg chg="add del mod">
          <ac:chgData name="Hamlet Markarian" userId="4926d2b407f31d77" providerId="LiveId" clId="{C257409A-8BF4-4542-8217-7E0DE09B0263}" dt="2021-04-09T13:09:42.887" v="1731" actId="478"/>
          <ac:grpSpMkLst>
            <pc:docMk/>
            <pc:sldMk cId="160959922" sldId="1617"/>
            <ac:grpSpMk id="86" creationId="{D2A5A2A1-00DB-4952-9F2B-CEA561599268}"/>
          </ac:grpSpMkLst>
        </pc:grpChg>
        <pc:grpChg chg="add mod">
          <ac:chgData name="Hamlet Markarian" userId="4926d2b407f31d77" providerId="LiveId" clId="{C257409A-8BF4-4542-8217-7E0DE09B0263}" dt="2021-04-09T13:09:46.517" v="1732" actId="571"/>
          <ac:grpSpMkLst>
            <pc:docMk/>
            <pc:sldMk cId="160959922" sldId="1617"/>
            <ac:grpSpMk id="90" creationId="{0E0CF0E0-C572-4C7E-AD00-08E581D058C3}"/>
          </ac:grpSpMkLst>
        </pc:grpChg>
        <pc:grpChg chg="add mod">
          <ac:chgData name="Hamlet Markarian" userId="4926d2b407f31d77" providerId="LiveId" clId="{C257409A-8BF4-4542-8217-7E0DE09B0263}" dt="2021-04-09T13:09:48.336" v="1733" actId="571"/>
          <ac:grpSpMkLst>
            <pc:docMk/>
            <pc:sldMk cId="160959922" sldId="1617"/>
            <ac:grpSpMk id="93" creationId="{A70C8306-976E-42BD-ADB0-12486F904576}"/>
          </ac:grpSpMkLst>
        </pc:grpChg>
        <pc:picChg chg="add mod topLvl">
          <ac:chgData name="Hamlet Markarian" userId="4926d2b407f31d77" providerId="LiveId" clId="{C257409A-8BF4-4542-8217-7E0DE09B0263}" dt="2021-04-09T12:41:37.027" v="1244" actId="1076"/>
          <ac:picMkLst>
            <pc:docMk/>
            <pc:sldMk cId="160959922" sldId="1617"/>
            <ac:picMk id="28" creationId="{529C7A9B-BFE0-4328-AD05-255CF04BA37B}"/>
          </ac:picMkLst>
        </pc:picChg>
        <pc:picChg chg="add mod">
          <ac:chgData name="Hamlet Markarian" userId="4926d2b407f31d77" providerId="LiveId" clId="{C257409A-8BF4-4542-8217-7E0DE09B0263}" dt="2021-04-09T12:59:56.335" v="1602" actId="12788"/>
          <ac:picMkLst>
            <pc:docMk/>
            <pc:sldMk cId="160959922" sldId="1617"/>
            <ac:picMk id="32" creationId="{C2C3524C-5615-4E9E-A2BE-19F81CB465B6}"/>
          </ac:picMkLst>
        </pc:picChg>
        <pc:picChg chg="add mod topLvl">
          <ac:chgData name="Hamlet Markarian" userId="4926d2b407f31d77" providerId="LiveId" clId="{C257409A-8BF4-4542-8217-7E0DE09B0263}" dt="2021-04-09T13:09:38.844" v="1729" actId="164"/>
          <ac:picMkLst>
            <pc:docMk/>
            <pc:sldMk cId="160959922" sldId="1617"/>
            <ac:picMk id="46" creationId="{F0DBD317-283E-4734-A8F5-AC1D354C3529}"/>
          </ac:picMkLst>
        </pc:picChg>
        <pc:picChg chg="add mod">
          <ac:chgData name="Hamlet Markarian" userId="4926d2b407f31d77" providerId="LiveId" clId="{C257409A-8BF4-4542-8217-7E0DE09B0263}" dt="2021-04-09T13:00:01.434" v="1605" actId="12788"/>
          <ac:picMkLst>
            <pc:docMk/>
            <pc:sldMk cId="160959922" sldId="1617"/>
            <ac:picMk id="62" creationId="{0425D5DC-FB5C-469B-B131-36A8BD606F16}"/>
          </ac:picMkLst>
        </pc:picChg>
        <pc:picChg chg="add mod">
          <ac:chgData name="Hamlet Markarian" userId="4926d2b407f31d77" providerId="LiveId" clId="{C257409A-8BF4-4542-8217-7E0DE09B0263}" dt="2021-04-09T13:00:08.731" v="1608" actId="12788"/>
          <ac:picMkLst>
            <pc:docMk/>
            <pc:sldMk cId="160959922" sldId="1617"/>
            <ac:picMk id="63" creationId="{1B6EBD3A-AF70-4D14-BAD5-6EDBE8F1A63A}"/>
          </ac:picMkLst>
        </pc:picChg>
        <pc:picChg chg="add mod">
          <ac:chgData name="Hamlet Markarian" userId="4926d2b407f31d77" providerId="LiveId" clId="{C257409A-8BF4-4542-8217-7E0DE09B0263}" dt="2021-04-09T13:00:15.627" v="1611" actId="12788"/>
          <ac:picMkLst>
            <pc:docMk/>
            <pc:sldMk cId="160959922" sldId="1617"/>
            <ac:picMk id="64" creationId="{EB07E2CD-3A6A-4BAA-B5B0-45B22001DE8D}"/>
          </ac:picMkLst>
        </pc:picChg>
        <pc:picChg chg="add del mod">
          <ac:chgData name="Hamlet Markarian" userId="4926d2b407f31d77" providerId="LiveId" clId="{C257409A-8BF4-4542-8217-7E0DE09B0263}" dt="2021-04-09T13:08:20.968" v="1715" actId="478"/>
          <ac:picMkLst>
            <pc:docMk/>
            <pc:sldMk cId="160959922" sldId="1617"/>
            <ac:picMk id="79" creationId="{C38A177C-CB8A-4A48-B02D-7930F36EC1CC}"/>
          </ac:picMkLst>
        </pc:picChg>
        <pc:picChg chg="mod">
          <ac:chgData name="Hamlet Markarian" userId="4926d2b407f31d77" providerId="LiveId" clId="{C257409A-8BF4-4542-8217-7E0DE09B0263}" dt="2021-04-09T13:08:53.806" v="1724" actId="571"/>
          <ac:picMkLst>
            <pc:docMk/>
            <pc:sldMk cId="160959922" sldId="1617"/>
            <ac:picMk id="85" creationId="{E3221665-0500-4200-B21E-9B9D9BD18B8C}"/>
          </ac:picMkLst>
        </pc:picChg>
        <pc:picChg chg="mod">
          <ac:chgData name="Hamlet Markarian" userId="4926d2b407f31d77" providerId="LiveId" clId="{C257409A-8BF4-4542-8217-7E0DE09B0263}" dt="2021-04-09T13:08:57.425" v="1725" actId="571"/>
          <ac:picMkLst>
            <pc:docMk/>
            <pc:sldMk cId="160959922" sldId="1617"/>
            <ac:picMk id="88" creationId="{B89466D6-6EBB-4E54-944C-C7D4246E6373}"/>
          </ac:picMkLst>
        </pc:picChg>
        <pc:picChg chg="mod">
          <ac:chgData name="Hamlet Markarian" userId="4926d2b407f31d77" providerId="LiveId" clId="{C257409A-8BF4-4542-8217-7E0DE09B0263}" dt="2021-04-09T13:09:46.517" v="1732" actId="571"/>
          <ac:picMkLst>
            <pc:docMk/>
            <pc:sldMk cId="160959922" sldId="1617"/>
            <ac:picMk id="92" creationId="{77E1DE02-4ACB-4D55-B0E8-536210E136D0}"/>
          </ac:picMkLst>
        </pc:picChg>
        <pc:picChg chg="mod">
          <ac:chgData name="Hamlet Markarian" userId="4926d2b407f31d77" providerId="LiveId" clId="{C257409A-8BF4-4542-8217-7E0DE09B0263}" dt="2021-04-09T13:09:48.336" v="1733" actId="571"/>
          <ac:picMkLst>
            <pc:docMk/>
            <pc:sldMk cId="160959922" sldId="1617"/>
            <ac:picMk id="95" creationId="{6C5D0993-1FA8-4702-8E15-79C893AF3EB9}"/>
          </ac:picMkLst>
        </pc:picChg>
        <pc:picChg chg="del">
          <ac:chgData name="Hamlet Markarian" userId="4926d2b407f31d77" providerId="LiveId" clId="{C257409A-8BF4-4542-8217-7E0DE09B0263}" dt="2021-04-09T11:51:02.142" v="33" actId="478"/>
          <ac:picMkLst>
            <pc:docMk/>
            <pc:sldMk cId="160959922" sldId="1617"/>
            <ac:picMk id="165" creationId="{D6C828D7-64DD-48E3-8594-D7A18BAE279B}"/>
          </ac:picMkLst>
        </pc:picChg>
        <pc:picChg chg="del">
          <ac:chgData name="Hamlet Markarian" userId="4926d2b407f31d77" providerId="LiveId" clId="{C257409A-8BF4-4542-8217-7E0DE09B0263}" dt="2021-04-09T12:42:12.153" v="1246" actId="478"/>
          <ac:picMkLst>
            <pc:docMk/>
            <pc:sldMk cId="160959922" sldId="1617"/>
            <ac:picMk id="186" creationId="{5CD7607C-2E0E-4F95-A661-5C8204480C00}"/>
          </ac:picMkLst>
        </pc:picChg>
        <pc:picChg chg="del">
          <ac:chgData name="Hamlet Markarian" userId="4926d2b407f31d77" providerId="LiveId" clId="{C257409A-8BF4-4542-8217-7E0DE09B0263}" dt="2021-04-09T12:42:12.153" v="1246" actId="478"/>
          <ac:picMkLst>
            <pc:docMk/>
            <pc:sldMk cId="160959922" sldId="1617"/>
            <ac:picMk id="187" creationId="{0380AA37-4788-4F57-8669-4F0EAAAE7EDA}"/>
          </ac:picMkLst>
        </pc:picChg>
        <pc:picChg chg="del">
          <ac:chgData name="Hamlet Markarian" userId="4926d2b407f31d77" providerId="LiveId" clId="{C257409A-8BF4-4542-8217-7E0DE09B0263}" dt="2021-04-09T12:42:12.153" v="1246" actId="478"/>
          <ac:picMkLst>
            <pc:docMk/>
            <pc:sldMk cId="160959922" sldId="1617"/>
            <ac:picMk id="188" creationId="{48039AA9-9E35-4463-B1DB-EEF80CDA2525}"/>
          </ac:picMkLst>
        </pc:picChg>
        <pc:picChg chg="del">
          <ac:chgData name="Hamlet Markarian" userId="4926d2b407f31d77" providerId="LiveId" clId="{C257409A-8BF4-4542-8217-7E0DE09B0263}" dt="2021-04-09T12:42:12.153" v="1246" actId="478"/>
          <ac:picMkLst>
            <pc:docMk/>
            <pc:sldMk cId="160959922" sldId="1617"/>
            <ac:picMk id="189" creationId="{1A9F938B-D06C-4F9D-8549-6A6EE14BBED7}"/>
          </ac:picMkLst>
        </pc:picChg>
        <pc:cxnChg chg="add mod">
          <ac:chgData name="Hamlet Markarian" userId="4926d2b407f31d77" providerId="LiveId" clId="{C257409A-8BF4-4542-8217-7E0DE09B0263}" dt="2021-04-09T12:59:56.335" v="1602" actId="12788"/>
          <ac:cxnSpMkLst>
            <pc:docMk/>
            <pc:sldMk cId="160959922" sldId="1617"/>
            <ac:cxnSpMk id="8" creationId="{AAF24998-8A40-4448-B5FB-74F3A2E8E6F9}"/>
          </ac:cxnSpMkLst>
        </pc:cxnChg>
        <pc:cxnChg chg="add mod">
          <ac:chgData name="Hamlet Markarian" userId="4926d2b407f31d77" providerId="LiveId" clId="{C257409A-8BF4-4542-8217-7E0DE09B0263}" dt="2021-04-09T13:00:01.434" v="1605" actId="12788"/>
          <ac:cxnSpMkLst>
            <pc:docMk/>
            <pc:sldMk cId="160959922" sldId="1617"/>
            <ac:cxnSpMk id="42" creationId="{7C1D1097-BECD-43D1-BCBA-F4D5EF7238DD}"/>
          </ac:cxnSpMkLst>
        </pc:cxnChg>
        <pc:cxnChg chg="add mod">
          <ac:chgData name="Hamlet Markarian" userId="4926d2b407f31d77" providerId="LiveId" clId="{C257409A-8BF4-4542-8217-7E0DE09B0263}" dt="2021-04-09T13:00:08.731" v="1608" actId="12788"/>
          <ac:cxnSpMkLst>
            <pc:docMk/>
            <pc:sldMk cId="160959922" sldId="1617"/>
            <ac:cxnSpMk id="45" creationId="{FD95E577-734C-4347-955F-F9C54AE53961}"/>
          </ac:cxnSpMkLst>
        </pc:cxnChg>
        <pc:cxnChg chg="add mod">
          <ac:chgData name="Hamlet Markarian" userId="4926d2b407f31d77" providerId="LiveId" clId="{C257409A-8BF4-4542-8217-7E0DE09B0263}" dt="2021-04-09T13:00:15.627" v="1611" actId="12788"/>
          <ac:cxnSpMkLst>
            <pc:docMk/>
            <pc:sldMk cId="160959922" sldId="1617"/>
            <ac:cxnSpMk id="49" creationId="{14D6B984-6162-4537-A4F1-E20348A24E5F}"/>
          </ac:cxnSpMkLst>
        </pc:cxnChg>
      </pc:sldChg>
      <pc:sldChg chg="addSp delSp modSp add mod ord modTransition">
        <pc:chgData name="Hamlet Markarian" userId="4926d2b407f31d77" providerId="LiveId" clId="{C257409A-8BF4-4542-8217-7E0DE09B0263}" dt="2021-04-09T13:52:58.715" v="1869"/>
        <pc:sldMkLst>
          <pc:docMk/>
          <pc:sldMk cId="162866868" sldId="1640"/>
        </pc:sldMkLst>
        <pc:spChg chg="del">
          <ac:chgData name="Hamlet Markarian" userId="4926d2b407f31d77" providerId="LiveId" clId="{C257409A-8BF4-4542-8217-7E0DE09B0263}" dt="2021-04-09T13:50:22.088" v="1841" actId="21"/>
          <ac:spMkLst>
            <pc:docMk/>
            <pc:sldMk cId="162866868" sldId="1640"/>
            <ac:spMk id="3" creationId="{00000000-0000-0000-0000-000000000000}"/>
          </ac:spMkLst>
        </pc:spChg>
        <pc:spChg chg="ord">
          <ac:chgData name="Hamlet Markarian" userId="4926d2b407f31d77" providerId="LiveId" clId="{C257409A-8BF4-4542-8217-7E0DE09B0263}" dt="2021-04-09T13:51:37.880" v="1852" actId="167"/>
          <ac:spMkLst>
            <pc:docMk/>
            <pc:sldMk cId="162866868" sldId="1640"/>
            <ac:spMk id="8" creationId="{A3D43B73-2B0A-4CDF-8104-3D3F930D4D40}"/>
          </ac:spMkLst>
        </pc:spChg>
        <pc:spChg chg="del">
          <ac:chgData name="Hamlet Markarian" userId="4926d2b407f31d77" providerId="LiveId" clId="{C257409A-8BF4-4542-8217-7E0DE09B0263}" dt="2021-04-09T13:50:14.519" v="1840" actId="21"/>
          <ac:spMkLst>
            <pc:docMk/>
            <pc:sldMk cId="162866868" sldId="1640"/>
            <ac:spMk id="14" creationId="{8C0A38DE-7E13-4312-9AFA-866AA71C4C95}"/>
          </ac:spMkLst>
        </pc:spChg>
        <pc:spChg chg="add mod">
          <ac:chgData name="Hamlet Markarian" userId="4926d2b407f31d77" providerId="LiveId" clId="{C257409A-8BF4-4542-8217-7E0DE09B0263}" dt="2021-04-09T13:51:04.697" v="1845" actId="164"/>
          <ac:spMkLst>
            <pc:docMk/>
            <pc:sldMk cId="162866868" sldId="1640"/>
            <ac:spMk id="27" creationId="{C747270D-C1A8-4F36-BA88-3B8EFB7E64BA}"/>
          </ac:spMkLst>
        </pc:spChg>
        <pc:spChg chg="add mod">
          <ac:chgData name="Hamlet Markarian" userId="4926d2b407f31d77" providerId="LiveId" clId="{C257409A-8BF4-4542-8217-7E0DE09B0263}" dt="2021-04-09T13:51:04.697" v="1845" actId="164"/>
          <ac:spMkLst>
            <pc:docMk/>
            <pc:sldMk cId="162866868" sldId="1640"/>
            <ac:spMk id="28" creationId="{48BDC0FB-D7A2-4607-9650-E281A8724C9F}"/>
          </ac:spMkLst>
        </pc:spChg>
        <pc:spChg chg="add mod">
          <ac:chgData name="Hamlet Markarian" userId="4926d2b407f31d77" providerId="LiveId" clId="{C257409A-8BF4-4542-8217-7E0DE09B0263}" dt="2021-04-09T13:51:04.697" v="1845" actId="164"/>
          <ac:spMkLst>
            <pc:docMk/>
            <pc:sldMk cId="162866868" sldId="1640"/>
            <ac:spMk id="29" creationId="{1D474E9E-BE3C-4181-9BD7-34F1D9B3EDB3}"/>
          </ac:spMkLst>
        </pc:spChg>
        <pc:spChg chg="add mod">
          <ac:chgData name="Hamlet Markarian" userId="4926d2b407f31d77" providerId="LiveId" clId="{C257409A-8BF4-4542-8217-7E0DE09B0263}" dt="2021-04-09T13:51:04.697" v="1845" actId="164"/>
          <ac:spMkLst>
            <pc:docMk/>
            <pc:sldMk cId="162866868" sldId="1640"/>
            <ac:spMk id="30" creationId="{D32A9405-A8F5-4E14-9B2C-7AEB55C4E048}"/>
          </ac:spMkLst>
        </pc:spChg>
        <pc:spChg chg="add mod">
          <ac:chgData name="Hamlet Markarian" userId="4926d2b407f31d77" providerId="LiveId" clId="{C257409A-8BF4-4542-8217-7E0DE09B0263}" dt="2021-04-09T13:51:04.697" v="1845" actId="164"/>
          <ac:spMkLst>
            <pc:docMk/>
            <pc:sldMk cId="162866868" sldId="1640"/>
            <ac:spMk id="31" creationId="{59051157-835A-4358-9954-D0BED02EC19F}"/>
          </ac:spMkLst>
        </pc:spChg>
        <pc:spChg chg="add mod">
          <ac:chgData name="Hamlet Markarian" userId="4926d2b407f31d77" providerId="LiveId" clId="{C257409A-8BF4-4542-8217-7E0DE09B0263}" dt="2021-04-09T13:51:04.697" v="1845" actId="164"/>
          <ac:spMkLst>
            <pc:docMk/>
            <pc:sldMk cId="162866868" sldId="1640"/>
            <ac:spMk id="32" creationId="{B1E9D101-E999-4135-AD72-FB01CA9EB310}"/>
          </ac:spMkLst>
        </pc:spChg>
        <pc:spChg chg="add mod">
          <ac:chgData name="Hamlet Markarian" userId="4926d2b407f31d77" providerId="LiveId" clId="{C257409A-8BF4-4542-8217-7E0DE09B0263}" dt="2021-04-09T13:52:37.235" v="1867" actId="12789"/>
          <ac:spMkLst>
            <pc:docMk/>
            <pc:sldMk cId="162866868" sldId="1640"/>
            <ac:spMk id="36" creationId="{55F4FCA7-CDE1-439B-BCA8-3A9B9849EB03}"/>
          </ac:spMkLst>
        </pc:spChg>
        <pc:spChg chg="del">
          <ac:chgData name="Hamlet Markarian" userId="4926d2b407f31d77" providerId="LiveId" clId="{C257409A-8BF4-4542-8217-7E0DE09B0263}" dt="2021-04-09T13:50:14.519" v="1840" actId="21"/>
          <ac:spMkLst>
            <pc:docMk/>
            <pc:sldMk cId="162866868" sldId="1640"/>
            <ac:spMk id="65" creationId="{FCB003F4-5071-4009-A54C-D030F240D39B}"/>
          </ac:spMkLst>
        </pc:spChg>
        <pc:spChg chg="mod">
          <ac:chgData name="Hamlet Markarian" userId="4926d2b407f31d77" providerId="LiveId" clId="{C257409A-8BF4-4542-8217-7E0DE09B0263}" dt="2021-04-09T13:51:27.577" v="1848" actId="164"/>
          <ac:spMkLst>
            <pc:docMk/>
            <pc:sldMk cId="162866868" sldId="1640"/>
            <ac:spMk id="70" creationId="{523E7DA2-7493-4B52-9ED2-3FC008C51653}"/>
          </ac:spMkLst>
        </pc:spChg>
        <pc:spChg chg="del mod">
          <ac:chgData name="Hamlet Markarian" userId="4926d2b407f31d77" providerId="LiveId" clId="{C257409A-8BF4-4542-8217-7E0DE09B0263}" dt="2021-04-09T13:51:42.454" v="1853" actId="478"/>
          <ac:spMkLst>
            <pc:docMk/>
            <pc:sldMk cId="162866868" sldId="1640"/>
            <ac:spMk id="71" creationId="{0DB52178-62B6-47CC-BD73-81552FBDECEE}"/>
          </ac:spMkLst>
        </pc:spChg>
        <pc:spChg chg="mod">
          <ac:chgData name="Hamlet Markarian" userId="4926d2b407f31d77" providerId="LiveId" clId="{C257409A-8BF4-4542-8217-7E0DE09B0263}" dt="2021-04-09T13:51:27.577" v="1848" actId="164"/>
          <ac:spMkLst>
            <pc:docMk/>
            <pc:sldMk cId="162866868" sldId="1640"/>
            <ac:spMk id="227" creationId="{1BF70210-DF54-43C0-A8D5-60BD72CE2A56}"/>
          </ac:spMkLst>
        </pc:spChg>
        <pc:spChg chg="mod">
          <ac:chgData name="Hamlet Markarian" userId="4926d2b407f31d77" providerId="LiveId" clId="{C257409A-8BF4-4542-8217-7E0DE09B0263}" dt="2021-04-09T13:51:27.577" v="1848" actId="164"/>
          <ac:spMkLst>
            <pc:docMk/>
            <pc:sldMk cId="162866868" sldId="1640"/>
            <ac:spMk id="228" creationId="{8E991D42-D2DC-4301-84F9-F2101FB3D14E}"/>
          </ac:spMkLst>
        </pc:spChg>
        <pc:spChg chg="mod">
          <ac:chgData name="Hamlet Markarian" userId="4926d2b407f31d77" providerId="LiveId" clId="{C257409A-8BF4-4542-8217-7E0DE09B0263}" dt="2021-04-09T13:51:27.577" v="1848" actId="164"/>
          <ac:spMkLst>
            <pc:docMk/>
            <pc:sldMk cId="162866868" sldId="1640"/>
            <ac:spMk id="229" creationId="{5AF88D0B-5162-47F2-8564-973434B0A23D}"/>
          </ac:spMkLst>
        </pc:spChg>
        <pc:spChg chg="mod">
          <ac:chgData name="Hamlet Markarian" userId="4926d2b407f31d77" providerId="LiveId" clId="{C257409A-8BF4-4542-8217-7E0DE09B0263}" dt="2021-04-09T13:51:27.577" v="1848" actId="164"/>
          <ac:spMkLst>
            <pc:docMk/>
            <pc:sldMk cId="162866868" sldId="1640"/>
            <ac:spMk id="230" creationId="{08A5C199-6AA9-4549-895D-0B437547C8BB}"/>
          </ac:spMkLst>
        </pc:spChg>
        <pc:spChg chg="mod">
          <ac:chgData name="Hamlet Markarian" userId="4926d2b407f31d77" providerId="LiveId" clId="{C257409A-8BF4-4542-8217-7E0DE09B0263}" dt="2021-04-09T13:51:27.577" v="1848" actId="164"/>
          <ac:spMkLst>
            <pc:docMk/>
            <pc:sldMk cId="162866868" sldId="1640"/>
            <ac:spMk id="231" creationId="{22396183-850E-421E-9D6E-EC9A6AF5EF66}"/>
          </ac:spMkLst>
        </pc:spChg>
        <pc:spChg chg="del mod">
          <ac:chgData name="Hamlet Markarian" userId="4926d2b407f31d77" providerId="LiveId" clId="{C257409A-8BF4-4542-8217-7E0DE09B0263}" dt="2021-04-09T13:51:42.454" v="1853" actId="478"/>
          <ac:spMkLst>
            <pc:docMk/>
            <pc:sldMk cId="162866868" sldId="1640"/>
            <ac:spMk id="232" creationId="{63525495-B7F9-4AF6-BE7E-F65167C7F4DF}"/>
          </ac:spMkLst>
        </pc:spChg>
        <pc:spChg chg="del mod">
          <ac:chgData name="Hamlet Markarian" userId="4926d2b407f31d77" providerId="LiveId" clId="{C257409A-8BF4-4542-8217-7E0DE09B0263}" dt="2021-04-09T13:51:42.454" v="1853" actId="478"/>
          <ac:spMkLst>
            <pc:docMk/>
            <pc:sldMk cId="162866868" sldId="1640"/>
            <ac:spMk id="233" creationId="{626BE329-231D-43E5-871B-DDF4C2FD1262}"/>
          </ac:spMkLst>
        </pc:spChg>
        <pc:spChg chg="del mod">
          <ac:chgData name="Hamlet Markarian" userId="4926d2b407f31d77" providerId="LiveId" clId="{C257409A-8BF4-4542-8217-7E0DE09B0263}" dt="2021-04-09T13:51:42.454" v="1853" actId="478"/>
          <ac:spMkLst>
            <pc:docMk/>
            <pc:sldMk cId="162866868" sldId="1640"/>
            <ac:spMk id="234" creationId="{6F2D2282-8FE2-4D23-9EC8-E95085FB56E8}"/>
          </ac:spMkLst>
        </pc:spChg>
        <pc:spChg chg="del mod">
          <ac:chgData name="Hamlet Markarian" userId="4926d2b407f31d77" providerId="LiveId" clId="{C257409A-8BF4-4542-8217-7E0DE09B0263}" dt="2021-04-09T13:51:42.454" v="1853" actId="478"/>
          <ac:spMkLst>
            <pc:docMk/>
            <pc:sldMk cId="162866868" sldId="1640"/>
            <ac:spMk id="235" creationId="{E5D4B9F1-99B7-47D9-A1AF-1CD255870587}"/>
          </ac:spMkLst>
        </pc:spChg>
        <pc:spChg chg="del mod">
          <ac:chgData name="Hamlet Markarian" userId="4926d2b407f31d77" providerId="LiveId" clId="{C257409A-8BF4-4542-8217-7E0DE09B0263}" dt="2021-04-09T13:51:42.454" v="1853" actId="478"/>
          <ac:spMkLst>
            <pc:docMk/>
            <pc:sldMk cId="162866868" sldId="1640"/>
            <ac:spMk id="236" creationId="{94171BCA-D78B-436D-A8A5-32022A91D372}"/>
          </ac:spMkLst>
        </pc:spChg>
        <pc:spChg chg="del mod">
          <ac:chgData name="Hamlet Markarian" userId="4926d2b407f31d77" providerId="LiveId" clId="{C257409A-8BF4-4542-8217-7E0DE09B0263}" dt="2021-04-09T13:51:42.454" v="1853" actId="478"/>
          <ac:spMkLst>
            <pc:docMk/>
            <pc:sldMk cId="162866868" sldId="1640"/>
            <ac:spMk id="237" creationId="{6A5DF111-D39E-4A2F-B430-466AE2D51DAB}"/>
          </ac:spMkLst>
        </pc:spChg>
        <pc:grpChg chg="add mod ord">
          <ac:chgData name="Hamlet Markarian" userId="4926d2b407f31d77" providerId="LiveId" clId="{C257409A-8BF4-4542-8217-7E0DE09B0263}" dt="2021-04-09T13:51:32.935" v="1850" actId="164"/>
          <ac:grpSpMkLst>
            <pc:docMk/>
            <pc:sldMk cId="162866868" sldId="1640"/>
            <ac:grpSpMk id="2" creationId="{90DA43D7-BC0B-42E4-9DF4-B3C25D3F8011}"/>
          </ac:grpSpMkLst>
        </pc:grpChg>
        <pc:grpChg chg="add mod ord">
          <ac:chgData name="Hamlet Markarian" userId="4926d2b407f31d77" providerId="LiveId" clId="{C257409A-8BF4-4542-8217-7E0DE09B0263}" dt="2021-04-09T13:51:32.935" v="1850" actId="164"/>
          <ac:grpSpMkLst>
            <pc:docMk/>
            <pc:sldMk cId="162866868" sldId="1640"/>
            <ac:grpSpMk id="4" creationId="{6774541D-C11C-4A38-A353-C2D8123E2B22}"/>
          </ac:grpSpMkLst>
        </pc:grpChg>
        <pc:grpChg chg="add mod">
          <ac:chgData name="Hamlet Markarian" userId="4926d2b407f31d77" providerId="LiveId" clId="{C257409A-8BF4-4542-8217-7E0DE09B0263}" dt="2021-04-09T13:52:24.338" v="1863" actId="1076"/>
          <ac:grpSpMkLst>
            <pc:docMk/>
            <pc:sldMk cId="162866868" sldId="1640"/>
            <ac:grpSpMk id="5" creationId="{E89E1578-CB85-410A-A9C9-19EE507B4809}"/>
          </ac:grpSpMkLst>
        </pc:grpChg>
        <pc:picChg chg="del">
          <ac:chgData name="Hamlet Markarian" userId="4926d2b407f31d77" providerId="LiveId" clId="{C257409A-8BF4-4542-8217-7E0DE09B0263}" dt="2021-04-09T13:50:14.519" v="1840" actId="21"/>
          <ac:picMkLst>
            <pc:docMk/>
            <pc:sldMk cId="162866868" sldId="1640"/>
            <ac:picMk id="7" creationId="{1190B5BC-289C-480A-9F4B-8A49BF1CA8AF}"/>
          </ac:picMkLst>
        </pc:picChg>
        <pc:picChg chg="del mod">
          <ac:chgData name="Hamlet Markarian" userId="4926d2b407f31d77" providerId="LiveId" clId="{C257409A-8BF4-4542-8217-7E0DE09B0263}" dt="2021-04-09T13:51:42.454" v="1853" actId="478"/>
          <ac:picMkLst>
            <pc:docMk/>
            <pc:sldMk cId="162866868" sldId="1640"/>
            <ac:picMk id="86" creationId="{71CAD0C0-53F5-4327-92E6-CA35CCF976CC}"/>
          </ac:picMkLst>
        </pc:picChg>
        <pc:picChg chg="del mod">
          <ac:chgData name="Hamlet Markarian" userId="4926d2b407f31d77" providerId="LiveId" clId="{C257409A-8BF4-4542-8217-7E0DE09B0263}" dt="2021-04-09T13:51:42.454" v="1853" actId="478"/>
          <ac:picMkLst>
            <pc:docMk/>
            <pc:sldMk cId="162866868" sldId="1640"/>
            <ac:picMk id="111" creationId="{63156075-871F-4665-AEC2-1EDE258FDB9D}"/>
          </ac:picMkLst>
        </pc:picChg>
        <pc:picChg chg="del mod">
          <ac:chgData name="Hamlet Markarian" userId="4926d2b407f31d77" providerId="LiveId" clId="{C257409A-8BF4-4542-8217-7E0DE09B0263}" dt="2021-04-09T13:51:42.454" v="1853" actId="478"/>
          <ac:picMkLst>
            <pc:docMk/>
            <pc:sldMk cId="162866868" sldId="1640"/>
            <ac:picMk id="138" creationId="{A09B1C78-ECD9-4772-A529-0F0E88C9F9B1}"/>
          </ac:picMkLst>
        </pc:picChg>
        <pc:picChg chg="del mod">
          <ac:chgData name="Hamlet Markarian" userId="4926d2b407f31d77" providerId="LiveId" clId="{C257409A-8BF4-4542-8217-7E0DE09B0263}" dt="2021-04-09T13:51:42.454" v="1853" actId="478"/>
          <ac:picMkLst>
            <pc:docMk/>
            <pc:sldMk cId="162866868" sldId="1640"/>
            <ac:picMk id="150" creationId="{0F7CB2A9-154D-42A4-8A91-42B65DD967F4}"/>
          </ac:picMkLst>
        </pc:picChg>
        <pc:picChg chg="del mod">
          <ac:chgData name="Hamlet Markarian" userId="4926d2b407f31d77" providerId="LiveId" clId="{C257409A-8BF4-4542-8217-7E0DE09B0263}" dt="2021-04-09T13:51:42.454" v="1853" actId="478"/>
          <ac:picMkLst>
            <pc:docMk/>
            <pc:sldMk cId="162866868" sldId="1640"/>
            <ac:picMk id="162" creationId="{F4267119-5550-480B-AE72-7C6E5EC1BD0F}"/>
          </ac:picMkLst>
        </pc:picChg>
        <pc:picChg chg="del mod">
          <ac:chgData name="Hamlet Markarian" userId="4926d2b407f31d77" providerId="LiveId" clId="{C257409A-8BF4-4542-8217-7E0DE09B0263}" dt="2021-04-09T13:51:42.454" v="1853" actId="478"/>
          <ac:picMkLst>
            <pc:docMk/>
            <pc:sldMk cId="162866868" sldId="1640"/>
            <ac:picMk id="174" creationId="{DCC7EB37-C732-4B89-A4B1-2294463E41ED}"/>
          </ac:picMkLst>
        </pc:picChg>
        <pc:picChg chg="mod">
          <ac:chgData name="Hamlet Markarian" userId="4926d2b407f31d77" providerId="LiveId" clId="{C257409A-8BF4-4542-8217-7E0DE09B0263}" dt="2021-04-09T13:52:39.468" v="1868" actId="12789"/>
          <ac:picMkLst>
            <pc:docMk/>
            <pc:sldMk cId="162866868" sldId="1640"/>
            <ac:picMk id="214" creationId="{E30090B1-7C0D-4D51-BF2A-9D002C9A99A9}"/>
          </ac:picMkLst>
        </pc:picChg>
      </pc:sldChg>
    </pc:docChg>
  </pc:docChgLst>
  <pc:docChgLst>
    <pc:chgData name="Hamlet Markarian" userId="4926d2b407f31d77" providerId="LiveId" clId="{1C057F98-2CC4-49E3-A2E2-A804BE88845B}"/>
    <pc:docChg chg="undo redo custSel addSld delSld modSld sldOrd modMainMaster addSection delSection modSection modNotesMaster modHandout">
      <pc:chgData name="Hamlet Markarian" userId="4926d2b407f31d77" providerId="LiveId" clId="{1C057F98-2CC4-49E3-A2E2-A804BE88845B}" dt="2021-05-06T10:14:08.643" v="4111" actId="700"/>
      <pc:docMkLst>
        <pc:docMk/>
      </pc:docMkLst>
      <pc:sldChg chg="modSp ord">
        <pc:chgData name="Hamlet Markarian" userId="4926d2b407f31d77" providerId="LiveId" clId="{1C057F98-2CC4-49E3-A2E2-A804BE88845B}" dt="2021-05-06T10:12:27.743" v="4083"/>
        <pc:sldMkLst>
          <pc:docMk/>
          <pc:sldMk cId="1488022321" sldId="1336"/>
        </pc:sldMkLst>
        <pc:spChg chg="mod">
          <ac:chgData name="Hamlet Markarian" userId="4926d2b407f31d77" providerId="LiveId" clId="{1C057F98-2CC4-49E3-A2E2-A804BE88845B}" dt="2021-05-06T09:32:25.047" v="3985"/>
          <ac:spMkLst>
            <pc:docMk/>
            <pc:sldMk cId="1488022321" sldId="1336"/>
            <ac:spMk id="3" creationId="{00000000-0000-0000-0000-000000000000}"/>
          </ac:spMkLst>
        </pc:spChg>
        <pc:spChg chg="mod">
          <ac:chgData name="Hamlet Markarian" userId="4926d2b407f31d77" providerId="LiveId" clId="{1C057F98-2CC4-49E3-A2E2-A804BE88845B}" dt="2021-05-06T09:32:25.047" v="3985"/>
          <ac:spMkLst>
            <pc:docMk/>
            <pc:sldMk cId="1488022321" sldId="1336"/>
            <ac:spMk id="8" creationId="{A3D43B73-2B0A-4CDF-8104-3D3F930D4D40}"/>
          </ac:spMkLst>
        </pc:spChg>
        <pc:spChg chg="mod">
          <ac:chgData name="Hamlet Markarian" userId="4926d2b407f31d77" providerId="LiveId" clId="{1C057F98-2CC4-49E3-A2E2-A804BE88845B}" dt="2021-05-06T09:32:25.047" v="3985"/>
          <ac:spMkLst>
            <pc:docMk/>
            <pc:sldMk cId="1488022321" sldId="1336"/>
            <ac:spMk id="14" creationId="{8C0A38DE-7E13-4312-9AFA-866AA71C4C95}"/>
          </ac:spMkLst>
        </pc:spChg>
        <pc:spChg chg="mod">
          <ac:chgData name="Hamlet Markarian" userId="4926d2b407f31d77" providerId="LiveId" clId="{1C057F98-2CC4-49E3-A2E2-A804BE88845B}" dt="2021-05-06T09:32:25.047" v="3985"/>
          <ac:spMkLst>
            <pc:docMk/>
            <pc:sldMk cId="1488022321" sldId="1336"/>
            <ac:spMk id="65" creationId="{FCB003F4-5071-4009-A54C-D030F240D39B}"/>
          </ac:spMkLst>
        </pc:spChg>
        <pc:spChg chg="mod">
          <ac:chgData name="Hamlet Markarian" userId="4926d2b407f31d77" providerId="LiveId" clId="{1C057F98-2CC4-49E3-A2E2-A804BE88845B}" dt="2021-05-06T09:32:25.047" v="3985"/>
          <ac:spMkLst>
            <pc:docMk/>
            <pc:sldMk cId="1488022321" sldId="1336"/>
            <ac:spMk id="70" creationId="{523E7DA2-7493-4B52-9ED2-3FC008C51653}"/>
          </ac:spMkLst>
        </pc:spChg>
        <pc:spChg chg="mod">
          <ac:chgData name="Hamlet Markarian" userId="4926d2b407f31d77" providerId="LiveId" clId="{1C057F98-2CC4-49E3-A2E2-A804BE88845B}" dt="2021-05-06T09:32:25.047" v="3985"/>
          <ac:spMkLst>
            <pc:docMk/>
            <pc:sldMk cId="1488022321" sldId="1336"/>
            <ac:spMk id="71" creationId="{0DB52178-62B6-47CC-BD73-81552FBDECEE}"/>
          </ac:spMkLst>
        </pc:spChg>
        <pc:spChg chg="mod">
          <ac:chgData name="Hamlet Markarian" userId="4926d2b407f31d77" providerId="LiveId" clId="{1C057F98-2CC4-49E3-A2E2-A804BE88845B}" dt="2021-05-06T09:32:25.047" v="3985"/>
          <ac:spMkLst>
            <pc:docMk/>
            <pc:sldMk cId="1488022321" sldId="1336"/>
            <ac:spMk id="227" creationId="{1BF70210-DF54-43C0-A8D5-60BD72CE2A56}"/>
          </ac:spMkLst>
        </pc:spChg>
        <pc:spChg chg="mod">
          <ac:chgData name="Hamlet Markarian" userId="4926d2b407f31d77" providerId="LiveId" clId="{1C057F98-2CC4-49E3-A2E2-A804BE88845B}" dt="2021-05-06T09:32:25.047" v="3985"/>
          <ac:spMkLst>
            <pc:docMk/>
            <pc:sldMk cId="1488022321" sldId="1336"/>
            <ac:spMk id="228" creationId="{8E991D42-D2DC-4301-84F9-F2101FB3D14E}"/>
          </ac:spMkLst>
        </pc:spChg>
        <pc:spChg chg="mod">
          <ac:chgData name="Hamlet Markarian" userId="4926d2b407f31d77" providerId="LiveId" clId="{1C057F98-2CC4-49E3-A2E2-A804BE88845B}" dt="2021-05-06T09:32:25.047" v="3985"/>
          <ac:spMkLst>
            <pc:docMk/>
            <pc:sldMk cId="1488022321" sldId="1336"/>
            <ac:spMk id="229" creationId="{5AF88D0B-5162-47F2-8564-973434B0A23D}"/>
          </ac:spMkLst>
        </pc:spChg>
        <pc:spChg chg="mod">
          <ac:chgData name="Hamlet Markarian" userId="4926d2b407f31d77" providerId="LiveId" clId="{1C057F98-2CC4-49E3-A2E2-A804BE88845B}" dt="2021-05-06T09:32:25.047" v="3985"/>
          <ac:spMkLst>
            <pc:docMk/>
            <pc:sldMk cId="1488022321" sldId="1336"/>
            <ac:spMk id="230" creationId="{08A5C199-6AA9-4549-895D-0B437547C8BB}"/>
          </ac:spMkLst>
        </pc:spChg>
        <pc:spChg chg="mod">
          <ac:chgData name="Hamlet Markarian" userId="4926d2b407f31d77" providerId="LiveId" clId="{1C057F98-2CC4-49E3-A2E2-A804BE88845B}" dt="2021-05-06T09:32:25.047" v="3985"/>
          <ac:spMkLst>
            <pc:docMk/>
            <pc:sldMk cId="1488022321" sldId="1336"/>
            <ac:spMk id="231" creationId="{22396183-850E-421E-9D6E-EC9A6AF5EF66}"/>
          </ac:spMkLst>
        </pc:spChg>
        <pc:spChg chg="mod">
          <ac:chgData name="Hamlet Markarian" userId="4926d2b407f31d77" providerId="LiveId" clId="{1C057F98-2CC4-49E3-A2E2-A804BE88845B}" dt="2021-05-06T09:32:25.047" v="3985"/>
          <ac:spMkLst>
            <pc:docMk/>
            <pc:sldMk cId="1488022321" sldId="1336"/>
            <ac:spMk id="232" creationId="{63525495-B7F9-4AF6-BE7E-F65167C7F4DF}"/>
          </ac:spMkLst>
        </pc:spChg>
        <pc:spChg chg="mod">
          <ac:chgData name="Hamlet Markarian" userId="4926d2b407f31d77" providerId="LiveId" clId="{1C057F98-2CC4-49E3-A2E2-A804BE88845B}" dt="2021-05-06T09:32:25.047" v="3985"/>
          <ac:spMkLst>
            <pc:docMk/>
            <pc:sldMk cId="1488022321" sldId="1336"/>
            <ac:spMk id="233" creationId="{626BE329-231D-43E5-871B-DDF4C2FD1262}"/>
          </ac:spMkLst>
        </pc:spChg>
        <pc:spChg chg="mod">
          <ac:chgData name="Hamlet Markarian" userId="4926d2b407f31d77" providerId="LiveId" clId="{1C057F98-2CC4-49E3-A2E2-A804BE88845B}" dt="2021-05-06T09:32:25.047" v="3985"/>
          <ac:spMkLst>
            <pc:docMk/>
            <pc:sldMk cId="1488022321" sldId="1336"/>
            <ac:spMk id="234" creationId="{6F2D2282-8FE2-4D23-9EC8-E95085FB56E8}"/>
          </ac:spMkLst>
        </pc:spChg>
        <pc:spChg chg="mod">
          <ac:chgData name="Hamlet Markarian" userId="4926d2b407f31d77" providerId="LiveId" clId="{1C057F98-2CC4-49E3-A2E2-A804BE88845B}" dt="2021-05-06T09:32:25.047" v="3985"/>
          <ac:spMkLst>
            <pc:docMk/>
            <pc:sldMk cId="1488022321" sldId="1336"/>
            <ac:spMk id="235" creationId="{E5D4B9F1-99B7-47D9-A1AF-1CD255870587}"/>
          </ac:spMkLst>
        </pc:spChg>
        <pc:spChg chg="mod">
          <ac:chgData name="Hamlet Markarian" userId="4926d2b407f31d77" providerId="LiveId" clId="{1C057F98-2CC4-49E3-A2E2-A804BE88845B}" dt="2021-05-06T09:32:25.047" v="3985"/>
          <ac:spMkLst>
            <pc:docMk/>
            <pc:sldMk cId="1488022321" sldId="1336"/>
            <ac:spMk id="236" creationId="{94171BCA-D78B-436D-A8A5-32022A91D372}"/>
          </ac:spMkLst>
        </pc:spChg>
        <pc:spChg chg="mod">
          <ac:chgData name="Hamlet Markarian" userId="4926d2b407f31d77" providerId="LiveId" clId="{1C057F98-2CC4-49E3-A2E2-A804BE88845B}" dt="2021-05-06T09:32:25.047" v="3985"/>
          <ac:spMkLst>
            <pc:docMk/>
            <pc:sldMk cId="1488022321" sldId="1336"/>
            <ac:spMk id="237" creationId="{6A5DF111-D39E-4A2F-B430-466AE2D51DAB}"/>
          </ac:spMkLst>
        </pc:spChg>
        <pc:grpChg chg="mod">
          <ac:chgData name="Hamlet Markarian" userId="4926d2b407f31d77" providerId="LiveId" clId="{1C057F98-2CC4-49E3-A2E2-A804BE88845B}" dt="2021-05-06T09:32:25.047" v="3985"/>
          <ac:grpSpMkLst>
            <pc:docMk/>
            <pc:sldMk cId="1488022321" sldId="1336"/>
            <ac:grpSpMk id="2" creationId="{35F049C3-1551-4412-A541-0C427FB5E3CE}"/>
          </ac:grpSpMkLst>
        </pc:grpChg>
        <pc:picChg chg="mod">
          <ac:chgData name="Hamlet Markarian" userId="4926d2b407f31d77" providerId="LiveId" clId="{1C057F98-2CC4-49E3-A2E2-A804BE88845B}" dt="2021-05-06T09:32:25.047" v="3985"/>
          <ac:picMkLst>
            <pc:docMk/>
            <pc:sldMk cId="1488022321" sldId="1336"/>
            <ac:picMk id="7" creationId="{1190B5BC-289C-480A-9F4B-8A49BF1CA8AF}"/>
          </ac:picMkLst>
        </pc:picChg>
        <pc:picChg chg="mod">
          <ac:chgData name="Hamlet Markarian" userId="4926d2b407f31d77" providerId="LiveId" clId="{1C057F98-2CC4-49E3-A2E2-A804BE88845B}" dt="2021-05-06T09:32:25.047" v="3985"/>
          <ac:picMkLst>
            <pc:docMk/>
            <pc:sldMk cId="1488022321" sldId="1336"/>
            <ac:picMk id="86" creationId="{71CAD0C0-53F5-4327-92E6-CA35CCF976CC}"/>
          </ac:picMkLst>
        </pc:picChg>
        <pc:picChg chg="mod">
          <ac:chgData name="Hamlet Markarian" userId="4926d2b407f31d77" providerId="LiveId" clId="{1C057F98-2CC4-49E3-A2E2-A804BE88845B}" dt="2021-05-06T09:32:25.047" v="3985"/>
          <ac:picMkLst>
            <pc:docMk/>
            <pc:sldMk cId="1488022321" sldId="1336"/>
            <ac:picMk id="111" creationId="{63156075-871F-4665-AEC2-1EDE258FDB9D}"/>
          </ac:picMkLst>
        </pc:picChg>
        <pc:picChg chg="mod">
          <ac:chgData name="Hamlet Markarian" userId="4926d2b407f31d77" providerId="LiveId" clId="{1C057F98-2CC4-49E3-A2E2-A804BE88845B}" dt="2021-05-06T09:32:25.047" v="3985"/>
          <ac:picMkLst>
            <pc:docMk/>
            <pc:sldMk cId="1488022321" sldId="1336"/>
            <ac:picMk id="138" creationId="{A09B1C78-ECD9-4772-A529-0F0E88C9F9B1}"/>
          </ac:picMkLst>
        </pc:picChg>
        <pc:picChg chg="mod">
          <ac:chgData name="Hamlet Markarian" userId="4926d2b407f31d77" providerId="LiveId" clId="{1C057F98-2CC4-49E3-A2E2-A804BE88845B}" dt="2021-05-06T09:32:25.047" v="3985"/>
          <ac:picMkLst>
            <pc:docMk/>
            <pc:sldMk cId="1488022321" sldId="1336"/>
            <ac:picMk id="150" creationId="{0F7CB2A9-154D-42A4-8A91-42B65DD967F4}"/>
          </ac:picMkLst>
        </pc:picChg>
        <pc:picChg chg="mod">
          <ac:chgData name="Hamlet Markarian" userId="4926d2b407f31d77" providerId="LiveId" clId="{1C057F98-2CC4-49E3-A2E2-A804BE88845B}" dt="2021-05-06T09:32:25.047" v="3985"/>
          <ac:picMkLst>
            <pc:docMk/>
            <pc:sldMk cId="1488022321" sldId="1336"/>
            <ac:picMk id="162" creationId="{F4267119-5550-480B-AE72-7C6E5EC1BD0F}"/>
          </ac:picMkLst>
        </pc:picChg>
        <pc:picChg chg="mod">
          <ac:chgData name="Hamlet Markarian" userId="4926d2b407f31d77" providerId="LiveId" clId="{1C057F98-2CC4-49E3-A2E2-A804BE88845B}" dt="2021-05-06T09:32:25.047" v="3985"/>
          <ac:picMkLst>
            <pc:docMk/>
            <pc:sldMk cId="1488022321" sldId="1336"/>
            <ac:picMk id="174" creationId="{DCC7EB37-C732-4B89-A4B1-2294463E41ED}"/>
          </ac:picMkLst>
        </pc:picChg>
        <pc:picChg chg="mod">
          <ac:chgData name="Hamlet Markarian" userId="4926d2b407f31d77" providerId="LiveId" clId="{1C057F98-2CC4-49E3-A2E2-A804BE88845B}" dt="2021-05-06T09:32:25.047" v="3985"/>
          <ac:picMkLst>
            <pc:docMk/>
            <pc:sldMk cId="1488022321" sldId="1336"/>
            <ac:picMk id="214" creationId="{E30090B1-7C0D-4D51-BF2A-9D002C9A99A9}"/>
          </ac:picMkLst>
        </pc:picChg>
      </pc:sldChg>
      <pc:sldChg chg="addSp delSp modSp del mod">
        <pc:chgData name="Hamlet Markarian" userId="4926d2b407f31d77" providerId="LiveId" clId="{1C057F98-2CC4-49E3-A2E2-A804BE88845B}" dt="2021-05-05T18:52:44.024" v="1199" actId="2696"/>
        <pc:sldMkLst>
          <pc:docMk/>
          <pc:sldMk cId="160959922" sldId="1617"/>
        </pc:sldMkLst>
        <pc:spChg chg="mod ord topLvl">
          <ac:chgData name="Hamlet Markarian" userId="4926d2b407f31d77" providerId="LiveId" clId="{1C057F98-2CC4-49E3-A2E2-A804BE88845B}" dt="2021-05-05T09:18:22.881" v="593" actId="20577"/>
          <ac:spMkLst>
            <pc:docMk/>
            <pc:sldMk cId="160959922" sldId="1617"/>
            <ac:spMk id="5" creationId="{BC01E833-A438-4C2A-AF28-2B402D7F80E5}"/>
          </ac:spMkLst>
        </pc:spChg>
        <pc:spChg chg="add del mod">
          <ac:chgData name="Hamlet Markarian" userId="4926d2b407f31d77" providerId="LiveId" clId="{1C057F98-2CC4-49E3-A2E2-A804BE88845B}" dt="2021-05-04T12:45:49.704" v="72" actId="478"/>
          <ac:spMkLst>
            <pc:docMk/>
            <pc:sldMk cId="160959922" sldId="1617"/>
            <ac:spMk id="24" creationId="{AC67F5E6-1194-488F-8907-33D99801E025}"/>
          </ac:spMkLst>
        </pc:spChg>
        <pc:spChg chg="add mod ord topLvl">
          <ac:chgData name="Hamlet Markarian" userId="4926d2b407f31d77" providerId="LiveId" clId="{1C057F98-2CC4-49E3-A2E2-A804BE88845B}" dt="2021-05-05T09:17:58.772" v="588" actId="3064"/>
          <ac:spMkLst>
            <pc:docMk/>
            <pc:sldMk cId="160959922" sldId="1617"/>
            <ac:spMk id="26" creationId="{D2F7AB68-18ED-47EB-A7E8-03F8D241CEC9}"/>
          </ac:spMkLst>
        </pc:spChg>
        <pc:spChg chg="add mod">
          <ac:chgData name="Hamlet Markarian" userId="4926d2b407f31d77" providerId="LiveId" clId="{1C057F98-2CC4-49E3-A2E2-A804BE88845B}" dt="2021-05-04T17:10:18.678" v="437" actId="207"/>
          <ac:spMkLst>
            <pc:docMk/>
            <pc:sldMk cId="160959922" sldId="1617"/>
            <ac:spMk id="29" creationId="{566E9523-853B-4EA3-8DC0-1694D7AE9D3E}"/>
          </ac:spMkLst>
        </pc:spChg>
        <pc:spChg chg="add mod">
          <ac:chgData name="Hamlet Markarian" userId="4926d2b407f31d77" providerId="LiveId" clId="{1C057F98-2CC4-49E3-A2E2-A804BE88845B}" dt="2021-05-04T12:53:58.904" v="161" actId="1037"/>
          <ac:spMkLst>
            <pc:docMk/>
            <pc:sldMk cId="160959922" sldId="1617"/>
            <ac:spMk id="30" creationId="{6A271413-F985-4F56-80F8-A645F59EBAB9}"/>
          </ac:spMkLst>
        </pc:spChg>
        <pc:spChg chg="add mod">
          <ac:chgData name="Hamlet Markarian" userId="4926d2b407f31d77" providerId="LiveId" clId="{1C057F98-2CC4-49E3-A2E2-A804BE88845B}" dt="2021-05-04T17:10:24.953" v="439" actId="207"/>
          <ac:spMkLst>
            <pc:docMk/>
            <pc:sldMk cId="160959922" sldId="1617"/>
            <ac:spMk id="31" creationId="{71AF1C15-4287-4E36-88C6-A4F0B6065C2F}"/>
          </ac:spMkLst>
        </pc:spChg>
        <pc:spChg chg="add mod">
          <ac:chgData name="Hamlet Markarian" userId="4926d2b407f31d77" providerId="LiveId" clId="{1C057F98-2CC4-49E3-A2E2-A804BE88845B}" dt="2021-05-04T12:53:58.904" v="161" actId="1037"/>
          <ac:spMkLst>
            <pc:docMk/>
            <pc:sldMk cId="160959922" sldId="1617"/>
            <ac:spMk id="32" creationId="{4F32E824-73AE-4846-8564-BEC1A6545756}"/>
          </ac:spMkLst>
        </pc:spChg>
        <pc:spChg chg="add mod">
          <ac:chgData name="Hamlet Markarian" userId="4926d2b407f31d77" providerId="LiveId" clId="{1C057F98-2CC4-49E3-A2E2-A804BE88845B}" dt="2021-05-04T17:10:50.991" v="442" actId="207"/>
          <ac:spMkLst>
            <pc:docMk/>
            <pc:sldMk cId="160959922" sldId="1617"/>
            <ac:spMk id="33" creationId="{28973413-CFAF-4203-8C1A-2D78F6DD33DB}"/>
          </ac:spMkLst>
        </pc:spChg>
        <pc:spChg chg="add mod">
          <ac:chgData name="Hamlet Markarian" userId="4926d2b407f31d77" providerId="LiveId" clId="{1C057F98-2CC4-49E3-A2E2-A804BE88845B}" dt="2021-05-04T12:53:11.019" v="154" actId="14100"/>
          <ac:spMkLst>
            <pc:docMk/>
            <pc:sldMk cId="160959922" sldId="1617"/>
            <ac:spMk id="34" creationId="{79D35DCB-F3B3-4DEB-BE0E-14DD9296C1A0}"/>
          </ac:spMkLst>
        </pc:spChg>
        <pc:spChg chg="add mod">
          <ac:chgData name="Hamlet Markarian" userId="4926d2b407f31d77" providerId="LiveId" clId="{1C057F98-2CC4-49E3-A2E2-A804BE88845B}" dt="2021-05-04T17:10:53.399" v="443" actId="207"/>
          <ac:spMkLst>
            <pc:docMk/>
            <pc:sldMk cId="160959922" sldId="1617"/>
            <ac:spMk id="35" creationId="{9C645794-6AF1-40C1-9893-2E99590AC79E}"/>
          </ac:spMkLst>
        </pc:spChg>
        <pc:spChg chg="add mod">
          <ac:chgData name="Hamlet Markarian" userId="4926d2b407f31d77" providerId="LiveId" clId="{1C057F98-2CC4-49E3-A2E2-A804BE88845B}" dt="2021-05-04T12:53:15.121" v="156" actId="14100"/>
          <ac:spMkLst>
            <pc:docMk/>
            <pc:sldMk cId="160959922" sldId="1617"/>
            <ac:spMk id="36" creationId="{E40829B2-5540-4E3D-9FEC-1653374C7D67}"/>
          </ac:spMkLst>
        </pc:spChg>
        <pc:spChg chg="mod ord topLvl">
          <ac:chgData name="Hamlet Markarian" userId="4926d2b407f31d77" providerId="LiveId" clId="{1C057F98-2CC4-49E3-A2E2-A804BE88845B}" dt="2021-05-05T09:17:58.772" v="588" actId="3064"/>
          <ac:spMkLst>
            <pc:docMk/>
            <pc:sldMk cId="160959922" sldId="1617"/>
            <ac:spMk id="47" creationId="{A44B59C1-E517-4559-B5F8-F894977DEDFE}"/>
          </ac:spMkLst>
        </pc:spChg>
        <pc:spChg chg="mod ord topLvl">
          <ac:chgData name="Hamlet Markarian" userId="4926d2b407f31d77" providerId="LiveId" clId="{1C057F98-2CC4-49E3-A2E2-A804BE88845B}" dt="2021-05-05T09:18:10.994" v="591" actId="20577"/>
          <ac:spMkLst>
            <pc:docMk/>
            <pc:sldMk cId="160959922" sldId="1617"/>
            <ac:spMk id="50" creationId="{4F998B1D-6B43-4A9D-AD50-A2533B0C2888}"/>
          </ac:spMkLst>
        </pc:spChg>
        <pc:spChg chg="del">
          <ac:chgData name="Hamlet Markarian" userId="4926d2b407f31d77" providerId="LiveId" clId="{1C057F98-2CC4-49E3-A2E2-A804BE88845B}" dt="2021-05-04T12:41:29.064" v="1" actId="478"/>
          <ac:spMkLst>
            <pc:docMk/>
            <pc:sldMk cId="160959922" sldId="1617"/>
            <ac:spMk id="99" creationId="{7F0DAA17-E96C-4BBC-9FFE-70C3B32EC13A}"/>
          </ac:spMkLst>
        </pc:spChg>
        <pc:spChg chg="del">
          <ac:chgData name="Hamlet Markarian" userId="4926d2b407f31d77" providerId="LiveId" clId="{1C057F98-2CC4-49E3-A2E2-A804BE88845B}" dt="2021-05-04T12:41:29.064" v="1" actId="478"/>
          <ac:spMkLst>
            <pc:docMk/>
            <pc:sldMk cId="160959922" sldId="1617"/>
            <ac:spMk id="102" creationId="{DFA662C1-794D-4FB2-BAED-086BFAF8ACFF}"/>
          </ac:spMkLst>
        </pc:spChg>
        <pc:spChg chg="del">
          <ac:chgData name="Hamlet Markarian" userId="4926d2b407f31d77" providerId="LiveId" clId="{1C057F98-2CC4-49E3-A2E2-A804BE88845B}" dt="2021-05-04T12:41:29.064" v="1" actId="478"/>
          <ac:spMkLst>
            <pc:docMk/>
            <pc:sldMk cId="160959922" sldId="1617"/>
            <ac:spMk id="103" creationId="{5C33ADC1-39A5-45AA-9ACA-933FC7E3A016}"/>
          </ac:spMkLst>
        </pc:spChg>
        <pc:spChg chg="del">
          <ac:chgData name="Hamlet Markarian" userId="4926d2b407f31d77" providerId="LiveId" clId="{1C057F98-2CC4-49E3-A2E2-A804BE88845B}" dt="2021-05-04T12:41:29.064" v="1" actId="478"/>
          <ac:spMkLst>
            <pc:docMk/>
            <pc:sldMk cId="160959922" sldId="1617"/>
            <ac:spMk id="105" creationId="{89B7FBC1-A9E6-4C76-BE08-42703056EC79}"/>
          </ac:spMkLst>
        </pc:spChg>
        <pc:spChg chg="del">
          <ac:chgData name="Hamlet Markarian" userId="4926d2b407f31d77" providerId="LiveId" clId="{1C057F98-2CC4-49E3-A2E2-A804BE88845B}" dt="2021-05-04T12:41:29.064" v="1" actId="478"/>
          <ac:spMkLst>
            <pc:docMk/>
            <pc:sldMk cId="160959922" sldId="1617"/>
            <ac:spMk id="106" creationId="{06A6FC53-B98F-4366-9C21-52B673CD8297}"/>
          </ac:spMkLst>
        </pc:spChg>
        <pc:spChg chg="del">
          <ac:chgData name="Hamlet Markarian" userId="4926d2b407f31d77" providerId="LiveId" clId="{1C057F98-2CC4-49E3-A2E2-A804BE88845B}" dt="2021-05-04T12:41:29.064" v="1" actId="478"/>
          <ac:spMkLst>
            <pc:docMk/>
            <pc:sldMk cId="160959922" sldId="1617"/>
            <ac:spMk id="107" creationId="{60EBA6A9-59D2-4687-A6F2-0C1F593181B1}"/>
          </ac:spMkLst>
        </pc:spChg>
        <pc:spChg chg="del">
          <ac:chgData name="Hamlet Markarian" userId="4926d2b407f31d77" providerId="LiveId" clId="{1C057F98-2CC4-49E3-A2E2-A804BE88845B}" dt="2021-05-04T12:41:29.064" v="1" actId="478"/>
          <ac:spMkLst>
            <pc:docMk/>
            <pc:sldMk cId="160959922" sldId="1617"/>
            <ac:spMk id="108" creationId="{68DDBC03-CB16-4E51-9584-CFB08EE565B2}"/>
          </ac:spMkLst>
        </pc:spChg>
        <pc:spChg chg="del">
          <ac:chgData name="Hamlet Markarian" userId="4926d2b407f31d77" providerId="LiveId" clId="{1C057F98-2CC4-49E3-A2E2-A804BE88845B}" dt="2021-05-04T12:41:29.064" v="1" actId="478"/>
          <ac:spMkLst>
            <pc:docMk/>
            <pc:sldMk cId="160959922" sldId="1617"/>
            <ac:spMk id="109" creationId="{FD620056-9642-47BB-8D22-692056279AE0}"/>
          </ac:spMkLst>
        </pc:spChg>
        <pc:grpChg chg="add del mod">
          <ac:chgData name="Hamlet Markarian" userId="4926d2b407f31d77" providerId="LiveId" clId="{1C057F98-2CC4-49E3-A2E2-A804BE88845B}" dt="2021-05-04T12:48:59.735" v="114" actId="165"/>
          <ac:grpSpMkLst>
            <pc:docMk/>
            <pc:sldMk cId="160959922" sldId="1617"/>
            <ac:grpSpMk id="2" creationId="{6C707540-D9FF-4FBB-A768-8446468ECCB4}"/>
          </ac:grpSpMkLst>
        </pc:grpChg>
        <pc:grpChg chg="mod ord">
          <ac:chgData name="Hamlet Markarian" userId="4926d2b407f31d77" providerId="LiveId" clId="{1C057F98-2CC4-49E3-A2E2-A804BE88845B}" dt="2021-05-04T12:52:13.094" v="148" actId="1037"/>
          <ac:grpSpMkLst>
            <pc:docMk/>
            <pc:sldMk cId="160959922" sldId="1617"/>
            <ac:grpSpMk id="85" creationId="{2386B6A7-AA72-4C56-84B2-783D455833CA}"/>
          </ac:grpSpMkLst>
        </pc:grpChg>
        <pc:picChg chg="add del mod">
          <ac:chgData name="Hamlet Markarian" userId="4926d2b407f31d77" providerId="LiveId" clId="{1C057F98-2CC4-49E3-A2E2-A804BE88845B}" dt="2021-05-04T12:45:49.704" v="72" actId="478"/>
          <ac:picMkLst>
            <pc:docMk/>
            <pc:sldMk cId="160959922" sldId="1617"/>
            <ac:picMk id="25" creationId="{1D6B5BC1-666A-4F26-86E9-BBC7B1D0B910}"/>
          </ac:picMkLst>
        </pc:picChg>
        <pc:picChg chg="add del mod">
          <ac:chgData name="Hamlet Markarian" userId="4926d2b407f31d77" providerId="LiveId" clId="{1C057F98-2CC4-49E3-A2E2-A804BE88845B}" dt="2021-05-05T09:18:04.942" v="589" actId="478"/>
          <ac:picMkLst>
            <pc:docMk/>
            <pc:sldMk cId="160959922" sldId="1617"/>
            <ac:picMk id="27" creationId="{BB43D38F-C283-4E03-B07F-809959BE2E9C}"/>
          </ac:picMkLst>
        </pc:picChg>
        <pc:picChg chg="add mod">
          <ac:chgData name="Hamlet Markarian" userId="4926d2b407f31d77" providerId="LiveId" clId="{1C057F98-2CC4-49E3-A2E2-A804BE88845B}" dt="2021-05-05T09:18:05.943" v="590"/>
          <ac:picMkLst>
            <pc:docMk/>
            <pc:sldMk cId="160959922" sldId="1617"/>
            <ac:picMk id="28" creationId="{4CDC7438-AA01-4628-9C8E-0A717E0BE1D7}"/>
          </ac:picMkLst>
        </pc:picChg>
        <pc:picChg chg="add mod">
          <ac:chgData name="Hamlet Markarian" userId="4926d2b407f31d77" providerId="LiveId" clId="{1C057F98-2CC4-49E3-A2E2-A804BE88845B}" dt="2021-05-05T09:18:05.943" v="590"/>
          <ac:picMkLst>
            <pc:docMk/>
            <pc:sldMk cId="160959922" sldId="1617"/>
            <ac:picMk id="38" creationId="{117B92E8-802E-4705-8937-271FFD4CA9AC}"/>
          </ac:picMkLst>
        </pc:picChg>
        <pc:picChg chg="add mod">
          <ac:chgData name="Hamlet Markarian" userId="4926d2b407f31d77" providerId="LiveId" clId="{1C057F98-2CC4-49E3-A2E2-A804BE88845B}" dt="2021-05-05T09:18:05.943" v="590"/>
          <ac:picMkLst>
            <pc:docMk/>
            <pc:sldMk cId="160959922" sldId="1617"/>
            <ac:picMk id="40" creationId="{7DCA02E1-59FB-437A-BD8E-4909A2BDE1EB}"/>
          </ac:picMkLst>
        </pc:picChg>
        <pc:picChg chg="add mod">
          <ac:chgData name="Hamlet Markarian" userId="4926d2b407f31d77" providerId="LiveId" clId="{1C057F98-2CC4-49E3-A2E2-A804BE88845B}" dt="2021-05-05T09:18:18.778" v="592" actId="1076"/>
          <ac:picMkLst>
            <pc:docMk/>
            <pc:sldMk cId="160959922" sldId="1617"/>
            <ac:picMk id="41" creationId="{F69ED17C-5B07-4BE2-802B-0CB8734E4FD5}"/>
          </ac:picMkLst>
        </pc:picChg>
        <pc:picChg chg="del mod">
          <ac:chgData name="Hamlet Markarian" userId="4926d2b407f31d77" providerId="LiveId" clId="{1C057F98-2CC4-49E3-A2E2-A804BE88845B}" dt="2021-05-05T09:18:04.942" v="589" actId="478"/>
          <ac:picMkLst>
            <pc:docMk/>
            <pc:sldMk cId="160959922" sldId="1617"/>
            <ac:picMk id="51" creationId="{D360A8C7-1AE3-4738-B2EF-5AA57F1EEE6A}"/>
          </ac:picMkLst>
        </pc:picChg>
        <pc:picChg chg="del mod">
          <ac:chgData name="Hamlet Markarian" userId="4926d2b407f31d77" providerId="LiveId" clId="{1C057F98-2CC4-49E3-A2E2-A804BE88845B}" dt="2021-05-05T09:18:04.942" v="589" actId="478"/>
          <ac:picMkLst>
            <pc:docMk/>
            <pc:sldMk cId="160959922" sldId="1617"/>
            <ac:picMk id="52" creationId="{E48DCB4A-A870-4BD7-A359-F6123EED9B07}"/>
          </ac:picMkLst>
        </pc:picChg>
        <pc:picChg chg="del mod">
          <ac:chgData name="Hamlet Markarian" userId="4926d2b407f31d77" providerId="LiveId" clId="{1C057F98-2CC4-49E3-A2E2-A804BE88845B}" dt="2021-05-05T09:18:04.942" v="589" actId="478"/>
          <ac:picMkLst>
            <pc:docMk/>
            <pc:sldMk cId="160959922" sldId="1617"/>
            <ac:picMk id="61" creationId="{CF3111B2-DAAA-467A-9BE2-5515F503E028}"/>
          </ac:picMkLst>
        </pc:picChg>
        <pc:cxnChg chg="add mod">
          <ac:chgData name="Hamlet Markarian" userId="4926d2b407f31d77" providerId="LiveId" clId="{1C057F98-2CC4-49E3-A2E2-A804BE88845B}" dt="2021-05-04T13:01:29.757" v="204" actId="14100"/>
          <ac:cxnSpMkLst>
            <pc:docMk/>
            <pc:sldMk cId="160959922" sldId="1617"/>
            <ac:cxnSpMk id="37" creationId="{882C8390-A016-48A0-825E-0ACC2AF447DF}"/>
          </ac:cxnSpMkLst>
        </pc:cxnChg>
        <pc:cxnChg chg="add mod">
          <ac:chgData name="Hamlet Markarian" userId="4926d2b407f31d77" providerId="LiveId" clId="{1C057F98-2CC4-49E3-A2E2-A804BE88845B}" dt="2021-05-04T17:13:00.731" v="456" actId="1036"/>
          <ac:cxnSpMkLst>
            <pc:docMk/>
            <pc:sldMk cId="160959922" sldId="1617"/>
            <ac:cxnSpMk id="39" creationId="{5FFD0771-B3A8-4101-BDA5-43F4E9C9C85C}"/>
          </ac:cxnSpMkLst>
        </pc:cxnChg>
        <pc:cxnChg chg="del">
          <ac:chgData name="Hamlet Markarian" userId="4926d2b407f31d77" providerId="LiveId" clId="{1C057F98-2CC4-49E3-A2E2-A804BE88845B}" dt="2021-05-04T12:41:29.064" v="1" actId="478"/>
          <ac:cxnSpMkLst>
            <pc:docMk/>
            <pc:sldMk cId="160959922" sldId="1617"/>
            <ac:cxnSpMk id="110" creationId="{A9F6510D-A196-4279-A0C4-DE67CE72E628}"/>
          </ac:cxnSpMkLst>
        </pc:cxnChg>
      </pc:sldChg>
      <pc:sldChg chg="del">
        <pc:chgData name="Hamlet Markarian" userId="4926d2b407f31d77" providerId="LiveId" clId="{1C057F98-2CC4-49E3-A2E2-A804BE88845B}" dt="2021-05-04T12:57:13.272" v="182" actId="2696"/>
        <pc:sldMkLst>
          <pc:docMk/>
          <pc:sldMk cId="2473427026" sldId="1646"/>
        </pc:sldMkLst>
      </pc:sldChg>
      <pc:sldChg chg="delSp del">
        <pc:chgData name="Hamlet Markarian" userId="4926d2b407f31d77" providerId="LiveId" clId="{1C057F98-2CC4-49E3-A2E2-A804BE88845B}" dt="2021-05-04T13:02:03.560" v="207" actId="2696"/>
        <pc:sldMkLst>
          <pc:docMk/>
          <pc:sldMk cId="2980103758" sldId="1647"/>
        </pc:sldMkLst>
        <pc:spChg chg="del">
          <ac:chgData name="Hamlet Markarian" userId="4926d2b407f31d77" providerId="LiveId" clId="{1C057F98-2CC4-49E3-A2E2-A804BE88845B}" dt="2021-05-04T13:00:19.642" v="193" actId="21"/>
          <ac:spMkLst>
            <pc:docMk/>
            <pc:sldMk cId="2980103758" sldId="1647"/>
            <ac:spMk id="15" creationId="{8B1DC3A9-6304-44F5-8E46-BE9371474C0E}"/>
          </ac:spMkLst>
        </pc:spChg>
        <pc:spChg chg="del">
          <ac:chgData name="Hamlet Markarian" userId="4926d2b407f31d77" providerId="LiveId" clId="{1C057F98-2CC4-49E3-A2E2-A804BE88845B}" dt="2021-05-04T13:00:19.642" v="193" actId="21"/>
          <ac:spMkLst>
            <pc:docMk/>
            <pc:sldMk cId="2980103758" sldId="1647"/>
            <ac:spMk id="16" creationId="{0D501B2D-02F6-412A-9FF6-375382B4D250}"/>
          </ac:spMkLst>
        </pc:spChg>
        <pc:spChg chg="del">
          <ac:chgData name="Hamlet Markarian" userId="4926d2b407f31d77" providerId="LiveId" clId="{1C057F98-2CC4-49E3-A2E2-A804BE88845B}" dt="2021-05-04T13:00:19.642" v="193" actId="21"/>
          <ac:spMkLst>
            <pc:docMk/>
            <pc:sldMk cId="2980103758" sldId="1647"/>
            <ac:spMk id="17" creationId="{C5F1A69C-C8A7-4339-957E-7E7FFCC6D652}"/>
          </ac:spMkLst>
        </pc:spChg>
        <pc:spChg chg="del">
          <ac:chgData name="Hamlet Markarian" userId="4926d2b407f31d77" providerId="LiveId" clId="{1C057F98-2CC4-49E3-A2E2-A804BE88845B}" dt="2021-05-04T13:00:19.642" v="193" actId="21"/>
          <ac:spMkLst>
            <pc:docMk/>
            <pc:sldMk cId="2980103758" sldId="1647"/>
            <ac:spMk id="18" creationId="{A8E85E6A-A73C-427B-AF65-70097FC227AD}"/>
          </ac:spMkLst>
        </pc:spChg>
        <pc:spChg chg="del">
          <ac:chgData name="Hamlet Markarian" userId="4926d2b407f31d77" providerId="LiveId" clId="{1C057F98-2CC4-49E3-A2E2-A804BE88845B}" dt="2021-05-04T13:00:19.642" v="193" actId="21"/>
          <ac:spMkLst>
            <pc:docMk/>
            <pc:sldMk cId="2980103758" sldId="1647"/>
            <ac:spMk id="20" creationId="{5B666742-8B8F-4ADC-8D2A-9D9279E28B5F}"/>
          </ac:spMkLst>
        </pc:spChg>
        <pc:spChg chg="del">
          <ac:chgData name="Hamlet Markarian" userId="4926d2b407f31d77" providerId="LiveId" clId="{1C057F98-2CC4-49E3-A2E2-A804BE88845B}" dt="2021-05-04T13:00:19.642" v="193" actId="21"/>
          <ac:spMkLst>
            <pc:docMk/>
            <pc:sldMk cId="2980103758" sldId="1647"/>
            <ac:spMk id="21" creationId="{62EE943F-A90F-4B85-9197-0BC3BDA1E3BB}"/>
          </ac:spMkLst>
        </pc:spChg>
        <pc:spChg chg="del">
          <ac:chgData name="Hamlet Markarian" userId="4926d2b407f31d77" providerId="LiveId" clId="{1C057F98-2CC4-49E3-A2E2-A804BE88845B}" dt="2021-05-04T13:00:19.642" v="193" actId="21"/>
          <ac:spMkLst>
            <pc:docMk/>
            <pc:sldMk cId="2980103758" sldId="1647"/>
            <ac:spMk id="31" creationId="{70448BC8-2578-49E8-9AA5-E0602D6E2A74}"/>
          </ac:spMkLst>
        </pc:spChg>
        <pc:spChg chg="del">
          <ac:chgData name="Hamlet Markarian" userId="4926d2b407f31d77" providerId="LiveId" clId="{1C057F98-2CC4-49E3-A2E2-A804BE88845B}" dt="2021-05-04T13:00:19.642" v="193" actId="21"/>
          <ac:spMkLst>
            <pc:docMk/>
            <pc:sldMk cId="2980103758" sldId="1647"/>
            <ac:spMk id="32" creationId="{E91BCE07-BC38-4290-A2BE-DC817B5C2838}"/>
          </ac:spMkLst>
        </pc:spChg>
        <pc:spChg chg="del">
          <ac:chgData name="Hamlet Markarian" userId="4926d2b407f31d77" providerId="LiveId" clId="{1C057F98-2CC4-49E3-A2E2-A804BE88845B}" dt="2021-05-04T13:00:19.642" v="193" actId="21"/>
          <ac:spMkLst>
            <pc:docMk/>
            <pc:sldMk cId="2980103758" sldId="1647"/>
            <ac:spMk id="33" creationId="{0BFC63E1-D2DA-4129-9D0D-98053AA73250}"/>
          </ac:spMkLst>
        </pc:spChg>
        <pc:spChg chg="del">
          <ac:chgData name="Hamlet Markarian" userId="4926d2b407f31d77" providerId="LiveId" clId="{1C057F98-2CC4-49E3-A2E2-A804BE88845B}" dt="2021-05-04T13:00:19.642" v="193" actId="21"/>
          <ac:spMkLst>
            <pc:docMk/>
            <pc:sldMk cId="2980103758" sldId="1647"/>
            <ac:spMk id="34" creationId="{E2D60E7D-3AD6-4772-B287-F35A7E8CBE3D}"/>
          </ac:spMkLst>
        </pc:spChg>
        <pc:spChg chg="del">
          <ac:chgData name="Hamlet Markarian" userId="4926d2b407f31d77" providerId="LiveId" clId="{1C057F98-2CC4-49E3-A2E2-A804BE88845B}" dt="2021-05-04T13:00:19.642" v="193" actId="21"/>
          <ac:spMkLst>
            <pc:docMk/>
            <pc:sldMk cId="2980103758" sldId="1647"/>
            <ac:spMk id="35" creationId="{DDACBB59-27DF-4739-B26F-CB728FAA48E2}"/>
          </ac:spMkLst>
        </pc:spChg>
        <pc:spChg chg="del">
          <ac:chgData name="Hamlet Markarian" userId="4926d2b407f31d77" providerId="LiveId" clId="{1C057F98-2CC4-49E3-A2E2-A804BE88845B}" dt="2021-05-04T13:00:19.642" v="193" actId="21"/>
          <ac:spMkLst>
            <pc:docMk/>
            <pc:sldMk cId="2980103758" sldId="1647"/>
            <ac:spMk id="41" creationId="{47FD1B7C-D8A9-4D88-8114-AF50F798B174}"/>
          </ac:spMkLst>
        </pc:spChg>
        <pc:grpChg chg="del">
          <ac:chgData name="Hamlet Markarian" userId="4926d2b407f31d77" providerId="LiveId" clId="{1C057F98-2CC4-49E3-A2E2-A804BE88845B}" dt="2021-05-04T13:00:19.642" v="193" actId="21"/>
          <ac:grpSpMkLst>
            <pc:docMk/>
            <pc:sldMk cId="2980103758" sldId="1647"/>
            <ac:grpSpMk id="22" creationId="{EC78A8F8-A6F9-480E-B3E4-067F03D949F8}"/>
          </ac:grpSpMkLst>
        </pc:grpChg>
        <pc:grpChg chg="del">
          <ac:chgData name="Hamlet Markarian" userId="4926d2b407f31d77" providerId="LiveId" clId="{1C057F98-2CC4-49E3-A2E2-A804BE88845B}" dt="2021-05-04T13:00:19.642" v="193" actId="21"/>
          <ac:grpSpMkLst>
            <pc:docMk/>
            <pc:sldMk cId="2980103758" sldId="1647"/>
            <ac:grpSpMk id="28" creationId="{9505EEAF-9E01-467B-B593-4B7A65BA8E48}"/>
          </ac:grpSpMkLst>
        </pc:grpChg>
        <pc:grpChg chg="del">
          <ac:chgData name="Hamlet Markarian" userId="4926d2b407f31d77" providerId="LiveId" clId="{1C057F98-2CC4-49E3-A2E2-A804BE88845B}" dt="2021-05-04T13:00:19.642" v="193" actId="21"/>
          <ac:grpSpMkLst>
            <pc:docMk/>
            <pc:sldMk cId="2980103758" sldId="1647"/>
            <ac:grpSpMk id="37" creationId="{C1F3605E-8E3A-4E06-B067-303A684067FA}"/>
          </ac:grpSpMkLst>
        </pc:grpChg>
        <pc:cxnChg chg="del">
          <ac:chgData name="Hamlet Markarian" userId="4926d2b407f31d77" providerId="LiveId" clId="{1C057F98-2CC4-49E3-A2E2-A804BE88845B}" dt="2021-05-04T13:00:19.642" v="193" actId="21"/>
          <ac:cxnSpMkLst>
            <pc:docMk/>
            <pc:sldMk cId="2980103758" sldId="1647"/>
            <ac:cxnSpMk id="19" creationId="{CAD585EA-9A9A-40FB-830B-9DA327FE65DD}"/>
          </ac:cxnSpMkLst>
        </pc:cxnChg>
        <pc:cxnChg chg="del">
          <ac:chgData name="Hamlet Markarian" userId="4926d2b407f31d77" providerId="LiveId" clId="{1C057F98-2CC4-49E3-A2E2-A804BE88845B}" dt="2021-05-04T13:00:19.642" v="193" actId="21"/>
          <ac:cxnSpMkLst>
            <pc:docMk/>
            <pc:sldMk cId="2980103758" sldId="1647"/>
            <ac:cxnSpMk id="36" creationId="{72EAB55D-02A5-43BD-B94A-DA96D28B8669}"/>
          </ac:cxnSpMkLst>
        </pc:cxnChg>
        <pc:cxnChg chg="del">
          <ac:chgData name="Hamlet Markarian" userId="4926d2b407f31d77" providerId="LiveId" clId="{1C057F98-2CC4-49E3-A2E2-A804BE88845B}" dt="2021-05-04T13:00:19.642" v="193" actId="21"/>
          <ac:cxnSpMkLst>
            <pc:docMk/>
            <pc:sldMk cId="2980103758" sldId="1647"/>
            <ac:cxnSpMk id="40" creationId="{D568BEB9-27A7-40E8-8016-229FB45FEE97}"/>
          </ac:cxnSpMkLst>
        </pc:cxnChg>
      </pc:sldChg>
      <pc:sldChg chg="del">
        <pc:chgData name="Hamlet Markarian" userId="4926d2b407f31d77" providerId="LiveId" clId="{1C057F98-2CC4-49E3-A2E2-A804BE88845B}" dt="2021-05-04T13:06:02.900" v="260" actId="2696"/>
        <pc:sldMkLst>
          <pc:docMk/>
          <pc:sldMk cId="3220727574" sldId="1648"/>
        </pc:sldMkLst>
      </pc:sldChg>
      <pc:sldChg chg="del">
        <pc:chgData name="Hamlet Markarian" userId="4926d2b407f31d77" providerId="LiveId" clId="{1C057F98-2CC4-49E3-A2E2-A804BE88845B}" dt="2021-05-04T17:15:44.316" v="461" actId="2696"/>
        <pc:sldMkLst>
          <pc:docMk/>
          <pc:sldMk cId="468285469" sldId="1649"/>
        </pc:sldMkLst>
      </pc:sldChg>
      <pc:sldChg chg="del">
        <pc:chgData name="Hamlet Markarian" userId="4926d2b407f31d77" providerId="LiveId" clId="{1C057F98-2CC4-49E3-A2E2-A804BE88845B}" dt="2021-05-05T09:20:17.878" v="622" actId="2696"/>
        <pc:sldMkLst>
          <pc:docMk/>
          <pc:sldMk cId="2733342537" sldId="1650"/>
        </pc:sldMkLst>
      </pc:sldChg>
      <pc:sldChg chg="del">
        <pc:chgData name="Hamlet Markarian" userId="4926d2b407f31d77" providerId="LiveId" clId="{1C057F98-2CC4-49E3-A2E2-A804BE88845B}" dt="2021-05-05T09:30:02.285" v="683" actId="2696"/>
        <pc:sldMkLst>
          <pc:docMk/>
          <pc:sldMk cId="1804386886" sldId="1651"/>
        </pc:sldMkLst>
      </pc:sldChg>
      <pc:sldChg chg="del ord">
        <pc:chgData name="Hamlet Markarian" userId="4926d2b407f31d77" providerId="LiveId" clId="{1C057F98-2CC4-49E3-A2E2-A804BE88845B}" dt="2021-05-05T23:05:11.488" v="3072" actId="2696"/>
        <pc:sldMkLst>
          <pc:docMk/>
          <pc:sldMk cId="612881200" sldId="1652"/>
        </pc:sldMkLst>
      </pc:sldChg>
      <pc:sldChg chg="del ord">
        <pc:chgData name="Hamlet Markarian" userId="4926d2b407f31d77" providerId="LiveId" clId="{1C057F98-2CC4-49E3-A2E2-A804BE88845B}" dt="2021-05-05T20:57:44.311" v="2073" actId="2696"/>
        <pc:sldMkLst>
          <pc:docMk/>
          <pc:sldMk cId="2840764070" sldId="1653"/>
        </pc:sldMkLst>
      </pc:sldChg>
      <pc:sldChg chg="del ord">
        <pc:chgData name="Hamlet Markarian" userId="4926d2b407f31d77" providerId="LiveId" clId="{1C057F98-2CC4-49E3-A2E2-A804BE88845B}" dt="2021-05-05T21:01:50.073" v="2122" actId="2696"/>
        <pc:sldMkLst>
          <pc:docMk/>
          <pc:sldMk cId="3094098370" sldId="1654"/>
        </pc:sldMkLst>
      </pc:sldChg>
      <pc:sldChg chg="del ord">
        <pc:chgData name="Hamlet Markarian" userId="4926d2b407f31d77" providerId="LiveId" clId="{1C057F98-2CC4-49E3-A2E2-A804BE88845B}" dt="2021-05-05T21:07:31.004" v="2155" actId="2696"/>
        <pc:sldMkLst>
          <pc:docMk/>
          <pc:sldMk cId="2762737755" sldId="1655"/>
        </pc:sldMkLst>
      </pc:sldChg>
      <pc:sldChg chg="del">
        <pc:chgData name="Hamlet Markarian" userId="4926d2b407f31d77" providerId="LiveId" clId="{1C057F98-2CC4-49E3-A2E2-A804BE88845B}" dt="2021-05-05T21:12:04.977" v="2182" actId="2696"/>
        <pc:sldMkLst>
          <pc:docMk/>
          <pc:sldMk cId="1827323120" sldId="1656"/>
        </pc:sldMkLst>
      </pc:sldChg>
      <pc:sldChg chg="del">
        <pc:chgData name="Hamlet Markarian" userId="4926d2b407f31d77" providerId="LiveId" clId="{1C057F98-2CC4-49E3-A2E2-A804BE88845B}" dt="2021-05-05T21:15:46.330" v="2221" actId="2696"/>
        <pc:sldMkLst>
          <pc:docMk/>
          <pc:sldMk cId="3964032544" sldId="1657"/>
        </pc:sldMkLst>
      </pc:sldChg>
      <pc:sldChg chg="del ord">
        <pc:chgData name="Hamlet Markarian" userId="4926d2b407f31d77" providerId="LiveId" clId="{1C057F98-2CC4-49E3-A2E2-A804BE88845B}" dt="2021-05-05T23:05:53.794" v="3076" actId="2696"/>
        <pc:sldMkLst>
          <pc:docMk/>
          <pc:sldMk cId="467119744" sldId="1658"/>
        </pc:sldMkLst>
      </pc:sldChg>
      <pc:sldChg chg="del">
        <pc:chgData name="Hamlet Markarian" userId="4926d2b407f31d77" providerId="LiveId" clId="{1C057F98-2CC4-49E3-A2E2-A804BE88845B}" dt="2021-05-05T21:33:46.523" v="2272" actId="2696"/>
        <pc:sldMkLst>
          <pc:docMk/>
          <pc:sldMk cId="2624992570" sldId="1659"/>
        </pc:sldMkLst>
      </pc:sldChg>
      <pc:sldChg chg="del">
        <pc:chgData name="Hamlet Markarian" userId="4926d2b407f31d77" providerId="LiveId" clId="{1C057F98-2CC4-49E3-A2E2-A804BE88845B}" dt="2021-05-05T21:37:16.397" v="2296" actId="2696"/>
        <pc:sldMkLst>
          <pc:docMk/>
          <pc:sldMk cId="1170904315" sldId="1660"/>
        </pc:sldMkLst>
      </pc:sldChg>
      <pc:sldChg chg="del">
        <pc:chgData name="Hamlet Markarian" userId="4926d2b407f31d77" providerId="LiveId" clId="{1C057F98-2CC4-49E3-A2E2-A804BE88845B}" dt="2021-05-05T21:38:30.498" v="2308" actId="2696"/>
        <pc:sldMkLst>
          <pc:docMk/>
          <pc:sldMk cId="3116005013" sldId="1661"/>
        </pc:sldMkLst>
      </pc:sldChg>
      <pc:sldChg chg="del">
        <pc:chgData name="Hamlet Markarian" userId="4926d2b407f31d77" providerId="LiveId" clId="{1C057F98-2CC4-49E3-A2E2-A804BE88845B}" dt="2021-05-05T21:40:37.517" v="2325" actId="2696"/>
        <pc:sldMkLst>
          <pc:docMk/>
          <pc:sldMk cId="4270206606" sldId="1662"/>
        </pc:sldMkLst>
      </pc:sldChg>
      <pc:sldChg chg="del">
        <pc:chgData name="Hamlet Markarian" userId="4926d2b407f31d77" providerId="LiveId" clId="{1C057F98-2CC4-49E3-A2E2-A804BE88845B}" dt="2021-05-05T21:41:48.740" v="2338" actId="2696"/>
        <pc:sldMkLst>
          <pc:docMk/>
          <pc:sldMk cId="1678238985" sldId="1663"/>
        </pc:sldMkLst>
      </pc:sldChg>
      <pc:sldChg chg="delSp del">
        <pc:chgData name="Hamlet Markarian" userId="4926d2b407f31d77" providerId="LiveId" clId="{1C057F98-2CC4-49E3-A2E2-A804BE88845B}" dt="2021-05-05T21:43:09.395" v="2347" actId="2696"/>
        <pc:sldMkLst>
          <pc:docMk/>
          <pc:sldMk cId="3799479137" sldId="1664"/>
        </pc:sldMkLst>
        <pc:spChg chg="del">
          <ac:chgData name="Hamlet Markarian" userId="4926d2b407f31d77" providerId="LiveId" clId="{1C057F98-2CC4-49E3-A2E2-A804BE88845B}" dt="2021-05-05T21:42:13.767" v="2339" actId="21"/>
          <ac:spMkLst>
            <pc:docMk/>
            <pc:sldMk cId="3799479137" sldId="1664"/>
            <ac:spMk id="20" creationId="{E83E7ED4-3FFC-4CCC-9105-95CC0127DA92}"/>
          </ac:spMkLst>
        </pc:spChg>
        <pc:spChg chg="del">
          <ac:chgData name="Hamlet Markarian" userId="4926d2b407f31d77" providerId="LiveId" clId="{1C057F98-2CC4-49E3-A2E2-A804BE88845B}" dt="2021-05-05T21:42:13.767" v="2339" actId="21"/>
          <ac:spMkLst>
            <pc:docMk/>
            <pc:sldMk cId="3799479137" sldId="1664"/>
            <ac:spMk id="21" creationId="{F8FA434C-52A7-4400-8B6D-D5A5121EA745}"/>
          </ac:spMkLst>
        </pc:spChg>
        <pc:spChg chg="del">
          <ac:chgData name="Hamlet Markarian" userId="4926d2b407f31d77" providerId="LiveId" clId="{1C057F98-2CC4-49E3-A2E2-A804BE88845B}" dt="2021-05-05T21:42:13.767" v="2339" actId="21"/>
          <ac:spMkLst>
            <pc:docMk/>
            <pc:sldMk cId="3799479137" sldId="1664"/>
            <ac:spMk id="22" creationId="{2F7EDCF7-CF59-43EE-8A84-4402093C5D9E}"/>
          </ac:spMkLst>
        </pc:spChg>
        <pc:spChg chg="del">
          <ac:chgData name="Hamlet Markarian" userId="4926d2b407f31d77" providerId="LiveId" clId="{1C057F98-2CC4-49E3-A2E2-A804BE88845B}" dt="2021-05-05T21:42:13.767" v="2339" actId="21"/>
          <ac:spMkLst>
            <pc:docMk/>
            <pc:sldMk cId="3799479137" sldId="1664"/>
            <ac:spMk id="23" creationId="{22E99A34-A335-4DE6-A7AA-80E00DB642CD}"/>
          </ac:spMkLst>
        </pc:spChg>
        <pc:spChg chg="del">
          <ac:chgData name="Hamlet Markarian" userId="4926d2b407f31d77" providerId="LiveId" clId="{1C057F98-2CC4-49E3-A2E2-A804BE88845B}" dt="2021-05-05T21:42:13.767" v="2339" actId="21"/>
          <ac:spMkLst>
            <pc:docMk/>
            <pc:sldMk cId="3799479137" sldId="1664"/>
            <ac:spMk id="26" creationId="{00C6888F-F66D-4685-A609-36BE646A0160}"/>
          </ac:spMkLst>
        </pc:spChg>
        <pc:spChg chg="del">
          <ac:chgData name="Hamlet Markarian" userId="4926d2b407f31d77" providerId="LiveId" clId="{1C057F98-2CC4-49E3-A2E2-A804BE88845B}" dt="2021-05-05T21:42:13.767" v="2339" actId="21"/>
          <ac:spMkLst>
            <pc:docMk/>
            <pc:sldMk cId="3799479137" sldId="1664"/>
            <ac:spMk id="27" creationId="{70F10350-ECD4-45BB-AE10-AB5E10073B2B}"/>
          </ac:spMkLst>
        </pc:spChg>
        <pc:grpChg chg="del">
          <ac:chgData name="Hamlet Markarian" userId="4926d2b407f31d77" providerId="LiveId" clId="{1C057F98-2CC4-49E3-A2E2-A804BE88845B}" dt="2021-05-05T21:42:13.767" v="2339" actId="21"/>
          <ac:grpSpMkLst>
            <pc:docMk/>
            <pc:sldMk cId="3799479137" sldId="1664"/>
            <ac:grpSpMk id="4" creationId="{4CE280CF-E1A8-40C2-B7CD-9C72CA079011}"/>
          </ac:grpSpMkLst>
        </pc:grpChg>
      </pc:sldChg>
      <pc:sldChg chg="modSp del mod">
        <pc:chgData name="Hamlet Markarian" userId="4926d2b407f31d77" providerId="LiveId" clId="{1C057F98-2CC4-49E3-A2E2-A804BE88845B}" dt="2021-05-05T21:47:32.067" v="2385" actId="2696"/>
        <pc:sldMkLst>
          <pc:docMk/>
          <pc:sldMk cId="3991865366" sldId="1665"/>
        </pc:sldMkLst>
        <pc:spChg chg="mod">
          <ac:chgData name="Hamlet Markarian" userId="4926d2b407f31d77" providerId="LiveId" clId="{1C057F98-2CC4-49E3-A2E2-A804BE88845B}" dt="2021-05-05T21:44:22.002" v="2349"/>
          <ac:spMkLst>
            <pc:docMk/>
            <pc:sldMk cId="3991865366" sldId="1665"/>
            <ac:spMk id="21" creationId="{9D797C88-F18C-441C-9414-288150DC8090}"/>
          </ac:spMkLst>
        </pc:spChg>
      </pc:sldChg>
      <pc:sldChg chg="del">
        <pc:chgData name="Hamlet Markarian" userId="4926d2b407f31d77" providerId="LiveId" clId="{1C057F98-2CC4-49E3-A2E2-A804BE88845B}" dt="2021-05-05T21:55:42.668" v="2453" actId="2696"/>
        <pc:sldMkLst>
          <pc:docMk/>
          <pc:sldMk cId="3194781255" sldId="1666"/>
        </pc:sldMkLst>
      </pc:sldChg>
      <pc:sldChg chg="del">
        <pc:chgData name="Hamlet Markarian" userId="4926d2b407f31d77" providerId="LiveId" clId="{1C057F98-2CC4-49E3-A2E2-A804BE88845B}" dt="2021-05-05T22:06:02.803" v="2566" actId="2696"/>
        <pc:sldMkLst>
          <pc:docMk/>
          <pc:sldMk cId="712269962" sldId="1667"/>
        </pc:sldMkLst>
      </pc:sldChg>
      <pc:sldChg chg="del">
        <pc:chgData name="Hamlet Markarian" userId="4926d2b407f31d77" providerId="LiveId" clId="{1C057F98-2CC4-49E3-A2E2-A804BE88845B}" dt="2021-05-05T22:08:31.141" v="2593" actId="2696"/>
        <pc:sldMkLst>
          <pc:docMk/>
          <pc:sldMk cId="3854310745" sldId="1668"/>
        </pc:sldMkLst>
      </pc:sldChg>
      <pc:sldChg chg="del">
        <pc:chgData name="Hamlet Markarian" userId="4926d2b407f31d77" providerId="LiveId" clId="{1C057F98-2CC4-49E3-A2E2-A804BE88845B}" dt="2021-05-05T22:12:11.836" v="2659" actId="2696"/>
        <pc:sldMkLst>
          <pc:docMk/>
          <pc:sldMk cId="2529376250" sldId="1669"/>
        </pc:sldMkLst>
      </pc:sldChg>
      <pc:sldChg chg="del">
        <pc:chgData name="Hamlet Markarian" userId="4926d2b407f31d77" providerId="LiveId" clId="{1C057F98-2CC4-49E3-A2E2-A804BE88845B}" dt="2021-05-05T22:14:16.116" v="2681" actId="2696"/>
        <pc:sldMkLst>
          <pc:docMk/>
          <pc:sldMk cId="2886278014" sldId="1670"/>
        </pc:sldMkLst>
      </pc:sldChg>
      <pc:sldChg chg="del">
        <pc:chgData name="Hamlet Markarian" userId="4926d2b407f31d77" providerId="LiveId" clId="{1C057F98-2CC4-49E3-A2E2-A804BE88845B}" dt="2021-05-05T22:18:13.700" v="2707" actId="2696"/>
        <pc:sldMkLst>
          <pc:docMk/>
          <pc:sldMk cId="1239693933" sldId="1671"/>
        </pc:sldMkLst>
      </pc:sldChg>
      <pc:sldChg chg="del">
        <pc:chgData name="Hamlet Markarian" userId="4926d2b407f31d77" providerId="LiveId" clId="{1C057F98-2CC4-49E3-A2E2-A804BE88845B}" dt="2021-05-05T22:24:21.075" v="2766" actId="2696"/>
        <pc:sldMkLst>
          <pc:docMk/>
          <pc:sldMk cId="1961221735" sldId="1672"/>
        </pc:sldMkLst>
      </pc:sldChg>
      <pc:sldChg chg="modSp del mod">
        <pc:chgData name="Hamlet Markarian" userId="4926d2b407f31d77" providerId="LiveId" clId="{1C057F98-2CC4-49E3-A2E2-A804BE88845B}" dt="2021-05-05T22:27:32.939" v="2801" actId="2696"/>
        <pc:sldMkLst>
          <pc:docMk/>
          <pc:sldMk cId="4235879325" sldId="1673"/>
        </pc:sldMkLst>
        <pc:spChg chg="mod">
          <ac:chgData name="Hamlet Markarian" userId="4926d2b407f31d77" providerId="LiveId" clId="{1C057F98-2CC4-49E3-A2E2-A804BE88845B}" dt="2021-05-05T22:24:45.708" v="2767" actId="12"/>
          <ac:spMkLst>
            <pc:docMk/>
            <pc:sldMk cId="4235879325" sldId="1673"/>
            <ac:spMk id="31" creationId="{967C6FC9-E0E2-4464-B74B-D3547C07B04A}"/>
          </ac:spMkLst>
        </pc:spChg>
      </pc:sldChg>
      <pc:sldChg chg="del">
        <pc:chgData name="Hamlet Markarian" userId="4926d2b407f31d77" providerId="LiveId" clId="{1C057F98-2CC4-49E3-A2E2-A804BE88845B}" dt="2021-05-05T23:01:08.101" v="3051" actId="2696"/>
        <pc:sldMkLst>
          <pc:docMk/>
          <pc:sldMk cId="3015139049" sldId="1674"/>
        </pc:sldMkLst>
      </pc:sldChg>
      <pc:sldChg chg="del">
        <pc:chgData name="Hamlet Markarian" userId="4926d2b407f31d77" providerId="LiveId" clId="{1C057F98-2CC4-49E3-A2E2-A804BE88845B}" dt="2021-05-05T23:01:08.101" v="3051" actId="2696"/>
        <pc:sldMkLst>
          <pc:docMk/>
          <pc:sldMk cId="1452976238" sldId="1675"/>
        </pc:sldMkLst>
      </pc:sldChg>
      <pc:sldChg chg="del">
        <pc:chgData name="Hamlet Markarian" userId="4926d2b407f31d77" providerId="LiveId" clId="{1C057F98-2CC4-49E3-A2E2-A804BE88845B}" dt="2021-05-05T23:01:08.101" v="3051" actId="2696"/>
        <pc:sldMkLst>
          <pc:docMk/>
          <pc:sldMk cId="336842482" sldId="1676"/>
        </pc:sldMkLst>
      </pc:sldChg>
      <pc:sldChg chg="del">
        <pc:chgData name="Hamlet Markarian" userId="4926d2b407f31d77" providerId="LiveId" clId="{1C057F98-2CC4-49E3-A2E2-A804BE88845B}" dt="2021-05-05T23:01:08.101" v="3051" actId="2696"/>
        <pc:sldMkLst>
          <pc:docMk/>
          <pc:sldMk cId="3732889716" sldId="1677"/>
        </pc:sldMkLst>
      </pc:sldChg>
      <pc:sldChg chg="del">
        <pc:chgData name="Hamlet Markarian" userId="4926d2b407f31d77" providerId="LiveId" clId="{1C057F98-2CC4-49E3-A2E2-A804BE88845B}" dt="2021-05-05T23:03:20.680" v="3064" actId="2696"/>
        <pc:sldMkLst>
          <pc:docMk/>
          <pc:sldMk cId="1021224941" sldId="1678"/>
        </pc:sldMkLst>
      </pc:sldChg>
      <pc:sldChg chg="del">
        <pc:chgData name="Hamlet Markarian" userId="4926d2b407f31d77" providerId="LiveId" clId="{1C057F98-2CC4-49E3-A2E2-A804BE88845B}" dt="2021-05-05T23:04:58.003" v="3071" actId="2696"/>
        <pc:sldMkLst>
          <pc:docMk/>
          <pc:sldMk cId="1654868758" sldId="1679"/>
        </pc:sldMkLst>
      </pc:sldChg>
      <pc:sldChg chg="del">
        <pc:chgData name="Hamlet Markarian" userId="4926d2b407f31d77" providerId="LiveId" clId="{1C057F98-2CC4-49E3-A2E2-A804BE88845B}" dt="2021-05-05T22:32:01.348" v="2841" actId="2696"/>
        <pc:sldMkLst>
          <pc:docMk/>
          <pc:sldMk cId="4078134030" sldId="1680"/>
        </pc:sldMkLst>
      </pc:sldChg>
      <pc:sldChg chg="del">
        <pc:chgData name="Hamlet Markarian" userId="4926d2b407f31d77" providerId="LiveId" clId="{1C057F98-2CC4-49E3-A2E2-A804BE88845B}" dt="2021-05-05T22:47:38.143" v="2933" actId="2696"/>
        <pc:sldMkLst>
          <pc:docMk/>
          <pc:sldMk cId="3494973004" sldId="1681"/>
        </pc:sldMkLst>
      </pc:sldChg>
      <pc:sldChg chg="del">
        <pc:chgData name="Hamlet Markarian" userId="4926d2b407f31d77" providerId="LiveId" clId="{1C057F98-2CC4-49E3-A2E2-A804BE88845B}" dt="2021-05-05T22:56:20.684" v="3013" actId="2696"/>
        <pc:sldMkLst>
          <pc:docMk/>
          <pc:sldMk cId="2017532300" sldId="1682"/>
        </pc:sldMkLst>
      </pc:sldChg>
      <pc:sldChg chg="add del">
        <pc:chgData name="Hamlet Markarian" userId="4926d2b407f31d77" providerId="LiveId" clId="{1C057F98-2CC4-49E3-A2E2-A804BE88845B}" dt="2021-05-04T12:55:22.489" v="163" actId="2696"/>
        <pc:sldMkLst>
          <pc:docMk/>
          <pc:sldMk cId="2413037592" sldId="1683"/>
        </pc:sldMkLst>
      </pc:sldChg>
      <pc:sldChg chg="addSp delSp modSp add del mod">
        <pc:chgData name="Hamlet Markarian" userId="4926d2b407f31d77" providerId="LiveId" clId="{1C057F98-2CC4-49E3-A2E2-A804BE88845B}" dt="2021-05-05T18:55:08.998" v="1212" actId="2696"/>
        <pc:sldMkLst>
          <pc:docMk/>
          <pc:sldMk cId="397307044" sldId="1684"/>
        </pc:sldMkLst>
        <pc:spChg chg="mod">
          <ac:chgData name="Hamlet Markarian" userId="4926d2b407f31d77" providerId="LiveId" clId="{1C057F98-2CC4-49E3-A2E2-A804BE88845B}" dt="2021-05-05T09:18:45.954" v="599" actId="3064"/>
          <ac:spMkLst>
            <pc:docMk/>
            <pc:sldMk cId="397307044" sldId="1684"/>
            <ac:spMk id="5" creationId="{BC01E833-A438-4C2A-AF28-2B402D7F80E5}"/>
          </ac:spMkLst>
        </pc:spChg>
        <pc:spChg chg="mod">
          <ac:chgData name="Hamlet Markarian" userId="4926d2b407f31d77" providerId="LiveId" clId="{1C057F98-2CC4-49E3-A2E2-A804BE88845B}" dt="2021-05-05T09:18:45.954" v="599" actId="3064"/>
          <ac:spMkLst>
            <pc:docMk/>
            <pc:sldMk cId="397307044" sldId="1684"/>
            <ac:spMk id="26" creationId="{D2F7AB68-18ED-47EB-A7E8-03F8D241CEC9}"/>
          </ac:spMkLst>
        </pc:spChg>
        <pc:spChg chg="add mod">
          <ac:chgData name="Hamlet Markarian" userId="4926d2b407f31d77" providerId="LiveId" clId="{1C057F98-2CC4-49E3-A2E2-A804BE88845B}" dt="2021-05-04T12:56:46.385" v="176" actId="1076"/>
          <ac:spMkLst>
            <pc:docMk/>
            <pc:sldMk cId="397307044" sldId="1684"/>
            <ac:spMk id="28" creationId="{9E8B69FA-5538-42CD-9EAE-7115BB47FC44}"/>
          </ac:spMkLst>
        </pc:spChg>
        <pc:spChg chg="del">
          <ac:chgData name="Hamlet Markarian" userId="4926d2b407f31d77" providerId="LiveId" clId="{1C057F98-2CC4-49E3-A2E2-A804BE88845B}" dt="2021-05-04T12:56:23.382" v="171" actId="478"/>
          <ac:spMkLst>
            <pc:docMk/>
            <pc:sldMk cId="397307044" sldId="1684"/>
            <ac:spMk id="29" creationId="{566E9523-853B-4EA3-8DC0-1694D7AE9D3E}"/>
          </ac:spMkLst>
        </pc:spChg>
        <pc:spChg chg="del">
          <ac:chgData name="Hamlet Markarian" userId="4926d2b407f31d77" providerId="LiveId" clId="{1C057F98-2CC4-49E3-A2E2-A804BE88845B}" dt="2021-05-04T12:56:23.382" v="171" actId="478"/>
          <ac:spMkLst>
            <pc:docMk/>
            <pc:sldMk cId="397307044" sldId="1684"/>
            <ac:spMk id="30" creationId="{6A271413-F985-4F56-80F8-A645F59EBAB9}"/>
          </ac:spMkLst>
        </pc:spChg>
        <pc:spChg chg="del">
          <ac:chgData name="Hamlet Markarian" userId="4926d2b407f31d77" providerId="LiveId" clId="{1C057F98-2CC4-49E3-A2E2-A804BE88845B}" dt="2021-05-04T12:56:23.382" v="171" actId="478"/>
          <ac:spMkLst>
            <pc:docMk/>
            <pc:sldMk cId="397307044" sldId="1684"/>
            <ac:spMk id="31" creationId="{71AF1C15-4287-4E36-88C6-A4F0B6065C2F}"/>
          </ac:spMkLst>
        </pc:spChg>
        <pc:spChg chg="del">
          <ac:chgData name="Hamlet Markarian" userId="4926d2b407f31d77" providerId="LiveId" clId="{1C057F98-2CC4-49E3-A2E2-A804BE88845B}" dt="2021-05-04T12:56:23.382" v="171" actId="478"/>
          <ac:spMkLst>
            <pc:docMk/>
            <pc:sldMk cId="397307044" sldId="1684"/>
            <ac:spMk id="32" creationId="{4F32E824-73AE-4846-8564-BEC1A6545756}"/>
          </ac:spMkLst>
        </pc:spChg>
        <pc:spChg chg="del">
          <ac:chgData name="Hamlet Markarian" userId="4926d2b407f31d77" providerId="LiveId" clId="{1C057F98-2CC4-49E3-A2E2-A804BE88845B}" dt="2021-05-04T12:56:23.382" v="171" actId="478"/>
          <ac:spMkLst>
            <pc:docMk/>
            <pc:sldMk cId="397307044" sldId="1684"/>
            <ac:spMk id="33" creationId="{28973413-CFAF-4203-8C1A-2D78F6DD33DB}"/>
          </ac:spMkLst>
        </pc:spChg>
        <pc:spChg chg="del">
          <ac:chgData name="Hamlet Markarian" userId="4926d2b407f31d77" providerId="LiveId" clId="{1C057F98-2CC4-49E3-A2E2-A804BE88845B}" dt="2021-05-04T12:56:23.382" v="171" actId="478"/>
          <ac:spMkLst>
            <pc:docMk/>
            <pc:sldMk cId="397307044" sldId="1684"/>
            <ac:spMk id="34" creationId="{79D35DCB-F3B3-4DEB-BE0E-14DD9296C1A0}"/>
          </ac:spMkLst>
        </pc:spChg>
        <pc:spChg chg="del">
          <ac:chgData name="Hamlet Markarian" userId="4926d2b407f31d77" providerId="LiveId" clId="{1C057F98-2CC4-49E3-A2E2-A804BE88845B}" dt="2021-05-04T12:56:23.382" v="171" actId="478"/>
          <ac:spMkLst>
            <pc:docMk/>
            <pc:sldMk cId="397307044" sldId="1684"/>
            <ac:spMk id="35" creationId="{9C645794-6AF1-40C1-9893-2E99590AC79E}"/>
          </ac:spMkLst>
        </pc:spChg>
        <pc:spChg chg="del">
          <ac:chgData name="Hamlet Markarian" userId="4926d2b407f31d77" providerId="LiveId" clId="{1C057F98-2CC4-49E3-A2E2-A804BE88845B}" dt="2021-05-04T12:56:23.382" v="171" actId="478"/>
          <ac:spMkLst>
            <pc:docMk/>
            <pc:sldMk cId="397307044" sldId="1684"/>
            <ac:spMk id="36" creationId="{E40829B2-5540-4E3D-9FEC-1653374C7D67}"/>
          </ac:spMkLst>
        </pc:spChg>
        <pc:spChg chg="add mod">
          <ac:chgData name="Hamlet Markarian" userId="4926d2b407f31d77" providerId="LiveId" clId="{1C057F98-2CC4-49E3-A2E2-A804BE88845B}" dt="2021-05-04T17:12:22.716" v="446" actId="207"/>
          <ac:spMkLst>
            <pc:docMk/>
            <pc:sldMk cId="397307044" sldId="1684"/>
            <ac:spMk id="38" creationId="{B70E5F28-4C2D-4CDA-93F9-791BB72B3F52}"/>
          </ac:spMkLst>
        </pc:spChg>
        <pc:spChg chg="add mod">
          <ac:chgData name="Hamlet Markarian" userId="4926d2b407f31d77" providerId="LiveId" clId="{1C057F98-2CC4-49E3-A2E2-A804BE88845B}" dt="2021-05-05T09:23:31.145" v="623" actId="12"/>
          <ac:spMkLst>
            <pc:docMk/>
            <pc:sldMk cId="397307044" sldId="1684"/>
            <ac:spMk id="39" creationId="{EF2769C6-D551-4226-9545-21F2801DA0BD}"/>
          </ac:spMkLst>
        </pc:spChg>
        <pc:spChg chg="add mod">
          <ac:chgData name="Hamlet Markarian" userId="4926d2b407f31d77" providerId="LiveId" clId="{1C057F98-2CC4-49E3-A2E2-A804BE88845B}" dt="2021-05-05T09:23:33.803" v="624" actId="12"/>
          <ac:spMkLst>
            <pc:docMk/>
            <pc:sldMk cId="397307044" sldId="1684"/>
            <ac:spMk id="40" creationId="{C80F9AEF-BA12-40D5-BCCC-C572858A945E}"/>
          </ac:spMkLst>
        </pc:spChg>
        <pc:spChg chg="mod">
          <ac:chgData name="Hamlet Markarian" userId="4926d2b407f31d77" providerId="LiveId" clId="{1C057F98-2CC4-49E3-A2E2-A804BE88845B}" dt="2021-05-05T09:18:45.954" v="599" actId="3064"/>
          <ac:spMkLst>
            <pc:docMk/>
            <pc:sldMk cId="397307044" sldId="1684"/>
            <ac:spMk id="47" creationId="{A44B59C1-E517-4559-B5F8-F894977DEDFE}"/>
          </ac:spMkLst>
        </pc:spChg>
        <pc:spChg chg="mod">
          <ac:chgData name="Hamlet Markarian" userId="4926d2b407f31d77" providerId="LiveId" clId="{1C057F98-2CC4-49E3-A2E2-A804BE88845B}" dt="2021-05-05T09:18:45.954" v="599" actId="3064"/>
          <ac:spMkLst>
            <pc:docMk/>
            <pc:sldMk cId="397307044" sldId="1684"/>
            <ac:spMk id="50" creationId="{4F998B1D-6B43-4A9D-AD50-A2533B0C2888}"/>
          </ac:spMkLst>
        </pc:spChg>
        <pc:picChg chg="add mod">
          <ac:chgData name="Hamlet Markarian" userId="4926d2b407f31d77" providerId="LiveId" clId="{1C057F98-2CC4-49E3-A2E2-A804BE88845B}" dt="2021-05-05T09:18:38.451" v="595"/>
          <ac:picMkLst>
            <pc:docMk/>
            <pc:sldMk cId="397307044" sldId="1684"/>
            <ac:picMk id="22" creationId="{66EFEA4A-330E-40D1-8506-AD70B91A5ABB}"/>
          </ac:picMkLst>
        </pc:picChg>
        <pc:picChg chg="add mod">
          <ac:chgData name="Hamlet Markarian" userId="4926d2b407f31d77" providerId="LiveId" clId="{1C057F98-2CC4-49E3-A2E2-A804BE88845B}" dt="2021-05-05T09:18:38.451" v="595"/>
          <ac:picMkLst>
            <pc:docMk/>
            <pc:sldMk cId="397307044" sldId="1684"/>
            <ac:picMk id="23" creationId="{D4CFC957-A1A6-4B24-A1D7-7AB4A359FFEB}"/>
          </ac:picMkLst>
        </pc:picChg>
        <pc:picChg chg="add mod">
          <ac:chgData name="Hamlet Markarian" userId="4926d2b407f31d77" providerId="LiveId" clId="{1C057F98-2CC4-49E3-A2E2-A804BE88845B}" dt="2021-05-05T09:18:38.451" v="595"/>
          <ac:picMkLst>
            <pc:docMk/>
            <pc:sldMk cId="397307044" sldId="1684"/>
            <ac:picMk id="24" creationId="{1C43997C-4E0B-436E-B7C3-34F82E822320}"/>
          </ac:picMkLst>
        </pc:picChg>
        <pc:picChg chg="add mod">
          <ac:chgData name="Hamlet Markarian" userId="4926d2b407f31d77" providerId="LiveId" clId="{1C057F98-2CC4-49E3-A2E2-A804BE88845B}" dt="2021-05-05T09:18:38.451" v="595"/>
          <ac:picMkLst>
            <pc:docMk/>
            <pc:sldMk cId="397307044" sldId="1684"/>
            <ac:picMk id="25" creationId="{0C7D8CFE-9C34-46FC-970A-8F2643397319}"/>
          </ac:picMkLst>
        </pc:picChg>
        <pc:picChg chg="del">
          <ac:chgData name="Hamlet Markarian" userId="4926d2b407f31d77" providerId="LiveId" clId="{1C057F98-2CC4-49E3-A2E2-A804BE88845B}" dt="2021-05-05T09:18:37.359" v="594" actId="478"/>
          <ac:picMkLst>
            <pc:docMk/>
            <pc:sldMk cId="397307044" sldId="1684"/>
            <ac:picMk id="27" creationId="{BB43D38F-C283-4E03-B07F-809959BE2E9C}"/>
          </ac:picMkLst>
        </pc:picChg>
        <pc:picChg chg="del">
          <ac:chgData name="Hamlet Markarian" userId="4926d2b407f31d77" providerId="LiveId" clId="{1C057F98-2CC4-49E3-A2E2-A804BE88845B}" dt="2021-05-05T09:18:37.359" v="594" actId="478"/>
          <ac:picMkLst>
            <pc:docMk/>
            <pc:sldMk cId="397307044" sldId="1684"/>
            <ac:picMk id="51" creationId="{D360A8C7-1AE3-4738-B2EF-5AA57F1EEE6A}"/>
          </ac:picMkLst>
        </pc:picChg>
        <pc:picChg chg="del">
          <ac:chgData name="Hamlet Markarian" userId="4926d2b407f31d77" providerId="LiveId" clId="{1C057F98-2CC4-49E3-A2E2-A804BE88845B}" dt="2021-05-05T09:18:37.359" v="594" actId="478"/>
          <ac:picMkLst>
            <pc:docMk/>
            <pc:sldMk cId="397307044" sldId="1684"/>
            <ac:picMk id="52" creationId="{E48DCB4A-A870-4BD7-A359-F6123EED9B07}"/>
          </ac:picMkLst>
        </pc:picChg>
        <pc:picChg chg="del">
          <ac:chgData name="Hamlet Markarian" userId="4926d2b407f31d77" providerId="LiveId" clId="{1C057F98-2CC4-49E3-A2E2-A804BE88845B}" dt="2021-05-05T09:18:37.359" v="594" actId="478"/>
          <ac:picMkLst>
            <pc:docMk/>
            <pc:sldMk cId="397307044" sldId="1684"/>
            <ac:picMk id="61" creationId="{CF3111B2-DAAA-467A-9BE2-5515F503E028}"/>
          </ac:picMkLst>
        </pc:picChg>
        <pc:cxnChg chg="del">
          <ac:chgData name="Hamlet Markarian" userId="4926d2b407f31d77" providerId="LiveId" clId="{1C057F98-2CC4-49E3-A2E2-A804BE88845B}" dt="2021-05-04T12:56:23.382" v="171" actId="478"/>
          <ac:cxnSpMkLst>
            <pc:docMk/>
            <pc:sldMk cId="397307044" sldId="1684"/>
            <ac:cxnSpMk id="37" creationId="{882C8390-A016-48A0-825E-0ACC2AF447DF}"/>
          </ac:cxnSpMkLst>
        </pc:cxnChg>
        <pc:cxnChg chg="add mod">
          <ac:chgData name="Hamlet Markarian" userId="4926d2b407f31d77" providerId="LiveId" clId="{1C057F98-2CC4-49E3-A2E2-A804BE88845B}" dt="2021-05-04T13:01:22.406" v="203" actId="14100"/>
          <ac:cxnSpMkLst>
            <pc:docMk/>
            <pc:sldMk cId="397307044" sldId="1684"/>
            <ac:cxnSpMk id="41" creationId="{395F2286-6A4E-42A0-A162-52670123C2F9}"/>
          </ac:cxnSpMkLst>
        </pc:cxnChg>
      </pc:sldChg>
      <pc:sldChg chg="addSp delSp modSp add del mod">
        <pc:chgData name="Hamlet Markarian" userId="4926d2b407f31d77" providerId="LiveId" clId="{1C057F98-2CC4-49E3-A2E2-A804BE88845B}" dt="2021-05-05T18:57:16.312" v="1237" actId="2696"/>
        <pc:sldMkLst>
          <pc:docMk/>
          <pc:sldMk cId="2458813258" sldId="1685"/>
        </pc:sldMkLst>
        <pc:spChg chg="mod">
          <ac:chgData name="Hamlet Markarian" userId="4926d2b407f31d77" providerId="LiveId" clId="{1C057F98-2CC4-49E3-A2E2-A804BE88845B}" dt="2021-05-05T09:19:05.777" v="606" actId="20577"/>
          <ac:spMkLst>
            <pc:docMk/>
            <pc:sldMk cId="2458813258" sldId="1685"/>
            <ac:spMk id="5" creationId="{BC01E833-A438-4C2A-AF28-2B402D7F80E5}"/>
          </ac:spMkLst>
        </pc:spChg>
        <pc:spChg chg="add mod">
          <ac:chgData name="Hamlet Markarian" userId="4926d2b407f31d77" providerId="LiveId" clId="{1C057F98-2CC4-49E3-A2E2-A804BE88845B}" dt="2021-05-04T17:14:28.175" v="459" actId="207"/>
          <ac:spMkLst>
            <pc:docMk/>
            <pc:sldMk cId="2458813258" sldId="1685"/>
            <ac:spMk id="22" creationId="{500935EE-E8BD-40FA-9441-C54B6923CC4D}"/>
          </ac:spMkLst>
        </pc:spChg>
        <pc:spChg chg="add mod">
          <ac:chgData name="Hamlet Markarian" userId="4926d2b407f31d77" providerId="LiveId" clId="{1C057F98-2CC4-49E3-A2E2-A804BE88845B}" dt="2021-05-04T13:01:11.375" v="202" actId="1076"/>
          <ac:spMkLst>
            <pc:docMk/>
            <pc:sldMk cId="2458813258" sldId="1685"/>
            <ac:spMk id="23" creationId="{8903F02F-0C72-45A5-AF88-5150D9033838}"/>
          </ac:spMkLst>
        </pc:spChg>
        <pc:spChg chg="add mod">
          <ac:chgData name="Hamlet Markarian" userId="4926d2b407f31d77" providerId="LiveId" clId="{1C057F98-2CC4-49E3-A2E2-A804BE88845B}" dt="2021-05-04T17:14:23.727" v="458" actId="207"/>
          <ac:spMkLst>
            <pc:docMk/>
            <pc:sldMk cId="2458813258" sldId="1685"/>
            <ac:spMk id="24" creationId="{080694A5-72EC-4C0C-8C73-080B3E7E2823}"/>
          </ac:spMkLst>
        </pc:spChg>
        <pc:spChg chg="add mod">
          <ac:chgData name="Hamlet Markarian" userId="4926d2b407f31d77" providerId="LiveId" clId="{1C057F98-2CC4-49E3-A2E2-A804BE88845B}" dt="2021-05-05T09:23:41.785" v="625" actId="12"/>
          <ac:spMkLst>
            <pc:docMk/>
            <pc:sldMk cId="2458813258" sldId="1685"/>
            <ac:spMk id="25" creationId="{8246BE73-9AE4-4165-9AAD-5312DA42255F}"/>
          </ac:spMkLst>
        </pc:spChg>
        <pc:spChg chg="mod">
          <ac:chgData name="Hamlet Markarian" userId="4926d2b407f31d77" providerId="LiveId" clId="{1C057F98-2CC4-49E3-A2E2-A804BE88845B}" dt="2021-05-05T09:19:02.274" v="605" actId="3064"/>
          <ac:spMkLst>
            <pc:docMk/>
            <pc:sldMk cId="2458813258" sldId="1685"/>
            <ac:spMk id="26" creationId="{D2F7AB68-18ED-47EB-A7E8-03F8D241CEC9}"/>
          </ac:spMkLst>
        </pc:spChg>
        <pc:spChg chg="del">
          <ac:chgData name="Hamlet Markarian" userId="4926d2b407f31d77" providerId="LiveId" clId="{1C057F98-2CC4-49E3-A2E2-A804BE88845B}" dt="2021-05-04T13:00:23.847" v="194" actId="478"/>
          <ac:spMkLst>
            <pc:docMk/>
            <pc:sldMk cId="2458813258" sldId="1685"/>
            <ac:spMk id="28" creationId="{9E8B69FA-5538-42CD-9EAE-7115BB47FC44}"/>
          </ac:spMkLst>
        </pc:spChg>
        <pc:spChg chg="add mod">
          <ac:chgData name="Hamlet Markarian" userId="4926d2b407f31d77" providerId="LiveId" clId="{1C057F98-2CC4-49E3-A2E2-A804BE88845B}" dt="2021-05-05T09:23:43.510" v="626" actId="12"/>
          <ac:spMkLst>
            <pc:docMk/>
            <pc:sldMk cId="2458813258" sldId="1685"/>
            <ac:spMk id="29" creationId="{F5D76BDA-9288-4AD3-B4FB-72ED730C7A2C}"/>
          </ac:spMkLst>
        </pc:spChg>
        <pc:spChg chg="add mod">
          <ac:chgData name="Hamlet Markarian" userId="4926d2b407f31d77" providerId="LiveId" clId="{1C057F98-2CC4-49E3-A2E2-A804BE88845B}" dt="2021-05-04T13:00:48.295" v="197" actId="1076"/>
          <ac:spMkLst>
            <pc:docMk/>
            <pc:sldMk cId="2458813258" sldId="1685"/>
            <ac:spMk id="31" creationId="{7D33AE96-1E9B-414F-83B7-0F4E3E44B566}"/>
          </ac:spMkLst>
        </pc:spChg>
        <pc:spChg chg="mod">
          <ac:chgData name="Hamlet Markarian" userId="4926d2b407f31d77" providerId="LiveId" clId="{1C057F98-2CC4-49E3-A2E2-A804BE88845B}" dt="2021-05-04T13:00:48.295" v="197" actId="1076"/>
          <ac:spMkLst>
            <pc:docMk/>
            <pc:sldMk cId="2458813258" sldId="1685"/>
            <ac:spMk id="33" creationId="{42BBB42B-E98D-42F8-BC62-AF1CA7E9199A}"/>
          </ac:spMkLst>
        </pc:spChg>
        <pc:spChg chg="mod">
          <ac:chgData name="Hamlet Markarian" userId="4926d2b407f31d77" providerId="LiveId" clId="{1C057F98-2CC4-49E3-A2E2-A804BE88845B}" dt="2021-05-04T13:00:48.295" v="197" actId="1076"/>
          <ac:spMkLst>
            <pc:docMk/>
            <pc:sldMk cId="2458813258" sldId="1685"/>
            <ac:spMk id="34" creationId="{6BD1CB49-7C54-4E91-8F1D-CD0AC201C4FF}"/>
          </ac:spMkLst>
        </pc:spChg>
        <pc:spChg chg="mod">
          <ac:chgData name="Hamlet Markarian" userId="4926d2b407f31d77" providerId="LiveId" clId="{1C057F98-2CC4-49E3-A2E2-A804BE88845B}" dt="2021-05-04T13:00:48.295" v="197" actId="1076"/>
          <ac:spMkLst>
            <pc:docMk/>
            <pc:sldMk cId="2458813258" sldId="1685"/>
            <ac:spMk id="35" creationId="{47784358-2B3A-40F5-BD3E-4C5435C60CBD}"/>
          </ac:spMkLst>
        </pc:spChg>
        <pc:spChg chg="mod">
          <ac:chgData name="Hamlet Markarian" userId="4926d2b407f31d77" providerId="LiveId" clId="{1C057F98-2CC4-49E3-A2E2-A804BE88845B}" dt="2021-05-04T13:00:48.295" v="197" actId="1076"/>
          <ac:spMkLst>
            <pc:docMk/>
            <pc:sldMk cId="2458813258" sldId="1685"/>
            <ac:spMk id="37" creationId="{7535E60A-BB2E-4315-859D-CDBA07AD67E1}"/>
          </ac:spMkLst>
        </pc:spChg>
        <pc:spChg chg="del">
          <ac:chgData name="Hamlet Markarian" userId="4926d2b407f31d77" providerId="LiveId" clId="{1C057F98-2CC4-49E3-A2E2-A804BE88845B}" dt="2021-05-04T13:00:23.847" v="194" actId="478"/>
          <ac:spMkLst>
            <pc:docMk/>
            <pc:sldMk cId="2458813258" sldId="1685"/>
            <ac:spMk id="38" creationId="{B70E5F28-4C2D-4CDA-93F9-791BB72B3F52}"/>
          </ac:spMkLst>
        </pc:spChg>
        <pc:spChg chg="del">
          <ac:chgData name="Hamlet Markarian" userId="4926d2b407f31d77" providerId="LiveId" clId="{1C057F98-2CC4-49E3-A2E2-A804BE88845B}" dt="2021-05-04T13:00:23.847" v="194" actId="478"/>
          <ac:spMkLst>
            <pc:docMk/>
            <pc:sldMk cId="2458813258" sldId="1685"/>
            <ac:spMk id="39" creationId="{EF2769C6-D551-4226-9545-21F2801DA0BD}"/>
          </ac:spMkLst>
        </pc:spChg>
        <pc:spChg chg="del">
          <ac:chgData name="Hamlet Markarian" userId="4926d2b407f31d77" providerId="LiveId" clId="{1C057F98-2CC4-49E3-A2E2-A804BE88845B}" dt="2021-05-04T13:00:23.847" v="194" actId="478"/>
          <ac:spMkLst>
            <pc:docMk/>
            <pc:sldMk cId="2458813258" sldId="1685"/>
            <ac:spMk id="40" creationId="{C80F9AEF-BA12-40D5-BCCC-C572858A945E}"/>
          </ac:spMkLst>
        </pc:spChg>
        <pc:spChg chg="mod">
          <ac:chgData name="Hamlet Markarian" userId="4926d2b407f31d77" providerId="LiveId" clId="{1C057F98-2CC4-49E3-A2E2-A804BE88845B}" dt="2021-05-04T13:00:48.295" v="197" actId="1076"/>
          <ac:spMkLst>
            <pc:docMk/>
            <pc:sldMk cId="2458813258" sldId="1685"/>
            <ac:spMk id="42" creationId="{F10C64E5-1F44-4823-9100-3D8E39DF46ED}"/>
          </ac:spMkLst>
        </pc:spChg>
        <pc:spChg chg="add mod">
          <ac:chgData name="Hamlet Markarian" userId="4926d2b407f31d77" providerId="LiveId" clId="{1C057F98-2CC4-49E3-A2E2-A804BE88845B}" dt="2021-05-04T13:00:48.295" v="197" actId="1076"/>
          <ac:spMkLst>
            <pc:docMk/>
            <pc:sldMk cId="2458813258" sldId="1685"/>
            <ac:spMk id="43" creationId="{1CF81E68-9EAB-495C-A7B8-6F972A472AD1}"/>
          </ac:spMkLst>
        </pc:spChg>
        <pc:spChg chg="add mod">
          <ac:chgData name="Hamlet Markarian" userId="4926d2b407f31d77" providerId="LiveId" clId="{1C057F98-2CC4-49E3-A2E2-A804BE88845B}" dt="2021-05-04T13:00:48.295" v="197" actId="1076"/>
          <ac:spMkLst>
            <pc:docMk/>
            <pc:sldMk cId="2458813258" sldId="1685"/>
            <ac:spMk id="44" creationId="{47E5BEE4-500E-46DA-87B9-E2260E91D69C}"/>
          </ac:spMkLst>
        </pc:spChg>
        <pc:spChg chg="add mod">
          <ac:chgData name="Hamlet Markarian" userId="4926d2b407f31d77" providerId="LiveId" clId="{1C057F98-2CC4-49E3-A2E2-A804BE88845B}" dt="2021-05-04T13:00:48.295" v="197" actId="1076"/>
          <ac:spMkLst>
            <pc:docMk/>
            <pc:sldMk cId="2458813258" sldId="1685"/>
            <ac:spMk id="45" creationId="{E5A01731-2573-428D-8941-390AF224AEEE}"/>
          </ac:spMkLst>
        </pc:spChg>
        <pc:spChg chg="add mod">
          <ac:chgData name="Hamlet Markarian" userId="4926d2b407f31d77" providerId="LiveId" clId="{1C057F98-2CC4-49E3-A2E2-A804BE88845B}" dt="2021-05-04T13:00:48.295" v="197" actId="1076"/>
          <ac:spMkLst>
            <pc:docMk/>
            <pc:sldMk cId="2458813258" sldId="1685"/>
            <ac:spMk id="46" creationId="{62634231-CB24-4409-9C0A-9A3CC2969CBE}"/>
          </ac:spMkLst>
        </pc:spChg>
        <pc:spChg chg="mod">
          <ac:chgData name="Hamlet Markarian" userId="4926d2b407f31d77" providerId="LiveId" clId="{1C057F98-2CC4-49E3-A2E2-A804BE88845B}" dt="2021-05-05T09:19:02.274" v="605" actId="3064"/>
          <ac:spMkLst>
            <pc:docMk/>
            <pc:sldMk cId="2458813258" sldId="1685"/>
            <ac:spMk id="47" creationId="{A44B59C1-E517-4559-B5F8-F894977DEDFE}"/>
          </ac:spMkLst>
        </pc:spChg>
        <pc:spChg chg="add mod">
          <ac:chgData name="Hamlet Markarian" userId="4926d2b407f31d77" providerId="LiveId" clId="{1C057F98-2CC4-49E3-A2E2-A804BE88845B}" dt="2021-05-04T13:00:48.295" v="197" actId="1076"/>
          <ac:spMkLst>
            <pc:docMk/>
            <pc:sldMk cId="2458813258" sldId="1685"/>
            <ac:spMk id="48" creationId="{D948EE0D-A6C9-4554-8659-C060934E52DE}"/>
          </ac:spMkLst>
        </pc:spChg>
        <pc:spChg chg="mod">
          <ac:chgData name="Hamlet Markarian" userId="4926d2b407f31d77" providerId="LiveId" clId="{1C057F98-2CC4-49E3-A2E2-A804BE88845B}" dt="2021-05-05T09:19:12.370" v="607" actId="20577"/>
          <ac:spMkLst>
            <pc:docMk/>
            <pc:sldMk cId="2458813258" sldId="1685"/>
            <ac:spMk id="50" creationId="{4F998B1D-6B43-4A9D-AD50-A2533B0C2888}"/>
          </ac:spMkLst>
        </pc:spChg>
        <pc:spChg chg="mod">
          <ac:chgData name="Hamlet Markarian" userId="4926d2b407f31d77" providerId="LiveId" clId="{1C057F98-2CC4-49E3-A2E2-A804BE88845B}" dt="2021-05-04T13:00:48.295" v="197" actId="1076"/>
          <ac:spMkLst>
            <pc:docMk/>
            <pc:sldMk cId="2458813258" sldId="1685"/>
            <ac:spMk id="54" creationId="{6A518ED5-B0E3-4E12-A351-744277691C14}"/>
          </ac:spMkLst>
        </pc:spChg>
        <pc:spChg chg="mod">
          <ac:chgData name="Hamlet Markarian" userId="4926d2b407f31d77" providerId="LiveId" clId="{1C057F98-2CC4-49E3-A2E2-A804BE88845B}" dt="2021-05-04T13:00:48.295" v="197" actId="1076"/>
          <ac:spMkLst>
            <pc:docMk/>
            <pc:sldMk cId="2458813258" sldId="1685"/>
            <ac:spMk id="55" creationId="{23B74C8B-458D-4345-8C1C-6673C3306CF2}"/>
          </ac:spMkLst>
        </pc:spChg>
        <pc:spChg chg="add mod">
          <ac:chgData name="Hamlet Markarian" userId="4926d2b407f31d77" providerId="LiveId" clId="{1C057F98-2CC4-49E3-A2E2-A804BE88845B}" dt="2021-05-04T13:00:24.731" v="195"/>
          <ac:spMkLst>
            <pc:docMk/>
            <pc:sldMk cId="2458813258" sldId="1685"/>
            <ac:spMk id="57" creationId="{FA9074E1-4AC2-4F14-913C-D367E2AF2146}"/>
          </ac:spMkLst>
        </pc:spChg>
        <pc:grpChg chg="add mod">
          <ac:chgData name="Hamlet Markarian" userId="4926d2b407f31d77" providerId="LiveId" clId="{1C057F98-2CC4-49E3-A2E2-A804BE88845B}" dt="2021-05-04T13:00:48.295" v="197" actId="1076"/>
          <ac:grpSpMkLst>
            <pc:docMk/>
            <pc:sldMk cId="2458813258" sldId="1685"/>
            <ac:grpSpMk id="32" creationId="{E8AE66EC-31E9-40FA-AB3E-452B7D7A0419}"/>
          </ac:grpSpMkLst>
        </pc:grpChg>
        <pc:grpChg chg="add mod">
          <ac:chgData name="Hamlet Markarian" userId="4926d2b407f31d77" providerId="LiveId" clId="{1C057F98-2CC4-49E3-A2E2-A804BE88845B}" dt="2021-05-04T13:00:48.295" v="197" actId="1076"/>
          <ac:grpSpMkLst>
            <pc:docMk/>
            <pc:sldMk cId="2458813258" sldId="1685"/>
            <ac:grpSpMk id="36" creationId="{A1B19629-2A7C-48E6-B740-52FA2240C953}"/>
          </ac:grpSpMkLst>
        </pc:grpChg>
        <pc:grpChg chg="add mod">
          <ac:chgData name="Hamlet Markarian" userId="4926d2b407f31d77" providerId="LiveId" clId="{1C057F98-2CC4-49E3-A2E2-A804BE88845B}" dt="2021-05-04T13:00:48.295" v="197" actId="1076"/>
          <ac:grpSpMkLst>
            <pc:docMk/>
            <pc:sldMk cId="2458813258" sldId="1685"/>
            <ac:grpSpMk id="53" creationId="{ACA41939-1536-44AA-B6E8-12B4BDF53EF2}"/>
          </ac:grpSpMkLst>
        </pc:grpChg>
        <pc:picChg chg="del">
          <ac:chgData name="Hamlet Markarian" userId="4926d2b407f31d77" providerId="LiveId" clId="{1C057F98-2CC4-49E3-A2E2-A804BE88845B}" dt="2021-05-05T09:18:54.687" v="600" actId="478"/>
          <ac:picMkLst>
            <pc:docMk/>
            <pc:sldMk cId="2458813258" sldId="1685"/>
            <ac:picMk id="27" creationId="{BB43D38F-C283-4E03-B07F-809959BE2E9C}"/>
          </ac:picMkLst>
        </pc:picChg>
        <pc:picChg chg="del">
          <ac:chgData name="Hamlet Markarian" userId="4926d2b407f31d77" providerId="LiveId" clId="{1C057F98-2CC4-49E3-A2E2-A804BE88845B}" dt="2021-05-05T09:18:54.687" v="600" actId="478"/>
          <ac:picMkLst>
            <pc:docMk/>
            <pc:sldMk cId="2458813258" sldId="1685"/>
            <ac:picMk id="51" creationId="{D360A8C7-1AE3-4738-B2EF-5AA57F1EEE6A}"/>
          </ac:picMkLst>
        </pc:picChg>
        <pc:picChg chg="del">
          <ac:chgData name="Hamlet Markarian" userId="4926d2b407f31d77" providerId="LiveId" clId="{1C057F98-2CC4-49E3-A2E2-A804BE88845B}" dt="2021-05-05T09:18:54.687" v="600" actId="478"/>
          <ac:picMkLst>
            <pc:docMk/>
            <pc:sldMk cId="2458813258" sldId="1685"/>
            <ac:picMk id="52" creationId="{E48DCB4A-A870-4BD7-A359-F6123EED9B07}"/>
          </ac:picMkLst>
        </pc:picChg>
        <pc:picChg chg="add mod">
          <ac:chgData name="Hamlet Markarian" userId="4926d2b407f31d77" providerId="LiveId" clId="{1C057F98-2CC4-49E3-A2E2-A804BE88845B}" dt="2021-05-05T09:18:55.124" v="601"/>
          <ac:picMkLst>
            <pc:docMk/>
            <pc:sldMk cId="2458813258" sldId="1685"/>
            <ac:picMk id="58" creationId="{8CB4C320-A3C0-4668-918B-70AED685E05A}"/>
          </ac:picMkLst>
        </pc:picChg>
        <pc:picChg chg="add mod">
          <ac:chgData name="Hamlet Markarian" userId="4926d2b407f31d77" providerId="LiveId" clId="{1C057F98-2CC4-49E3-A2E2-A804BE88845B}" dt="2021-05-05T09:18:55.124" v="601"/>
          <ac:picMkLst>
            <pc:docMk/>
            <pc:sldMk cId="2458813258" sldId="1685"/>
            <ac:picMk id="59" creationId="{46075D04-E75D-4972-B124-F3ED563F76E6}"/>
          </ac:picMkLst>
        </pc:picChg>
        <pc:picChg chg="add mod">
          <ac:chgData name="Hamlet Markarian" userId="4926d2b407f31d77" providerId="LiveId" clId="{1C057F98-2CC4-49E3-A2E2-A804BE88845B}" dt="2021-05-05T09:18:55.124" v="601"/>
          <ac:picMkLst>
            <pc:docMk/>
            <pc:sldMk cId="2458813258" sldId="1685"/>
            <ac:picMk id="60" creationId="{2177E971-23EF-40C9-89E2-6F028E72BDD5}"/>
          </ac:picMkLst>
        </pc:picChg>
        <pc:picChg chg="del">
          <ac:chgData name="Hamlet Markarian" userId="4926d2b407f31d77" providerId="LiveId" clId="{1C057F98-2CC4-49E3-A2E2-A804BE88845B}" dt="2021-05-05T09:18:54.687" v="600" actId="478"/>
          <ac:picMkLst>
            <pc:docMk/>
            <pc:sldMk cId="2458813258" sldId="1685"/>
            <ac:picMk id="61" creationId="{CF3111B2-DAAA-467A-9BE2-5515F503E028}"/>
          </ac:picMkLst>
        </pc:picChg>
        <pc:picChg chg="add mod">
          <ac:chgData name="Hamlet Markarian" userId="4926d2b407f31d77" providerId="LiveId" clId="{1C057F98-2CC4-49E3-A2E2-A804BE88845B}" dt="2021-05-05T09:18:55.124" v="601"/>
          <ac:picMkLst>
            <pc:docMk/>
            <pc:sldMk cId="2458813258" sldId="1685"/>
            <ac:picMk id="62" creationId="{AA321668-83A6-44FC-BF6E-EC8965DA866D}"/>
          </ac:picMkLst>
        </pc:picChg>
        <pc:cxnChg chg="add mod">
          <ac:chgData name="Hamlet Markarian" userId="4926d2b407f31d77" providerId="LiveId" clId="{1C057F98-2CC4-49E3-A2E2-A804BE88845B}" dt="2021-05-04T13:00:53.966" v="199" actId="1076"/>
          <ac:cxnSpMkLst>
            <pc:docMk/>
            <pc:sldMk cId="2458813258" sldId="1685"/>
            <ac:cxnSpMk id="30" creationId="{64DD1B78-C966-47DF-AC6E-D59DD1A99618}"/>
          </ac:cxnSpMkLst>
        </pc:cxnChg>
        <pc:cxnChg chg="del">
          <ac:chgData name="Hamlet Markarian" userId="4926d2b407f31d77" providerId="LiveId" clId="{1C057F98-2CC4-49E3-A2E2-A804BE88845B}" dt="2021-05-04T13:00:23.847" v="194" actId="478"/>
          <ac:cxnSpMkLst>
            <pc:docMk/>
            <pc:sldMk cId="2458813258" sldId="1685"/>
            <ac:cxnSpMk id="41" creationId="{395F2286-6A4E-42A0-A162-52670123C2F9}"/>
          </ac:cxnSpMkLst>
        </pc:cxnChg>
        <pc:cxnChg chg="add mod">
          <ac:chgData name="Hamlet Markarian" userId="4926d2b407f31d77" providerId="LiveId" clId="{1C057F98-2CC4-49E3-A2E2-A804BE88845B}" dt="2021-05-04T13:00:48.295" v="197" actId="1076"/>
          <ac:cxnSpMkLst>
            <pc:docMk/>
            <pc:sldMk cId="2458813258" sldId="1685"/>
            <ac:cxnSpMk id="49" creationId="{1D8D3520-63CE-4A95-BAF0-C70695E3E02C}"/>
          </ac:cxnSpMkLst>
        </pc:cxnChg>
        <pc:cxnChg chg="add mod">
          <ac:chgData name="Hamlet Markarian" userId="4926d2b407f31d77" providerId="LiveId" clId="{1C057F98-2CC4-49E3-A2E2-A804BE88845B}" dt="2021-05-04T13:00:48.295" v="197" actId="1076"/>
          <ac:cxnSpMkLst>
            <pc:docMk/>
            <pc:sldMk cId="2458813258" sldId="1685"/>
            <ac:cxnSpMk id="56" creationId="{327BC2AD-8D7F-43EA-8BEB-7D885BB8407F}"/>
          </ac:cxnSpMkLst>
        </pc:cxnChg>
      </pc:sldChg>
      <pc:sldChg chg="addSp delSp modSp add del mod">
        <pc:chgData name="Hamlet Markarian" userId="4926d2b407f31d77" providerId="LiveId" clId="{1C057F98-2CC4-49E3-A2E2-A804BE88845B}" dt="2021-05-05T19:16:38.687" v="1310" actId="2696"/>
        <pc:sldMkLst>
          <pc:docMk/>
          <pc:sldMk cId="3584215344" sldId="1686"/>
        </pc:sldMkLst>
        <pc:spChg chg="mod">
          <ac:chgData name="Hamlet Markarian" userId="4926d2b407f31d77" providerId="LiveId" clId="{1C057F98-2CC4-49E3-A2E2-A804BE88845B}" dt="2021-05-05T09:19:34.738" v="614" actId="20577"/>
          <ac:spMkLst>
            <pc:docMk/>
            <pc:sldMk cId="3584215344" sldId="1686"/>
            <ac:spMk id="5" creationId="{BC01E833-A438-4C2A-AF28-2B402D7F80E5}"/>
          </ac:spMkLst>
        </pc:spChg>
        <pc:spChg chg="del">
          <ac:chgData name="Hamlet Markarian" userId="4926d2b407f31d77" providerId="LiveId" clId="{1C057F98-2CC4-49E3-A2E2-A804BE88845B}" dt="2021-05-04T13:02:00.519" v="206" actId="478"/>
          <ac:spMkLst>
            <pc:docMk/>
            <pc:sldMk cId="3584215344" sldId="1686"/>
            <ac:spMk id="22" creationId="{500935EE-E8BD-40FA-9441-C54B6923CC4D}"/>
          </ac:spMkLst>
        </pc:spChg>
        <pc:spChg chg="del">
          <ac:chgData name="Hamlet Markarian" userId="4926d2b407f31d77" providerId="LiveId" clId="{1C057F98-2CC4-49E3-A2E2-A804BE88845B}" dt="2021-05-04T13:02:00.519" v="206" actId="478"/>
          <ac:spMkLst>
            <pc:docMk/>
            <pc:sldMk cId="3584215344" sldId="1686"/>
            <ac:spMk id="23" creationId="{8903F02F-0C72-45A5-AF88-5150D9033838}"/>
          </ac:spMkLst>
        </pc:spChg>
        <pc:spChg chg="del">
          <ac:chgData name="Hamlet Markarian" userId="4926d2b407f31d77" providerId="LiveId" clId="{1C057F98-2CC4-49E3-A2E2-A804BE88845B}" dt="2021-05-04T13:02:00.519" v="206" actId="478"/>
          <ac:spMkLst>
            <pc:docMk/>
            <pc:sldMk cId="3584215344" sldId="1686"/>
            <ac:spMk id="24" creationId="{080694A5-72EC-4C0C-8C73-080B3E7E2823}"/>
          </ac:spMkLst>
        </pc:spChg>
        <pc:spChg chg="del">
          <ac:chgData name="Hamlet Markarian" userId="4926d2b407f31d77" providerId="LiveId" clId="{1C057F98-2CC4-49E3-A2E2-A804BE88845B}" dt="2021-05-04T13:02:00.519" v="206" actId="478"/>
          <ac:spMkLst>
            <pc:docMk/>
            <pc:sldMk cId="3584215344" sldId="1686"/>
            <ac:spMk id="25" creationId="{8246BE73-9AE4-4165-9AAD-5312DA42255F}"/>
          </ac:spMkLst>
        </pc:spChg>
        <pc:spChg chg="mod">
          <ac:chgData name="Hamlet Markarian" userId="4926d2b407f31d77" providerId="LiveId" clId="{1C057F98-2CC4-49E3-A2E2-A804BE88845B}" dt="2021-05-05T09:28:10.838" v="658" actId="207"/>
          <ac:spMkLst>
            <pc:docMk/>
            <pc:sldMk cId="3584215344" sldId="1686"/>
            <ac:spMk id="26" creationId="{D2F7AB68-18ED-47EB-A7E8-03F8D241CEC9}"/>
          </ac:spMkLst>
        </pc:spChg>
        <pc:spChg chg="del">
          <ac:chgData name="Hamlet Markarian" userId="4926d2b407f31d77" providerId="LiveId" clId="{1C057F98-2CC4-49E3-A2E2-A804BE88845B}" dt="2021-05-04T13:02:00.519" v="206" actId="478"/>
          <ac:spMkLst>
            <pc:docMk/>
            <pc:sldMk cId="3584215344" sldId="1686"/>
            <ac:spMk id="29" creationId="{F5D76BDA-9288-4AD3-B4FB-72ED730C7A2C}"/>
          </ac:spMkLst>
        </pc:spChg>
        <pc:spChg chg="add del mod">
          <ac:chgData name="Hamlet Markarian" userId="4926d2b407f31d77" providerId="LiveId" clId="{1C057F98-2CC4-49E3-A2E2-A804BE88845B}" dt="2021-05-05T18:59:49.746" v="1256" actId="21"/>
          <ac:spMkLst>
            <pc:docMk/>
            <pc:sldMk cId="3584215344" sldId="1686"/>
            <ac:spMk id="30" creationId="{9DBF7574-EB45-4143-A4F2-6E5D4953CC2E}"/>
          </ac:spMkLst>
        </pc:spChg>
        <pc:spChg chg="del">
          <ac:chgData name="Hamlet Markarian" userId="4926d2b407f31d77" providerId="LiveId" clId="{1C057F98-2CC4-49E3-A2E2-A804BE88845B}" dt="2021-05-04T13:02:00.519" v="206" actId="478"/>
          <ac:spMkLst>
            <pc:docMk/>
            <pc:sldMk cId="3584215344" sldId="1686"/>
            <ac:spMk id="31" creationId="{7D33AE96-1E9B-414F-83B7-0F4E3E44B566}"/>
          </ac:spMkLst>
        </pc:spChg>
        <pc:spChg chg="add del mod">
          <ac:chgData name="Hamlet Markarian" userId="4926d2b407f31d77" providerId="LiveId" clId="{1C057F98-2CC4-49E3-A2E2-A804BE88845B}" dt="2021-05-05T18:59:49.746" v="1256" actId="21"/>
          <ac:spMkLst>
            <pc:docMk/>
            <pc:sldMk cId="3584215344" sldId="1686"/>
            <ac:spMk id="32" creationId="{3B0572F8-15A2-41C1-9D03-30BA1B19D331}"/>
          </ac:spMkLst>
        </pc:spChg>
        <pc:spChg chg="del">
          <ac:chgData name="Hamlet Markarian" userId="4926d2b407f31d77" providerId="LiveId" clId="{1C057F98-2CC4-49E3-A2E2-A804BE88845B}" dt="2021-05-04T13:02:00.519" v="206" actId="478"/>
          <ac:spMkLst>
            <pc:docMk/>
            <pc:sldMk cId="3584215344" sldId="1686"/>
            <ac:spMk id="43" creationId="{1CF81E68-9EAB-495C-A7B8-6F972A472AD1}"/>
          </ac:spMkLst>
        </pc:spChg>
        <pc:spChg chg="del">
          <ac:chgData name="Hamlet Markarian" userId="4926d2b407f31d77" providerId="LiveId" clId="{1C057F98-2CC4-49E3-A2E2-A804BE88845B}" dt="2021-05-04T13:02:00.519" v="206" actId="478"/>
          <ac:spMkLst>
            <pc:docMk/>
            <pc:sldMk cId="3584215344" sldId="1686"/>
            <ac:spMk id="44" creationId="{47E5BEE4-500E-46DA-87B9-E2260E91D69C}"/>
          </ac:spMkLst>
        </pc:spChg>
        <pc:spChg chg="del">
          <ac:chgData name="Hamlet Markarian" userId="4926d2b407f31d77" providerId="LiveId" clId="{1C057F98-2CC4-49E3-A2E2-A804BE88845B}" dt="2021-05-04T13:02:00.519" v="206" actId="478"/>
          <ac:spMkLst>
            <pc:docMk/>
            <pc:sldMk cId="3584215344" sldId="1686"/>
            <ac:spMk id="45" creationId="{E5A01731-2573-428D-8941-390AF224AEEE}"/>
          </ac:spMkLst>
        </pc:spChg>
        <pc:spChg chg="del">
          <ac:chgData name="Hamlet Markarian" userId="4926d2b407f31d77" providerId="LiveId" clId="{1C057F98-2CC4-49E3-A2E2-A804BE88845B}" dt="2021-05-04T13:02:00.519" v="206" actId="478"/>
          <ac:spMkLst>
            <pc:docMk/>
            <pc:sldMk cId="3584215344" sldId="1686"/>
            <ac:spMk id="46" creationId="{62634231-CB24-4409-9C0A-9A3CC2969CBE}"/>
          </ac:spMkLst>
        </pc:spChg>
        <pc:spChg chg="mod">
          <ac:chgData name="Hamlet Markarian" userId="4926d2b407f31d77" providerId="LiveId" clId="{1C057F98-2CC4-49E3-A2E2-A804BE88845B}" dt="2021-05-05T09:19:30.451" v="613" actId="3064"/>
          <ac:spMkLst>
            <pc:docMk/>
            <pc:sldMk cId="3584215344" sldId="1686"/>
            <ac:spMk id="47" creationId="{A44B59C1-E517-4559-B5F8-F894977DEDFE}"/>
          </ac:spMkLst>
        </pc:spChg>
        <pc:spChg chg="del">
          <ac:chgData name="Hamlet Markarian" userId="4926d2b407f31d77" providerId="LiveId" clId="{1C057F98-2CC4-49E3-A2E2-A804BE88845B}" dt="2021-05-04T13:02:00.519" v="206" actId="478"/>
          <ac:spMkLst>
            <pc:docMk/>
            <pc:sldMk cId="3584215344" sldId="1686"/>
            <ac:spMk id="48" creationId="{D948EE0D-A6C9-4554-8659-C060934E52DE}"/>
          </ac:spMkLst>
        </pc:spChg>
        <pc:spChg chg="mod">
          <ac:chgData name="Hamlet Markarian" userId="4926d2b407f31d77" providerId="LiveId" clId="{1C057F98-2CC4-49E3-A2E2-A804BE88845B}" dt="2021-05-05T09:28:22.131" v="659" actId="20577"/>
          <ac:spMkLst>
            <pc:docMk/>
            <pc:sldMk cId="3584215344" sldId="1686"/>
            <ac:spMk id="50" creationId="{4F998B1D-6B43-4A9D-AD50-A2533B0C2888}"/>
          </ac:spMkLst>
        </pc:spChg>
        <pc:spChg chg="del">
          <ac:chgData name="Hamlet Markarian" userId="4926d2b407f31d77" providerId="LiveId" clId="{1C057F98-2CC4-49E3-A2E2-A804BE88845B}" dt="2021-05-04T13:02:00.519" v="206" actId="478"/>
          <ac:spMkLst>
            <pc:docMk/>
            <pc:sldMk cId="3584215344" sldId="1686"/>
            <ac:spMk id="57" creationId="{FA9074E1-4AC2-4F14-913C-D367E2AF2146}"/>
          </ac:spMkLst>
        </pc:spChg>
        <pc:spChg chg="add del mod ord">
          <ac:chgData name="Hamlet Markarian" userId="4926d2b407f31d77" providerId="LiveId" clId="{1C057F98-2CC4-49E3-A2E2-A804BE88845B}" dt="2021-05-04T13:04:16.054" v="240" actId="478"/>
          <ac:spMkLst>
            <pc:docMk/>
            <pc:sldMk cId="3584215344" sldId="1686"/>
            <ac:spMk id="58" creationId="{ACB16D42-4034-4591-B029-4C59E5CE2C9A}"/>
          </ac:spMkLst>
        </pc:spChg>
        <pc:spChg chg="add mod ord">
          <ac:chgData name="Hamlet Markarian" userId="4926d2b407f31d77" providerId="LiveId" clId="{1C057F98-2CC4-49E3-A2E2-A804BE88845B}" dt="2021-05-04T17:15:05.768" v="460" actId="207"/>
          <ac:spMkLst>
            <pc:docMk/>
            <pc:sldMk cId="3584215344" sldId="1686"/>
            <ac:spMk id="59" creationId="{26D8D653-21C6-4768-AD9B-AFDBC652C6FC}"/>
          </ac:spMkLst>
        </pc:spChg>
        <pc:spChg chg="add mod">
          <ac:chgData name="Hamlet Markarian" userId="4926d2b407f31d77" providerId="LiveId" clId="{1C057F98-2CC4-49E3-A2E2-A804BE88845B}" dt="2021-05-04T13:05:43.530" v="259" actId="1076"/>
          <ac:spMkLst>
            <pc:docMk/>
            <pc:sldMk cId="3584215344" sldId="1686"/>
            <ac:spMk id="60" creationId="{CBE67B7E-1E29-45B1-8BFE-4BF9F6056A33}"/>
          </ac:spMkLst>
        </pc:spChg>
        <pc:spChg chg="add del mod">
          <ac:chgData name="Hamlet Markarian" userId="4926d2b407f31d77" providerId="LiveId" clId="{1C057F98-2CC4-49E3-A2E2-A804BE88845B}" dt="2021-05-04T13:03:22.246" v="224" actId="478"/>
          <ac:spMkLst>
            <pc:docMk/>
            <pc:sldMk cId="3584215344" sldId="1686"/>
            <ac:spMk id="62" creationId="{6BC24666-5D2F-492C-9BD1-ADF12490EDD0}"/>
          </ac:spMkLst>
        </pc:spChg>
        <pc:spChg chg="add mod">
          <ac:chgData name="Hamlet Markarian" userId="4926d2b407f31d77" providerId="LiveId" clId="{1C057F98-2CC4-49E3-A2E2-A804BE88845B}" dt="2021-05-04T13:05:43.530" v="259" actId="1076"/>
          <ac:spMkLst>
            <pc:docMk/>
            <pc:sldMk cId="3584215344" sldId="1686"/>
            <ac:spMk id="63" creationId="{55620EB8-5B00-4FB7-85DC-F975E125C254}"/>
          </ac:spMkLst>
        </pc:spChg>
        <pc:spChg chg="add del mod">
          <ac:chgData name="Hamlet Markarian" userId="4926d2b407f31d77" providerId="LiveId" clId="{1C057F98-2CC4-49E3-A2E2-A804BE88845B}" dt="2021-05-04T13:03:20.438" v="223" actId="478"/>
          <ac:spMkLst>
            <pc:docMk/>
            <pc:sldMk cId="3584215344" sldId="1686"/>
            <ac:spMk id="64" creationId="{EFCA62CF-D116-4B1A-85C1-D8725E554ED4}"/>
          </ac:spMkLst>
        </pc:spChg>
        <pc:spChg chg="add mod">
          <ac:chgData name="Hamlet Markarian" userId="4926d2b407f31d77" providerId="LiveId" clId="{1C057F98-2CC4-49E3-A2E2-A804BE88845B}" dt="2021-05-04T13:05:43.530" v="259" actId="1076"/>
          <ac:spMkLst>
            <pc:docMk/>
            <pc:sldMk cId="3584215344" sldId="1686"/>
            <ac:spMk id="65" creationId="{55D55933-AACD-4B5E-B070-E54D51CD2408}"/>
          </ac:spMkLst>
        </pc:spChg>
        <pc:spChg chg="add mod">
          <ac:chgData name="Hamlet Markarian" userId="4926d2b407f31d77" providerId="LiveId" clId="{1C057F98-2CC4-49E3-A2E2-A804BE88845B}" dt="2021-05-04T13:05:43.530" v="259" actId="1076"/>
          <ac:spMkLst>
            <pc:docMk/>
            <pc:sldMk cId="3584215344" sldId="1686"/>
            <ac:spMk id="66" creationId="{2F0A7025-99DD-427B-833D-06E46C88235F}"/>
          </ac:spMkLst>
        </pc:spChg>
        <pc:spChg chg="add mod">
          <ac:chgData name="Hamlet Markarian" userId="4926d2b407f31d77" providerId="LiveId" clId="{1C057F98-2CC4-49E3-A2E2-A804BE88845B}" dt="2021-05-04T13:04:55.750" v="252" actId="14100"/>
          <ac:spMkLst>
            <pc:docMk/>
            <pc:sldMk cId="3584215344" sldId="1686"/>
            <ac:spMk id="67" creationId="{E374DA63-C056-42C8-AAAA-C4E95D4C4A00}"/>
          </ac:spMkLst>
        </pc:spChg>
        <pc:spChg chg="add mod">
          <ac:chgData name="Hamlet Markarian" userId="4926d2b407f31d77" providerId="LiveId" clId="{1C057F98-2CC4-49E3-A2E2-A804BE88845B}" dt="2021-05-05T09:23:56.712" v="628" actId="12"/>
          <ac:spMkLst>
            <pc:docMk/>
            <pc:sldMk cId="3584215344" sldId="1686"/>
            <ac:spMk id="68" creationId="{DCA873DC-1784-4E50-92A6-AC355B07C3FF}"/>
          </ac:spMkLst>
        </pc:spChg>
        <pc:grpChg chg="del">
          <ac:chgData name="Hamlet Markarian" userId="4926d2b407f31d77" providerId="LiveId" clId="{1C057F98-2CC4-49E3-A2E2-A804BE88845B}" dt="2021-05-04T13:02:00.519" v="206" actId="478"/>
          <ac:grpSpMkLst>
            <pc:docMk/>
            <pc:sldMk cId="3584215344" sldId="1686"/>
            <ac:grpSpMk id="32" creationId="{E8AE66EC-31E9-40FA-AB3E-452B7D7A0419}"/>
          </ac:grpSpMkLst>
        </pc:grpChg>
        <pc:grpChg chg="del">
          <ac:chgData name="Hamlet Markarian" userId="4926d2b407f31d77" providerId="LiveId" clId="{1C057F98-2CC4-49E3-A2E2-A804BE88845B}" dt="2021-05-04T13:02:00.519" v="206" actId="478"/>
          <ac:grpSpMkLst>
            <pc:docMk/>
            <pc:sldMk cId="3584215344" sldId="1686"/>
            <ac:grpSpMk id="36" creationId="{A1B19629-2A7C-48E6-B740-52FA2240C953}"/>
          </ac:grpSpMkLst>
        </pc:grpChg>
        <pc:grpChg chg="del">
          <ac:chgData name="Hamlet Markarian" userId="4926d2b407f31d77" providerId="LiveId" clId="{1C057F98-2CC4-49E3-A2E2-A804BE88845B}" dt="2021-05-04T13:02:00.519" v="206" actId="478"/>
          <ac:grpSpMkLst>
            <pc:docMk/>
            <pc:sldMk cId="3584215344" sldId="1686"/>
            <ac:grpSpMk id="53" creationId="{ACA41939-1536-44AA-B6E8-12B4BDF53EF2}"/>
          </ac:grpSpMkLst>
        </pc:grpChg>
        <pc:picChg chg="add mod">
          <ac:chgData name="Hamlet Markarian" userId="4926d2b407f31d77" providerId="LiveId" clId="{1C057F98-2CC4-49E3-A2E2-A804BE88845B}" dt="2021-05-05T09:19:21.395" v="609"/>
          <ac:picMkLst>
            <pc:docMk/>
            <pc:sldMk cId="3584215344" sldId="1686"/>
            <ac:picMk id="24" creationId="{94B1DC4F-AE59-48B2-9D5B-7E4E352F1381}"/>
          </ac:picMkLst>
        </pc:picChg>
        <pc:picChg chg="add mod">
          <ac:chgData name="Hamlet Markarian" userId="4926d2b407f31d77" providerId="LiveId" clId="{1C057F98-2CC4-49E3-A2E2-A804BE88845B}" dt="2021-05-05T09:19:21.395" v="609"/>
          <ac:picMkLst>
            <pc:docMk/>
            <pc:sldMk cId="3584215344" sldId="1686"/>
            <ac:picMk id="25" creationId="{83503321-4624-4074-8492-3BB9187C8B11}"/>
          </ac:picMkLst>
        </pc:picChg>
        <pc:picChg chg="del mod">
          <ac:chgData name="Hamlet Markarian" userId="4926d2b407f31d77" providerId="LiveId" clId="{1C057F98-2CC4-49E3-A2E2-A804BE88845B}" dt="2021-05-05T09:19:20.991" v="608" actId="478"/>
          <ac:picMkLst>
            <pc:docMk/>
            <pc:sldMk cId="3584215344" sldId="1686"/>
            <ac:picMk id="27" creationId="{BB43D38F-C283-4E03-B07F-809959BE2E9C}"/>
          </ac:picMkLst>
        </pc:picChg>
        <pc:picChg chg="add mod">
          <ac:chgData name="Hamlet Markarian" userId="4926d2b407f31d77" providerId="LiveId" clId="{1C057F98-2CC4-49E3-A2E2-A804BE88845B}" dt="2021-05-05T09:19:21.395" v="609"/>
          <ac:picMkLst>
            <pc:docMk/>
            <pc:sldMk cId="3584215344" sldId="1686"/>
            <ac:picMk id="28" creationId="{95A9170B-52C8-4C8C-83C5-70957D877A46}"/>
          </ac:picMkLst>
        </pc:picChg>
        <pc:picChg chg="add mod">
          <ac:chgData name="Hamlet Markarian" userId="4926d2b407f31d77" providerId="LiveId" clId="{1C057F98-2CC4-49E3-A2E2-A804BE88845B}" dt="2021-05-05T09:19:21.395" v="609"/>
          <ac:picMkLst>
            <pc:docMk/>
            <pc:sldMk cId="3584215344" sldId="1686"/>
            <ac:picMk id="29" creationId="{E0149A97-E8E0-41DD-80A8-8FFDF23597DC}"/>
          </ac:picMkLst>
        </pc:picChg>
        <pc:picChg chg="add del mod">
          <ac:chgData name="Hamlet Markarian" userId="4926d2b407f31d77" providerId="LiveId" clId="{1C057F98-2CC4-49E3-A2E2-A804BE88845B}" dt="2021-05-05T18:59:49.746" v="1256" actId="21"/>
          <ac:picMkLst>
            <pc:docMk/>
            <pc:sldMk cId="3584215344" sldId="1686"/>
            <ac:picMk id="31" creationId="{0EB073F3-B31D-47E0-91AF-AA83E4563014}"/>
          </ac:picMkLst>
        </pc:picChg>
        <pc:picChg chg="del">
          <ac:chgData name="Hamlet Markarian" userId="4926d2b407f31d77" providerId="LiveId" clId="{1C057F98-2CC4-49E3-A2E2-A804BE88845B}" dt="2021-05-05T09:19:20.991" v="608" actId="478"/>
          <ac:picMkLst>
            <pc:docMk/>
            <pc:sldMk cId="3584215344" sldId="1686"/>
            <ac:picMk id="51" creationId="{D360A8C7-1AE3-4738-B2EF-5AA57F1EEE6A}"/>
          </ac:picMkLst>
        </pc:picChg>
        <pc:picChg chg="del">
          <ac:chgData name="Hamlet Markarian" userId="4926d2b407f31d77" providerId="LiveId" clId="{1C057F98-2CC4-49E3-A2E2-A804BE88845B}" dt="2021-05-05T09:19:20.991" v="608" actId="478"/>
          <ac:picMkLst>
            <pc:docMk/>
            <pc:sldMk cId="3584215344" sldId="1686"/>
            <ac:picMk id="52" creationId="{E48DCB4A-A870-4BD7-A359-F6123EED9B07}"/>
          </ac:picMkLst>
        </pc:picChg>
        <pc:picChg chg="del">
          <ac:chgData name="Hamlet Markarian" userId="4926d2b407f31d77" providerId="LiveId" clId="{1C057F98-2CC4-49E3-A2E2-A804BE88845B}" dt="2021-05-05T09:19:20.991" v="608" actId="478"/>
          <ac:picMkLst>
            <pc:docMk/>
            <pc:sldMk cId="3584215344" sldId="1686"/>
            <ac:picMk id="61" creationId="{CF3111B2-DAAA-467A-9BE2-5515F503E028}"/>
          </ac:picMkLst>
        </pc:picChg>
        <pc:cxnChg chg="del">
          <ac:chgData name="Hamlet Markarian" userId="4926d2b407f31d77" providerId="LiveId" clId="{1C057F98-2CC4-49E3-A2E2-A804BE88845B}" dt="2021-05-04T13:02:00.519" v="206" actId="478"/>
          <ac:cxnSpMkLst>
            <pc:docMk/>
            <pc:sldMk cId="3584215344" sldId="1686"/>
            <ac:cxnSpMk id="30" creationId="{64DD1B78-C966-47DF-AC6E-D59DD1A99618}"/>
          </ac:cxnSpMkLst>
        </pc:cxnChg>
        <pc:cxnChg chg="del">
          <ac:chgData name="Hamlet Markarian" userId="4926d2b407f31d77" providerId="LiveId" clId="{1C057F98-2CC4-49E3-A2E2-A804BE88845B}" dt="2021-05-04T13:02:00.519" v="206" actId="478"/>
          <ac:cxnSpMkLst>
            <pc:docMk/>
            <pc:sldMk cId="3584215344" sldId="1686"/>
            <ac:cxnSpMk id="49" creationId="{1D8D3520-63CE-4A95-BAF0-C70695E3E02C}"/>
          </ac:cxnSpMkLst>
        </pc:cxnChg>
        <pc:cxnChg chg="del">
          <ac:chgData name="Hamlet Markarian" userId="4926d2b407f31d77" providerId="LiveId" clId="{1C057F98-2CC4-49E3-A2E2-A804BE88845B}" dt="2021-05-04T13:02:00.519" v="206" actId="478"/>
          <ac:cxnSpMkLst>
            <pc:docMk/>
            <pc:sldMk cId="3584215344" sldId="1686"/>
            <ac:cxnSpMk id="56" creationId="{327BC2AD-8D7F-43EA-8BEB-7D885BB8407F}"/>
          </ac:cxnSpMkLst>
        </pc:cxnChg>
      </pc:sldChg>
      <pc:sldChg chg="addSp delSp modSp add del mod">
        <pc:chgData name="Hamlet Markarian" userId="4926d2b407f31d77" providerId="LiveId" clId="{1C057F98-2CC4-49E3-A2E2-A804BE88845B}" dt="2021-05-05T19:26:34.784" v="1405" actId="2696"/>
        <pc:sldMkLst>
          <pc:docMk/>
          <pc:sldMk cId="3748651549" sldId="1687"/>
        </pc:sldMkLst>
        <pc:spChg chg="mod">
          <ac:chgData name="Hamlet Markarian" userId="4926d2b407f31d77" providerId="LiveId" clId="{1C057F98-2CC4-49E3-A2E2-A804BE88845B}" dt="2021-05-05T09:16:22.467" v="579" actId="3064"/>
          <ac:spMkLst>
            <pc:docMk/>
            <pc:sldMk cId="3748651549" sldId="1687"/>
            <ac:spMk id="5" creationId="{BC01E833-A438-4C2A-AF28-2B402D7F80E5}"/>
          </ac:spMkLst>
        </pc:spChg>
        <pc:spChg chg="add del mod">
          <ac:chgData name="Hamlet Markarian" userId="4926d2b407f31d77" providerId="LiveId" clId="{1C057F98-2CC4-49E3-A2E2-A804BE88845B}" dt="2021-05-04T13:18:49.126" v="294" actId="478"/>
          <ac:spMkLst>
            <pc:docMk/>
            <pc:sldMk cId="3748651549" sldId="1687"/>
            <ac:spMk id="24" creationId="{5A16A870-66B1-4658-8918-21BD1CE83C93}"/>
          </ac:spMkLst>
        </pc:spChg>
        <pc:spChg chg="mod">
          <ac:chgData name="Hamlet Markarian" userId="4926d2b407f31d77" providerId="LiveId" clId="{1C057F98-2CC4-49E3-A2E2-A804BE88845B}" dt="2021-05-05T09:16:22.467" v="579" actId="3064"/>
          <ac:spMkLst>
            <pc:docMk/>
            <pc:sldMk cId="3748651549" sldId="1687"/>
            <ac:spMk id="26" creationId="{D2F7AB68-18ED-47EB-A7E8-03F8D241CEC9}"/>
          </ac:spMkLst>
        </pc:spChg>
        <pc:spChg chg="add del mod">
          <ac:chgData name="Hamlet Markarian" userId="4926d2b407f31d77" providerId="LiveId" clId="{1C057F98-2CC4-49E3-A2E2-A804BE88845B}" dt="2021-05-04T13:27:08.534" v="367" actId="478"/>
          <ac:spMkLst>
            <pc:docMk/>
            <pc:sldMk cId="3748651549" sldId="1687"/>
            <ac:spMk id="28" creationId="{2CC35519-56B3-480F-B084-258A33BCCE5F}"/>
          </ac:spMkLst>
        </pc:spChg>
        <pc:spChg chg="add mod">
          <ac:chgData name="Hamlet Markarian" userId="4926d2b407f31d77" providerId="LiveId" clId="{1C057F98-2CC4-49E3-A2E2-A804BE88845B}" dt="2021-05-05T09:25:04.783" v="635" actId="1035"/>
          <ac:spMkLst>
            <pc:docMk/>
            <pc:sldMk cId="3748651549" sldId="1687"/>
            <ac:spMk id="32" creationId="{17D6697B-DD66-4343-AB2A-41AB6D144370}"/>
          </ac:spMkLst>
        </pc:spChg>
        <pc:spChg chg="add mod">
          <ac:chgData name="Hamlet Markarian" userId="4926d2b407f31d77" providerId="LiveId" clId="{1C057F98-2CC4-49E3-A2E2-A804BE88845B}" dt="2021-05-05T09:25:08.959" v="636" actId="1035"/>
          <ac:spMkLst>
            <pc:docMk/>
            <pc:sldMk cId="3748651549" sldId="1687"/>
            <ac:spMk id="33" creationId="{7805F75D-C5D7-4206-AA2B-578A3A2A79C6}"/>
          </ac:spMkLst>
        </pc:spChg>
        <pc:spChg chg="add mod ord">
          <ac:chgData name="Hamlet Markarian" userId="4926d2b407f31d77" providerId="LiveId" clId="{1C057F98-2CC4-49E3-A2E2-A804BE88845B}" dt="2021-05-04T13:36:16.089" v="421" actId="167"/>
          <ac:spMkLst>
            <pc:docMk/>
            <pc:sldMk cId="3748651549" sldId="1687"/>
            <ac:spMk id="34" creationId="{B381A812-FDEC-458E-9AF4-0DF58CD7276E}"/>
          </ac:spMkLst>
        </pc:spChg>
        <pc:spChg chg="add mod">
          <ac:chgData name="Hamlet Markarian" userId="4926d2b407f31d77" providerId="LiveId" clId="{1C057F98-2CC4-49E3-A2E2-A804BE88845B}" dt="2021-05-04T13:36:20.481" v="423" actId="553"/>
          <ac:spMkLst>
            <pc:docMk/>
            <pc:sldMk cId="3748651549" sldId="1687"/>
            <ac:spMk id="35" creationId="{54B1771A-67E5-4D2C-B7A7-EF3A80FA8EB2}"/>
          </ac:spMkLst>
        </pc:spChg>
        <pc:spChg chg="add mod">
          <ac:chgData name="Hamlet Markarian" userId="4926d2b407f31d77" providerId="LiveId" clId="{1C057F98-2CC4-49E3-A2E2-A804BE88845B}" dt="2021-05-04T13:37:51.679" v="433" actId="14100"/>
          <ac:spMkLst>
            <pc:docMk/>
            <pc:sldMk cId="3748651549" sldId="1687"/>
            <ac:spMk id="36" creationId="{4723D15E-08C2-41F2-A212-75E30C54B4E8}"/>
          </ac:spMkLst>
        </pc:spChg>
        <pc:spChg chg="add mod">
          <ac:chgData name="Hamlet Markarian" userId="4926d2b407f31d77" providerId="LiveId" clId="{1C057F98-2CC4-49E3-A2E2-A804BE88845B}" dt="2021-05-04T13:35:58.795" v="416" actId="1076"/>
          <ac:spMkLst>
            <pc:docMk/>
            <pc:sldMk cId="3748651549" sldId="1687"/>
            <ac:spMk id="37" creationId="{F099B08B-6CF8-462F-8076-BCC191F7FB05}"/>
          </ac:spMkLst>
        </pc:spChg>
        <pc:spChg chg="add mod">
          <ac:chgData name="Hamlet Markarian" userId="4926d2b407f31d77" providerId="LiveId" clId="{1C057F98-2CC4-49E3-A2E2-A804BE88845B}" dt="2021-05-04T13:37:58.572" v="434" actId="14100"/>
          <ac:spMkLst>
            <pc:docMk/>
            <pc:sldMk cId="3748651549" sldId="1687"/>
            <ac:spMk id="38" creationId="{0E02BE9E-ADF3-466C-88FA-BBD5C8FA46B0}"/>
          </ac:spMkLst>
        </pc:spChg>
        <pc:spChg chg="add mod">
          <ac:chgData name="Hamlet Markarian" userId="4926d2b407f31d77" providerId="LiveId" clId="{1C057F98-2CC4-49E3-A2E2-A804BE88845B}" dt="2021-05-04T13:35:31.705" v="411" actId="1076"/>
          <ac:spMkLst>
            <pc:docMk/>
            <pc:sldMk cId="3748651549" sldId="1687"/>
            <ac:spMk id="39" creationId="{F1520F24-E7E4-4F72-BF91-E7AA1FCA6C30}"/>
          </ac:spMkLst>
        </pc:spChg>
        <pc:spChg chg="mod">
          <ac:chgData name="Hamlet Markarian" userId="4926d2b407f31d77" providerId="LiveId" clId="{1C057F98-2CC4-49E3-A2E2-A804BE88845B}" dt="2021-05-04T13:35:23.708" v="410"/>
          <ac:spMkLst>
            <pc:docMk/>
            <pc:sldMk cId="3748651549" sldId="1687"/>
            <ac:spMk id="41" creationId="{456E9468-34A4-40FB-B3F2-C78E4F3D4BF1}"/>
          </ac:spMkLst>
        </pc:spChg>
        <pc:spChg chg="add mod">
          <ac:chgData name="Hamlet Markarian" userId="4926d2b407f31d77" providerId="LiveId" clId="{1C057F98-2CC4-49E3-A2E2-A804BE88845B}" dt="2021-05-04T13:36:51.829" v="430" actId="1076"/>
          <ac:spMkLst>
            <pc:docMk/>
            <pc:sldMk cId="3748651549" sldId="1687"/>
            <ac:spMk id="43" creationId="{3BC52ED8-50A2-4855-912F-D42D31485E19}"/>
          </ac:spMkLst>
        </pc:spChg>
        <pc:spChg chg="add mod">
          <ac:chgData name="Hamlet Markarian" userId="4926d2b407f31d77" providerId="LiveId" clId="{1C057F98-2CC4-49E3-A2E2-A804BE88845B}" dt="2021-05-04T16:24:11.351" v="436" actId="207"/>
          <ac:spMkLst>
            <pc:docMk/>
            <pc:sldMk cId="3748651549" sldId="1687"/>
            <ac:spMk id="44" creationId="{AE9C00B6-6413-45F2-BE53-0A079994315F}"/>
          </ac:spMkLst>
        </pc:spChg>
        <pc:spChg chg="add mod">
          <ac:chgData name="Hamlet Markarian" userId="4926d2b407f31d77" providerId="LiveId" clId="{1C057F98-2CC4-49E3-A2E2-A804BE88845B}" dt="2021-05-04T13:36:25.123" v="424" actId="1076"/>
          <ac:spMkLst>
            <pc:docMk/>
            <pc:sldMk cId="3748651549" sldId="1687"/>
            <ac:spMk id="46" creationId="{B7C9B277-4921-4B3B-A011-8200F4F26F03}"/>
          </ac:spMkLst>
        </pc:spChg>
        <pc:spChg chg="mod">
          <ac:chgData name="Hamlet Markarian" userId="4926d2b407f31d77" providerId="LiveId" clId="{1C057F98-2CC4-49E3-A2E2-A804BE88845B}" dt="2021-05-05T09:16:22.467" v="579" actId="3064"/>
          <ac:spMkLst>
            <pc:docMk/>
            <pc:sldMk cId="3748651549" sldId="1687"/>
            <ac:spMk id="47" creationId="{A44B59C1-E517-4559-B5F8-F894977DEDFE}"/>
          </ac:spMkLst>
        </pc:spChg>
        <pc:spChg chg="mod">
          <ac:chgData name="Hamlet Markarian" userId="4926d2b407f31d77" providerId="LiveId" clId="{1C057F98-2CC4-49E3-A2E2-A804BE88845B}" dt="2021-05-04T13:35:23.708" v="410"/>
          <ac:spMkLst>
            <pc:docMk/>
            <pc:sldMk cId="3748651549" sldId="1687"/>
            <ac:spMk id="49" creationId="{B424DA46-7549-4F1A-AACC-8183B600BFEB}"/>
          </ac:spMkLst>
        </pc:spChg>
        <pc:spChg chg="mod">
          <ac:chgData name="Hamlet Markarian" userId="4926d2b407f31d77" providerId="LiveId" clId="{1C057F98-2CC4-49E3-A2E2-A804BE88845B}" dt="2021-05-05T09:16:58.961" v="584" actId="12"/>
          <ac:spMkLst>
            <pc:docMk/>
            <pc:sldMk cId="3748651549" sldId="1687"/>
            <ac:spMk id="50" creationId="{4F998B1D-6B43-4A9D-AD50-A2533B0C2888}"/>
          </ac:spMkLst>
        </pc:spChg>
        <pc:spChg chg="add mod">
          <ac:chgData name="Hamlet Markarian" userId="4926d2b407f31d77" providerId="LiveId" clId="{1C057F98-2CC4-49E3-A2E2-A804BE88845B}" dt="2021-05-04T13:36:25.123" v="424" actId="1076"/>
          <ac:spMkLst>
            <pc:docMk/>
            <pc:sldMk cId="3748651549" sldId="1687"/>
            <ac:spMk id="54" creationId="{2B7B49C9-DECE-4F3D-8E51-A5161987B9D1}"/>
          </ac:spMkLst>
        </pc:spChg>
        <pc:spChg chg="add mod">
          <ac:chgData name="Hamlet Markarian" userId="4926d2b407f31d77" providerId="LiveId" clId="{1C057F98-2CC4-49E3-A2E2-A804BE88845B}" dt="2021-05-04T13:35:58.795" v="416" actId="1076"/>
          <ac:spMkLst>
            <pc:docMk/>
            <pc:sldMk cId="3748651549" sldId="1687"/>
            <ac:spMk id="55" creationId="{5D632F1B-40E3-4267-A539-E89D15B57A49}"/>
          </ac:spMkLst>
        </pc:spChg>
        <pc:spChg chg="add mod">
          <ac:chgData name="Hamlet Markarian" userId="4926d2b407f31d77" providerId="LiveId" clId="{1C057F98-2CC4-49E3-A2E2-A804BE88845B}" dt="2021-05-05T09:24:16.688" v="633" actId="12"/>
          <ac:spMkLst>
            <pc:docMk/>
            <pc:sldMk cId="3748651549" sldId="1687"/>
            <ac:spMk id="56" creationId="{ECCE4956-E6BB-491B-B827-7BC69C449D5F}"/>
          </ac:spMkLst>
        </pc:spChg>
        <pc:spChg chg="add mod">
          <ac:chgData name="Hamlet Markarian" userId="4926d2b407f31d77" providerId="LiveId" clId="{1C057F98-2CC4-49E3-A2E2-A804BE88845B}" dt="2021-05-05T09:24:02.833" v="629" actId="12"/>
          <ac:spMkLst>
            <pc:docMk/>
            <pc:sldMk cId="3748651549" sldId="1687"/>
            <ac:spMk id="57" creationId="{FDB03D79-A442-4BDB-90D4-EE625E969D98}"/>
          </ac:spMkLst>
        </pc:spChg>
        <pc:spChg chg="add mod">
          <ac:chgData name="Hamlet Markarian" userId="4926d2b407f31d77" providerId="LiveId" clId="{1C057F98-2CC4-49E3-A2E2-A804BE88845B}" dt="2021-05-04T13:36:51.829" v="430" actId="1076"/>
          <ac:spMkLst>
            <pc:docMk/>
            <pc:sldMk cId="3748651549" sldId="1687"/>
            <ac:spMk id="58" creationId="{095E7F31-8FE7-47A2-9F7A-9044FED65BC3}"/>
          </ac:spMkLst>
        </pc:spChg>
        <pc:spChg chg="del">
          <ac:chgData name="Hamlet Markarian" userId="4926d2b407f31d77" providerId="LiveId" clId="{1C057F98-2CC4-49E3-A2E2-A804BE88845B}" dt="2021-05-04T13:06:09.559" v="262" actId="478"/>
          <ac:spMkLst>
            <pc:docMk/>
            <pc:sldMk cId="3748651549" sldId="1687"/>
            <ac:spMk id="59" creationId="{26D8D653-21C6-4768-AD9B-AFDBC652C6FC}"/>
          </ac:spMkLst>
        </pc:spChg>
        <pc:spChg chg="del">
          <ac:chgData name="Hamlet Markarian" userId="4926d2b407f31d77" providerId="LiveId" clId="{1C057F98-2CC4-49E3-A2E2-A804BE88845B}" dt="2021-05-04T13:06:09.559" v="262" actId="478"/>
          <ac:spMkLst>
            <pc:docMk/>
            <pc:sldMk cId="3748651549" sldId="1687"/>
            <ac:spMk id="60" creationId="{CBE67B7E-1E29-45B1-8BFE-4BF9F6056A33}"/>
          </ac:spMkLst>
        </pc:spChg>
        <pc:spChg chg="add mod">
          <ac:chgData name="Hamlet Markarian" userId="4926d2b407f31d77" providerId="LiveId" clId="{1C057F98-2CC4-49E3-A2E2-A804BE88845B}" dt="2021-05-04T13:36:51.829" v="430" actId="1076"/>
          <ac:spMkLst>
            <pc:docMk/>
            <pc:sldMk cId="3748651549" sldId="1687"/>
            <ac:spMk id="62" creationId="{BB908F5B-2A1B-4BB3-A09D-03C0B1E61E26}"/>
          </ac:spMkLst>
        </pc:spChg>
        <pc:spChg chg="del">
          <ac:chgData name="Hamlet Markarian" userId="4926d2b407f31d77" providerId="LiveId" clId="{1C057F98-2CC4-49E3-A2E2-A804BE88845B}" dt="2021-05-04T13:06:09.559" v="262" actId="478"/>
          <ac:spMkLst>
            <pc:docMk/>
            <pc:sldMk cId="3748651549" sldId="1687"/>
            <ac:spMk id="63" creationId="{55620EB8-5B00-4FB7-85DC-F975E125C254}"/>
          </ac:spMkLst>
        </pc:spChg>
        <pc:spChg chg="add mod">
          <ac:chgData name="Hamlet Markarian" userId="4926d2b407f31d77" providerId="LiveId" clId="{1C057F98-2CC4-49E3-A2E2-A804BE88845B}" dt="2021-05-04T13:36:51.829" v="430" actId="1076"/>
          <ac:spMkLst>
            <pc:docMk/>
            <pc:sldMk cId="3748651549" sldId="1687"/>
            <ac:spMk id="64" creationId="{9155ECA7-FE5E-48A8-9977-F06BCA85A321}"/>
          </ac:spMkLst>
        </pc:spChg>
        <pc:spChg chg="del">
          <ac:chgData name="Hamlet Markarian" userId="4926d2b407f31d77" providerId="LiveId" clId="{1C057F98-2CC4-49E3-A2E2-A804BE88845B}" dt="2021-05-04T13:06:09.559" v="262" actId="478"/>
          <ac:spMkLst>
            <pc:docMk/>
            <pc:sldMk cId="3748651549" sldId="1687"/>
            <ac:spMk id="65" creationId="{55D55933-AACD-4B5E-B070-E54D51CD2408}"/>
          </ac:spMkLst>
        </pc:spChg>
        <pc:spChg chg="del">
          <ac:chgData name="Hamlet Markarian" userId="4926d2b407f31d77" providerId="LiveId" clId="{1C057F98-2CC4-49E3-A2E2-A804BE88845B}" dt="2021-05-04T13:06:09.559" v="262" actId="478"/>
          <ac:spMkLst>
            <pc:docMk/>
            <pc:sldMk cId="3748651549" sldId="1687"/>
            <ac:spMk id="66" creationId="{2F0A7025-99DD-427B-833D-06E46C88235F}"/>
          </ac:spMkLst>
        </pc:spChg>
        <pc:spChg chg="del">
          <ac:chgData name="Hamlet Markarian" userId="4926d2b407f31d77" providerId="LiveId" clId="{1C057F98-2CC4-49E3-A2E2-A804BE88845B}" dt="2021-05-04T13:06:09.559" v="262" actId="478"/>
          <ac:spMkLst>
            <pc:docMk/>
            <pc:sldMk cId="3748651549" sldId="1687"/>
            <ac:spMk id="67" creationId="{E374DA63-C056-42C8-AAAA-C4E95D4C4A00}"/>
          </ac:spMkLst>
        </pc:spChg>
        <pc:spChg chg="del">
          <ac:chgData name="Hamlet Markarian" userId="4926d2b407f31d77" providerId="LiveId" clId="{1C057F98-2CC4-49E3-A2E2-A804BE88845B}" dt="2021-05-04T13:06:09.559" v="262" actId="478"/>
          <ac:spMkLst>
            <pc:docMk/>
            <pc:sldMk cId="3748651549" sldId="1687"/>
            <ac:spMk id="68" creationId="{DCA873DC-1784-4E50-92A6-AC355B07C3FF}"/>
          </ac:spMkLst>
        </pc:spChg>
        <pc:spChg chg="add mod">
          <ac:chgData name="Hamlet Markarian" userId="4926d2b407f31d77" providerId="LiveId" clId="{1C057F98-2CC4-49E3-A2E2-A804BE88845B}" dt="2021-05-04T13:36:51.829" v="430" actId="1076"/>
          <ac:spMkLst>
            <pc:docMk/>
            <pc:sldMk cId="3748651549" sldId="1687"/>
            <ac:spMk id="69" creationId="{16D65C65-03E6-40A7-8BA8-6517FE08D794}"/>
          </ac:spMkLst>
        </pc:spChg>
        <pc:grpChg chg="add mod">
          <ac:chgData name="Hamlet Markarian" userId="4926d2b407f31d77" providerId="LiveId" clId="{1C057F98-2CC4-49E3-A2E2-A804BE88845B}" dt="2021-05-04T13:35:49.346" v="413" actId="1076"/>
          <ac:grpSpMkLst>
            <pc:docMk/>
            <pc:sldMk cId="3748651549" sldId="1687"/>
            <ac:grpSpMk id="40" creationId="{1E1E76BC-A102-4D4F-8822-F0763DE884A7}"/>
          </ac:grpSpMkLst>
        </pc:grpChg>
        <pc:grpChg chg="add mod">
          <ac:chgData name="Hamlet Markarian" userId="4926d2b407f31d77" providerId="LiveId" clId="{1C057F98-2CC4-49E3-A2E2-A804BE88845B}" dt="2021-05-04T13:36:03.683" v="418" actId="1076"/>
          <ac:grpSpMkLst>
            <pc:docMk/>
            <pc:sldMk cId="3748651549" sldId="1687"/>
            <ac:grpSpMk id="48" creationId="{CD47ACA2-AFEE-46C1-ADD0-788DD509CAD3}"/>
          </ac:grpSpMkLst>
        </pc:grpChg>
        <pc:graphicFrameChg chg="add mod">
          <ac:chgData name="Hamlet Markarian" userId="4926d2b407f31d77" providerId="LiveId" clId="{1C057F98-2CC4-49E3-A2E2-A804BE88845B}" dt="2021-05-05T09:25:08.959" v="636" actId="1035"/>
          <ac:graphicFrameMkLst>
            <pc:docMk/>
            <pc:sldMk cId="3748651549" sldId="1687"/>
            <ac:graphicFrameMk id="6" creationId="{09DCA936-6BA1-46E1-B628-DF7AC2EF7998}"/>
          </ac:graphicFrameMkLst>
        </pc:graphicFrameChg>
        <pc:graphicFrameChg chg="add mod">
          <ac:chgData name="Hamlet Markarian" userId="4926d2b407f31d77" providerId="LiveId" clId="{1C057F98-2CC4-49E3-A2E2-A804BE88845B}" dt="2021-05-05T09:25:04.783" v="635" actId="1035"/>
          <ac:graphicFrameMkLst>
            <pc:docMk/>
            <pc:sldMk cId="3748651549" sldId="1687"/>
            <ac:graphicFrameMk id="30" creationId="{E3FFAAB5-6EBA-4D7C-937D-B6346AC80EB7}"/>
          </ac:graphicFrameMkLst>
        </pc:graphicFrameChg>
        <pc:picChg chg="mod">
          <ac:chgData name="Hamlet Markarian" userId="4926d2b407f31d77" providerId="LiveId" clId="{1C057F98-2CC4-49E3-A2E2-A804BE88845B}" dt="2021-05-05T09:16:03.328" v="575" actId="1035"/>
          <ac:picMkLst>
            <pc:docMk/>
            <pc:sldMk cId="3748651549" sldId="1687"/>
            <ac:picMk id="27" creationId="{BB43D38F-C283-4E03-B07F-809959BE2E9C}"/>
          </ac:picMkLst>
        </pc:picChg>
        <pc:picChg chg="mod">
          <ac:chgData name="Hamlet Markarian" userId="4926d2b407f31d77" providerId="LiveId" clId="{1C057F98-2CC4-49E3-A2E2-A804BE88845B}" dt="2021-05-04T13:35:23.708" v="410"/>
          <ac:picMkLst>
            <pc:docMk/>
            <pc:sldMk cId="3748651549" sldId="1687"/>
            <ac:picMk id="42" creationId="{8081E77E-95DE-445C-819F-34972C786C87}"/>
          </ac:picMkLst>
        </pc:picChg>
        <pc:picChg chg="mod">
          <ac:chgData name="Hamlet Markarian" userId="4926d2b407f31d77" providerId="LiveId" clId="{1C057F98-2CC4-49E3-A2E2-A804BE88845B}" dt="2021-05-05T09:16:03.328" v="575" actId="1035"/>
          <ac:picMkLst>
            <pc:docMk/>
            <pc:sldMk cId="3748651549" sldId="1687"/>
            <ac:picMk id="51" creationId="{D360A8C7-1AE3-4738-B2EF-5AA57F1EEE6A}"/>
          </ac:picMkLst>
        </pc:picChg>
        <pc:picChg chg="mod">
          <ac:chgData name="Hamlet Markarian" userId="4926d2b407f31d77" providerId="LiveId" clId="{1C057F98-2CC4-49E3-A2E2-A804BE88845B}" dt="2021-05-05T09:16:03.328" v="575" actId="1035"/>
          <ac:picMkLst>
            <pc:docMk/>
            <pc:sldMk cId="3748651549" sldId="1687"/>
            <ac:picMk id="52" creationId="{E48DCB4A-A870-4BD7-A359-F6123EED9B07}"/>
          </ac:picMkLst>
        </pc:picChg>
        <pc:picChg chg="mod">
          <ac:chgData name="Hamlet Markarian" userId="4926d2b407f31d77" providerId="LiveId" clId="{1C057F98-2CC4-49E3-A2E2-A804BE88845B}" dt="2021-05-04T13:35:23.708" v="410"/>
          <ac:picMkLst>
            <pc:docMk/>
            <pc:sldMk cId="3748651549" sldId="1687"/>
            <ac:picMk id="53" creationId="{F2A8C3F6-6F05-4B15-8D9B-29BFBBF780BA}"/>
          </ac:picMkLst>
        </pc:picChg>
        <pc:picChg chg="mod">
          <ac:chgData name="Hamlet Markarian" userId="4926d2b407f31d77" providerId="LiveId" clId="{1C057F98-2CC4-49E3-A2E2-A804BE88845B}" dt="2021-05-05T09:15:40.301" v="566" actId="1076"/>
          <ac:picMkLst>
            <pc:docMk/>
            <pc:sldMk cId="3748651549" sldId="1687"/>
            <ac:picMk id="61" creationId="{CF3111B2-DAAA-467A-9BE2-5515F503E028}"/>
          </ac:picMkLst>
        </pc:picChg>
        <pc:cxnChg chg="add mod">
          <ac:chgData name="Hamlet Markarian" userId="4926d2b407f31d77" providerId="LiveId" clId="{1C057F98-2CC4-49E3-A2E2-A804BE88845B}" dt="2021-05-04T13:37:07.998" v="432" actId="1076"/>
          <ac:cxnSpMkLst>
            <pc:docMk/>
            <pc:sldMk cId="3748651549" sldId="1687"/>
            <ac:cxnSpMk id="45" creationId="{D7B51A97-1441-4F2E-A3FD-1B741D4FAA2B}"/>
          </ac:cxnSpMkLst>
        </pc:cxnChg>
      </pc:sldChg>
      <pc:sldChg chg="addSp delSp modSp add del mod ord">
        <pc:chgData name="Hamlet Markarian" userId="4926d2b407f31d77" providerId="LiveId" clId="{1C057F98-2CC4-49E3-A2E2-A804BE88845B}" dt="2021-05-05T19:28:52.753" v="1427" actId="2696"/>
        <pc:sldMkLst>
          <pc:docMk/>
          <pc:sldMk cId="2543510305" sldId="1688"/>
        </pc:sldMkLst>
        <pc:spChg chg="mod">
          <ac:chgData name="Hamlet Markarian" userId="4926d2b407f31d77" providerId="LiveId" clId="{1C057F98-2CC4-49E3-A2E2-A804BE88845B}" dt="2021-05-05T09:20:00.705" v="621" actId="20577"/>
          <ac:spMkLst>
            <pc:docMk/>
            <pc:sldMk cId="2543510305" sldId="1688"/>
            <ac:spMk id="5" creationId="{BC01E833-A438-4C2A-AF28-2B402D7F80E5}"/>
          </ac:spMkLst>
        </pc:spChg>
        <pc:spChg chg="add mod ord topLvl">
          <ac:chgData name="Hamlet Markarian" userId="4926d2b407f31d77" providerId="LiveId" clId="{1C057F98-2CC4-49E3-A2E2-A804BE88845B}" dt="2021-05-04T17:17:53.540" v="527" actId="207"/>
          <ac:spMkLst>
            <pc:docMk/>
            <pc:sldMk cId="2543510305" sldId="1688"/>
            <ac:spMk id="24" creationId="{947B4C5E-AD15-419B-BA43-6D0A912D346D}"/>
          </ac:spMkLst>
        </pc:spChg>
        <pc:spChg chg="add mod ord">
          <ac:chgData name="Hamlet Markarian" userId="4926d2b407f31d77" providerId="LiveId" clId="{1C057F98-2CC4-49E3-A2E2-A804BE88845B}" dt="2021-05-04T17:17:25.289" v="484" actId="14100"/>
          <ac:spMkLst>
            <pc:docMk/>
            <pc:sldMk cId="2543510305" sldId="1688"/>
            <ac:spMk id="25" creationId="{D4359BFE-2C27-431C-963F-246DF7A81857}"/>
          </ac:spMkLst>
        </pc:spChg>
        <pc:spChg chg="mod">
          <ac:chgData name="Hamlet Markarian" userId="4926d2b407f31d77" providerId="LiveId" clId="{1C057F98-2CC4-49E3-A2E2-A804BE88845B}" dt="2021-05-05T09:19:57.667" v="620" actId="3064"/>
          <ac:spMkLst>
            <pc:docMk/>
            <pc:sldMk cId="2543510305" sldId="1688"/>
            <ac:spMk id="26" creationId="{D2F7AB68-18ED-47EB-A7E8-03F8D241CEC9}"/>
          </ac:spMkLst>
        </pc:spChg>
        <pc:spChg chg="add mod ord">
          <ac:chgData name="Hamlet Markarian" userId="4926d2b407f31d77" providerId="LiveId" clId="{1C057F98-2CC4-49E3-A2E2-A804BE88845B}" dt="2021-05-04T17:17:03.230" v="478" actId="14100"/>
          <ac:spMkLst>
            <pc:docMk/>
            <pc:sldMk cId="2543510305" sldId="1688"/>
            <ac:spMk id="28" creationId="{D52C9E66-FD79-41D3-AB4E-128B95A2F8A5}"/>
          </ac:spMkLst>
        </pc:spChg>
        <pc:spChg chg="add mod ord">
          <ac:chgData name="Hamlet Markarian" userId="4926d2b407f31d77" providerId="LiveId" clId="{1C057F98-2CC4-49E3-A2E2-A804BE88845B}" dt="2021-05-04T17:16:51.881" v="476" actId="167"/>
          <ac:spMkLst>
            <pc:docMk/>
            <pc:sldMk cId="2543510305" sldId="1688"/>
            <ac:spMk id="29" creationId="{8630205E-335F-4BA6-8E62-222D9D07A2A1}"/>
          </ac:spMkLst>
        </pc:spChg>
        <pc:spChg chg="add mod ord">
          <ac:chgData name="Hamlet Markarian" userId="4926d2b407f31d77" providerId="LiveId" clId="{1C057F98-2CC4-49E3-A2E2-A804BE88845B}" dt="2021-05-04T17:16:42.231" v="475" actId="167"/>
          <ac:spMkLst>
            <pc:docMk/>
            <pc:sldMk cId="2543510305" sldId="1688"/>
            <ac:spMk id="30" creationId="{D3698FD6-CE39-496E-8BDF-47FCBA850D28}"/>
          </ac:spMkLst>
        </pc:spChg>
        <pc:spChg chg="add mod ord topLvl">
          <ac:chgData name="Hamlet Markarian" userId="4926d2b407f31d77" providerId="LiveId" clId="{1C057F98-2CC4-49E3-A2E2-A804BE88845B}" dt="2021-05-04T17:17:19.917" v="483" actId="165"/>
          <ac:spMkLst>
            <pc:docMk/>
            <pc:sldMk cId="2543510305" sldId="1688"/>
            <ac:spMk id="31" creationId="{FA6626FC-701A-483F-AECA-C2E00247EA4E}"/>
          </ac:spMkLst>
        </pc:spChg>
        <pc:spChg chg="add mod ord topLvl">
          <ac:chgData name="Hamlet Markarian" userId="4926d2b407f31d77" providerId="LiveId" clId="{1C057F98-2CC4-49E3-A2E2-A804BE88845B}" dt="2021-05-04T17:17:19.917" v="483" actId="165"/>
          <ac:spMkLst>
            <pc:docMk/>
            <pc:sldMk cId="2543510305" sldId="1688"/>
            <ac:spMk id="32" creationId="{2936F30C-2AB7-4ED1-B3A0-6CC150C26C3E}"/>
          </ac:spMkLst>
        </pc:spChg>
        <pc:spChg chg="add mod ord topLvl">
          <ac:chgData name="Hamlet Markarian" userId="4926d2b407f31d77" providerId="LiveId" clId="{1C057F98-2CC4-49E3-A2E2-A804BE88845B}" dt="2021-05-04T17:17:19.917" v="483" actId="165"/>
          <ac:spMkLst>
            <pc:docMk/>
            <pc:sldMk cId="2543510305" sldId="1688"/>
            <ac:spMk id="33" creationId="{C899CC1A-5426-4B55-88C2-7E37004E36B6}"/>
          </ac:spMkLst>
        </pc:spChg>
        <pc:spChg chg="add mod ord topLvl">
          <ac:chgData name="Hamlet Markarian" userId="4926d2b407f31d77" providerId="LiveId" clId="{1C057F98-2CC4-49E3-A2E2-A804BE88845B}" dt="2021-05-04T17:17:19.917" v="483" actId="165"/>
          <ac:spMkLst>
            <pc:docMk/>
            <pc:sldMk cId="2543510305" sldId="1688"/>
            <ac:spMk id="34" creationId="{337A856A-E767-4897-9B72-7B04D84E31D2}"/>
          </ac:spMkLst>
        </pc:spChg>
        <pc:spChg chg="add mod ord topLvl">
          <ac:chgData name="Hamlet Markarian" userId="4926d2b407f31d77" providerId="LiveId" clId="{1C057F98-2CC4-49E3-A2E2-A804BE88845B}" dt="2021-05-04T17:17:19.917" v="483" actId="165"/>
          <ac:spMkLst>
            <pc:docMk/>
            <pc:sldMk cId="2543510305" sldId="1688"/>
            <ac:spMk id="35" creationId="{716D5138-6C1B-4D94-8A87-311E0B583C08}"/>
          </ac:spMkLst>
        </pc:spChg>
        <pc:spChg chg="add mod ord topLvl">
          <ac:chgData name="Hamlet Markarian" userId="4926d2b407f31d77" providerId="LiveId" clId="{1C057F98-2CC4-49E3-A2E2-A804BE88845B}" dt="2021-05-04T17:17:19.917" v="483" actId="165"/>
          <ac:spMkLst>
            <pc:docMk/>
            <pc:sldMk cId="2543510305" sldId="1688"/>
            <ac:spMk id="36" creationId="{1291BF7F-7931-455D-93FA-EF4098BE48C9}"/>
          </ac:spMkLst>
        </pc:spChg>
        <pc:spChg chg="add mod ord topLvl">
          <ac:chgData name="Hamlet Markarian" userId="4926d2b407f31d77" providerId="LiveId" clId="{1C057F98-2CC4-49E3-A2E2-A804BE88845B}" dt="2021-05-04T17:17:19.917" v="483" actId="165"/>
          <ac:spMkLst>
            <pc:docMk/>
            <pc:sldMk cId="2543510305" sldId="1688"/>
            <ac:spMk id="37" creationId="{97755F7F-3BBD-4BAA-9EEE-D9A24042F5DE}"/>
          </ac:spMkLst>
        </pc:spChg>
        <pc:spChg chg="add mod ord topLvl">
          <ac:chgData name="Hamlet Markarian" userId="4926d2b407f31d77" providerId="LiveId" clId="{1C057F98-2CC4-49E3-A2E2-A804BE88845B}" dt="2021-05-04T17:17:19.917" v="483" actId="165"/>
          <ac:spMkLst>
            <pc:docMk/>
            <pc:sldMk cId="2543510305" sldId="1688"/>
            <ac:spMk id="38" creationId="{D5987CD6-BDA2-46BD-BEF4-F03F8B5D5C58}"/>
          </ac:spMkLst>
        </pc:spChg>
        <pc:spChg chg="add mod ord topLvl">
          <ac:chgData name="Hamlet Markarian" userId="4926d2b407f31d77" providerId="LiveId" clId="{1C057F98-2CC4-49E3-A2E2-A804BE88845B}" dt="2021-05-04T17:17:19.917" v="483" actId="165"/>
          <ac:spMkLst>
            <pc:docMk/>
            <pc:sldMk cId="2543510305" sldId="1688"/>
            <ac:spMk id="39" creationId="{A2EBF499-41A1-4963-814D-56090B77A1D5}"/>
          </ac:spMkLst>
        </pc:spChg>
        <pc:spChg chg="add mod ord">
          <ac:chgData name="Hamlet Markarian" userId="4926d2b407f31d77" providerId="LiveId" clId="{1C057F98-2CC4-49E3-A2E2-A804BE88845B}" dt="2021-05-04T17:18:06.123" v="545" actId="1036"/>
          <ac:spMkLst>
            <pc:docMk/>
            <pc:sldMk cId="2543510305" sldId="1688"/>
            <ac:spMk id="40" creationId="{521A83B8-19CB-4F28-8DD8-29912C91BA69}"/>
          </ac:spMkLst>
        </pc:spChg>
        <pc:spChg chg="add mod ord">
          <ac:chgData name="Hamlet Markarian" userId="4926d2b407f31d77" providerId="LiveId" clId="{1C057F98-2CC4-49E3-A2E2-A804BE88845B}" dt="2021-05-04T17:18:06.123" v="545" actId="1036"/>
          <ac:spMkLst>
            <pc:docMk/>
            <pc:sldMk cId="2543510305" sldId="1688"/>
            <ac:spMk id="41" creationId="{FACB7FEE-80D9-48EE-AE6F-C448CAA71E03}"/>
          </ac:spMkLst>
        </pc:spChg>
        <pc:spChg chg="add mod ord">
          <ac:chgData name="Hamlet Markarian" userId="4926d2b407f31d77" providerId="LiveId" clId="{1C057F98-2CC4-49E3-A2E2-A804BE88845B}" dt="2021-05-04T17:18:08.911" v="546" actId="1076"/>
          <ac:spMkLst>
            <pc:docMk/>
            <pc:sldMk cId="2543510305" sldId="1688"/>
            <ac:spMk id="42" creationId="{85C8A821-B749-48EC-9DD5-CB96F965A2E8}"/>
          </ac:spMkLst>
        </pc:spChg>
        <pc:spChg chg="add mod ord">
          <ac:chgData name="Hamlet Markarian" userId="4926d2b407f31d77" providerId="LiveId" clId="{1C057F98-2CC4-49E3-A2E2-A804BE88845B}" dt="2021-05-04T17:18:06.123" v="545" actId="1036"/>
          <ac:spMkLst>
            <pc:docMk/>
            <pc:sldMk cId="2543510305" sldId="1688"/>
            <ac:spMk id="43" creationId="{E544C160-447F-4FB3-8404-152050080396}"/>
          </ac:spMkLst>
        </pc:spChg>
        <pc:spChg chg="add mod ord">
          <ac:chgData name="Hamlet Markarian" userId="4926d2b407f31d77" providerId="LiveId" clId="{1C057F98-2CC4-49E3-A2E2-A804BE88845B}" dt="2021-05-04T17:18:11.379" v="547" actId="1076"/>
          <ac:spMkLst>
            <pc:docMk/>
            <pc:sldMk cId="2543510305" sldId="1688"/>
            <ac:spMk id="44" creationId="{063DFCAD-C558-4B40-8978-274518307C23}"/>
          </ac:spMkLst>
        </pc:spChg>
        <pc:spChg chg="add mod ord">
          <ac:chgData name="Hamlet Markarian" userId="4926d2b407f31d77" providerId="LiveId" clId="{1C057F98-2CC4-49E3-A2E2-A804BE88845B}" dt="2021-05-04T17:18:06.123" v="545" actId="1036"/>
          <ac:spMkLst>
            <pc:docMk/>
            <pc:sldMk cId="2543510305" sldId="1688"/>
            <ac:spMk id="45" creationId="{554B236F-B57D-4658-9273-784C6D6A721B}"/>
          </ac:spMkLst>
        </pc:spChg>
        <pc:spChg chg="add mod ord">
          <ac:chgData name="Hamlet Markarian" userId="4926d2b407f31d77" providerId="LiveId" clId="{1C057F98-2CC4-49E3-A2E2-A804BE88845B}" dt="2021-05-04T17:18:06.123" v="545" actId="1036"/>
          <ac:spMkLst>
            <pc:docMk/>
            <pc:sldMk cId="2543510305" sldId="1688"/>
            <ac:spMk id="46" creationId="{E9A5EAA9-CE29-4A3C-A55B-D1B145FC8421}"/>
          </ac:spMkLst>
        </pc:spChg>
        <pc:spChg chg="mod">
          <ac:chgData name="Hamlet Markarian" userId="4926d2b407f31d77" providerId="LiveId" clId="{1C057F98-2CC4-49E3-A2E2-A804BE88845B}" dt="2021-05-05T09:19:57.667" v="620" actId="3064"/>
          <ac:spMkLst>
            <pc:docMk/>
            <pc:sldMk cId="2543510305" sldId="1688"/>
            <ac:spMk id="47" creationId="{A44B59C1-E517-4559-B5F8-F894977DEDFE}"/>
          </ac:spMkLst>
        </pc:spChg>
        <pc:spChg chg="add mod ord">
          <ac:chgData name="Hamlet Markarian" userId="4926d2b407f31d77" providerId="LiveId" clId="{1C057F98-2CC4-49E3-A2E2-A804BE88845B}" dt="2021-05-04T17:18:06.123" v="545" actId="1036"/>
          <ac:spMkLst>
            <pc:docMk/>
            <pc:sldMk cId="2543510305" sldId="1688"/>
            <ac:spMk id="48" creationId="{EB10C036-356B-40F7-8214-4FDEAAD43BB3}"/>
          </ac:spMkLst>
        </pc:spChg>
        <pc:spChg chg="add mod ord">
          <ac:chgData name="Hamlet Markarian" userId="4926d2b407f31d77" providerId="LiveId" clId="{1C057F98-2CC4-49E3-A2E2-A804BE88845B}" dt="2021-05-04T17:18:06.123" v="545" actId="1036"/>
          <ac:spMkLst>
            <pc:docMk/>
            <pc:sldMk cId="2543510305" sldId="1688"/>
            <ac:spMk id="49" creationId="{192E5E92-9187-4984-A8A6-405CC9F441E4}"/>
          </ac:spMkLst>
        </pc:spChg>
        <pc:spChg chg="mod">
          <ac:chgData name="Hamlet Markarian" userId="4926d2b407f31d77" providerId="LiveId" clId="{1C057F98-2CC4-49E3-A2E2-A804BE88845B}" dt="2021-05-05T09:19:57.667" v="620" actId="3064"/>
          <ac:spMkLst>
            <pc:docMk/>
            <pc:sldMk cId="2543510305" sldId="1688"/>
            <ac:spMk id="50" creationId="{4F998B1D-6B43-4A9D-AD50-A2533B0C2888}"/>
          </ac:spMkLst>
        </pc:spChg>
        <pc:spChg chg="add mod ord">
          <ac:chgData name="Hamlet Markarian" userId="4926d2b407f31d77" providerId="LiveId" clId="{1C057F98-2CC4-49E3-A2E2-A804BE88845B}" dt="2021-05-04T17:18:06.123" v="545" actId="1036"/>
          <ac:spMkLst>
            <pc:docMk/>
            <pc:sldMk cId="2543510305" sldId="1688"/>
            <ac:spMk id="53" creationId="{D9C8E34E-920C-4294-B175-F8D03A21DEB0}"/>
          </ac:spMkLst>
        </pc:spChg>
        <pc:spChg chg="add mod ord">
          <ac:chgData name="Hamlet Markarian" userId="4926d2b407f31d77" providerId="LiveId" clId="{1C057F98-2CC4-49E3-A2E2-A804BE88845B}" dt="2021-05-04T17:18:06.123" v="545" actId="1036"/>
          <ac:spMkLst>
            <pc:docMk/>
            <pc:sldMk cId="2543510305" sldId="1688"/>
            <ac:spMk id="54" creationId="{247DF046-CCA9-4019-BA5A-FCD343D9C54D}"/>
          </ac:spMkLst>
        </pc:spChg>
        <pc:spChg chg="add mod ord">
          <ac:chgData name="Hamlet Markarian" userId="4926d2b407f31d77" providerId="LiveId" clId="{1C057F98-2CC4-49E3-A2E2-A804BE88845B}" dt="2021-05-04T17:18:06.123" v="545" actId="1036"/>
          <ac:spMkLst>
            <pc:docMk/>
            <pc:sldMk cId="2543510305" sldId="1688"/>
            <ac:spMk id="55" creationId="{F03BC7C6-64A5-447D-B79E-F73C8FA17BCB}"/>
          </ac:spMkLst>
        </pc:spChg>
        <pc:spChg chg="add mod ord">
          <ac:chgData name="Hamlet Markarian" userId="4926d2b407f31d77" providerId="LiveId" clId="{1C057F98-2CC4-49E3-A2E2-A804BE88845B}" dt="2021-05-04T17:18:06.123" v="545" actId="1036"/>
          <ac:spMkLst>
            <pc:docMk/>
            <pc:sldMk cId="2543510305" sldId="1688"/>
            <ac:spMk id="56" creationId="{06C96C30-832A-49B1-86FE-7A452E2A46CE}"/>
          </ac:spMkLst>
        </pc:spChg>
        <pc:spChg chg="add mod ord">
          <ac:chgData name="Hamlet Markarian" userId="4926d2b407f31d77" providerId="LiveId" clId="{1C057F98-2CC4-49E3-A2E2-A804BE88845B}" dt="2021-05-04T17:18:06.123" v="545" actId="1036"/>
          <ac:spMkLst>
            <pc:docMk/>
            <pc:sldMk cId="2543510305" sldId="1688"/>
            <ac:spMk id="57" creationId="{0F07F53C-6CAF-4E62-A9CE-557AFA098B25}"/>
          </ac:spMkLst>
        </pc:spChg>
        <pc:spChg chg="add mod ord">
          <ac:chgData name="Hamlet Markarian" userId="4926d2b407f31d77" providerId="LiveId" clId="{1C057F98-2CC4-49E3-A2E2-A804BE88845B}" dt="2021-05-04T17:18:06.123" v="545" actId="1036"/>
          <ac:spMkLst>
            <pc:docMk/>
            <pc:sldMk cId="2543510305" sldId="1688"/>
            <ac:spMk id="58" creationId="{03C0FCE7-83B9-42D8-A956-DA45A97114DD}"/>
          </ac:spMkLst>
        </pc:spChg>
        <pc:spChg chg="del">
          <ac:chgData name="Hamlet Markarian" userId="4926d2b407f31d77" providerId="LiveId" clId="{1C057F98-2CC4-49E3-A2E2-A804BE88845B}" dt="2021-05-04T17:15:56.474" v="465" actId="478"/>
          <ac:spMkLst>
            <pc:docMk/>
            <pc:sldMk cId="2543510305" sldId="1688"/>
            <ac:spMk id="59" creationId="{26D8D653-21C6-4768-AD9B-AFDBC652C6FC}"/>
          </ac:spMkLst>
        </pc:spChg>
        <pc:spChg chg="del">
          <ac:chgData name="Hamlet Markarian" userId="4926d2b407f31d77" providerId="LiveId" clId="{1C057F98-2CC4-49E3-A2E2-A804BE88845B}" dt="2021-05-04T17:15:56.474" v="465" actId="478"/>
          <ac:spMkLst>
            <pc:docMk/>
            <pc:sldMk cId="2543510305" sldId="1688"/>
            <ac:spMk id="60" creationId="{CBE67B7E-1E29-45B1-8BFE-4BF9F6056A33}"/>
          </ac:spMkLst>
        </pc:spChg>
        <pc:spChg chg="del">
          <ac:chgData name="Hamlet Markarian" userId="4926d2b407f31d77" providerId="LiveId" clId="{1C057F98-2CC4-49E3-A2E2-A804BE88845B}" dt="2021-05-04T17:15:56.474" v="465" actId="478"/>
          <ac:spMkLst>
            <pc:docMk/>
            <pc:sldMk cId="2543510305" sldId="1688"/>
            <ac:spMk id="63" creationId="{55620EB8-5B00-4FB7-85DC-F975E125C254}"/>
          </ac:spMkLst>
        </pc:spChg>
        <pc:spChg chg="del">
          <ac:chgData name="Hamlet Markarian" userId="4926d2b407f31d77" providerId="LiveId" clId="{1C057F98-2CC4-49E3-A2E2-A804BE88845B}" dt="2021-05-04T17:15:56.474" v="465" actId="478"/>
          <ac:spMkLst>
            <pc:docMk/>
            <pc:sldMk cId="2543510305" sldId="1688"/>
            <ac:spMk id="65" creationId="{55D55933-AACD-4B5E-B070-E54D51CD2408}"/>
          </ac:spMkLst>
        </pc:spChg>
        <pc:spChg chg="del">
          <ac:chgData name="Hamlet Markarian" userId="4926d2b407f31d77" providerId="LiveId" clId="{1C057F98-2CC4-49E3-A2E2-A804BE88845B}" dt="2021-05-04T17:15:56.474" v="465" actId="478"/>
          <ac:spMkLst>
            <pc:docMk/>
            <pc:sldMk cId="2543510305" sldId="1688"/>
            <ac:spMk id="66" creationId="{2F0A7025-99DD-427B-833D-06E46C88235F}"/>
          </ac:spMkLst>
        </pc:spChg>
        <pc:spChg chg="del">
          <ac:chgData name="Hamlet Markarian" userId="4926d2b407f31d77" providerId="LiveId" clId="{1C057F98-2CC4-49E3-A2E2-A804BE88845B}" dt="2021-05-04T17:15:56.474" v="465" actId="478"/>
          <ac:spMkLst>
            <pc:docMk/>
            <pc:sldMk cId="2543510305" sldId="1688"/>
            <ac:spMk id="67" creationId="{E374DA63-C056-42C8-AAAA-C4E95D4C4A00}"/>
          </ac:spMkLst>
        </pc:spChg>
        <pc:spChg chg="del">
          <ac:chgData name="Hamlet Markarian" userId="4926d2b407f31d77" providerId="LiveId" clId="{1C057F98-2CC4-49E3-A2E2-A804BE88845B}" dt="2021-05-04T17:15:56.474" v="465" actId="478"/>
          <ac:spMkLst>
            <pc:docMk/>
            <pc:sldMk cId="2543510305" sldId="1688"/>
            <ac:spMk id="68" creationId="{DCA873DC-1784-4E50-92A6-AC355B07C3FF}"/>
          </ac:spMkLst>
        </pc:spChg>
        <pc:grpChg chg="add del mod">
          <ac:chgData name="Hamlet Markarian" userId="4926d2b407f31d77" providerId="LiveId" clId="{1C057F98-2CC4-49E3-A2E2-A804BE88845B}" dt="2021-05-04T17:17:19.917" v="483" actId="165"/>
          <ac:grpSpMkLst>
            <pc:docMk/>
            <pc:sldMk cId="2543510305" sldId="1688"/>
            <ac:grpSpMk id="2" creationId="{7ADE0E3B-C494-4668-959B-766599B960D0}"/>
          </ac:grpSpMkLst>
        </pc:grpChg>
        <pc:grpChg chg="ord">
          <ac:chgData name="Hamlet Markarian" userId="4926d2b407f31d77" providerId="LiveId" clId="{1C057F98-2CC4-49E3-A2E2-A804BE88845B}" dt="2021-05-04T17:16:51.881" v="476" actId="167"/>
          <ac:grpSpMkLst>
            <pc:docMk/>
            <pc:sldMk cId="2543510305" sldId="1688"/>
            <ac:grpSpMk id="85" creationId="{2386B6A7-AA72-4C56-84B2-783D455833CA}"/>
          </ac:grpSpMkLst>
        </pc:grpChg>
        <pc:picChg chg="del">
          <ac:chgData name="Hamlet Markarian" userId="4926d2b407f31d77" providerId="LiveId" clId="{1C057F98-2CC4-49E3-A2E2-A804BE88845B}" dt="2021-05-05T09:19:49.999" v="615" actId="478"/>
          <ac:picMkLst>
            <pc:docMk/>
            <pc:sldMk cId="2543510305" sldId="1688"/>
            <ac:picMk id="27" creationId="{BB43D38F-C283-4E03-B07F-809959BE2E9C}"/>
          </ac:picMkLst>
        </pc:picChg>
        <pc:picChg chg="del">
          <ac:chgData name="Hamlet Markarian" userId="4926d2b407f31d77" providerId="LiveId" clId="{1C057F98-2CC4-49E3-A2E2-A804BE88845B}" dt="2021-05-05T09:19:49.999" v="615" actId="478"/>
          <ac:picMkLst>
            <pc:docMk/>
            <pc:sldMk cId="2543510305" sldId="1688"/>
            <ac:picMk id="51" creationId="{D360A8C7-1AE3-4738-B2EF-5AA57F1EEE6A}"/>
          </ac:picMkLst>
        </pc:picChg>
        <pc:picChg chg="del">
          <ac:chgData name="Hamlet Markarian" userId="4926d2b407f31d77" providerId="LiveId" clId="{1C057F98-2CC4-49E3-A2E2-A804BE88845B}" dt="2021-05-05T09:19:49.999" v="615" actId="478"/>
          <ac:picMkLst>
            <pc:docMk/>
            <pc:sldMk cId="2543510305" sldId="1688"/>
            <ac:picMk id="52" creationId="{E48DCB4A-A870-4BD7-A359-F6123EED9B07}"/>
          </ac:picMkLst>
        </pc:picChg>
        <pc:picChg chg="add mod">
          <ac:chgData name="Hamlet Markarian" userId="4926d2b407f31d77" providerId="LiveId" clId="{1C057F98-2CC4-49E3-A2E2-A804BE88845B}" dt="2021-05-05T09:19:50.645" v="616"/>
          <ac:picMkLst>
            <pc:docMk/>
            <pc:sldMk cId="2543510305" sldId="1688"/>
            <ac:picMk id="59" creationId="{B9526696-E983-4EDA-8A8C-E710C71CB59C}"/>
          </ac:picMkLst>
        </pc:picChg>
        <pc:picChg chg="add mod">
          <ac:chgData name="Hamlet Markarian" userId="4926d2b407f31d77" providerId="LiveId" clId="{1C057F98-2CC4-49E3-A2E2-A804BE88845B}" dt="2021-05-05T09:19:50.645" v="616"/>
          <ac:picMkLst>
            <pc:docMk/>
            <pc:sldMk cId="2543510305" sldId="1688"/>
            <ac:picMk id="60" creationId="{9E3B55F7-36BB-441F-8572-6D68A0FA5F36}"/>
          </ac:picMkLst>
        </pc:picChg>
        <pc:picChg chg="del">
          <ac:chgData name="Hamlet Markarian" userId="4926d2b407f31d77" providerId="LiveId" clId="{1C057F98-2CC4-49E3-A2E2-A804BE88845B}" dt="2021-05-05T09:19:49.999" v="615" actId="478"/>
          <ac:picMkLst>
            <pc:docMk/>
            <pc:sldMk cId="2543510305" sldId="1688"/>
            <ac:picMk id="61" creationId="{CF3111B2-DAAA-467A-9BE2-5515F503E028}"/>
          </ac:picMkLst>
        </pc:picChg>
        <pc:picChg chg="add mod ord">
          <ac:chgData name="Hamlet Markarian" userId="4926d2b407f31d77" providerId="LiveId" clId="{1C057F98-2CC4-49E3-A2E2-A804BE88845B}" dt="2021-05-04T17:18:06.123" v="545" actId="1036"/>
          <ac:picMkLst>
            <pc:docMk/>
            <pc:sldMk cId="2543510305" sldId="1688"/>
            <ac:picMk id="62" creationId="{AD5AA10E-A077-44EC-BD5E-2BE6FAB1FDFC}"/>
          </ac:picMkLst>
        </pc:picChg>
        <pc:picChg chg="add mod">
          <ac:chgData name="Hamlet Markarian" userId="4926d2b407f31d77" providerId="LiveId" clId="{1C057F98-2CC4-49E3-A2E2-A804BE88845B}" dt="2021-05-05T09:19:50.645" v="616"/>
          <ac:picMkLst>
            <pc:docMk/>
            <pc:sldMk cId="2543510305" sldId="1688"/>
            <ac:picMk id="63" creationId="{42E5420B-3090-4C28-A5A9-60807EFF2A15}"/>
          </ac:picMkLst>
        </pc:picChg>
        <pc:picChg chg="add mod ord">
          <ac:chgData name="Hamlet Markarian" userId="4926d2b407f31d77" providerId="LiveId" clId="{1C057F98-2CC4-49E3-A2E2-A804BE88845B}" dt="2021-05-04T17:18:06.123" v="545" actId="1036"/>
          <ac:picMkLst>
            <pc:docMk/>
            <pc:sldMk cId="2543510305" sldId="1688"/>
            <ac:picMk id="64" creationId="{CFB6B0F6-403C-4DAB-B203-890FDA88490A}"/>
          </ac:picMkLst>
        </pc:picChg>
        <pc:picChg chg="add mod">
          <ac:chgData name="Hamlet Markarian" userId="4926d2b407f31d77" providerId="LiveId" clId="{1C057F98-2CC4-49E3-A2E2-A804BE88845B}" dt="2021-05-05T09:19:50.645" v="616"/>
          <ac:picMkLst>
            <pc:docMk/>
            <pc:sldMk cId="2543510305" sldId="1688"/>
            <ac:picMk id="65" creationId="{8F148E92-DE77-4EE6-8C86-C2F5B057B9AC}"/>
          </ac:picMkLst>
        </pc:picChg>
        <pc:picChg chg="add mod ord">
          <ac:chgData name="Hamlet Markarian" userId="4926d2b407f31d77" providerId="LiveId" clId="{1C057F98-2CC4-49E3-A2E2-A804BE88845B}" dt="2021-05-04T17:18:06.123" v="545" actId="1036"/>
          <ac:picMkLst>
            <pc:docMk/>
            <pc:sldMk cId="2543510305" sldId="1688"/>
            <ac:picMk id="69" creationId="{CD1DE7F9-C76A-440D-B324-2266CBAEB305}"/>
          </ac:picMkLst>
        </pc:picChg>
        <pc:picChg chg="add mod ord">
          <ac:chgData name="Hamlet Markarian" userId="4926d2b407f31d77" providerId="LiveId" clId="{1C057F98-2CC4-49E3-A2E2-A804BE88845B}" dt="2021-05-04T17:18:06.123" v="545" actId="1036"/>
          <ac:picMkLst>
            <pc:docMk/>
            <pc:sldMk cId="2543510305" sldId="1688"/>
            <ac:picMk id="70" creationId="{DD86FD89-BC13-4DFA-A8F2-4DC97151C15B}"/>
          </ac:picMkLst>
        </pc:picChg>
        <pc:picChg chg="add mod ord">
          <ac:chgData name="Hamlet Markarian" userId="4926d2b407f31d77" providerId="LiveId" clId="{1C057F98-2CC4-49E3-A2E2-A804BE88845B}" dt="2021-05-04T17:18:06.123" v="545" actId="1036"/>
          <ac:picMkLst>
            <pc:docMk/>
            <pc:sldMk cId="2543510305" sldId="1688"/>
            <ac:picMk id="71" creationId="{9A9B41D7-E6DC-4A0D-8428-1B83E382421F}"/>
          </ac:picMkLst>
        </pc:picChg>
      </pc:sldChg>
      <pc:sldChg chg="addSp delSp modSp add del mod">
        <pc:chgData name="Hamlet Markarian" userId="4926d2b407f31d77" providerId="LiveId" clId="{1C057F98-2CC4-49E3-A2E2-A804BE88845B}" dt="2021-05-05T19:36:06.088" v="1502" actId="2696"/>
        <pc:sldMkLst>
          <pc:docMk/>
          <pc:sldMk cId="3943217951" sldId="1689"/>
        </pc:sldMkLst>
        <pc:spChg chg="mod">
          <ac:chgData name="Hamlet Markarian" userId="4926d2b407f31d77" providerId="LiveId" clId="{1C057F98-2CC4-49E3-A2E2-A804BE88845B}" dt="2021-05-05T09:28:42.962" v="666" actId="20577"/>
          <ac:spMkLst>
            <pc:docMk/>
            <pc:sldMk cId="3943217951" sldId="1689"/>
            <ac:spMk id="5" creationId="{BC01E833-A438-4C2A-AF28-2B402D7F80E5}"/>
          </ac:spMkLst>
        </pc:spChg>
        <pc:spChg chg="del">
          <ac:chgData name="Hamlet Markarian" userId="4926d2b407f31d77" providerId="LiveId" clId="{1C057F98-2CC4-49E3-A2E2-A804BE88845B}" dt="2021-05-05T09:26:03.600" v="638" actId="478"/>
          <ac:spMkLst>
            <pc:docMk/>
            <pc:sldMk cId="3943217951" sldId="1689"/>
            <ac:spMk id="24" creationId="{947B4C5E-AD15-419B-BA43-6D0A912D346D}"/>
          </ac:spMkLst>
        </pc:spChg>
        <pc:spChg chg="del">
          <ac:chgData name="Hamlet Markarian" userId="4926d2b407f31d77" providerId="LiveId" clId="{1C057F98-2CC4-49E3-A2E2-A804BE88845B}" dt="2021-05-05T09:26:03.600" v="638" actId="478"/>
          <ac:spMkLst>
            <pc:docMk/>
            <pc:sldMk cId="3943217951" sldId="1689"/>
            <ac:spMk id="25" creationId="{D4359BFE-2C27-431C-963F-246DF7A81857}"/>
          </ac:spMkLst>
        </pc:spChg>
        <pc:spChg chg="del">
          <ac:chgData name="Hamlet Markarian" userId="4926d2b407f31d77" providerId="LiveId" clId="{1C057F98-2CC4-49E3-A2E2-A804BE88845B}" dt="2021-05-05T09:26:03.600" v="638" actId="478"/>
          <ac:spMkLst>
            <pc:docMk/>
            <pc:sldMk cId="3943217951" sldId="1689"/>
            <ac:spMk id="28" creationId="{D52C9E66-FD79-41D3-AB4E-128B95A2F8A5}"/>
          </ac:spMkLst>
        </pc:spChg>
        <pc:spChg chg="del">
          <ac:chgData name="Hamlet Markarian" userId="4926d2b407f31d77" providerId="LiveId" clId="{1C057F98-2CC4-49E3-A2E2-A804BE88845B}" dt="2021-05-05T09:26:03.600" v="638" actId="478"/>
          <ac:spMkLst>
            <pc:docMk/>
            <pc:sldMk cId="3943217951" sldId="1689"/>
            <ac:spMk id="29" creationId="{8630205E-335F-4BA6-8E62-222D9D07A2A1}"/>
          </ac:spMkLst>
        </pc:spChg>
        <pc:spChg chg="del">
          <ac:chgData name="Hamlet Markarian" userId="4926d2b407f31d77" providerId="LiveId" clId="{1C057F98-2CC4-49E3-A2E2-A804BE88845B}" dt="2021-05-05T09:26:03.600" v="638" actId="478"/>
          <ac:spMkLst>
            <pc:docMk/>
            <pc:sldMk cId="3943217951" sldId="1689"/>
            <ac:spMk id="30" creationId="{D3698FD6-CE39-496E-8BDF-47FCBA850D28}"/>
          </ac:spMkLst>
        </pc:spChg>
        <pc:spChg chg="del">
          <ac:chgData name="Hamlet Markarian" userId="4926d2b407f31d77" providerId="LiveId" clId="{1C057F98-2CC4-49E3-A2E2-A804BE88845B}" dt="2021-05-05T09:26:03.600" v="638" actId="478"/>
          <ac:spMkLst>
            <pc:docMk/>
            <pc:sldMk cId="3943217951" sldId="1689"/>
            <ac:spMk id="31" creationId="{FA6626FC-701A-483F-AECA-C2E00247EA4E}"/>
          </ac:spMkLst>
        </pc:spChg>
        <pc:spChg chg="del">
          <ac:chgData name="Hamlet Markarian" userId="4926d2b407f31d77" providerId="LiveId" clId="{1C057F98-2CC4-49E3-A2E2-A804BE88845B}" dt="2021-05-05T09:26:03.600" v="638" actId="478"/>
          <ac:spMkLst>
            <pc:docMk/>
            <pc:sldMk cId="3943217951" sldId="1689"/>
            <ac:spMk id="32" creationId="{2936F30C-2AB7-4ED1-B3A0-6CC150C26C3E}"/>
          </ac:spMkLst>
        </pc:spChg>
        <pc:spChg chg="del">
          <ac:chgData name="Hamlet Markarian" userId="4926d2b407f31d77" providerId="LiveId" clId="{1C057F98-2CC4-49E3-A2E2-A804BE88845B}" dt="2021-05-05T09:26:03.600" v="638" actId="478"/>
          <ac:spMkLst>
            <pc:docMk/>
            <pc:sldMk cId="3943217951" sldId="1689"/>
            <ac:spMk id="33" creationId="{C899CC1A-5426-4B55-88C2-7E37004E36B6}"/>
          </ac:spMkLst>
        </pc:spChg>
        <pc:spChg chg="del">
          <ac:chgData name="Hamlet Markarian" userId="4926d2b407f31d77" providerId="LiveId" clId="{1C057F98-2CC4-49E3-A2E2-A804BE88845B}" dt="2021-05-05T09:26:03.600" v="638" actId="478"/>
          <ac:spMkLst>
            <pc:docMk/>
            <pc:sldMk cId="3943217951" sldId="1689"/>
            <ac:spMk id="34" creationId="{337A856A-E767-4897-9B72-7B04D84E31D2}"/>
          </ac:spMkLst>
        </pc:spChg>
        <pc:spChg chg="del">
          <ac:chgData name="Hamlet Markarian" userId="4926d2b407f31d77" providerId="LiveId" clId="{1C057F98-2CC4-49E3-A2E2-A804BE88845B}" dt="2021-05-05T09:26:03.600" v="638" actId="478"/>
          <ac:spMkLst>
            <pc:docMk/>
            <pc:sldMk cId="3943217951" sldId="1689"/>
            <ac:spMk id="35" creationId="{716D5138-6C1B-4D94-8A87-311E0B583C08}"/>
          </ac:spMkLst>
        </pc:spChg>
        <pc:spChg chg="del">
          <ac:chgData name="Hamlet Markarian" userId="4926d2b407f31d77" providerId="LiveId" clId="{1C057F98-2CC4-49E3-A2E2-A804BE88845B}" dt="2021-05-05T09:26:03.600" v="638" actId="478"/>
          <ac:spMkLst>
            <pc:docMk/>
            <pc:sldMk cId="3943217951" sldId="1689"/>
            <ac:spMk id="36" creationId="{1291BF7F-7931-455D-93FA-EF4098BE48C9}"/>
          </ac:spMkLst>
        </pc:spChg>
        <pc:spChg chg="del">
          <ac:chgData name="Hamlet Markarian" userId="4926d2b407f31d77" providerId="LiveId" clId="{1C057F98-2CC4-49E3-A2E2-A804BE88845B}" dt="2021-05-05T09:26:03.600" v="638" actId="478"/>
          <ac:spMkLst>
            <pc:docMk/>
            <pc:sldMk cId="3943217951" sldId="1689"/>
            <ac:spMk id="37" creationId="{97755F7F-3BBD-4BAA-9EEE-D9A24042F5DE}"/>
          </ac:spMkLst>
        </pc:spChg>
        <pc:spChg chg="del">
          <ac:chgData name="Hamlet Markarian" userId="4926d2b407f31d77" providerId="LiveId" clId="{1C057F98-2CC4-49E3-A2E2-A804BE88845B}" dt="2021-05-05T09:26:03.600" v="638" actId="478"/>
          <ac:spMkLst>
            <pc:docMk/>
            <pc:sldMk cId="3943217951" sldId="1689"/>
            <ac:spMk id="38" creationId="{D5987CD6-BDA2-46BD-BEF4-F03F8B5D5C58}"/>
          </ac:spMkLst>
        </pc:spChg>
        <pc:spChg chg="del">
          <ac:chgData name="Hamlet Markarian" userId="4926d2b407f31d77" providerId="LiveId" clId="{1C057F98-2CC4-49E3-A2E2-A804BE88845B}" dt="2021-05-05T09:26:03.600" v="638" actId="478"/>
          <ac:spMkLst>
            <pc:docMk/>
            <pc:sldMk cId="3943217951" sldId="1689"/>
            <ac:spMk id="39" creationId="{A2EBF499-41A1-4963-814D-56090B77A1D5}"/>
          </ac:spMkLst>
        </pc:spChg>
        <pc:spChg chg="del">
          <ac:chgData name="Hamlet Markarian" userId="4926d2b407f31d77" providerId="LiveId" clId="{1C057F98-2CC4-49E3-A2E2-A804BE88845B}" dt="2021-05-05T09:26:03.600" v="638" actId="478"/>
          <ac:spMkLst>
            <pc:docMk/>
            <pc:sldMk cId="3943217951" sldId="1689"/>
            <ac:spMk id="40" creationId="{521A83B8-19CB-4F28-8DD8-29912C91BA69}"/>
          </ac:spMkLst>
        </pc:spChg>
        <pc:spChg chg="del">
          <ac:chgData name="Hamlet Markarian" userId="4926d2b407f31d77" providerId="LiveId" clId="{1C057F98-2CC4-49E3-A2E2-A804BE88845B}" dt="2021-05-05T09:26:03.600" v="638" actId="478"/>
          <ac:spMkLst>
            <pc:docMk/>
            <pc:sldMk cId="3943217951" sldId="1689"/>
            <ac:spMk id="41" creationId="{FACB7FEE-80D9-48EE-AE6F-C448CAA71E03}"/>
          </ac:spMkLst>
        </pc:spChg>
        <pc:spChg chg="del">
          <ac:chgData name="Hamlet Markarian" userId="4926d2b407f31d77" providerId="LiveId" clId="{1C057F98-2CC4-49E3-A2E2-A804BE88845B}" dt="2021-05-05T09:26:03.600" v="638" actId="478"/>
          <ac:spMkLst>
            <pc:docMk/>
            <pc:sldMk cId="3943217951" sldId="1689"/>
            <ac:spMk id="42" creationId="{85C8A821-B749-48EC-9DD5-CB96F965A2E8}"/>
          </ac:spMkLst>
        </pc:spChg>
        <pc:spChg chg="del">
          <ac:chgData name="Hamlet Markarian" userId="4926d2b407f31d77" providerId="LiveId" clId="{1C057F98-2CC4-49E3-A2E2-A804BE88845B}" dt="2021-05-05T09:26:03.600" v="638" actId="478"/>
          <ac:spMkLst>
            <pc:docMk/>
            <pc:sldMk cId="3943217951" sldId="1689"/>
            <ac:spMk id="43" creationId="{E544C160-447F-4FB3-8404-152050080396}"/>
          </ac:spMkLst>
        </pc:spChg>
        <pc:spChg chg="del">
          <ac:chgData name="Hamlet Markarian" userId="4926d2b407f31d77" providerId="LiveId" clId="{1C057F98-2CC4-49E3-A2E2-A804BE88845B}" dt="2021-05-05T09:26:03.600" v="638" actId="478"/>
          <ac:spMkLst>
            <pc:docMk/>
            <pc:sldMk cId="3943217951" sldId="1689"/>
            <ac:spMk id="44" creationId="{063DFCAD-C558-4B40-8978-274518307C23}"/>
          </ac:spMkLst>
        </pc:spChg>
        <pc:spChg chg="del">
          <ac:chgData name="Hamlet Markarian" userId="4926d2b407f31d77" providerId="LiveId" clId="{1C057F98-2CC4-49E3-A2E2-A804BE88845B}" dt="2021-05-05T09:26:03.600" v="638" actId="478"/>
          <ac:spMkLst>
            <pc:docMk/>
            <pc:sldMk cId="3943217951" sldId="1689"/>
            <ac:spMk id="45" creationId="{554B236F-B57D-4658-9273-784C6D6A721B}"/>
          </ac:spMkLst>
        </pc:spChg>
        <pc:spChg chg="del">
          <ac:chgData name="Hamlet Markarian" userId="4926d2b407f31d77" providerId="LiveId" clId="{1C057F98-2CC4-49E3-A2E2-A804BE88845B}" dt="2021-05-05T09:26:03.600" v="638" actId="478"/>
          <ac:spMkLst>
            <pc:docMk/>
            <pc:sldMk cId="3943217951" sldId="1689"/>
            <ac:spMk id="46" creationId="{E9A5EAA9-CE29-4A3C-A55B-D1B145FC8421}"/>
          </ac:spMkLst>
        </pc:spChg>
        <pc:spChg chg="mod">
          <ac:chgData name="Hamlet Markarian" userId="4926d2b407f31d77" providerId="LiveId" clId="{1C057F98-2CC4-49E3-A2E2-A804BE88845B}" dt="2021-05-05T09:28:57.041" v="670" actId="20577"/>
          <ac:spMkLst>
            <pc:docMk/>
            <pc:sldMk cId="3943217951" sldId="1689"/>
            <ac:spMk id="47" creationId="{A44B59C1-E517-4559-B5F8-F894977DEDFE}"/>
          </ac:spMkLst>
        </pc:spChg>
        <pc:spChg chg="del">
          <ac:chgData name="Hamlet Markarian" userId="4926d2b407f31d77" providerId="LiveId" clId="{1C057F98-2CC4-49E3-A2E2-A804BE88845B}" dt="2021-05-05T09:26:03.600" v="638" actId="478"/>
          <ac:spMkLst>
            <pc:docMk/>
            <pc:sldMk cId="3943217951" sldId="1689"/>
            <ac:spMk id="48" creationId="{EB10C036-356B-40F7-8214-4FDEAAD43BB3}"/>
          </ac:spMkLst>
        </pc:spChg>
        <pc:spChg chg="del">
          <ac:chgData name="Hamlet Markarian" userId="4926d2b407f31d77" providerId="LiveId" clId="{1C057F98-2CC4-49E3-A2E2-A804BE88845B}" dt="2021-05-05T09:26:03.600" v="638" actId="478"/>
          <ac:spMkLst>
            <pc:docMk/>
            <pc:sldMk cId="3943217951" sldId="1689"/>
            <ac:spMk id="49" creationId="{192E5E92-9187-4984-A8A6-405CC9F441E4}"/>
          </ac:spMkLst>
        </pc:spChg>
        <pc:spChg chg="mod">
          <ac:chgData name="Hamlet Markarian" userId="4926d2b407f31d77" providerId="LiveId" clId="{1C057F98-2CC4-49E3-A2E2-A804BE88845B}" dt="2021-05-05T09:29:42.657" v="682" actId="20577"/>
          <ac:spMkLst>
            <pc:docMk/>
            <pc:sldMk cId="3943217951" sldId="1689"/>
            <ac:spMk id="50" creationId="{4F998B1D-6B43-4A9D-AD50-A2533B0C2888}"/>
          </ac:spMkLst>
        </pc:spChg>
        <pc:spChg chg="add mod">
          <ac:chgData name="Hamlet Markarian" userId="4926d2b407f31d77" providerId="LiveId" clId="{1C057F98-2CC4-49E3-A2E2-A804BE88845B}" dt="2021-05-05T09:27:29.640" v="654" actId="14100"/>
          <ac:spMkLst>
            <pc:docMk/>
            <pc:sldMk cId="3943217951" sldId="1689"/>
            <ac:spMk id="51" creationId="{37FD2ED1-D056-4F54-9D73-646FE02269CB}"/>
          </ac:spMkLst>
        </pc:spChg>
        <pc:spChg chg="add mod">
          <ac:chgData name="Hamlet Markarian" userId="4926d2b407f31d77" providerId="LiveId" clId="{1C057F98-2CC4-49E3-A2E2-A804BE88845B}" dt="2021-05-05T09:27:13.056" v="650" actId="1037"/>
          <ac:spMkLst>
            <pc:docMk/>
            <pc:sldMk cId="3943217951" sldId="1689"/>
            <ac:spMk id="52" creationId="{2F8AA12B-1A68-4E92-9EFF-68535000AFD4}"/>
          </ac:spMkLst>
        </pc:spChg>
        <pc:spChg chg="del">
          <ac:chgData name="Hamlet Markarian" userId="4926d2b407f31d77" providerId="LiveId" clId="{1C057F98-2CC4-49E3-A2E2-A804BE88845B}" dt="2021-05-05T09:26:03.600" v="638" actId="478"/>
          <ac:spMkLst>
            <pc:docMk/>
            <pc:sldMk cId="3943217951" sldId="1689"/>
            <ac:spMk id="53" creationId="{D9C8E34E-920C-4294-B175-F8D03A21DEB0}"/>
          </ac:spMkLst>
        </pc:spChg>
        <pc:spChg chg="del">
          <ac:chgData name="Hamlet Markarian" userId="4926d2b407f31d77" providerId="LiveId" clId="{1C057F98-2CC4-49E3-A2E2-A804BE88845B}" dt="2021-05-05T09:26:03.600" v="638" actId="478"/>
          <ac:spMkLst>
            <pc:docMk/>
            <pc:sldMk cId="3943217951" sldId="1689"/>
            <ac:spMk id="54" creationId="{247DF046-CCA9-4019-BA5A-FCD343D9C54D}"/>
          </ac:spMkLst>
        </pc:spChg>
        <pc:spChg chg="del">
          <ac:chgData name="Hamlet Markarian" userId="4926d2b407f31d77" providerId="LiveId" clId="{1C057F98-2CC4-49E3-A2E2-A804BE88845B}" dt="2021-05-05T09:26:03.600" v="638" actId="478"/>
          <ac:spMkLst>
            <pc:docMk/>
            <pc:sldMk cId="3943217951" sldId="1689"/>
            <ac:spMk id="55" creationId="{F03BC7C6-64A5-447D-B79E-F73C8FA17BCB}"/>
          </ac:spMkLst>
        </pc:spChg>
        <pc:spChg chg="del">
          <ac:chgData name="Hamlet Markarian" userId="4926d2b407f31d77" providerId="LiveId" clId="{1C057F98-2CC4-49E3-A2E2-A804BE88845B}" dt="2021-05-05T09:26:03.600" v="638" actId="478"/>
          <ac:spMkLst>
            <pc:docMk/>
            <pc:sldMk cId="3943217951" sldId="1689"/>
            <ac:spMk id="56" creationId="{06C96C30-832A-49B1-86FE-7A452E2A46CE}"/>
          </ac:spMkLst>
        </pc:spChg>
        <pc:spChg chg="del">
          <ac:chgData name="Hamlet Markarian" userId="4926d2b407f31d77" providerId="LiveId" clId="{1C057F98-2CC4-49E3-A2E2-A804BE88845B}" dt="2021-05-05T09:26:03.600" v="638" actId="478"/>
          <ac:spMkLst>
            <pc:docMk/>
            <pc:sldMk cId="3943217951" sldId="1689"/>
            <ac:spMk id="57" creationId="{0F07F53C-6CAF-4E62-A9CE-557AFA098B25}"/>
          </ac:spMkLst>
        </pc:spChg>
        <pc:spChg chg="del">
          <ac:chgData name="Hamlet Markarian" userId="4926d2b407f31d77" providerId="LiveId" clId="{1C057F98-2CC4-49E3-A2E2-A804BE88845B}" dt="2021-05-05T09:26:03.600" v="638" actId="478"/>
          <ac:spMkLst>
            <pc:docMk/>
            <pc:sldMk cId="3943217951" sldId="1689"/>
            <ac:spMk id="58" creationId="{03C0FCE7-83B9-42D8-A956-DA45A97114DD}"/>
          </ac:spMkLst>
        </pc:spChg>
        <pc:spChg chg="add mod">
          <ac:chgData name="Hamlet Markarian" userId="4926d2b407f31d77" providerId="LiveId" clId="{1C057F98-2CC4-49E3-A2E2-A804BE88845B}" dt="2021-05-05T09:27:39.607" v="656" actId="554"/>
          <ac:spMkLst>
            <pc:docMk/>
            <pc:sldMk cId="3943217951" sldId="1689"/>
            <ac:spMk id="61" creationId="{D41AE590-66F8-4DE6-B6BD-6ECB86C312DC}"/>
          </ac:spMkLst>
        </pc:spChg>
        <pc:spChg chg="add mod">
          <ac:chgData name="Hamlet Markarian" userId="4926d2b407f31d77" providerId="LiveId" clId="{1C057F98-2CC4-49E3-A2E2-A804BE88845B}" dt="2021-05-05T09:27:39.607" v="656" actId="554"/>
          <ac:spMkLst>
            <pc:docMk/>
            <pc:sldMk cId="3943217951" sldId="1689"/>
            <ac:spMk id="66" creationId="{60474D4A-D065-46CF-B8FD-AF9A8ADE92E1}"/>
          </ac:spMkLst>
        </pc:spChg>
        <pc:spChg chg="add mod">
          <ac:chgData name="Hamlet Markarian" userId="4926d2b407f31d77" providerId="LiveId" clId="{1C057F98-2CC4-49E3-A2E2-A804BE88845B}" dt="2021-05-05T09:27:47.395" v="657" actId="14100"/>
          <ac:spMkLst>
            <pc:docMk/>
            <pc:sldMk cId="3943217951" sldId="1689"/>
            <ac:spMk id="67" creationId="{BF0EB1AE-9285-45AA-AEC9-423A9903A47A}"/>
          </ac:spMkLst>
        </pc:spChg>
        <pc:spChg chg="add mod">
          <ac:chgData name="Hamlet Markarian" userId="4926d2b407f31d77" providerId="LiveId" clId="{1C057F98-2CC4-49E3-A2E2-A804BE88845B}" dt="2021-05-05T09:27:47.395" v="657" actId="14100"/>
          <ac:spMkLst>
            <pc:docMk/>
            <pc:sldMk cId="3943217951" sldId="1689"/>
            <ac:spMk id="68" creationId="{A2E2FA09-A42E-4536-9FEB-E7ED86FFB479}"/>
          </ac:spMkLst>
        </pc:spChg>
        <pc:spChg chg="add mod">
          <ac:chgData name="Hamlet Markarian" userId="4926d2b407f31d77" providerId="LiveId" clId="{1C057F98-2CC4-49E3-A2E2-A804BE88845B}" dt="2021-05-05T09:27:47.395" v="657" actId="14100"/>
          <ac:spMkLst>
            <pc:docMk/>
            <pc:sldMk cId="3943217951" sldId="1689"/>
            <ac:spMk id="72" creationId="{BC9D3A78-D6AD-46F6-8AF3-C94ED795B9AB}"/>
          </ac:spMkLst>
        </pc:spChg>
        <pc:spChg chg="add mod">
          <ac:chgData name="Hamlet Markarian" userId="4926d2b407f31d77" providerId="LiveId" clId="{1C057F98-2CC4-49E3-A2E2-A804BE88845B}" dt="2021-05-05T09:27:47.395" v="657" actId="14100"/>
          <ac:spMkLst>
            <pc:docMk/>
            <pc:sldMk cId="3943217951" sldId="1689"/>
            <ac:spMk id="73" creationId="{FEFF3BEF-A61B-4FCA-8161-E07BA0927D67}"/>
          </ac:spMkLst>
        </pc:spChg>
        <pc:spChg chg="add mod">
          <ac:chgData name="Hamlet Markarian" userId="4926d2b407f31d77" providerId="LiveId" clId="{1C057F98-2CC4-49E3-A2E2-A804BE88845B}" dt="2021-05-05T09:27:21.279" v="653" actId="1038"/>
          <ac:spMkLst>
            <pc:docMk/>
            <pc:sldMk cId="3943217951" sldId="1689"/>
            <ac:spMk id="74" creationId="{9A3C58B5-B97E-4BC5-83E4-4C1C7B6F280E}"/>
          </ac:spMkLst>
        </pc:spChg>
        <pc:spChg chg="add mod">
          <ac:chgData name="Hamlet Markarian" userId="4926d2b407f31d77" providerId="LiveId" clId="{1C057F98-2CC4-49E3-A2E2-A804BE88845B}" dt="2021-05-05T09:27:21.279" v="653" actId="1038"/>
          <ac:spMkLst>
            <pc:docMk/>
            <pc:sldMk cId="3943217951" sldId="1689"/>
            <ac:spMk id="75" creationId="{EA84A0C5-5E70-411D-B8B7-B6BE16A11574}"/>
          </ac:spMkLst>
        </pc:spChg>
        <pc:spChg chg="add mod">
          <ac:chgData name="Hamlet Markarian" userId="4926d2b407f31d77" providerId="LiveId" clId="{1C057F98-2CC4-49E3-A2E2-A804BE88845B}" dt="2021-05-05T09:27:21.279" v="653" actId="1038"/>
          <ac:spMkLst>
            <pc:docMk/>
            <pc:sldMk cId="3943217951" sldId="1689"/>
            <ac:spMk id="76" creationId="{A32545A6-0118-4700-897F-D4683A2CAC9E}"/>
          </ac:spMkLst>
        </pc:spChg>
        <pc:spChg chg="add mod">
          <ac:chgData name="Hamlet Markarian" userId="4926d2b407f31d77" providerId="LiveId" clId="{1C057F98-2CC4-49E3-A2E2-A804BE88845B}" dt="2021-05-05T09:27:13.056" v="650" actId="1037"/>
          <ac:spMkLst>
            <pc:docMk/>
            <pc:sldMk cId="3943217951" sldId="1689"/>
            <ac:spMk id="77" creationId="{12A86D55-846C-49A9-A170-FD9F2EA1E9F1}"/>
          </ac:spMkLst>
        </pc:spChg>
        <pc:spChg chg="add mod">
          <ac:chgData name="Hamlet Markarian" userId="4926d2b407f31d77" providerId="LiveId" clId="{1C057F98-2CC4-49E3-A2E2-A804BE88845B}" dt="2021-05-05T09:27:13.056" v="650" actId="1037"/>
          <ac:spMkLst>
            <pc:docMk/>
            <pc:sldMk cId="3943217951" sldId="1689"/>
            <ac:spMk id="79" creationId="{A6CD05BB-3DE6-45E8-8B2E-5D6AADC2A9EA}"/>
          </ac:spMkLst>
        </pc:spChg>
        <pc:spChg chg="add mod">
          <ac:chgData name="Hamlet Markarian" userId="4926d2b407f31d77" providerId="LiveId" clId="{1C057F98-2CC4-49E3-A2E2-A804BE88845B}" dt="2021-05-05T09:27:13.056" v="650" actId="1037"/>
          <ac:spMkLst>
            <pc:docMk/>
            <pc:sldMk cId="3943217951" sldId="1689"/>
            <ac:spMk id="80" creationId="{9E7C7C68-6CD1-40EA-BBA6-C010696A60A5}"/>
          </ac:spMkLst>
        </pc:spChg>
        <pc:spChg chg="add mod">
          <ac:chgData name="Hamlet Markarian" userId="4926d2b407f31d77" providerId="LiveId" clId="{1C057F98-2CC4-49E3-A2E2-A804BE88845B}" dt="2021-05-05T09:27:13.056" v="650" actId="1037"/>
          <ac:spMkLst>
            <pc:docMk/>
            <pc:sldMk cId="3943217951" sldId="1689"/>
            <ac:spMk id="81" creationId="{919F4719-138C-433D-B2E1-D6D263BF9775}"/>
          </ac:spMkLst>
        </pc:spChg>
        <pc:spChg chg="add mod">
          <ac:chgData name="Hamlet Markarian" userId="4926d2b407f31d77" providerId="LiveId" clId="{1C057F98-2CC4-49E3-A2E2-A804BE88845B}" dt="2021-05-05T09:27:13.056" v="650" actId="1037"/>
          <ac:spMkLst>
            <pc:docMk/>
            <pc:sldMk cId="3943217951" sldId="1689"/>
            <ac:spMk id="82" creationId="{E3B29AF0-2D11-4220-ADE6-22896510F45C}"/>
          </ac:spMkLst>
        </pc:spChg>
        <pc:spChg chg="add mod">
          <ac:chgData name="Hamlet Markarian" userId="4926d2b407f31d77" providerId="LiveId" clId="{1C057F98-2CC4-49E3-A2E2-A804BE88845B}" dt="2021-05-05T09:27:13.056" v="650" actId="1037"/>
          <ac:spMkLst>
            <pc:docMk/>
            <pc:sldMk cId="3943217951" sldId="1689"/>
            <ac:spMk id="83" creationId="{C0116A70-A779-4B39-A2EC-301DD8F7E5C3}"/>
          </ac:spMkLst>
        </pc:spChg>
        <pc:spChg chg="add mod">
          <ac:chgData name="Hamlet Markarian" userId="4926d2b407f31d77" providerId="LiveId" clId="{1C057F98-2CC4-49E3-A2E2-A804BE88845B}" dt="2021-05-05T09:27:13.056" v="650" actId="1037"/>
          <ac:spMkLst>
            <pc:docMk/>
            <pc:sldMk cId="3943217951" sldId="1689"/>
            <ac:spMk id="84" creationId="{0C29991C-2C5E-4A54-8853-82F09C08E9A5}"/>
          </ac:spMkLst>
        </pc:spChg>
        <pc:spChg chg="add mod">
          <ac:chgData name="Hamlet Markarian" userId="4926d2b407f31d77" providerId="LiveId" clId="{1C057F98-2CC4-49E3-A2E2-A804BE88845B}" dt="2021-05-05T09:27:13.056" v="650" actId="1037"/>
          <ac:spMkLst>
            <pc:docMk/>
            <pc:sldMk cId="3943217951" sldId="1689"/>
            <ac:spMk id="90" creationId="{48716926-71D1-4286-84EC-0943C6621CB8}"/>
          </ac:spMkLst>
        </pc:spChg>
        <pc:spChg chg="add mod">
          <ac:chgData name="Hamlet Markarian" userId="4926d2b407f31d77" providerId="LiveId" clId="{1C057F98-2CC4-49E3-A2E2-A804BE88845B}" dt="2021-05-05T09:27:13.056" v="650" actId="1037"/>
          <ac:spMkLst>
            <pc:docMk/>
            <pc:sldMk cId="3943217951" sldId="1689"/>
            <ac:spMk id="91" creationId="{CA58FD17-38A7-43B4-B01C-2294A3573277}"/>
          </ac:spMkLst>
        </pc:spChg>
        <pc:spChg chg="add mod">
          <ac:chgData name="Hamlet Markarian" userId="4926d2b407f31d77" providerId="LiveId" clId="{1C057F98-2CC4-49E3-A2E2-A804BE88845B}" dt="2021-05-05T09:27:13.056" v="650" actId="1037"/>
          <ac:spMkLst>
            <pc:docMk/>
            <pc:sldMk cId="3943217951" sldId="1689"/>
            <ac:spMk id="92" creationId="{BD5FF2F6-FE94-4605-99DC-126CAE117FCF}"/>
          </ac:spMkLst>
        </pc:spChg>
        <pc:spChg chg="add mod">
          <ac:chgData name="Hamlet Markarian" userId="4926d2b407f31d77" providerId="LiveId" clId="{1C057F98-2CC4-49E3-A2E2-A804BE88845B}" dt="2021-05-05T09:27:13.056" v="650" actId="1037"/>
          <ac:spMkLst>
            <pc:docMk/>
            <pc:sldMk cId="3943217951" sldId="1689"/>
            <ac:spMk id="93" creationId="{6F52B08F-1771-4077-B6D6-EF2877629A53}"/>
          </ac:spMkLst>
        </pc:spChg>
        <pc:spChg chg="add mod">
          <ac:chgData name="Hamlet Markarian" userId="4926d2b407f31d77" providerId="LiveId" clId="{1C057F98-2CC4-49E3-A2E2-A804BE88845B}" dt="2021-05-05T09:30:17.423" v="686" actId="1076"/>
          <ac:spMkLst>
            <pc:docMk/>
            <pc:sldMk cId="3943217951" sldId="1689"/>
            <ac:spMk id="99" creationId="{C858CA41-783F-4C79-B3AB-1FEC47C3D6CA}"/>
          </ac:spMkLst>
        </pc:spChg>
        <pc:spChg chg="add mod">
          <ac:chgData name="Hamlet Markarian" userId="4926d2b407f31d77" providerId="LiveId" clId="{1C057F98-2CC4-49E3-A2E2-A804BE88845B}" dt="2021-05-05T09:31:14.801" v="689" actId="6549"/>
          <ac:spMkLst>
            <pc:docMk/>
            <pc:sldMk cId="3943217951" sldId="1689"/>
            <ac:spMk id="100" creationId="{13897C5B-69A4-4CCD-AF50-C0E03AB5BDF7}"/>
          </ac:spMkLst>
        </pc:spChg>
        <pc:picChg chg="del">
          <ac:chgData name="Hamlet Markarian" userId="4926d2b407f31d77" providerId="LiveId" clId="{1C057F98-2CC4-49E3-A2E2-A804BE88845B}" dt="2021-05-05T09:26:03.600" v="638" actId="478"/>
          <ac:picMkLst>
            <pc:docMk/>
            <pc:sldMk cId="3943217951" sldId="1689"/>
            <ac:picMk id="62" creationId="{AD5AA10E-A077-44EC-BD5E-2BE6FAB1FDFC}"/>
          </ac:picMkLst>
        </pc:picChg>
        <pc:picChg chg="del">
          <ac:chgData name="Hamlet Markarian" userId="4926d2b407f31d77" providerId="LiveId" clId="{1C057F98-2CC4-49E3-A2E2-A804BE88845B}" dt="2021-05-05T09:26:03.600" v="638" actId="478"/>
          <ac:picMkLst>
            <pc:docMk/>
            <pc:sldMk cId="3943217951" sldId="1689"/>
            <ac:picMk id="64" creationId="{CFB6B0F6-403C-4DAB-B203-890FDA88490A}"/>
          </ac:picMkLst>
        </pc:picChg>
        <pc:picChg chg="del">
          <ac:chgData name="Hamlet Markarian" userId="4926d2b407f31d77" providerId="LiveId" clId="{1C057F98-2CC4-49E3-A2E2-A804BE88845B}" dt="2021-05-05T09:26:03.600" v="638" actId="478"/>
          <ac:picMkLst>
            <pc:docMk/>
            <pc:sldMk cId="3943217951" sldId="1689"/>
            <ac:picMk id="69" creationId="{CD1DE7F9-C76A-440D-B324-2266CBAEB305}"/>
          </ac:picMkLst>
        </pc:picChg>
        <pc:picChg chg="del">
          <ac:chgData name="Hamlet Markarian" userId="4926d2b407f31d77" providerId="LiveId" clId="{1C057F98-2CC4-49E3-A2E2-A804BE88845B}" dt="2021-05-05T09:26:03.600" v="638" actId="478"/>
          <ac:picMkLst>
            <pc:docMk/>
            <pc:sldMk cId="3943217951" sldId="1689"/>
            <ac:picMk id="70" creationId="{DD86FD89-BC13-4DFA-A8F2-4DC97151C15B}"/>
          </ac:picMkLst>
        </pc:picChg>
        <pc:picChg chg="del">
          <ac:chgData name="Hamlet Markarian" userId="4926d2b407f31d77" providerId="LiveId" clId="{1C057F98-2CC4-49E3-A2E2-A804BE88845B}" dt="2021-05-05T09:26:03.600" v="638" actId="478"/>
          <ac:picMkLst>
            <pc:docMk/>
            <pc:sldMk cId="3943217951" sldId="1689"/>
            <ac:picMk id="71" creationId="{9A9B41D7-E6DC-4A0D-8428-1B83E382421F}"/>
          </ac:picMkLst>
        </pc:picChg>
        <pc:cxnChg chg="add mod">
          <ac:chgData name="Hamlet Markarian" userId="4926d2b407f31d77" providerId="LiveId" clId="{1C057F98-2CC4-49E3-A2E2-A804BE88845B}" dt="2021-05-05T09:27:13.056" v="650" actId="1037"/>
          <ac:cxnSpMkLst>
            <pc:docMk/>
            <pc:sldMk cId="3943217951" sldId="1689"/>
            <ac:cxnSpMk id="78" creationId="{8E44F4E0-A841-4CEE-BB5C-49EC04CBC373}"/>
          </ac:cxnSpMkLst>
        </pc:cxnChg>
        <pc:cxnChg chg="add mod">
          <ac:chgData name="Hamlet Markarian" userId="4926d2b407f31d77" providerId="LiveId" clId="{1C057F98-2CC4-49E3-A2E2-A804BE88845B}" dt="2021-05-05T09:26:47.370" v="640" actId="1076"/>
          <ac:cxnSpMkLst>
            <pc:docMk/>
            <pc:sldMk cId="3943217951" sldId="1689"/>
            <ac:cxnSpMk id="94" creationId="{407C5CAC-32F7-440F-AADC-77366891E2E6}"/>
          </ac:cxnSpMkLst>
        </pc:cxnChg>
        <pc:cxnChg chg="add mod">
          <ac:chgData name="Hamlet Markarian" userId="4926d2b407f31d77" providerId="LiveId" clId="{1C057F98-2CC4-49E3-A2E2-A804BE88845B}" dt="2021-05-05T09:26:47.370" v="640" actId="1076"/>
          <ac:cxnSpMkLst>
            <pc:docMk/>
            <pc:sldMk cId="3943217951" sldId="1689"/>
            <ac:cxnSpMk id="95" creationId="{AFC2BD97-8028-4A12-87F8-D0F33BDC059C}"/>
          </ac:cxnSpMkLst>
        </pc:cxnChg>
        <pc:cxnChg chg="add mod">
          <ac:chgData name="Hamlet Markarian" userId="4926d2b407f31d77" providerId="LiveId" clId="{1C057F98-2CC4-49E3-A2E2-A804BE88845B}" dt="2021-05-05T09:26:47.370" v="640" actId="1076"/>
          <ac:cxnSpMkLst>
            <pc:docMk/>
            <pc:sldMk cId="3943217951" sldId="1689"/>
            <ac:cxnSpMk id="98" creationId="{757275F7-0968-42FA-A9DD-37DCDDBF4963}"/>
          </ac:cxnSpMkLst>
        </pc:cxnChg>
      </pc:sldChg>
      <pc:sldChg chg="addSp delSp modSp add mod ord modClrScheme modShow chgLayout">
        <pc:chgData name="Hamlet Markarian" userId="4926d2b407f31d77" providerId="LiveId" clId="{1C057F98-2CC4-49E3-A2E2-A804BE88845B}" dt="2021-05-06T10:14:08.643" v="4111" actId="700"/>
        <pc:sldMkLst>
          <pc:docMk/>
          <pc:sldMk cId="3602872411" sldId="1690"/>
        </pc:sldMkLst>
        <pc:spChg chg="del mod ord topLvl">
          <ac:chgData name="Hamlet Markarian" userId="4926d2b407f31d77" providerId="LiveId" clId="{1C057F98-2CC4-49E3-A2E2-A804BE88845B}" dt="2021-05-06T09:05:56.646" v="3945" actId="478"/>
          <ac:spMkLst>
            <pc:docMk/>
            <pc:sldMk cId="3602872411" sldId="1690"/>
            <ac:spMk id="5" creationId="{BC01E833-A438-4C2A-AF28-2B402D7F80E5}"/>
          </ac:spMkLst>
        </pc:spChg>
        <pc:spChg chg="add mod">
          <ac:chgData name="Hamlet Markarian" userId="4926d2b407f31d77" providerId="LiveId" clId="{1C057F98-2CC4-49E3-A2E2-A804BE88845B}" dt="2021-05-06T10:13:33.919" v="4110" actId="20577"/>
          <ac:spMkLst>
            <pc:docMk/>
            <pc:sldMk cId="3602872411" sldId="1690"/>
            <ac:spMk id="26" creationId="{9A3A919E-C693-4525-A691-90915290C968}"/>
          </ac:spMkLst>
        </pc:spChg>
        <pc:spChg chg="del mod ord">
          <ac:chgData name="Hamlet Markarian" userId="4926d2b407f31d77" providerId="LiveId" clId="{1C057F98-2CC4-49E3-A2E2-A804BE88845B}" dt="2021-05-05T18:50:13.165" v="1194" actId="478"/>
          <ac:spMkLst>
            <pc:docMk/>
            <pc:sldMk cId="3602872411" sldId="1690"/>
            <ac:spMk id="26" creationId="{D2F7AB68-18ED-47EB-A7E8-03F8D241CEC9}"/>
          </ac:spMkLst>
        </pc:spChg>
        <pc:spChg chg="add mod">
          <ac:chgData name="Hamlet Markarian" userId="4926d2b407f31d77" providerId="LiveId" clId="{1C057F98-2CC4-49E3-A2E2-A804BE88845B}" dt="2021-05-06T10:13:19.120" v="4106" actId="1076"/>
          <ac:spMkLst>
            <pc:docMk/>
            <pc:sldMk cId="3602872411" sldId="1690"/>
            <ac:spMk id="27" creationId="{8F7DE41A-7B40-45FE-847C-66A947658850}"/>
          </ac:spMkLst>
        </pc:spChg>
        <pc:spChg chg="add del mod ord">
          <ac:chgData name="Hamlet Markarian" userId="4926d2b407f31d77" providerId="LiveId" clId="{1C057F98-2CC4-49E3-A2E2-A804BE88845B}" dt="2021-05-05T18:50:13.165" v="1194" actId="478"/>
          <ac:spMkLst>
            <pc:docMk/>
            <pc:sldMk cId="3602872411" sldId="1690"/>
            <ac:spMk id="45" creationId="{1F49E127-5082-46B0-9970-A7254D91E01C}"/>
          </ac:spMkLst>
        </pc:spChg>
        <pc:spChg chg="del mod topLvl">
          <ac:chgData name="Hamlet Markarian" userId="4926d2b407f31d77" providerId="LiveId" clId="{1C057F98-2CC4-49E3-A2E2-A804BE88845B}" dt="2021-05-05T18:15:19.708" v="1114" actId="478"/>
          <ac:spMkLst>
            <pc:docMk/>
            <pc:sldMk cId="3602872411" sldId="1690"/>
            <ac:spMk id="47" creationId="{A44B59C1-E517-4559-B5F8-F894977DEDFE}"/>
          </ac:spMkLst>
        </pc:spChg>
        <pc:spChg chg="add del mod">
          <ac:chgData name="Hamlet Markarian" userId="4926d2b407f31d77" providerId="LiveId" clId="{1C057F98-2CC4-49E3-A2E2-A804BE88845B}" dt="2021-05-05T18:15:19.708" v="1114" actId="478"/>
          <ac:spMkLst>
            <pc:docMk/>
            <pc:sldMk cId="3602872411" sldId="1690"/>
            <ac:spMk id="48" creationId="{87721392-DD5B-4C1B-9B5A-631CA22ADABA}"/>
          </ac:spMkLst>
        </pc:spChg>
        <pc:spChg chg="add del mod">
          <ac:chgData name="Hamlet Markarian" userId="4926d2b407f31d77" providerId="LiveId" clId="{1C057F98-2CC4-49E3-A2E2-A804BE88845B}" dt="2021-05-05T09:49:20.304" v="962" actId="478"/>
          <ac:spMkLst>
            <pc:docMk/>
            <pc:sldMk cId="3602872411" sldId="1690"/>
            <ac:spMk id="49" creationId="{F50612DE-6D9F-4A11-BD95-FEC244C13549}"/>
          </ac:spMkLst>
        </pc:spChg>
        <pc:spChg chg="del mod topLvl">
          <ac:chgData name="Hamlet Markarian" userId="4926d2b407f31d77" providerId="LiveId" clId="{1C057F98-2CC4-49E3-A2E2-A804BE88845B}" dt="2021-05-05T18:15:15.196" v="1113" actId="478"/>
          <ac:spMkLst>
            <pc:docMk/>
            <pc:sldMk cId="3602872411" sldId="1690"/>
            <ac:spMk id="50" creationId="{4F998B1D-6B43-4A9D-AD50-A2533B0C2888}"/>
          </ac:spMkLst>
        </pc:spChg>
        <pc:spChg chg="del">
          <ac:chgData name="Hamlet Markarian" userId="4926d2b407f31d77" providerId="LiveId" clId="{1C057F98-2CC4-49E3-A2E2-A804BE88845B}" dt="2021-05-05T09:31:38.847" v="691" actId="478"/>
          <ac:spMkLst>
            <pc:docMk/>
            <pc:sldMk cId="3602872411" sldId="1690"/>
            <ac:spMk id="51" creationId="{37FD2ED1-D056-4F54-9D73-646FE02269CB}"/>
          </ac:spMkLst>
        </pc:spChg>
        <pc:spChg chg="del">
          <ac:chgData name="Hamlet Markarian" userId="4926d2b407f31d77" providerId="LiveId" clId="{1C057F98-2CC4-49E3-A2E2-A804BE88845B}" dt="2021-05-05T09:31:38.847" v="691" actId="478"/>
          <ac:spMkLst>
            <pc:docMk/>
            <pc:sldMk cId="3602872411" sldId="1690"/>
            <ac:spMk id="52" creationId="{2F8AA12B-1A68-4E92-9EFF-68535000AFD4}"/>
          </ac:spMkLst>
        </pc:spChg>
        <pc:spChg chg="add del mod">
          <ac:chgData name="Hamlet Markarian" userId="4926d2b407f31d77" providerId="LiveId" clId="{1C057F98-2CC4-49E3-A2E2-A804BE88845B}" dt="2021-05-05T18:15:19.708" v="1114" actId="478"/>
          <ac:spMkLst>
            <pc:docMk/>
            <pc:sldMk cId="3602872411" sldId="1690"/>
            <ac:spMk id="53" creationId="{AF5A0026-4D00-45E8-9F90-933BC1A1C94C}"/>
          </ac:spMkLst>
        </pc:spChg>
        <pc:spChg chg="add del mod">
          <ac:chgData name="Hamlet Markarian" userId="4926d2b407f31d77" providerId="LiveId" clId="{1C057F98-2CC4-49E3-A2E2-A804BE88845B}" dt="2021-05-05T18:07:34.300" v="1035" actId="478"/>
          <ac:spMkLst>
            <pc:docMk/>
            <pc:sldMk cId="3602872411" sldId="1690"/>
            <ac:spMk id="54" creationId="{FE19F5C8-44C1-409B-B169-79BC05329BC3}"/>
          </ac:spMkLst>
        </pc:spChg>
        <pc:spChg chg="add del mod ord">
          <ac:chgData name="Hamlet Markarian" userId="4926d2b407f31d77" providerId="LiveId" clId="{1C057F98-2CC4-49E3-A2E2-A804BE88845B}" dt="2021-05-06T09:05:56.646" v="3945" actId="478"/>
          <ac:spMkLst>
            <pc:docMk/>
            <pc:sldMk cId="3602872411" sldId="1690"/>
            <ac:spMk id="57" creationId="{B79FE3FB-DDD9-4C52-A866-E3982D872286}"/>
          </ac:spMkLst>
        </pc:spChg>
        <pc:spChg chg="add del mod">
          <ac:chgData name="Hamlet Markarian" userId="4926d2b407f31d77" providerId="LiveId" clId="{1C057F98-2CC4-49E3-A2E2-A804BE88845B}" dt="2021-05-06T09:05:56.646" v="3945" actId="478"/>
          <ac:spMkLst>
            <pc:docMk/>
            <pc:sldMk cId="3602872411" sldId="1690"/>
            <ac:spMk id="58" creationId="{6746E36E-8B07-4A24-8EBF-F9D748DD640E}"/>
          </ac:spMkLst>
        </pc:spChg>
        <pc:spChg chg="del">
          <ac:chgData name="Hamlet Markarian" userId="4926d2b407f31d77" providerId="LiveId" clId="{1C057F98-2CC4-49E3-A2E2-A804BE88845B}" dt="2021-05-05T09:31:38.847" v="691" actId="478"/>
          <ac:spMkLst>
            <pc:docMk/>
            <pc:sldMk cId="3602872411" sldId="1690"/>
            <ac:spMk id="61" creationId="{D41AE590-66F8-4DE6-B6BD-6ECB86C312DC}"/>
          </ac:spMkLst>
        </pc:spChg>
        <pc:spChg chg="add del mod">
          <ac:chgData name="Hamlet Markarian" userId="4926d2b407f31d77" providerId="LiveId" clId="{1C057F98-2CC4-49E3-A2E2-A804BE88845B}" dt="2021-05-05T23:38:45.941" v="3449" actId="478"/>
          <ac:spMkLst>
            <pc:docMk/>
            <pc:sldMk cId="3602872411" sldId="1690"/>
            <ac:spMk id="62" creationId="{247E316A-809D-4F6D-BBD3-5ED79B9AB7A2}"/>
          </ac:spMkLst>
        </pc:spChg>
        <pc:spChg chg="add del mod">
          <ac:chgData name="Hamlet Markarian" userId="4926d2b407f31d77" providerId="LiveId" clId="{1C057F98-2CC4-49E3-A2E2-A804BE88845B}" dt="2021-05-06T09:05:56.646" v="3945" actId="478"/>
          <ac:spMkLst>
            <pc:docMk/>
            <pc:sldMk cId="3602872411" sldId="1690"/>
            <ac:spMk id="64" creationId="{0CA89183-81A9-4647-ADF1-40C53FAA37B7}"/>
          </ac:spMkLst>
        </pc:spChg>
        <pc:spChg chg="del">
          <ac:chgData name="Hamlet Markarian" userId="4926d2b407f31d77" providerId="LiveId" clId="{1C057F98-2CC4-49E3-A2E2-A804BE88845B}" dt="2021-05-05T09:31:38.847" v="691" actId="478"/>
          <ac:spMkLst>
            <pc:docMk/>
            <pc:sldMk cId="3602872411" sldId="1690"/>
            <ac:spMk id="66" creationId="{60474D4A-D065-46CF-B8FD-AF9A8ADE92E1}"/>
          </ac:spMkLst>
        </pc:spChg>
        <pc:spChg chg="del">
          <ac:chgData name="Hamlet Markarian" userId="4926d2b407f31d77" providerId="LiveId" clId="{1C057F98-2CC4-49E3-A2E2-A804BE88845B}" dt="2021-05-05T09:31:38.847" v="691" actId="478"/>
          <ac:spMkLst>
            <pc:docMk/>
            <pc:sldMk cId="3602872411" sldId="1690"/>
            <ac:spMk id="67" creationId="{BF0EB1AE-9285-45AA-AEC9-423A9903A47A}"/>
          </ac:spMkLst>
        </pc:spChg>
        <pc:spChg chg="del">
          <ac:chgData name="Hamlet Markarian" userId="4926d2b407f31d77" providerId="LiveId" clId="{1C057F98-2CC4-49E3-A2E2-A804BE88845B}" dt="2021-05-05T09:31:38.847" v="691" actId="478"/>
          <ac:spMkLst>
            <pc:docMk/>
            <pc:sldMk cId="3602872411" sldId="1690"/>
            <ac:spMk id="68" creationId="{A2E2FA09-A42E-4536-9FEB-E7ED86FFB479}"/>
          </ac:spMkLst>
        </pc:spChg>
        <pc:spChg chg="add del mod">
          <ac:chgData name="Hamlet Markarian" userId="4926d2b407f31d77" providerId="LiveId" clId="{1C057F98-2CC4-49E3-A2E2-A804BE88845B}" dt="2021-05-05T23:38:45.941" v="3449" actId="478"/>
          <ac:spMkLst>
            <pc:docMk/>
            <pc:sldMk cId="3602872411" sldId="1690"/>
            <ac:spMk id="69" creationId="{2444159D-B26E-45FF-B895-A0F4132D147C}"/>
          </ac:spMkLst>
        </pc:spChg>
        <pc:spChg chg="add del mod">
          <ac:chgData name="Hamlet Markarian" userId="4926d2b407f31d77" providerId="LiveId" clId="{1C057F98-2CC4-49E3-A2E2-A804BE88845B}" dt="2021-05-05T23:42:19.045" v="3514" actId="478"/>
          <ac:spMkLst>
            <pc:docMk/>
            <pc:sldMk cId="3602872411" sldId="1690"/>
            <ac:spMk id="70" creationId="{8657F8D6-8A4F-4786-83A6-12DE8E377535}"/>
          </ac:spMkLst>
        </pc:spChg>
        <pc:spChg chg="add del mod">
          <ac:chgData name="Hamlet Markarian" userId="4926d2b407f31d77" providerId="LiveId" clId="{1C057F98-2CC4-49E3-A2E2-A804BE88845B}" dt="2021-05-05T23:38:45.941" v="3449" actId="478"/>
          <ac:spMkLst>
            <pc:docMk/>
            <pc:sldMk cId="3602872411" sldId="1690"/>
            <ac:spMk id="71" creationId="{B1C6B7BF-8FB8-40BC-86EB-27E80AE2CA1C}"/>
          </ac:spMkLst>
        </pc:spChg>
        <pc:spChg chg="del">
          <ac:chgData name="Hamlet Markarian" userId="4926d2b407f31d77" providerId="LiveId" clId="{1C057F98-2CC4-49E3-A2E2-A804BE88845B}" dt="2021-05-05T09:31:38.847" v="691" actId="478"/>
          <ac:spMkLst>
            <pc:docMk/>
            <pc:sldMk cId="3602872411" sldId="1690"/>
            <ac:spMk id="72" creationId="{BC9D3A78-D6AD-46F6-8AF3-C94ED795B9AB}"/>
          </ac:spMkLst>
        </pc:spChg>
        <pc:spChg chg="del">
          <ac:chgData name="Hamlet Markarian" userId="4926d2b407f31d77" providerId="LiveId" clId="{1C057F98-2CC4-49E3-A2E2-A804BE88845B}" dt="2021-05-05T09:31:38.847" v="691" actId="478"/>
          <ac:spMkLst>
            <pc:docMk/>
            <pc:sldMk cId="3602872411" sldId="1690"/>
            <ac:spMk id="73" creationId="{FEFF3BEF-A61B-4FCA-8161-E07BA0927D67}"/>
          </ac:spMkLst>
        </pc:spChg>
        <pc:spChg chg="del">
          <ac:chgData name="Hamlet Markarian" userId="4926d2b407f31d77" providerId="LiveId" clId="{1C057F98-2CC4-49E3-A2E2-A804BE88845B}" dt="2021-05-05T09:31:38.847" v="691" actId="478"/>
          <ac:spMkLst>
            <pc:docMk/>
            <pc:sldMk cId="3602872411" sldId="1690"/>
            <ac:spMk id="74" creationId="{9A3C58B5-B97E-4BC5-83E4-4C1C7B6F280E}"/>
          </ac:spMkLst>
        </pc:spChg>
        <pc:spChg chg="del">
          <ac:chgData name="Hamlet Markarian" userId="4926d2b407f31d77" providerId="LiveId" clId="{1C057F98-2CC4-49E3-A2E2-A804BE88845B}" dt="2021-05-05T09:31:38.847" v="691" actId="478"/>
          <ac:spMkLst>
            <pc:docMk/>
            <pc:sldMk cId="3602872411" sldId="1690"/>
            <ac:spMk id="75" creationId="{EA84A0C5-5E70-411D-B8B7-B6BE16A11574}"/>
          </ac:spMkLst>
        </pc:spChg>
        <pc:spChg chg="del">
          <ac:chgData name="Hamlet Markarian" userId="4926d2b407f31d77" providerId="LiveId" clId="{1C057F98-2CC4-49E3-A2E2-A804BE88845B}" dt="2021-05-05T09:31:38.847" v="691" actId="478"/>
          <ac:spMkLst>
            <pc:docMk/>
            <pc:sldMk cId="3602872411" sldId="1690"/>
            <ac:spMk id="76" creationId="{A32545A6-0118-4700-897F-D4683A2CAC9E}"/>
          </ac:spMkLst>
        </pc:spChg>
        <pc:spChg chg="del">
          <ac:chgData name="Hamlet Markarian" userId="4926d2b407f31d77" providerId="LiveId" clId="{1C057F98-2CC4-49E3-A2E2-A804BE88845B}" dt="2021-05-05T09:31:38.847" v="691" actId="478"/>
          <ac:spMkLst>
            <pc:docMk/>
            <pc:sldMk cId="3602872411" sldId="1690"/>
            <ac:spMk id="77" creationId="{12A86D55-846C-49A9-A170-FD9F2EA1E9F1}"/>
          </ac:spMkLst>
        </pc:spChg>
        <pc:spChg chg="del">
          <ac:chgData name="Hamlet Markarian" userId="4926d2b407f31d77" providerId="LiveId" clId="{1C057F98-2CC4-49E3-A2E2-A804BE88845B}" dt="2021-05-05T09:31:38.847" v="691" actId="478"/>
          <ac:spMkLst>
            <pc:docMk/>
            <pc:sldMk cId="3602872411" sldId="1690"/>
            <ac:spMk id="79" creationId="{A6CD05BB-3DE6-45E8-8B2E-5D6AADC2A9EA}"/>
          </ac:spMkLst>
        </pc:spChg>
        <pc:spChg chg="del">
          <ac:chgData name="Hamlet Markarian" userId="4926d2b407f31d77" providerId="LiveId" clId="{1C057F98-2CC4-49E3-A2E2-A804BE88845B}" dt="2021-05-05T09:31:38.847" v="691" actId="478"/>
          <ac:spMkLst>
            <pc:docMk/>
            <pc:sldMk cId="3602872411" sldId="1690"/>
            <ac:spMk id="80" creationId="{9E7C7C68-6CD1-40EA-BBA6-C010696A60A5}"/>
          </ac:spMkLst>
        </pc:spChg>
        <pc:spChg chg="del">
          <ac:chgData name="Hamlet Markarian" userId="4926d2b407f31d77" providerId="LiveId" clId="{1C057F98-2CC4-49E3-A2E2-A804BE88845B}" dt="2021-05-05T09:31:38.847" v="691" actId="478"/>
          <ac:spMkLst>
            <pc:docMk/>
            <pc:sldMk cId="3602872411" sldId="1690"/>
            <ac:spMk id="81" creationId="{919F4719-138C-433D-B2E1-D6D263BF9775}"/>
          </ac:spMkLst>
        </pc:spChg>
        <pc:spChg chg="del">
          <ac:chgData name="Hamlet Markarian" userId="4926d2b407f31d77" providerId="LiveId" clId="{1C057F98-2CC4-49E3-A2E2-A804BE88845B}" dt="2021-05-05T09:31:38.847" v="691" actId="478"/>
          <ac:spMkLst>
            <pc:docMk/>
            <pc:sldMk cId="3602872411" sldId="1690"/>
            <ac:spMk id="82" creationId="{E3B29AF0-2D11-4220-ADE6-22896510F45C}"/>
          </ac:spMkLst>
        </pc:spChg>
        <pc:spChg chg="del">
          <ac:chgData name="Hamlet Markarian" userId="4926d2b407f31d77" providerId="LiveId" clId="{1C057F98-2CC4-49E3-A2E2-A804BE88845B}" dt="2021-05-05T09:31:38.847" v="691" actId="478"/>
          <ac:spMkLst>
            <pc:docMk/>
            <pc:sldMk cId="3602872411" sldId="1690"/>
            <ac:spMk id="83" creationId="{C0116A70-A779-4B39-A2EC-301DD8F7E5C3}"/>
          </ac:spMkLst>
        </pc:spChg>
        <pc:spChg chg="del">
          <ac:chgData name="Hamlet Markarian" userId="4926d2b407f31d77" providerId="LiveId" clId="{1C057F98-2CC4-49E3-A2E2-A804BE88845B}" dt="2021-05-05T09:31:38.847" v="691" actId="478"/>
          <ac:spMkLst>
            <pc:docMk/>
            <pc:sldMk cId="3602872411" sldId="1690"/>
            <ac:spMk id="84" creationId="{0C29991C-2C5E-4A54-8853-82F09C08E9A5}"/>
          </ac:spMkLst>
        </pc:spChg>
        <pc:spChg chg="mod">
          <ac:chgData name="Hamlet Markarian" userId="4926d2b407f31d77" providerId="LiveId" clId="{1C057F98-2CC4-49E3-A2E2-A804BE88845B}" dt="2021-05-06T09:32:25.047" v="3985"/>
          <ac:spMkLst>
            <pc:docMk/>
            <pc:sldMk cId="3602872411" sldId="1690"/>
            <ac:spMk id="86" creationId="{FDE1ED42-320B-4BFA-8ACE-40BD3A7BF369}"/>
          </ac:spMkLst>
        </pc:spChg>
        <pc:spChg chg="mod">
          <ac:chgData name="Hamlet Markarian" userId="4926d2b407f31d77" providerId="LiveId" clId="{1C057F98-2CC4-49E3-A2E2-A804BE88845B}" dt="2021-05-06T09:32:25.047" v="3985"/>
          <ac:spMkLst>
            <pc:docMk/>
            <pc:sldMk cId="3602872411" sldId="1690"/>
            <ac:spMk id="87" creationId="{C92A7041-63AB-4579-B061-8A346F45FE89}"/>
          </ac:spMkLst>
        </pc:spChg>
        <pc:spChg chg="mod">
          <ac:chgData name="Hamlet Markarian" userId="4926d2b407f31d77" providerId="LiveId" clId="{1C057F98-2CC4-49E3-A2E2-A804BE88845B}" dt="2021-05-06T09:32:25.047" v="3985"/>
          <ac:spMkLst>
            <pc:docMk/>
            <pc:sldMk cId="3602872411" sldId="1690"/>
            <ac:spMk id="88" creationId="{A52498D4-8C84-436C-A629-BFD59B653407}"/>
          </ac:spMkLst>
        </pc:spChg>
        <pc:spChg chg="mod">
          <ac:chgData name="Hamlet Markarian" userId="4926d2b407f31d77" providerId="LiveId" clId="{1C057F98-2CC4-49E3-A2E2-A804BE88845B}" dt="2021-05-06T09:32:25.047" v="3985"/>
          <ac:spMkLst>
            <pc:docMk/>
            <pc:sldMk cId="3602872411" sldId="1690"/>
            <ac:spMk id="89" creationId="{3861B3D1-9F72-48F3-8F52-B469BA168883}"/>
          </ac:spMkLst>
        </pc:spChg>
        <pc:spChg chg="del">
          <ac:chgData name="Hamlet Markarian" userId="4926d2b407f31d77" providerId="LiveId" clId="{1C057F98-2CC4-49E3-A2E2-A804BE88845B}" dt="2021-05-05T09:31:38.847" v="691" actId="478"/>
          <ac:spMkLst>
            <pc:docMk/>
            <pc:sldMk cId="3602872411" sldId="1690"/>
            <ac:spMk id="90" creationId="{48716926-71D1-4286-84EC-0943C6621CB8}"/>
          </ac:spMkLst>
        </pc:spChg>
        <pc:spChg chg="del">
          <ac:chgData name="Hamlet Markarian" userId="4926d2b407f31d77" providerId="LiveId" clId="{1C057F98-2CC4-49E3-A2E2-A804BE88845B}" dt="2021-05-05T09:31:38.847" v="691" actId="478"/>
          <ac:spMkLst>
            <pc:docMk/>
            <pc:sldMk cId="3602872411" sldId="1690"/>
            <ac:spMk id="91" creationId="{CA58FD17-38A7-43B4-B01C-2294A3573277}"/>
          </ac:spMkLst>
        </pc:spChg>
        <pc:spChg chg="del">
          <ac:chgData name="Hamlet Markarian" userId="4926d2b407f31d77" providerId="LiveId" clId="{1C057F98-2CC4-49E3-A2E2-A804BE88845B}" dt="2021-05-05T09:31:38.847" v="691" actId="478"/>
          <ac:spMkLst>
            <pc:docMk/>
            <pc:sldMk cId="3602872411" sldId="1690"/>
            <ac:spMk id="92" creationId="{BD5FF2F6-FE94-4605-99DC-126CAE117FCF}"/>
          </ac:spMkLst>
        </pc:spChg>
        <pc:spChg chg="del">
          <ac:chgData name="Hamlet Markarian" userId="4926d2b407f31d77" providerId="LiveId" clId="{1C057F98-2CC4-49E3-A2E2-A804BE88845B}" dt="2021-05-05T09:31:38.847" v="691" actId="478"/>
          <ac:spMkLst>
            <pc:docMk/>
            <pc:sldMk cId="3602872411" sldId="1690"/>
            <ac:spMk id="93" creationId="{6F52B08F-1771-4077-B6D6-EF2877629A53}"/>
          </ac:spMkLst>
        </pc:spChg>
        <pc:spChg chg="mod">
          <ac:chgData name="Hamlet Markarian" userId="4926d2b407f31d77" providerId="LiveId" clId="{1C057F98-2CC4-49E3-A2E2-A804BE88845B}" dt="2021-05-06T09:32:25.047" v="3985"/>
          <ac:spMkLst>
            <pc:docMk/>
            <pc:sldMk cId="3602872411" sldId="1690"/>
            <ac:spMk id="96" creationId="{BB94E991-97B4-473C-8F94-83375346173E}"/>
          </ac:spMkLst>
        </pc:spChg>
        <pc:spChg chg="mod">
          <ac:chgData name="Hamlet Markarian" userId="4926d2b407f31d77" providerId="LiveId" clId="{1C057F98-2CC4-49E3-A2E2-A804BE88845B}" dt="2021-05-06T09:32:25.047" v="3985"/>
          <ac:spMkLst>
            <pc:docMk/>
            <pc:sldMk cId="3602872411" sldId="1690"/>
            <ac:spMk id="97" creationId="{384C1A49-53C6-49A3-9EFC-DAE87884C7E6}"/>
          </ac:spMkLst>
        </pc:spChg>
        <pc:spChg chg="del">
          <ac:chgData name="Hamlet Markarian" userId="4926d2b407f31d77" providerId="LiveId" clId="{1C057F98-2CC4-49E3-A2E2-A804BE88845B}" dt="2021-05-05T09:32:04.831" v="696" actId="478"/>
          <ac:spMkLst>
            <pc:docMk/>
            <pc:sldMk cId="3602872411" sldId="1690"/>
            <ac:spMk id="99" creationId="{C858CA41-783F-4C79-B3AB-1FEC47C3D6CA}"/>
          </ac:spMkLst>
        </pc:spChg>
        <pc:spChg chg="del">
          <ac:chgData name="Hamlet Markarian" userId="4926d2b407f31d77" providerId="LiveId" clId="{1C057F98-2CC4-49E3-A2E2-A804BE88845B}" dt="2021-05-05T09:32:26.766" v="700" actId="478"/>
          <ac:spMkLst>
            <pc:docMk/>
            <pc:sldMk cId="3602872411" sldId="1690"/>
            <ac:spMk id="100" creationId="{13897C5B-69A4-4CCD-AF50-C0E03AB5BDF7}"/>
          </ac:spMkLst>
        </pc:spChg>
        <pc:spChg chg="add del mod">
          <ac:chgData name="Hamlet Markarian" userId="4926d2b407f31d77" providerId="LiveId" clId="{1C057F98-2CC4-49E3-A2E2-A804BE88845B}" dt="2021-05-05T23:42:19.045" v="3514" actId="478"/>
          <ac:spMkLst>
            <pc:docMk/>
            <pc:sldMk cId="3602872411" sldId="1690"/>
            <ac:spMk id="101" creationId="{F355C421-493C-420B-9BA2-2D544B16D5FF}"/>
          </ac:spMkLst>
        </pc:spChg>
        <pc:spChg chg="add del mod">
          <ac:chgData name="Hamlet Markarian" userId="4926d2b407f31d77" providerId="LiveId" clId="{1C057F98-2CC4-49E3-A2E2-A804BE88845B}" dt="2021-05-05T23:38:45.941" v="3449" actId="478"/>
          <ac:spMkLst>
            <pc:docMk/>
            <pc:sldMk cId="3602872411" sldId="1690"/>
            <ac:spMk id="102" creationId="{D89B7F59-A3FE-46FF-9DB2-4DDCFAD262F2}"/>
          </ac:spMkLst>
        </pc:spChg>
        <pc:spChg chg="add del mod">
          <ac:chgData name="Hamlet Markarian" userId="4926d2b407f31d77" providerId="LiveId" clId="{1C057F98-2CC4-49E3-A2E2-A804BE88845B}" dt="2021-05-06T09:05:56.646" v="3945" actId="478"/>
          <ac:spMkLst>
            <pc:docMk/>
            <pc:sldMk cId="3602872411" sldId="1690"/>
            <ac:spMk id="105" creationId="{315872BF-878A-47DD-93DB-1295E1D6B5DF}"/>
          </ac:spMkLst>
        </pc:spChg>
        <pc:spChg chg="add del mod">
          <ac:chgData name="Hamlet Markarian" userId="4926d2b407f31d77" providerId="LiveId" clId="{1C057F98-2CC4-49E3-A2E2-A804BE88845B}" dt="2021-05-06T09:05:56.646" v="3945" actId="478"/>
          <ac:spMkLst>
            <pc:docMk/>
            <pc:sldMk cId="3602872411" sldId="1690"/>
            <ac:spMk id="106" creationId="{293DC0AE-FBEC-4A8C-80D4-FBDFC5C5595A}"/>
          </ac:spMkLst>
        </pc:spChg>
        <pc:spChg chg="add del mod ord">
          <ac:chgData name="Hamlet Markarian" userId="4926d2b407f31d77" providerId="LiveId" clId="{1C057F98-2CC4-49E3-A2E2-A804BE88845B}" dt="2021-05-06T09:05:56.646" v="3945" actId="478"/>
          <ac:spMkLst>
            <pc:docMk/>
            <pc:sldMk cId="3602872411" sldId="1690"/>
            <ac:spMk id="107" creationId="{0F859193-6AC0-423A-BBC1-209232071DAB}"/>
          </ac:spMkLst>
        </pc:spChg>
        <pc:spChg chg="add del mod ord">
          <ac:chgData name="Hamlet Markarian" userId="4926d2b407f31d77" providerId="LiveId" clId="{1C057F98-2CC4-49E3-A2E2-A804BE88845B}" dt="2021-05-06T09:05:56.646" v="3945" actId="478"/>
          <ac:spMkLst>
            <pc:docMk/>
            <pc:sldMk cId="3602872411" sldId="1690"/>
            <ac:spMk id="109" creationId="{1C20DFFB-B43B-46A9-A3F6-3A1603743C63}"/>
          </ac:spMkLst>
        </pc:spChg>
        <pc:spChg chg="add del mod ord">
          <ac:chgData name="Hamlet Markarian" userId="4926d2b407f31d77" providerId="LiveId" clId="{1C057F98-2CC4-49E3-A2E2-A804BE88845B}" dt="2021-05-06T09:05:56.646" v="3945" actId="478"/>
          <ac:spMkLst>
            <pc:docMk/>
            <pc:sldMk cId="3602872411" sldId="1690"/>
            <ac:spMk id="110" creationId="{48DFAA08-C42B-4D9C-AF98-F1B80136E5CD}"/>
          </ac:spMkLst>
        </pc:spChg>
        <pc:spChg chg="add del mod ord">
          <ac:chgData name="Hamlet Markarian" userId="4926d2b407f31d77" providerId="LiveId" clId="{1C057F98-2CC4-49E3-A2E2-A804BE88845B}" dt="2021-05-06T09:05:56.646" v="3945" actId="478"/>
          <ac:spMkLst>
            <pc:docMk/>
            <pc:sldMk cId="3602872411" sldId="1690"/>
            <ac:spMk id="111" creationId="{07C91F91-B133-41F4-8C1A-EDE2E3F32C1B}"/>
          </ac:spMkLst>
        </pc:spChg>
        <pc:spChg chg="add del mod">
          <ac:chgData name="Hamlet Markarian" userId="4926d2b407f31d77" providerId="LiveId" clId="{1C057F98-2CC4-49E3-A2E2-A804BE88845B}" dt="2021-05-06T09:05:56.646" v="3945" actId="478"/>
          <ac:spMkLst>
            <pc:docMk/>
            <pc:sldMk cId="3602872411" sldId="1690"/>
            <ac:spMk id="113" creationId="{7D788A73-741B-4799-A475-FFB7FD4296F4}"/>
          </ac:spMkLst>
        </pc:spChg>
        <pc:grpChg chg="add del mod ord">
          <ac:chgData name="Hamlet Markarian" userId="4926d2b407f31d77" providerId="LiveId" clId="{1C057F98-2CC4-49E3-A2E2-A804BE88845B}" dt="2021-05-05T09:44:41.008" v="852" actId="165"/>
          <ac:grpSpMkLst>
            <pc:docMk/>
            <pc:sldMk cId="3602872411" sldId="1690"/>
            <ac:grpSpMk id="2" creationId="{142BB623-C255-4319-AF7F-AA4DC1A990FB}"/>
          </ac:grpSpMkLst>
        </pc:grpChg>
        <pc:grpChg chg="add del mod ord">
          <ac:chgData name="Hamlet Markarian" userId="4926d2b407f31d77" providerId="LiveId" clId="{1C057F98-2CC4-49E3-A2E2-A804BE88845B}" dt="2021-05-06T09:32:25.047" v="3985"/>
          <ac:grpSpMkLst>
            <pc:docMk/>
            <pc:sldMk cId="3602872411" sldId="1690"/>
            <ac:grpSpMk id="85" creationId="{2386B6A7-AA72-4C56-84B2-783D455833CA}"/>
          </ac:grpSpMkLst>
        </pc:grpChg>
        <pc:picChg chg="add del mod">
          <ac:chgData name="Hamlet Markarian" userId="4926d2b407f31d77" providerId="LiveId" clId="{1C057F98-2CC4-49E3-A2E2-A804BE88845B}" dt="2021-05-06T09:05:56.646" v="3945" actId="478"/>
          <ac:picMkLst>
            <pc:docMk/>
            <pc:sldMk cId="3602872411" sldId="1690"/>
            <ac:picMk id="55" creationId="{8949BDD1-2918-4A15-97B5-46AA812BFC63}"/>
          </ac:picMkLst>
        </pc:picChg>
        <pc:picChg chg="mod">
          <ac:chgData name="Hamlet Markarian" userId="4926d2b407f31d77" providerId="LiveId" clId="{1C057F98-2CC4-49E3-A2E2-A804BE88845B}" dt="2021-05-05T18:16:30.333" v="1116"/>
          <ac:picMkLst>
            <pc:docMk/>
            <pc:sldMk cId="3602872411" sldId="1690"/>
            <ac:picMk id="56" creationId="{8949BDD1-2918-4A15-97B5-46AA812BFC63}"/>
          </ac:picMkLst>
        </pc:picChg>
        <pc:picChg chg="del mod">
          <ac:chgData name="Hamlet Markarian" userId="4926d2b407f31d77" providerId="LiveId" clId="{1C057F98-2CC4-49E3-A2E2-A804BE88845B}" dt="2021-05-06T09:05:56.646" v="3945" actId="478"/>
          <ac:picMkLst>
            <pc:docMk/>
            <pc:sldMk cId="3602872411" sldId="1690"/>
            <ac:picMk id="59" creationId="{B9526696-E983-4EDA-8A8C-E710C71CB59C}"/>
          </ac:picMkLst>
        </pc:picChg>
        <pc:picChg chg="del mod">
          <ac:chgData name="Hamlet Markarian" userId="4926d2b407f31d77" providerId="LiveId" clId="{1C057F98-2CC4-49E3-A2E2-A804BE88845B}" dt="2021-05-05T18:08:03.008" v="1037" actId="21"/>
          <ac:picMkLst>
            <pc:docMk/>
            <pc:sldMk cId="3602872411" sldId="1690"/>
            <ac:picMk id="60" creationId="{9E3B55F7-36BB-441F-8572-6D68A0FA5F36}"/>
          </ac:picMkLst>
        </pc:picChg>
        <pc:picChg chg="del mod">
          <ac:chgData name="Hamlet Markarian" userId="4926d2b407f31d77" providerId="LiveId" clId="{1C057F98-2CC4-49E3-A2E2-A804BE88845B}" dt="2021-05-06T09:05:56.646" v="3945" actId="478"/>
          <ac:picMkLst>
            <pc:docMk/>
            <pc:sldMk cId="3602872411" sldId="1690"/>
            <ac:picMk id="63" creationId="{42E5420B-3090-4C28-A5A9-60807EFF2A15}"/>
          </ac:picMkLst>
        </pc:picChg>
        <pc:picChg chg="del mod ord">
          <ac:chgData name="Hamlet Markarian" userId="4926d2b407f31d77" providerId="LiveId" clId="{1C057F98-2CC4-49E3-A2E2-A804BE88845B}" dt="2021-05-05T18:50:13.165" v="1194" actId="478"/>
          <ac:picMkLst>
            <pc:docMk/>
            <pc:sldMk cId="3602872411" sldId="1690"/>
            <ac:picMk id="65" creationId="{8F148E92-DE77-4EE6-8C86-C2F5B057B9AC}"/>
          </ac:picMkLst>
        </pc:picChg>
        <pc:picChg chg="add del mod">
          <ac:chgData name="Hamlet Markarian" userId="4926d2b407f31d77" providerId="LiveId" clId="{1C057F98-2CC4-49E3-A2E2-A804BE88845B}" dt="2021-05-06T09:05:56.646" v="3945" actId="478"/>
          <ac:picMkLst>
            <pc:docMk/>
            <pc:sldMk cId="3602872411" sldId="1690"/>
            <ac:picMk id="108" creationId="{677FBBD7-DB70-4827-A9E1-272385E739F1}"/>
          </ac:picMkLst>
        </pc:picChg>
        <pc:picChg chg="add del mod ord">
          <ac:chgData name="Hamlet Markarian" userId="4926d2b407f31d77" providerId="LiveId" clId="{1C057F98-2CC4-49E3-A2E2-A804BE88845B}" dt="2021-05-06T09:05:56.646" v="3945" actId="478"/>
          <ac:picMkLst>
            <pc:docMk/>
            <pc:sldMk cId="3602872411" sldId="1690"/>
            <ac:picMk id="112" creationId="{A22D2A9A-C334-4927-9B10-31369588EFE3}"/>
          </ac:picMkLst>
        </pc:picChg>
        <pc:cxnChg chg="del">
          <ac:chgData name="Hamlet Markarian" userId="4926d2b407f31d77" providerId="LiveId" clId="{1C057F98-2CC4-49E3-A2E2-A804BE88845B}" dt="2021-05-05T09:31:38.847" v="691" actId="478"/>
          <ac:cxnSpMkLst>
            <pc:docMk/>
            <pc:sldMk cId="3602872411" sldId="1690"/>
            <ac:cxnSpMk id="78" creationId="{8E44F4E0-A841-4CEE-BB5C-49EC04CBC373}"/>
          </ac:cxnSpMkLst>
        </pc:cxnChg>
        <pc:cxnChg chg="del">
          <ac:chgData name="Hamlet Markarian" userId="4926d2b407f31d77" providerId="LiveId" clId="{1C057F98-2CC4-49E3-A2E2-A804BE88845B}" dt="2021-05-05T09:31:38.847" v="691" actId="478"/>
          <ac:cxnSpMkLst>
            <pc:docMk/>
            <pc:sldMk cId="3602872411" sldId="1690"/>
            <ac:cxnSpMk id="94" creationId="{407C5CAC-32F7-440F-AADC-77366891E2E6}"/>
          </ac:cxnSpMkLst>
        </pc:cxnChg>
        <pc:cxnChg chg="del">
          <ac:chgData name="Hamlet Markarian" userId="4926d2b407f31d77" providerId="LiveId" clId="{1C057F98-2CC4-49E3-A2E2-A804BE88845B}" dt="2021-05-05T09:31:38.847" v="691" actId="478"/>
          <ac:cxnSpMkLst>
            <pc:docMk/>
            <pc:sldMk cId="3602872411" sldId="1690"/>
            <ac:cxnSpMk id="95" creationId="{AFC2BD97-8028-4A12-87F8-D0F33BDC059C}"/>
          </ac:cxnSpMkLst>
        </pc:cxnChg>
        <pc:cxnChg chg="del">
          <ac:chgData name="Hamlet Markarian" userId="4926d2b407f31d77" providerId="LiveId" clId="{1C057F98-2CC4-49E3-A2E2-A804BE88845B}" dt="2021-05-05T09:31:38.847" v="691" actId="478"/>
          <ac:cxnSpMkLst>
            <pc:docMk/>
            <pc:sldMk cId="3602872411" sldId="1690"/>
            <ac:cxnSpMk id="98" creationId="{757275F7-0968-42FA-A9DD-37DCDDBF4963}"/>
          </ac:cxnSpMkLst>
        </pc:cxnChg>
        <pc:cxnChg chg="add del mod">
          <ac:chgData name="Hamlet Markarian" userId="4926d2b407f31d77" providerId="LiveId" clId="{1C057F98-2CC4-49E3-A2E2-A804BE88845B}" dt="2021-05-05T23:38:52.581" v="3451" actId="478"/>
          <ac:cxnSpMkLst>
            <pc:docMk/>
            <pc:sldMk cId="3602872411" sldId="1690"/>
            <ac:cxnSpMk id="103" creationId="{689B4A02-DF78-4444-B0D8-4EF18BA81E25}"/>
          </ac:cxnSpMkLst>
        </pc:cxnChg>
        <pc:cxnChg chg="add del mod">
          <ac:chgData name="Hamlet Markarian" userId="4926d2b407f31d77" providerId="LiveId" clId="{1C057F98-2CC4-49E3-A2E2-A804BE88845B}" dt="2021-05-05T23:41:06.709" v="3484" actId="478"/>
          <ac:cxnSpMkLst>
            <pc:docMk/>
            <pc:sldMk cId="3602872411" sldId="1690"/>
            <ac:cxnSpMk id="104" creationId="{70408743-FFBE-46BF-9313-F604D25DEB2E}"/>
          </ac:cxnSpMkLst>
        </pc:cxnChg>
      </pc:sldChg>
      <pc:sldChg chg="modSp add del mod">
        <pc:chgData name="Hamlet Markarian" userId="4926d2b407f31d77" providerId="LiveId" clId="{1C057F98-2CC4-49E3-A2E2-A804BE88845B}" dt="2021-05-05T19:41:41.374" v="1546" actId="2696"/>
        <pc:sldMkLst>
          <pc:docMk/>
          <pc:sldMk cId="4163057607" sldId="1691"/>
        </pc:sldMkLst>
        <pc:spChg chg="mod">
          <ac:chgData name="Hamlet Markarian" userId="4926d2b407f31d77" providerId="LiveId" clId="{1C057F98-2CC4-49E3-A2E2-A804BE88845B}" dt="2021-05-05T09:34:42.066" v="720" actId="20577"/>
          <ac:spMkLst>
            <pc:docMk/>
            <pc:sldMk cId="4163057607" sldId="1691"/>
            <ac:spMk id="5" creationId="{BC01E833-A438-4C2A-AF28-2B402D7F80E5}"/>
          </ac:spMkLst>
        </pc:spChg>
        <pc:spChg chg="mod">
          <ac:chgData name="Hamlet Markarian" userId="4926d2b407f31d77" providerId="LiveId" clId="{1C057F98-2CC4-49E3-A2E2-A804BE88845B}" dt="2021-05-05T09:34:50.850" v="722" actId="20577"/>
          <ac:spMkLst>
            <pc:docMk/>
            <pc:sldMk cId="4163057607" sldId="1691"/>
            <ac:spMk id="47" creationId="{A44B59C1-E517-4559-B5F8-F894977DEDFE}"/>
          </ac:spMkLst>
        </pc:spChg>
      </pc:sldChg>
      <pc:sldChg chg="addSp delSp modSp add mod">
        <pc:chgData name="Hamlet Markarian" userId="4926d2b407f31d77" providerId="LiveId" clId="{1C057F98-2CC4-49E3-A2E2-A804BE88845B}" dt="2021-05-06T09:32:25.047" v="3985"/>
        <pc:sldMkLst>
          <pc:docMk/>
          <pc:sldMk cId="2211221351" sldId="1692"/>
        </pc:sldMkLst>
        <pc:spChg chg="mod">
          <ac:chgData name="Hamlet Markarian" userId="4926d2b407f31d77" providerId="LiveId" clId="{1C057F98-2CC4-49E3-A2E2-A804BE88845B}" dt="2021-05-06T09:32:25.047" v="3985"/>
          <ac:spMkLst>
            <pc:docMk/>
            <pc:sldMk cId="2211221351" sldId="1692"/>
            <ac:spMk id="5" creationId="{BC01E833-A438-4C2A-AF28-2B402D7F80E5}"/>
          </ac:spMkLst>
        </pc:spChg>
        <pc:spChg chg="mod">
          <ac:chgData name="Hamlet Markarian" userId="4926d2b407f31d77" providerId="LiveId" clId="{1C057F98-2CC4-49E3-A2E2-A804BE88845B}" dt="2021-05-06T09:32:25.047" v="3985"/>
          <ac:spMkLst>
            <pc:docMk/>
            <pc:sldMk cId="2211221351" sldId="1692"/>
            <ac:spMk id="9" creationId="{6A37B4D6-5DF5-40B1-8DC2-9C6216DE9BFF}"/>
          </ac:spMkLst>
        </pc:spChg>
        <pc:spChg chg="mod">
          <ac:chgData name="Hamlet Markarian" userId="4926d2b407f31d77" providerId="LiveId" clId="{1C057F98-2CC4-49E3-A2E2-A804BE88845B}" dt="2021-05-06T09:32:25.047" v="3985"/>
          <ac:spMkLst>
            <pc:docMk/>
            <pc:sldMk cId="2211221351" sldId="1692"/>
            <ac:spMk id="10" creationId="{6A37B4D6-5DF5-40B1-8DC2-9C6216DE9BFF}"/>
          </ac:spMkLst>
        </pc:spChg>
        <pc:spChg chg="mod">
          <ac:chgData name="Hamlet Markarian" userId="4926d2b407f31d77" providerId="LiveId" clId="{1C057F98-2CC4-49E3-A2E2-A804BE88845B}" dt="2021-05-06T09:32:25.047" v="3985"/>
          <ac:spMkLst>
            <pc:docMk/>
            <pc:sldMk cId="2211221351" sldId="1692"/>
            <ac:spMk id="11" creationId="{6A37B4D6-5DF5-40B1-8DC2-9C6216DE9BFF}"/>
          </ac:spMkLst>
        </pc:spChg>
        <pc:spChg chg="mod">
          <ac:chgData name="Hamlet Markarian" userId="4926d2b407f31d77" providerId="LiveId" clId="{1C057F98-2CC4-49E3-A2E2-A804BE88845B}" dt="2021-05-06T09:32:25.047" v="3985"/>
          <ac:spMkLst>
            <pc:docMk/>
            <pc:sldMk cId="2211221351" sldId="1692"/>
            <ac:spMk id="12" creationId="{6A37B4D6-5DF5-40B1-8DC2-9C6216DE9BFF}"/>
          </ac:spMkLst>
        </pc:spChg>
        <pc:spChg chg="mod">
          <ac:chgData name="Hamlet Markarian" userId="4926d2b407f31d77" providerId="LiveId" clId="{1C057F98-2CC4-49E3-A2E2-A804BE88845B}" dt="2021-05-06T09:32:25.047" v="3985"/>
          <ac:spMkLst>
            <pc:docMk/>
            <pc:sldMk cId="2211221351" sldId="1692"/>
            <ac:spMk id="13" creationId="{6A37B4D6-5DF5-40B1-8DC2-9C6216DE9BFF}"/>
          </ac:spMkLst>
        </pc:spChg>
        <pc:spChg chg="mod">
          <ac:chgData name="Hamlet Markarian" userId="4926d2b407f31d77" providerId="LiveId" clId="{1C057F98-2CC4-49E3-A2E2-A804BE88845B}" dt="2021-05-06T09:32:25.047" v="3985"/>
          <ac:spMkLst>
            <pc:docMk/>
            <pc:sldMk cId="2211221351" sldId="1692"/>
            <ac:spMk id="14" creationId="{6A37B4D6-5DF5-40B1-8DC2-9C6216DE9BFF}"/>
          </ac:spMkLst>
        </pc:spChg>
        <pc:spChg chg="mod">
          <ac:chgData name="Hamlet Markarian" userId="4926d2b407f31d77" providerId="LiveId" clId="{1C057F98-2CC4-49E3-A2E2-A804BE88845B}" dt="2021-05-06T09:32:25.047" v="3985"/>
          <ac:spMkLst>
            <pc:docMk/>
            <pc:sldMk cId="2211221351" sldId="1692"/>
            <ac:spMk id="15" creationId="{6A37B4D6-5DF5-40B1-8DC2-9C6216DE9BFF}"/>
          </ac:spMkLst>
        </pc:spChg>
        <pc:spChg chg="mod">
          <ac:chgData name="Hamlet Markarian" userId="4926d2b407f31d77" providerId="LiveId" clId="{1C057F98-2CC4-49E3-A2E2-A804BE88845B}" dt="2021-05-06T09:32:25.047" v="3985"/>
          <ac:spMkLst>
            <pc:docMk/>
            <pc:sldMk cId="2211221351" sldId="1692"/>
            <ac:spMk id="16" creationId="{6A37B4D6-5DF5-40B1-8DC2-9C6216DE9BFF}"/>
          </ac:spMkLst>
        </pc:spChg>
        <pc:spChg chg="add mod ord">
          <ac:chgData name="Hamlet Markarian" userId="4926d2b407f31d77" providerId="LiveId" clId="{1C057F98-2CC4-49E3-A2E2-A804BE88845B}" dt="2021-05-06T09:32:25.047" v="3985"/>
          <ac:spMkLst>
            <pc:docMk/>
            <pc:sldMk cId="2211221351" sldId="1692"/>
            <ac:spMk id="17" creationId="{F41E7551-87FC-43F9-9F65-BAC718F95618}"/>
          </ac:spMkLst>
        </pc:spChg>
        <pc:spChg chg="add mod">
          <ac:chgData name="Hamlet Markarian" userId="4926d2b407f31d77" providerId="LiveId" clId="{1C057F98-2CC4-49E3-A2E2-A804BE88845B}" dt="2021-05-06T09:32:25.047" v="3985"/>
          <ac:spMkLst>
            <pc:docMk/>
            <pc:sldMk cId="2211221351" sldId="1692"/>
            <ac:spMk id="19" creationId="{2A2EAE59-6663-4DF3-9691-EAE30F758E77}"/>
          </ac:spMkLst>
        </pc:spChg>
        <pc:spChg chg="add del mod">
          <ac:chgData name="Hamlet Markarian" userId="4926d2b407f31d77" providerId="LiveId" clId="{1C057F98-2CC4-49E3-A2E2-A804BE88845B}" dt="2021-05-05T19:37:49.247" v="1508" actId="478"/>
          <ac:spMkLst>
            <pc:docMk/>
            <pc:sldMk cId="2211221351" sldId="1692"/>
            <ac:spMk id="20" creationId="{B8C29E63-2255-4604-9775-0584FF9346E2}"/>
          </ac:spMkLst>
        </pc:spChg>
        <pc:spChg chg="add mod">
          <ac:chgData name="Hamlet Markarian" userId="4926d2b407f31d77" providerId="LiveId" clId="{1C057F98-2CC4-49E3-A2E2-A804BE88845B}" dt="2021-05-06T09:32:25.047" v="3985"/>
          <ac:spMkLst>
            <pc:docMk/>
            <pc:sldMk cId="2211221351" sldId="1692"/>
            <ac:spMk id="21" creationId="{2D3AD312-6F79-4EB6-AC64-7B159EAE34C5}"/>
          </ac:spMkLst>
        </pc:spChg>
        <pc:spChg chg="add mod">
          <ac:chgData name="Hamlet Markarian" userId="4926d2b407f31d77" providerId="LiveId" clId="{1C057F98-2CC4-49E3-A2E2-A804BE88845B}" dt="2021-05-06T09:32:25.047" v="3985"/>
          <ac:spMkLst>
            <pc:docMk/>
            <pc:sldMk cId="2211221351" sldId="1692"/>
            <ac:spMk id="22" creationId="{8974A396-4891-477F-98A6-96647036CDB2}"/>
          </ac:spMkLst>
        </pc:spChg>
        <pc:spChg chg="add mod">
          <ac:chgData name="Hamlet Markarian" userId="4926d2b407f31d77" providerId="LiveId" clId="{1C057F98-2CC4-49E3-A2E2-A804BE88845B}" dt="2021-05-06T09:32:25.047" v="3985"/>
          <ac:spMkLst>
            <pc:docMk/>
            <pc:sldMk cId="2211221351" sldId="1692"/>
            <ac:spMk id="23" creationId="{5E81874E-8F78-4F9C-B6C2-C4FB2BAE5C6F}"/>
          </ac:spMkLst>
        </pc:spChg>
        <pc:spChg chg="add mod">
          <ac:chgData name="Hamlet Markarian" userId="4926d2b407f31d77" providerId="LiveId" clId="{1C057F98-2CC4-49E3-A2E2-A804BE88845B}" dt="2021-05-06T09:32:25.047" v="3985"/>
          <ac:spMkLst>
            <pc:docMk/>
            <pc:sldMk cId="2211221351" sldId="1692"/>
            <ac:spMk id="24" creationId="{C87C7058-2F91-482D-8184-0C8BD296BCED}"/>
          </ac:spMkLst>
        </pc:spChg>
        <pc:spChg chg="del">
          <ac:chgData name="Hamlet Markarian" userId="4926d2b407f31d77" providerId="LiveId" clId="{1C057F98-2CC4-49E3-A2E2-A804BE88845B}" dt="2021-05-05T19:37:44.798" v="1506" actId="478"/>
          <ac:spMkLst>
            <pc:docMk/>
            <pc:sldMk cId="2211221351" sldId="1692"/>
            <ac:spMk id="26" creationId="{D2F7AB68-18ED-47EB-A7E8-03F8D241CEC9}"/>
          </ac:spMkLst>
        </pc:spChg>
        <pc:spChg chg="add mod topLvl">
          <ac:chgData name="Hamlet Markarian" userId="4926d2b407f31d77" providerId="LiveId" clId="{1C057F98-2CC4-49E3-A2E2-A804BE88845B}" dt="2021-05-06T09:32:25.047" v="3985"/>
          <ac:spMkLst>
            <pc:docMk/>
            <pc:sldMk cId="2211221351" sldId="1692"/>
            <ac:spMk id="27" creationId="{18DF4A0D-868E-4E12-A199-2C73413AEFAF}"/>
          </ac:spMkLst>
        </pc:spChg>
        <pc:spChg chg="add mod topLvl">
          <ac:chgData name="Hamlet Markarian" userId="4926d2b407f31d77" providerId="LiveId" clId="{1C057F98-2CC4-49E3-A2E2-A804BE88845B}" dt="2021-05-06T09:32:25.047" v="3985"/>
          <ac:spMkLst>
            <pc:docMk/>
            <pc:sldMk cId="2211221351" sldId="1692"/>
            <ac:spMk id="28" creationId="{31C8689E-0C1F-4979-A2F3-EA0A4A52FA5E}"/>
          </ac:spMkLst>
        </pc:spChg>
        <pc:spChg chg="add mod topLvl">
          <ac:chgData name="Hamlet Markarian" userId="4926d2b407f31d77" providerId="LiveId" clId="{1C057F98-2CC4-49E3-A2E2-A804BE88845B}" dt="2021-05-06T09:32:25.047" v="3985"/>
          <ac:spMkLst>
            <pc:docMk/>
            <pc:sldMk cId="2211221351" sldId="1692"/>
            <ac:spMk id="29" creationId="{2443585B-3FA5-46DD-B91D-5851DF0980CB}"/>
          </ac:spMkLst>
        </pc:spChg>
        <pc:spChg chg="add mod topLvl">
          <ac:chgData name="Hamlet Markarian" userId="4926d2b407f31d77" providerId="LiveId" clId="{1C057F98-2CC4-49E3-A2E2-A804BE88845B}" dt="2021-05-06T09:32:25.047" v="3985"/>
          <ac:spMkLst>
            <pc:docMk/>
            <pc:sldMk cId="2211221351" sldId="1692"/>
            <ac:spMk id="30" creationId="{E9F4D73C-E717-498F-A5B8-EF755002D4CA}"/>
          </ac:spMkLst>
        </pc:spChg>
        <pc:spChg chg="add mod topLvl">
          <ac:chgData name="Hamlet Markarian" userId="4926d2b407f31d77" providerId="LiveId" clId="{1C057F98-2CC4-49E3-A2E2-A804BE88845B}" dt="2021-05-06T09:32:25.047" v="3985"/>
          <ac:spMkLst>
            <pc:docMk/>
            <pc:sldMk cId="2211221351" sldId="1692"/>
            <ac:spMk id="35" creationId="{AD73AB43-5B18-4E97-AC54-A6E2FDDB7886}"/>
          </ac:spMkLst>
        </pc:spChg>
        <pc:spChg chg="mod">
          <ac:chgData name="Hamlet Markarian" userId="4926d2b407f31d77" providerId="LiveId" clId="{1C057F98-2CC4-49E3-A2E2-A804BE88845B}" dt="2021-05-06T09:32:25.047" v="3985"/>
          <ac:spMkLst>
            <pc:docMk/>
            <pc:sldMk cId="2211221351" sldId="1692"/>
            <ac:spMk id="37" creationId="{6A37B4D6-5DF5-40B1-8DC2-9C6216DE9BFF}"/>
          </ac:spMkLst>
        </pc:spChg>
        <pc:spChg chg="mod">
          <ac:chgData name="Hamlet Markarian" userId="4926d2b407f31d77" providerId="LiveId" clId="{1C057F98-2CC4-49E3-A2E2-A804BE88845B}" dt="2021-05-06T09:32:25.047" v="3985"/>
          <ac:spMkLst>
            <pc:docMk/>
            <pc:sldMk cId="2211221351" sldId="1692"/>
            <ac:spMk id="38" creationId="{6A37B4D6-5DF5-40B1-8DC2-9C6216DE9BFF}"/>
          </ac:spMkLst>
        </pc:spChg>
        <pc:spChg chg="mod">
          <ac:chgData name="Hamlet Markarian" userId="4926d2b407f31d77" providerId="LiveId" clId="{1C057F98-2CC4-49E3-A2E2-A804BE88845B}" dt="2021-05-06T09:32:25.047" v="3985"/>
          <ac:spMkLst>
            <pc:docMk/>
            <pc:sldMk cId="2211221351" sldId="1692"/>
            <ac:spMk id="39" creationId="{6A37B4D6-5DF5-40B1-8DC2-9C6216DE9BFF}"/>
          </ac:spMkLst>
        </pc:spChg>
        <pc:spChg chg="mod">
          <ac:chgData name="Hamlet Markarian" userId="4926d2b407f31d77" providerId="LiveId" clId="{1C057F98-2CC4-49E3-A2E2-A804BE88845B}" dt="2021-05-06T09:32:25.047" v="3985"/>
          <ac:spMkLst>
            <pc:docMk/>
            <pc:sldMk cId="2211221351" sldId="1692"/>
            <ac:spMk id="40" creationId="{6A37B4D6-5DF5-40B1-8DC2-9C6216DE9BFF}"/>
          </ac:spMkLst>
        </pc:spChg>
        <pc:spChg chg="mod">
          <ac:chgData name="Hamlet Markarian" userId="4926d2b407f31d77" providerId="LiveId" clId="{1C057F98-2CC4-49E3-A2E2-A804BE88845B}" dt="2021-05-06T09:32:25.047" v="3985"/>
          <ac:spMkLst>
            <pc:docMk/>
            <pc:sldMk cId="2211221351" sldId="1692"/>
            <ac:spMk id="41" creationId="{6A37B4D6-5DF5-40B1-8DC2-9C6216DE9BFF}"/>
          </ac:spMkLst>
        </pc:spChg>
        <pc:spChg chg="add mod">
          <ac:chgData name="Hamlet Markarian" userId="4926d2b407f31d77" providerId="LiveId" clId="{1C057F98-2CC4-49E3-A2E2-A804BE88845B}" dt="2021-05-06T09:32:25.047" v="3985"/>
          <ac:spMkLst>
            <pc:docMk/>
            <pc:sldMk cId="2211221351" sldId="1692"/>
            <ac:spMk id="42" creationId="{FEFA02E9-693F-4926-AA0B-E0246BAC2FC6}"/>
          </ac:spMkLst>
        </pc:spChg>
        <pc:spChg chg="mod">
          <ac:chgData name="Hamlet Markarian" userId="4926d2b407f31d77" providerId="LiveId" clId="{1C057F98-2CC4-49E3-A2E2-A804BE88845B}" dt="2021-05-06T09:32:25.047" v="3985"/>
          <ac:spMkLst>
            <pc:docMk/>
            <pc:sldMk cId="2211221351" sldId="1692"/>
            <ac:spMk id="44" creationId="{6A37B4D6-5DF5-40B1-8DC2-9C6216DE9BFF}"/>
          </ac:spMkLst>
        </pc:spChg>
        <pc:spChg chg="mod ord">
          <ac:chgData name="Hamlet Markarian" userId="4926d2b407f31d77" providerId="LiveId" clId="{1C057F98-2CC4-49E3-A2E2-A804BE88845B}" dt="2021-05-06T09:32:25.047" v="3985"/>
          <ac:spMkLst>
            <pc:docMk/>
            <pc:sldMk cId="2211221351" sldId="1692"/>
            <ac:spMk id="45" creationId="{1F49E127-5082-46B0-9970-A7254D91E01C}"/>
          </ac:spMkLst>
        </pc:spChg>
        <pc:spChg chg="mod">
          <ac:chgData name="Hamlet Markarian" userId="4926d2b407f31d77" providerId="LiveId" clId="{1C057F98-2CC4-49E3-A2E2-A804BE88845B}" dt="2021-05-06T09:32:25.047" v="3985"/>
          <ac:spMkLst>
            <pc:docMk/>
            <pc:sldMk cId="2211221351" sldId="1692"/>
            <ac:spMk id="46" creationId="{6A37B4D6-5DF5-40B1-8DC2-9C6216DE9BFF}"/>
          </ac:spMkLst>
        </pc:spChg>
        <pc:spChg chg="mod">
          <ac:chgData name="Hamlet Markarian" userId="4926d2b407f31d77" providerId="LiveId" clId="{1C057F98-2CC4-49E3-A2E2-A804BE88845B}" dt="2021-05-06T09:32:25.047" v="3985"/>
          <ac:spMkLst>
            <pc:docMk/>
            <pc:sldMk cId="2211221351" sldId="1692"/>
            <ac:spMk id="47" creationId="{6A37B4D6-5DF5-40B1-8DC2-9C6216DE9BFF}"/>
          </ac:spMkLst>
        </pc:spChg>
        <pc:spChg chg="mod">
          <ac:chgData name="Hamlet Markarian" userId="4926d2b407f31d77" providerId="LiveId" clId="{1C057F98-2CC4-49E3-A2E2-A804BE88845B}" dt="2021-05-06T09:32:25.047" v="3985"/>
          <ac:spMkLst>
            <pc:docMk/>
            <pc:sldMk cId="2211221351" sldId="1692"/>
            <ac:spMk id="48" creationId="{6A37B4D6-5DF5-40B1-8DC2-9C6216DE9BFF}"/>
          </ac:spMkLst>
        </pc:spChg>
        <pc:spChg chg="mod">
          <ac:chgData name="Hamlet Markarian" userId="4926d2b407f31d77" providerId="LiveId" clId="{1C057F98-2CC4-49E3-A2E2-A804BE88845B}" dt="2021-05-06T09:32:25.047" v="3985"/>
          <ac:spMkLst>
            <pc:docMk/>
            <pc:sldMk cId="2211221351" sldId="1692"/>
            <ac:spMk id="49" creationId="{6A37B4D6-5DF5-40B1-8DC2-9C6216DE9BFF}"/>
          </ac:spMkLst>
        </pc:spChg>
        <pc:spChg chg="mod">
          <ac:chgData name="Hamlet Markarian" userId="4926d2b407f31d77" providerId="LiveId" clId="{1C057F98-2CC4-49E3-A2E2-A804BE88845B}" dt="2021-05-06T09:32:25.047" v="3985"/>
          <ac:spMkLst>
            <pc:docMk/>
            <pc:sldMk cId="2211221351" sldId="1692"/>
            <ac:spMk id="50" creationId="{6A37B4D6-5DF5-40B1-8DC2-9C6216DE9BFF}"/>
          </ac:spMkLst>
        </pc:spChg>
        <pc:spChg chg="mod">
          <ac:chgData name="Hamlet Markarian" userId="4926d2b407f31d77" providerId="LiveId" clId="{1C057F98-2CC4-49E3-A2E2-A804BE88845B}" dt="2021-05-06T09:32:25.047" v="3985"/>
          <ac:spMkLst>
            <pc:docMk/>
            <pc:sldMk cId="2211221351" sldId="1692"/>
            <ac:spMk id="51" creationId="{6A37B4D6-5DF5-40B1-8DC2-9C6216DE9BFF}"/>
          </ac:spMkLst>
        </pc:spChg>
        <pc:spChg chg="mod">
          <ac:chgData name="Hamlet Markarian" userId="4926d2b407f31d77" providerId="LiveId" clId="{1C057F98-2CC4-49E3-A2E2-A804BE88845B}" dt="2021-05-06T09:32:25.047" v="3985"/>
          <ac:spMkLst>
            <pc:docMk/>
            <pc:sldMk cId="2211221351" sldId="1692"/>
            <ac:spMk id="52" creationId="{6A37B4D6-5DF5-40B1-8DC2-9C6216DE9BFF}"/>
          </ac:spMkLst>
        </pc:spChg>
        <pc:spChg chg="mod">
          <ac:chgData name="Hamlet Markarian" userId="4926d2b407f31d77" providerId="LiveId" clId="{1C057F98-2CC4-49E3-A2E2-A804BE88845B}" dt="2021-05-06T09:32:25.047" v="3985"/>
          <ac:spMkLst>
            <pc:docMk/>
            <pc:sldMk cId="2211221351" sldId="1692"/>
            <ac:spMk id="53" creationId="{6A37B4D6-5DF5-40B1-8DC2-9C6216DE9BFF}"/>
          </ac:spMkLst>
        </pc:spChg>
        <pc:spChg chg="mod">
          <ac:chgData name="Hamlet Markarian" userId="4926d2b407f31d77" providerId="LiveId" clId="{1C057F98-2CC4-49E3-A2E2-A804BE88845B}" dt="2021-05-06T09:32:25.047" v="3985"/>
          <ac:spMkLst>
            <pc:docMk/>
            <pc:sldMk cId="2211221351" sldId="1692"/>
            <ac:spMk id="54" creationId="{6A37B4D6-5DF5-40B1-8DC2-9C6216DE9BFF}"/>
          </ac:spMkLst>
        </pc:spChg>
        <pc:spChg chg="mod">
          <ac:chgData name="Hamlet Markarian" userId="4926d2b407f31d77" providerId="LiveId" clId="{1C057F98-2CC4-49E3-A2E2-A804BE88845B}" dt="2021-05-06T09:32:25.047" v="3985"/>
          <ac:spMkLst>
            <pc:docMk/>
            <pc:sldMk cId="2211221351" sldId="1692"/>
            <ac:spMk id="56" creationId="{6A37B4D6-5DF5-40B1-8DC2-9C6216DE9BFF}"/>
          </ac:spMkLst>
        </pc:spChg>
        <pc:spChg chg="mod">
          <ac:chgData name="Hamlet Markarian" userId="4926d2b407f31d77" providerId="LiveId" clId="{1C057F98-2CC4-49E3-A2E2-A804BE88845B}" dt="2021-05-06T09:32:25.047" v="3985"/>
          <ac:spMkLst>
            <pc:docMk/>
            <pc:sldMk cId="2211221351" sldId="1692"/>
            <ac:spMk id="57" creationId="{B79FE3FB-DDD9-4C52-A866-E3982D872286}"/>
          </ac:spMkLst>
        </pc:spChg>
        <pc:spChg chg="mod">
          <ac:chgData name="Hamlet Markarian" userId="4926d2b407f31d77" providerId="LiveId" clId="{1C057F98-2CC4-49E3-A2E2-A804BE88845B}" dt="2021-05-06T09:32:25.047" v="3985"/>
          <ac:spMkLst>
            <pc:docMk/>
            <pc:sldMk cId="2211221351" sldId="1692"/>
            <ac:spMk id="58" creationId="{6A37B4D6-5DF5-40B1-8DC2-9C6216DE9BFF}"/>
          </ac:spMkLst>
        </pc:spChg>
        <pc:spChg chg="mod">
          <ac:chgData name="Hamlet Markarian" userId="4926d2b407f31d77" providerId="LiveId" clId="{1C057F98-2CC4-49E3-A2E2-A804BE88845B}" dt="2021-05-06T09:32:25.047" v="3985"/>
          <ac:spMkLst>
            <pc:docMk/>
            <pc:sldMk cId="2211221351" sldId="1692"/>
            <ac:spMk id="60" creationId="{6A37B4D6-5DF5-40B1-8DC2-9C6216DE9BFF}"/>
          </ac:spMkLst>
        </pc:spChg>
        <pc:spChg chg="mod">
          <ac:chgData name="Hamlet Markarian" userId="4926d2b407f31d77" providerId="LiveId" clId="{1C057F98-2CC4-49E3-A2E2-A804BE88845B}" dt="2021-05-06T09:32:25.047" v="3985"/>
          <ac:spMkLst>
            <pc:docMk/>
            <pc:sldMk cId="2211221351" sldId="1692"/>
            <ac:spMk id="61" creationId="{6A37B4D6-5DF5-40B1-8DC2-9C6216DE9BFF}"/>
          </ac:spMkLst>
        </pc:spChg>
        <pc:spChg chg="mod">
          <ac:chgData name="Hamlet Markarian" userId="4926d2b407f31d77" providerId="LiveId" clId="{1C057F98-2CC4-49E3-A2E2-A804BE88845B}" dt="2021-05-06T09:32:25.047" v="3985"/>
          <ac:spMkLst>
            <pc:docMk/>
            <pc:sldMk cId="2211221351" sldId="1692"/>
            <ac:spMk id="62" creationId="{6A37B4D6-5DF5-40B1-8DC2-9C6216DE9BFF}"/>
          </ac:spMkLst>
        </pc:spChg>
        <pc:spChg chg="mod">
          <ac:chgData name="Hamlet Markarian" userId="4926d2b407f31d77" providerId="LiveId" clId="{1C057F98-2CC4-49E3-A2E2-A804BE88845B}" dt="2021-05-06T09:32:25.047" v="3985"/>
          <ac:spMkLst>
            <pc:docMk/>
            <pc:sldMk cId="2211221351" sldId="1692"/>
            <ac:spMk id="64" creationId="{6A37B4D6-5DF5-40B1-8DC2-9C6216DE9BFF}"/>
          </ac:spMkLst>
        </pc:spChg>
        <pc:spChg chg="mod">
          <ac:chgData name="Hamlet Markarian" userId="4926d2b407f31d77" providerId="LiveId" clId="{1C057F98-2CC4-49E3-A2E2-A804BE88845B}" dt="2021-05-06T09:32:25.047" v="3985"/>
          <ac:spMkLst>
            <pc:docMk/>
            <pc:sldMk cId="2211221351" sldId="1692"/>
            <ac:spMk id="66" creationId="{6A37B4D6-5DF5-40B1-8DC2-9C6216DE9BFF}"/>
          </ac:spMkLst>
        </pc:spChg>
        <pc:spChg chg="mod">
          <ac:chgData name="Hamlet Markarian" userId="4926d2b407f31d77" providerId="LiveId" clId="{1C057F98-2CC4-49E3-A2E2-A804BE88845B}" dt="2021-05-05T19:47:29.653" v="1624" actId="27803"/>
          <ac:spMkLst>
            <pc:docMk/>
            <pc:sldMk cId="2211221351" sldId="1692"/>
            <ac:spMk id="68" creationId="{10FF013B-15E5-47B9-A302-4EA1ABA6923A}"/>
          </ac:spMkLst>
        </pc:spChg>
        <pc:spChg chg="mod">
          <ac:chgData name="Hamlet Markarian" userId="4926d2b407f31d77" providerId="LiveId" clId="{1C057F98-2CC4-49E3-A2E2-A804BE88845B}" dt="2021-05-05T19:47:29.653" v="1624" actId="27803"/>
          <ac:spMkLst>
            <pc:docMk/>
            <pc:sldMk cId="2211221351" sldId="1692"/>
            <ac:spMk id="69" creationId="{0A9E2141-FE36-427E-BFB2-0EECDFA32E50}"/>
          </ac:spMkLst>
        </pc:spChg>
        <pc:spChg chg="mod">
          <ac:chgData name="Hamlet Markarian" userId="4926d2b407f31d77" providerId="LiveId" clId="{1C057F98-2CC4-49E3-A2E2-A804BE88845B}" dt="2021-05-05T19:47:29.653" v="1624" actId="27803"/>
          <ac:spMkLst>
            <pc:docMk/>
            <pc:sldMk cId="2211221351" sldId="1692"/>
            <ac:spMk id="70" creationId="{C3EB23D8-0367-4145-B77B-E289BAA5A23A}"/>
          </ac:spMkLst>
        </pc:spChg>
        <pc:spChg chg="mod">
          <ac:chgData name="Hamlet Markarian" userId="4926d2b407f31d77" providerId="LiveId" clId="{1C057F98-2CC4-49E3-A2E2-A804BE88845B}" dt="2021-05-05T19:47:29.653" v="1624" actId="27803"/>
          <ac:spMkLst>
            <pc:docMk/>
            <pc:sldMk cId="2211221351" sldId="1692"/>
            <ac:spMk id="71" creationId="{E7AD15B8-FC99-40FA-898A-4B07D48DF055}"/>
          </ac:spMkLst>
        </pc:spChg>
        <pc:spChg chg="mod">
          <ac:chgData name="Hamlet Markarian" userId="4926d2b407f31d77" providerId="LiveId" clId="{1C057F98-2CC4-49E3-A2E2-A804BE88845B}" dt="2021-05-05T19:47:29.653" v="1624" actId="27803"/>
          <ac:spMkLst>
            <pc:docMk/>
            <pc:sldMk cId="2211221351" sldId="1692"/>
            <ac:spMk id="72" creationId="{CC90BBD6-0B17-4142-8B33-CD23757534FC}"/>
          </ac:spMkLst>
        </pc:spChg>
        <pc:spChg chg="mod">
          <ac:chgData name="Hamlet Markarian" userId="4926d2b407f31d77" providerId="LiveId" clId="{1C057F98-2CC4-49E3-A2E2-A804BE88845B}" dt="2021-05-05T19:47:29.653" v="1624" actId="27803"/>
          <ac:spMkLst>
            <pc:docMk/>
            <pc:sldMk cId="2211221351" sldId="1692"/>
            <ac:spMk id="73" creationId="{A927F745-34D8-4B38-8D4A-ECF30329913D}"/>
          </ac:spMkLst>
        </pc:spChg>
        <pc:spChg chg="mod">
          <ac:chgData name="Hamlet Markarian" userId="4926d2b407f31d77" providerId="LiveId" clId="{1C057F98-2CC4-49E3-A2E2-A804BE88845B}" dt="2021-05-05T19:47:29.653" v="1624" actId="27803"/>
          <ac:spMkLst>
            <pc:docMk/>
            <pc:sldMk cId="2211221351" sldId="1692"/>
            <ac:spMk id="74" creationId="{C917614D-781D-4096-AE70-8BFBA7963AD3}"/>
          </ac:spMkLst>
        </pc:spChg>
        <pc:spChg chg="mod">
          <ac:chgData name="Hamlet Markarian" userId="4926d2b407f31d77" providerId="LiveId" clId="{1C057F98-2CC4-49E3-A2E2-A804BE88845B}" dt="2021-05-05T19:47:29.653" v="1624" actId="27803"/>
          <ac:spMkLst>
            <pc:docMk/>
            <pc:sldMk cId="2211221351" sldId="1692"/>
            <ac:spMk id="75" creationId="{83D1D4DD-E755-4F02-9C4F-C918500D43CC}"/>
          </ac:spMkLst>
        </pc:spChg>
        <pc:spChg chg="mod">
          <ac:chgData name="Hamlet Markarian" userId="4926d2b407f31d77" providerId="LiveId" clId="{1C057F98-2CC4-49E3-A2E2-A804BE88845B}" dt="2021-05-05T19:47:29.653" v="1624" actId="27803"/>
          <ac:spMkLst>
            <pc:docMk/>
            <pc:sldMk cId="2211221351" sldId="1692"/>
            <ac:spMk id="76" creationId="{CA0693D3-6938-4DEF-A3E2-772EBE399298}"/>
          </ac:spMkLst>
        </pc:spChg>
        <pc:spChg chg="mod">
          <ac:chgData name="Hamlet Markarian" userId="4926d2b407f31d77" providerId="LiveId" clId="{1C057F98-2CC4-49E3-A2E2-A804BE88845B}" dt="2021-05-05T19:47:29.653" v="1624" actId="27803"/>
          <ac:spMkLst>
            <pc:docMk/>
            <pc:sldMk cId="2211221351" sldId="1692"/>
            <ac:spMk id="77" creationId="{707B6D44-8AB1-423B-B4D3-83A6D4BEF557}"/>
          </ac:spMkLst>
        </pc:spChg>
        <pc:spChg chg="mod">
          <ac:chgData name="Hamlet Markarian" userId="4926d2b407f31d77" providerId="LiveId" clId="{1C057F98-2CC4-49E3-A2E2-A804BE88845B}" dt="2021-05-05T19:47:29.653" v="1624" actId="27803"/>
          <ac:spMkLst>
            <pc:docMk/>
            <pc:sldMk cId="2211221351" sldId="1692"/>
            <ac:spMk id="78" creationId="{BAC0C19D-A0AE-4BFF-A121-230EF994B454}"/>
          </ac:spMkLst>
        </pc:spChg>
        <pc:spChg chg="mod">
          <ac:chgData name="Hamlet Markarian" userId="4926d2b407f31d77" providerId="LiveId" clId="{1C057F98-2CC4-49E3-A2E2-A804BE88845B}" dt="2021-05-05T19:47:29.653" v="1624" actId="27803"/>
          <ac:spMkLst>
            <pc:docMk/>
            <pc:sldMk cId="2211221351" sldId="1692"/>
            <ac:spMk id="80" creationId="{C2D530FD-6C19-4913-9371-4F3D3B5BE140}"/>
          </ac:spMkLst>
        </pc:spChg>
        <pc:spChg chg="mod">
          <ac:chgData name="Hamlet Markarian" userId="4926d2b407f31d77" providerId="LiveId" clId="{1C057F98-2CC4-49E3-A2E2-A804BE88845B}" dt="2021-05-05T19:47:29.653" v="1624" actId="27803"/>
          <ac:spMkLst>
            <pc:docMk/>
            <pc:sldMk cId="2211221351" sldId="1692"/>
            <ac:spMk id="81" creationId="{91498213-AE2D-412A-93BD-508D23ACC0C3}"/>
          </ac:spMkLst>
        </pc:spChg>
        <pc:spChg chg="mod">
          <ac:chgData name="Hamlet Markarian" userId="4926d2b407f31d77" providerId="LiveId" clId="{1C057F98-2CC4-49E3-A2E2-A804BE88845B}" dt="2021-05-05T19:47:29.653" v="1624" actId="27803"/>
          <ac:spMkLst>
            <pc:docMk/>
            <pc:sldMk cId="2211221351" sldId="1692"/>
            <ac:spMk id="82" creationId="{5FD3F0BC-DCB7-464C-9974-5E41C360519D}"/>
          </ac:spMkLst>
        </pc:spChg>
        <pc:spChg chg="mod">
          <ac:chgData name="Hamlet Markarian" userId="4926d2b407f31d77" providerId="LiveId" clId="{1C057F98-2CC4-49E3-A2E2-A804BE88845B}" dt="2021-05-05T19:47:29.653" v="1624" actId="27803"/>
          <ac:spMkLst>
            <pc:docMk/>
            <pc:sldMk cId="2211221351" sldId="1692"/>
            <ac:spMk id="83" creationId="{0A50CE84-E098-4658-AF27-AA8F79512C4F}"/>
          </ac:spMkLst>
        </pc:spChg>
        <pc:spChg chg="mod">
          <ac:chgData name="Hamlet Markarian" userId="4926d2b407f31d77" providerId="LiveId" clId="{1C057F98-2CC4-49E3-A2E2-A804BE88845B}" dt="2021-05-05T19:47:29.653" v="1624" actId="27803"/>
          <ac:spMkLst>
            <pc:docMk/>
            <pc:sldMk cId="2211221351" sldId="1692"/>
            <ac:spMk id="84" creationId="{599E25CF-3717-4BEA-972E-0341D62B1DF0}"/>
          </ac:spMkLst>
        </pc:spChg>
        <pc:spChg chg="mod">
          <ac:chgData name="Hamlet Markarian" userId="4926d2b407f31d77" providerId="LiveId" clId="{1C057F98-2CC4-49E3-A2E2-A804BE88845B}" dt="2021-05-06T09:32:25.047" v="3985"/>
          <ac:spMkLst>
            <pc:docMk/>
            <pc:sldMk cId="2211221351" sldId="1692"/>
            <ac:spMk id="86" creationId="{FDE1ED42-320B-4BFA-8ACE-40BD3A7BF369}"/>
          </ac:spMkLst>
        </pc:spChg>
        <pc:spChg chg="mod">
          <ac:chgData name="Hamlet Markarian" userId="4926d2b407f31d77" providerId="LiveId" clId="{1C057F98-2CC4-49E3-A2E2-A804BE88845B}" dt="2021-05-06T09:32:25.047" v="3985"/>
          <ac:spMkLst>
            <pc:docMk/>
            <pc:sldMk cId="2211221351" sldId="1692"/>
            <ac:spMk id="87" creationId="{C92A7041-63AB-4579-B061-8A346F45FE89}"/>
          </ac:spMkLst>
        </pc:spChg>
        <pc:spChg chg="mod">
          <ac:chgData name="Hamlet Markarian" userId="4926d2b407f31d77" providerId="LiveId" clId="{1C057F98-2CC4-49E3-A2E2-A804BE88845B}" dt="2021-05-06T09:32:25.047" v="3985"/>
          <ac:spMkLst>
            <pc:docMk/>
            <pc:sldMk cId="2211221351" sldId="1692"/>
            <ac:spMk id="88" creationId="{A52498D4-8C84-436C-A629-BFD59B653407}"/>
          </ac:spMkLst>
        </pc:spChg>
        <pc:spChg chg="mod">
          <ac:chgData name="Hamlet Markarian" userId="4926d2b407f31d77" providerId="LiveId" clId="{1C057F98-2CC4-49E3-A2E2-A804BE88845B}" dt="2021-05-06T09:32:25.047" v="3985"/>
          <ac:spMkLst>
            <pc:docMk/>
            <pc:sldMk cId="2211221351" sldId="1692"/>
            <ac:spMk id="89" creationId="{3861B3D1-9F72-48F3-8F52-B469BA168883}"/>
          </ac:spMkLst>
        </pc:spChg>
        <pc:spChg chg="mod">
          <ac:chgData name="Hamlet Markarian" userId="4926d2b407f31d77" providerId="LiveId" clId="{1C057F98-2CC4-49E3-A2E2-A804BE88845B}" dt="2021-05-05T19:47:29.653" v="1624" actId="27803"/>
          <ac:spMkLst>
            <pc:docMk/>
            <pc:sldMk cId="2211221351" sldId="1692"/>
            <ac:spMk id="90" creationId="{39F3CCE9-8F92-43DD-ABEE-2030430C3764}"/>
          </ac:spMkLst>
        </pc:spChg>
        <pc:spChg chg="mod">
          <ac:chgData name="Hamlet Markarian" userId="4926d2b407f31d77" providerId="LiveId" clId="{1C057F98-2CC4-49E3-A2E2-A804BE88845B}" dt="2021-05-05T19:47:29.653" v="1624" actId="27803"/>
          <ac:spMkLst>
            <pc:docMk/>
            <pc:sldMk cId="2211221351" sldId="1692"/>
            <ac:spMk id="91" creationId="{57F436AD-3989-4C1D-824B-4C331816DEC8}"/>
          </ac:spMkLst>
        </pc:spChg>
        <pc:spChg chg="mod">
          <ac:chgData name="Hamlet Markarian" userId="4926d2b407f31d77" providerId="LiveId" clId="{1C057F98-2CC4-49E3-A2E2-A804BE88845B}" dt="2021-05-05T19:47:29.653" v="1624" actId="27803"/>
          <ac:spMkLst>
            <pc:docMk/>
            <pc:sldMk cId="2211221351" sldId="1692"/>
            <ac:spMk id="92" creationId="{AD18A59E-25F8-45FC-9902-38AA7DF2B94C}"/>
          </ac:spMkLst>
        </pc:spChg>
        <pc:spChg chg="mod">
          <ac:chgData name="Hamlet Markarian" userId="4926d2b407f31d77" providerId="LiveId" clId="{1C057F98-2CC4-49E3-A2E2-A804BE88845B}" dt="2021-05-05T19:47:29.653" v="1624" actId="27803"/>
          <ac:spMkLst>
            <pc:docMk/>
            <pc:sldMk cId="2211221351" sldId="1692"/>
            <ac:spMk id="93" creationId="{8B4B0179-54BF-463B-987A-EB0DF031BC78}"/>
          </ac:spMkLst>
        </pc:spChg>
        <pc:spChg chg="mod">
          <ac:chgData name="Hamlet Markarian" userId="4926d2b407f31d77" providerId="LiveId" clId="{1C057F98-2CC4-49E3-A2E2-A804BE88845B}" dt="2021-05-05T19:47:29.653" v="1624" actId="27803"/>
          <ac:spMkLst>
            <pc:docMk/>
            <pc:sldMk cId="2211221351" sldId="1692"/>
            <ac:spMk id="94" creationId="{A6D8900E-D4D3-4204-AF64-9EFA94569852}"/>
          </ac:spMkLst>
        </pc:spChg>
        <pc:spChg chg="mod">
          <ac:chgData name="Hamlet Markarian" userId="4926d2b407f31d77" providerId="LiveId" clId="{1C057F98-2CC4-49E3-A2E2-A804BE88845B}" dt="2021-05-05T19:47:29.653" v="1624" actId="27803"/>
          <ac:spMkLst>
            <pc:docMk/>
            <pc:sldMk cId="2211221351" sldId="1692"/>
            <ac:spMk id="95" creationId="{0B9DB004-C9FD-4CBE-B49A-661F3EACF696}"/>
          </ac:spMkLst>
        </pc:spChg>
        <pc:spChg chg="mod">
          <ac:chgData name="Hamlet Markarian" userId="4926d2b407f31d77" providerId="LiveId" clId="{1C057F98-2CC4-49E3-A2E2-A804BE88845B}" dt="2021-05-06T09:32:25.047" v="3985"/>
          <ac:spMkLst>
            <pc:docMk/>
            <pc:sldMk cId="2211221351" sldId="1692"/>
            <ac:spMk id="96" creationId="{BB94E991-97B4-473C-8F94-83375346173E}"/>
          </ac:spMkLst>
        </pc:spChg>
        <pc:spChg chg="mod">
          <ac:chgData name="Hamlet Markarian" userId="4926d2b407f31d77" providerId="LiveId" clId="{1C057F98-2CC4-49E3-A2E2-A804BE88845B}" dt="2021-05-06T09:32:25.047" v="3985"/>
          <ac:spMkLst>
            <pc:docMk/>
            <pc:sldMk cId="2211221351" sldId="1692"/>
            <ac:spMk id="97" creationId="{384C1A49-53C6-49A3-9EFC-DAE87884C7E6}"/>
          </ac:spMkLst>
        </pc:spChg>
        <pc:spChg chg="mod">
          <ac:chgData name="Hamlet Markarian" userId="4926d2b407f31d77" providerId="LiveId" clId="{1C057F98-2CC4-49E3-A2E2-A804BE88845B}" dt="2021-05-05T19:47:29.653" v="1624" actId="27803"/>
          <ac:spMkLst>
            <pc:docMk/>
            <pc:sldMk cId="2211221351" sldId="1692"/>
            <ac:spMk id="98" creationId="{FEE3F24B-F73B-4175-A4E5-417812172705}"/>
          </ac:spMkLst>
        </pc:spChg>
        <pc:spChg chg="mod">
          <ac:chgData name="Hamlet Markarian" userId="4926d2b407f31d77" providerId="LiveId" clId="{1C057F98-2CC4-49E3-A2E2-A804BE88845B}" dt="2021-05-05T19:47:29.653" v="1624" actId="27803"/>
          <ac:spMkLst>
            <pc:docMk/>
            <pc:sldMk cId="2211221351" sldId="1692"/>
            <ac:spMk id="99" creationId="{84BDD3DA-7099-4543-9C9E-1705BEAA0892}"/>
          </ac:spMkLst>
        </pc:spChg>
        <pc:spChg chg="mod">
          <ac:chgData name="Hamlet Markarian" userId="4926d2b407f31d77" providerId="LiveId" clId="{1C057F98-2CC4-49E3-A2E2-A804BE88845B}" dt="2021-05-05T19:47:29.653" v="1624" actId="27803"/>
          <ac:spMkLst>
            <pc:docMk/>
            <pc:sldMk cId="2211221351" sldId="1692"/>
            <ac:spMk id="100" creationId="{CC4B20F1-8D88-4493-A0AE-393B0D5B34D5}"/>
          </ac:spMkLst>
        </pc:spChg>
        <pc:spChg chg="mod">
          <ac:chgData name="Hamlet Markarian" userId="4926d2b407f31d77" providerId="LiveId" clId="{1C057F98-2CC4-49E3-A2E2-A804BE88845B}" dt="2021-05-05T19:47:29.653" v="1624" actId="27803"/>
          <ac:spMkLst>
            <pc:docMk/>
            <pc:sldMk cId="2211221351" sldId="1692"/>
            <ac:spMk id="101" creationId="{938EDCAE-F2BD-4666-BAA1-84C12A459805}"/>
          </ac:spMkLst>
        </pc:spChg>
        <pc:spChg chg="add mod">
          <ac:chgData name="Hamlet Markarian" userId="4926d2b407f31d77" providerId="LiveId" clId="{1C057F98-2CC4-49E3-A2E2-A804BE88845B}" dt="2021-05-06T09:32:25.047" v="3985"/>
          <ac:spMkLst>
            <pc:docMk/>
            <pc:sldMk cId="2211221351" sldId="1692"/>
            <ac:spMk id="103" creationId="{20DC5F9C-8D16-45F6-8C20-E5488638B730}"/>
          </ac:spMkLst>
        </pc:spChg>
        <pc:spChg chg="add mod">
          <ac:chgData name="Hamlet Markarian" userId="4926d2b407f31d77" providerId="LiveId" clId="{1C057F98-2CC4-49E3-A2E2-A804BE88845B}" dt="2021-05-06T09:32:25.047" v="3985"/>
          <ac:spMkLst>
            <pc:docMk/>
            <pc:sldMk cId="2211221351" sldId="1692"/>
            <ac:spMk id="104" creationId="{AFE43A68-202E-43E7-A5DC-229D4C7AF254}"/>
          </ac:spMkLst>
        </pc:spChg>
        <pc:spChg chg="add mod">
          <ac:chgData name="Hamlet Markarian" userId="4926d2b407f31d77" providerId="LiveId" clId="{1C057F98-2CC4-49E3-A2E2-A804BE88845B}" dt="2021-05-06T09:32:25.047" v="3985"/>
          <ac:spMkLst>
            <pc:docMk/>
            <pc:sldMk cId="2211221351" sldId="1692"/>
            <ac:spMk id="105" creationId="{EDED50DA-EB86-43BD-9DB3-D59A71168398}"/>
          </ac:spMkLst>
        </pc:spChg>
        <pc:spChg chg="add mod">
          <ac:chgData name="Hamlet Markarian" userId="4926d2b407f31d77" providerId="LiveId" clId="{1C057F98-2CC4-49E3-A2E2-A804BE88845B}" dt="2021-05-06T09:32:25.047" v="3985"/>
          <ac:spMkLst>
            <pc:docMk/>
            <pc:sldMk cId="2211221351" sldId="1692"/>
            <ac:spMk id="110" creationId="{02A201FD-DA60-4CF5-A28E-DCAB10866553}"/>
          </ac:spMkLst>
        </pc:spChg>
        <pc:spChg chg="add mod">
          <ac:chgData name="Hamlet Markarian" userId="4926d2b407f31d77" providerId="LiveId" clId="{1C057F98-2CC4-49E3-A2E2-A804BE88845B}" dt="2021-05-06T09:32:25.047" v="3985"/>
          <ac:spMkLst>
            <pc:docMk/>
            <pc:sldMk cId="2211221351" sldId="1692"/>
            <ac:spMk id="111" creationId="{22F7A261-9DA2-449A-B16D-C2C03421D038}"/>
          </ac:spMkLst>
        </pc:spChg>
        <pc:spChg chg="add mod">
          <ac:chgData name="Hamlet Markarian" userId="4926d2b407f31d77" providerId="LiveId" clId="{1C057F98-2CC4-49E3-A2E2-A804BE88845B}" dt="2021-05-06T09:32:25.047" v="3985"/>
          <ac:spMkLst>
            <pc:docMk/>
            <pc:sldMk cId="2211221351" sldId="1692"/>
            <ac:spMk id="112" creationId="{817C19F6-239A-4C0C-8DAB-9883EA346436}"/>
          </ac:spMkLst>
        </pc:spChg>
        <pc:spChg chg="add mod">
          <ac:chgData name="Hamlet Markarian" userId="4926d2b407f31d77" providerId="LiveId" clId="{1C057F98-2CC4-49E3-A2E2-A804BE88845B}" dt="2021-05-06T09:32:25.047" v="3985"/>
          <ac:spMkLst>
            <pc:docMk/>
            <pc:sldMk cId="2211221351" sldId="1692"/>
            <ac:spMk id="113" creationId="{53584B9E-4E92-4D44-8D14-405CA71E9469}"/>
          </ac:spMkLst>
        </pc:spChg>
        <pc:spChg chg="add mod">
          <ac:chgData name="Hamlet Markarian" userId="4926d2b407f31d77" providerId="LiveId" clId="{1C057F98-2CC4-49E3-A2E2-A804BE88845B}" dt="2021-05-06T09:32:25.047" v="3985"/>
          <ac:spMkLst>
            <pc:docMk/>
            <pc:sldMk cId="2211221351" sldId="1692"/>
            <ac:spMk id="134" creationId="{2B615ECD-B04D-44BB-8385-ED6B5B3A14E1}"/>
          </ac:spMkLst>
        </pc:spChg>
        <pc:spChg chg="add mod">
          <ac:chgData name="Hamlet Markarian" userId="4926d2b407f31d77" providerId="LiveId" clId="{1C057F98-2CC4-49E3-A2E2-A804BE88845B}" dt="2021-05-06T09:32:25.047" v="3985"/>
          <ac:spMkLst>
            <pc:docMk/>
            <pc:sldMk cId="2211221351" sldId="1692"/>
            <ac:spMk id="135" creationId="{5C714CB1-69D8-40FF-8C90-51904ACDC3CA}"/>
          </ac:spMkLst>
        </pc:spChg>
        <pc:spChg chg="add mod">
          <ac:chgData name="Hamlet Markarian" userId="4926d2b407f31d77" providerId="LiveId" clId="{1C057F98-2CC4-49E3-A2E2-A804BE88845B}" dt="2021-05-06T09:32:25.047" v="3985"/>
          <ac:spMkLst>
            <pc:docMk/>
            <pc:sldMk cId="2211221351" sldId="1692"/>
            <ac:spMk id="155" creationId="{AA7D8DAD-BD38-4F35-801B-0635F44ED113}"/>
          </ac:spMkLst>
        </pc:spChg>
        <pc:spChg chg="add mod">
          <ac:chgData name="Hamlet Markarian" userId="4926d2b407f31d77" providerId="LiveId" clId="{1C057F98-2CC4-49E3-A2E2-A804BE88845B}" dt="2021-05-06T09:32:25.047" v="3985"/>
          <ac:spMkLst>
            <pc:docMk/>
            <pc:sldMk cId="2211221351" sldId="1692"/>
            <ac:spMk id="156" creationId="{9A3AFBC7-2ECD-4E49-AC28-5389E2401945}"/>
          </ac:spMkLst>
        </pc:spChg>
        <pc:spChg chg="add mod">
          <ac:chgData name="Hamlet Markarian" userId="4926d2b407f31d77" providerId="LiveId" clId="{1C057F98-2CC4-49E3-A2E2-A804BE88845B}" dt="2021-05-06T09:32:25.047" v="3985"/>
          <ac:spMkLst>
            <pc:docMk/>
            <pc:sldMk cId="2211221351" sldId="1692"/>
            <ac:spMk id="157" creationId="{CAB05F71-4D3B-4DE9-BB05-FB8C54FC5121}"/>
          </ac:spMkLst>
        </pc:spChg>
        <pc:spChg chg="add mod">
          <ac:chgData name="Hamlet Markarian" userId="4926d2b407f31d77" providerId="LiveId" clId="{1C057F98-2CC4-49E3-A2E2-A804BE88845B}" dt="2021-05-06T09:32:25.047" v="3985"/>
          <ac:spMkLst>
            <pc:docMk/>
            <pc:sldMk cId="2211221351" sldId="1692"/>
            <ac:spMk id="158" creationId="{C9B3D1B2-CEDC-4940-A83D-B58B26481B82}"/>
          </ac:spMkLst>
        </pc:spChg>
        <pc:spChg chg="add mod">
          <ac:chgData name="Hamlet Markarian" userId="4926d2b407f31d77" providerId="LiveId" clId="{1C057F98-2CC4-49E3-A2E2-A804BE88845B}" dt="2021-05-06T09:32:25.047" v="3985"/>
          <ac:spMkLst>
            <pc:docMk/>
            <pc:sldMk cId="2211221351" sldId="1692"/>
            <ac:spMk id="159" creationId="{C12696C2-DC02-43C7-8132-882513108CBA}"/>
          </ac:spMkLst>
        </pc:spChg>
        <pc:grpChg chg="add del mod">
          <ac:chgData name="Hamlet Markarian" userId="4926d2b407f31d77" providerId="LiveId" clId="{1C057F98-2CC4-49E3-A2E2-A804BE88845B}" dt="2021-05-05T20:53:23.044" v="2041" actId="165"/>
          <ac:grpSpMkLst>
            <pc:docMk/>
            <pc:sldMk cId="2211221351" sldId="1692"/>
            <ac:grpSpMk id="3" creationId="{40620B73-A191-4622-B4FD-93572CF44DFB}"/>
          </ac:grpSpMkLst>
        </pc:grpChg>
        <pc:grpChg chg="add del mod">
          <ac:chgData name="Hamlet Markarian" userId="4926d2b407f31d77" providerId="LiveId" clId="{1C057F98-2CC4-49E3-A2E2-A804BE88845B}" dt="2021-05-05T20:53:23.044" v="2041" actId="165"/>
          <ac:grpSpMkLst>
            <pc:docMk/>
            <pc:sldMk cId="2211221351" sldId="1692"/>
            <ac:grpSpMk id="4" creationId="{039F2C68-D1BE-41B2-B9E9-96CE06DF60EC}"/>
          </ac:grpSpMkLst>
        </pc:grpChg>
        <pc:grpChg chg="add del mod">
          <ac:chgData name="Hamlet Markarian" userId="4926d2b407f31d77" providerId="LiveId" clId="{1C057F98-2CC4-49E3-A2E2-A804BE88845B}" dt="2021-05-05T20:53:23.044" v="2041" actId="165"/>
          <ac:grpSpMkLst>
            <pc:docMk/>
            <pc:sldMk cId="2211221351" sldId="1692"/>
            <ac:grpSpMk id="6" creationId="{880720F1-E749-4105-8C15-7824F4453CD9}"/>
          </ac:grpSpMkLst>
        </pc:grpChg>
        <pc:grpChg chg="add del mod">
          <ac:chgData name="Hamlet Markarian" userId="4926d2b407f31d77" providerId="LiveId" clId="{1C057F98-2CC4-49E3-A2E2-A804BE88845B}" dt="2021-05-05T20:53:23.044" v="2041" actId="165"/>
          <ac:grpSpMkLst>
            <pc:docMk/>
            <pc:sldMk cId="2211221351" sldId="1692"/>
            <ac:grpSpMk id="7" creationId="{C21E90C0-A217-4B9A-8907-D5AD57507F83}"/>
          </ac:grpSpMkLst>
        </pc:grpChg>
        <pc:grpChg chg="add del mod">
          <ac:chgData name="Hamlet Markarian" userId="4926d2b407f31d77" providerId="LiveId" clId="{1C057F98-2CC4-49E3-A2E2-A804BE88845B}" dt="2021-05-05T20:53:23.044" v="2041" actId="165"/>
          <ac:grpSpMkLst>
            <pc:docMk/>
            <pc:sldMk cId="2211221351" sldId="1692"/>
            <ac:grpSpMk id="8" creationId="{196D7F9F-1B64-4323-A28F-23D5224D77D1}"/>
          </ac:grpSpMkLst>
        </pc:grpChg>
        <pc:grpChg chg="del mod">
          <ac:chgData name="Hamlet Markarian" userId="4926d2b407f31d77" providerId="LiveId" clId="{1C057F98-2CC4-49E3-A2E2-A804BE88845B}" dt="2021-05-05T19:47:32.286" v="1625" actId="478"/>
          <ac:grpSpMkLst>
            <pc:docMk/>
            <pc:sldMk cId="2211221351" sldId="1692"/>
            <ac:grpSpMk id="67" creationId="{F43A2EDE-5515-40E9-9242-8F121CC21D94}"/>
          </ac:grpSpMkLst>
        </pc:grpChg>
        <pc:grpChg chg="del mod">
          <ac:chgData name="Hamlet Markarian" userId="4926d2b407f31d77" providerId="LiveId" clId="{1C057F98-2CC4-49E3-A2E2-A804BE88845B}" dt="2021-05-05T19:47:32.286" v="1625" actId="478"/>
          <ac:grpSpMkLst>
            <pc:docMk/>
            <pc:sldMk cId="2211221351" sldId="1692"/>
            <ac:grpSpMk id="79" creationId="{5A8F2CB3-490B-47C2-81EB-C3424817329C}"/>
          </ac:grpSpMkLst>
        </pc:grpChg>
        <pc:grpChg chg="mod">
          <ac:chgData name="Hamlet Markarian" userId="4926d2b407f31d77" providerId="LiveId" clId="{1C057F98-2CC4-49E3-A2E2-A804BE88845B}" dt="2021-05-06T09:32:25.047" v="3985"/>
          <ac:grpSpMkLst>
            <pc:docMk/>
            <pc:sldMk cId="2211221351" sldId="1692"/>
            <ac:grpSpMk id="85" creationId="{2386B6A7-AA72-4C56-84B2-783D455833CA}"/>
          </ac:grpSpMkLst>
        </pc:grpChg>
        <pc:grpChg chg="add mod">
          <ac:chgData name="Hamlet Markarian" userId="4926d2b407f31d77" providerId="LiveId" clId="{1C057F98-2CC4-49E3-A2E2-A804BE88845B}" dt="2021-05-06T09:32:25.047" v="3985"/>
          <ac:grpSpMkLst>
            <pc:docMk/>
            <pc:sldMk cId="2211221351" sldId="1692"/>
            <ac:grpSpMk id="102" creationId="{417B9186-0868-4BC2-AF4C-C3D2FD1B41E3}"/>
          </ac:grpSpMkLst>
        </pc:grpChg>
        <pc:grpChg chg="add del mod">
          <ac:chgData name="Hamlet Markarian" userId="4926d2b407f31d77" providerId="LiveId" clId="{1C057F98-2CC4-49E3-A2E2-A804BE88845B}" dt="2021-05-05T19:55:33.664" v="1718" actId="165"/>
          <ac:grpSpMkLst>
            <pc:docMk/>
            <pc:sldMk cId="2211221351" sldId="1692"/>
            <ac:grpSpMk id="131" creationId="{DF5EEBC1-BF66-4DA0-9066-4CB67D7BE190}"/>
          </ac:grpSpMkLst>
        </pc:grpChg>
        <pc:grpChg chg="add del mod">
          <ac:chgData name="Hamlet Markarian" userId="4926d2b407f31d77" providerId="LiveId" clId="{1C057F98-2CC4-49E3-A2E2-A804BE88845B}" dt="2021-05-05T19:55:33.664" v="1718" actId="165"/>
          <ac:grpSpMkLst>
            <pc:docMk/>
            <pc:sldMk cId="2211221351" sldId="1692"/>
            <ac:grpSpMk id="132" creationId="{0AA2D4F6-FD61-4464-BCF4-1C61A56249B9}"/>
          </ac:grpSpMkLst>
        </pc:grpChg>
        <pc:grpChg chg="add del mod">
          <ac:chgData name="Hamlet Markarian" userId="4926d2b407f31d77" providerId="LiveId" clId="{1C057F98-2CC4-49E3-A2E2-A804BE88845B}" dt="2021-05-05T19:55:33.664" v="1718" actId="165"/>
          <ac:grpSpMkLst>
            <pc:docMk/>
            <pc:sldMk cId="2211221351" sldId="1692"/>
            <ac:grpSpMk id="133" creationId="{31619180-1239-47BB-87FB-EE8519A894DC}"/>
          </ac:grpSpMkLst>
        </pc:grpChg>
        <pc:grpChg chg="add mod">
          <ac:chgData name="Hamlet Markarian" userId="4926d2b407f31d77" providerId="LiveId" clId="{1C057F98-2CC4-49E3-A2E2-A804BE88845B}" dt="2021-05-06T09:32:25.047" v="3985"/>
          <ac:grpSpMkLst>
            <pc:docMk/>
            <pc:sldMk cId="2211221351" sldId="1692"/>
            <ac:grpSpMk id="139" creationId="{C1B015CD-AE9E-487B-81FD-4F689959AA92}"/>
          </ac:grpSpMkLst>
        </pc:grpChg>
        <pc:grpChg chg="add mod">
          <ac:chgData name="Hamlet Markarian" userId="4926d2b407f31d77" providerId="LiveId" clId="{1C057F98-2CC4-49E3-A2E2-A804BE88845B}" dt="2021-05-06T09:32:25.047" v="3985"/>
          <ac:grpSpMkLst>
            <pc:docMk/>
            <pc:sldMk cId="2211221351" sldId="1692"/>
            <ac:grpSpMk id="140" creationId="{CD034165-5CE0-405B-A533-7B3B29FF5052}"/>
          </ac:grpSpMkLst>
        </pc:grpChg>
        <pc:grpChg chg="add del mod">
          <ac:chgData name="Hamlet Markarian" userId="4926d2b407f31d77" providerId="LiveId" clId="{1C057F98-2CC4-49E3-A2E2-A804BE88845B}" dt="2021-05-05T19:57:16.303" v="1746" actId="478"/>
          <ac:grpSpMkLst>
            <pc:docMk/>
            <pc:sldMk cId="2211221351" sldId="1692"/>
            <ac:grpSpMk id="143" creationId="{A2745068-4438-4C4E-9E6D-658A627DF690}"/>
          </ac:grpSpMkLst>
        </pc:grpChg>
        <pc:grpChg chg="add mod">
          <ac:chgData name="Hamlet Markarian" userId="4926d2b407f31d77" providerId="LiveId" clId="{1C057F98-2CC4-49E3-A2E2-A804BE88845B}" dt="2021-05-06T09:32:25.047" v="3985"/>
          <ac:grpSpMkLst>
            <pc:docMk/>
            <pc:sldMk cId="2211221351" sldId="1692"/>
            <ac:grpSpMk id="146" creationId="{E670618E-0E40-47CB-B3F1-4639E7CB9D3F}"/>
          </ac:grpSpMkLst>
        </pc:grpChg>
        <pc:grpChg chg="add mod">
          <ac:chgData name="Hamlet Markarian" userId="4926d2b407f31d77" providerId="LiveId" clId="{1C057F98-2CC4-49E3-A2E2-A804BE88845B}" dt="2021-05-06T09:32:25.047" v="3985"/>
          <ac:grpSpMkLst>
            <pc:docMk/>
            <pc:sldMk cId="2211221351" sldId="1692"/>
            <ac:grpSpMk id="149" creationId="{058E206E-E55D-462A-A663-0CA9FF5BC924}"/>
          </ac:grpSpMkLst>
        </pc:grpChg>
        <pc:grpChg chg="add mod">
          <ac:chgData name="Hamlet Markarian" userId="4926d2b407f31d77" providerId="LiveId" clId="{1C057F98-2CC4-49E3-A2E2-A804BE88845B}" dt="2021-05-06T09:32:25.047" v="3985"/>
          <ac:grpSpMkLst>
            <pc:docMk/>
            <pc:sldMk cId="2211221351" sldId="1692"/>
            <ac:grpSpMk id="152" creationId="{E03AB6A7-A81F-465D-8D2C-761C0C659D8C}"/>
          </ac:grpSpMkLst>
        </pc:grpChg>
        <pc:picChg chg="add mod">
          <ac:chgData name="Hamlet Markarian" userId="4926d2b407f31d77" providerId="LiveId" clId="{1C057F98-2CC4-49E3-A2E2-A804BE88845B}" dt="2021-05-06T09:32:25.047" v="3985"/>
          <ac:picMkLst>
            <pc:docMk/>
            <pc:sldMk cId="2211221351" sldId="1692"/>
            <ac:picMk id="18" creationId="{548DA348-8688-494F-B657-F099EE4CF0B0}"/>
          </ac:picMkLst>
        </pc:picChg>
        <pc:picChg chg="add mod topLvl">
          <ac:chgData name="Hamlet Markarian" userId="4926d2b407f31d77" providerId="LiveId" clId="{1C057F98-2CC4-49E3-A2E2-A804BE88845B}" dt="2021-05-06T09:32:25.047" v="3985"/>
          <ac:picMkLst>
            <pc:docMk/>
            <pc:sldMk cId="2211221351" sldId="1692"/>
            <ac:picMk id="31" creationId="{362B274E-B6C0-41AE-8FDB-A6F5CDC49E61}"/>
          </ac:picMkLst>
        </pc:picChg>
        <pc:picChg chg="add mod topLvl">
          <ac:chgData name="Hamlet Markarian" userId="4926d2b407f31d77" providerId="LiveId" clId="{1C057F98-2CC4-49E3-A2E2-A804BE88845B}" dt="2021-05-06T09:32:25.047" v="3985"/>
          <ac:picMkLst>
            <pc:docMk/>
            <pc:sldMk cId="2211221351" sldId="1692"/>
            <ac:picMk id="32" creationId="{9D016A07-B2A4-4658-A55F-CACE6D2452EE}"/>
          </ac:picMkLst>
        </pc:picChg>
        <pc:picChg chg="add mod topLvl">
          <ac:chgData name="Hamlet Markarian" userId="4926d2b407f31d77" providerId="LiveId" clId="{1C057F98-2CC4-49E3-A2E2-A804BE88845B}" dt="2021-05-06T09:32:25.047" v="3985"/>
          <ac:picMkLst>
            <pc:docMk/>
            <pc:sldMk cId="2211221351" sldId="1692"/>
            <ac:picMk id="33" creationId="{5A6C3A19-F478-4FB6-A315-AADEA1C7B404}"/>
          </ac:picMkLst>
        </pc:picChg>
        <pc:picChg chg="add mod topLvl">
          <ac:chgData name="Hamlet Markarian" userId="4926d2b407f31d77" providerId="LiveId" clId="{1C057F98-2CC4-49E3-A2E2-A804BE88845B}" dt="2021-05-06T09:32:25.047" v="3985"/>
          <ac:picMkLst>
            <pc:docMk/>
            <pc:sldMk cId="2211221351" sldId="1692"/>
            <ac:picMk id="34" creationId="{EF718EBC-B8AA-4AD5-88AD-EA4787AF0BB9}"/>
          </ac:picMkLst>
        </pc:picChg>
        <pc:picChg chg="add mod topLvl">
          <ac:chgData name="Hamlet Markarian" userId="4926d2b407f31d77" providerId="LiveId" clId="{1C057F98-2CC4-49E3-A2E2-A804BE88845B}" dt="2021-05-06T09:32:25.047" v="3985"/>
          <ac:picMkLst>
            <pc:docMk/>
            <pc:sldMk cId="2211221351" sldId="1692"/>
            <ac:picMk id="36" creationId="{ECAE5707-D9A8-4221-8F09-472E724DDA89}"/>
          </ac:picMkLst>
        </pc:picChg>
        <pc:picChg chg="add del mod">
          <ac:chgData name="Hamlet Markarian" userId="4926d2b407f31d77" providerId="LiveId" clId="{1C057F98-2CC4-49E3-A2E2-A804BE88845B}" dt="2021-05-05T19:47:29.653" v="1624" actId="27803"/>
          <ac:picMkLst>
            <pc:docMk/>
            <pc:sldMk cId="2211221351" sldId="1692"/>
            <ac:picMk id="43" creationId="{6A37B4D6-5DF5-40B1-8DC2-9C6216DE9BFF}"/>
          </ac:picMkLst>
        </pc:picChg>
        <pc:picChg chg="mod">
          <ac:chgData name="Hamlet Markarian" userId="4926d2b407f31d77" providerId="LiveId" clId="{1C057F98-2CC4-49E3-A2E2-A804BE88845B}" dt="2021-05-06T09:32:25.047" v="3985"/>
          <ac:picMkLst>
            <pc:docMk/>
            <pc:sldMk cId="2211221351" sldId="1692"/>
            <ac:picMk id="55" creationId="{8949BDD1-2918-4A15-97B5-46AA812BFC63}"/>
          </ac:picMkLst>
        </pc:picChg>
        <pc:picChg chg="mod">
          <ac:chgData name="Hamlet Markarian" userId="4926d2b407f31d77" providerId="LiveId" clId="{1C057F98-2CC4-49E3-A2E2-A804BE88845B}" dt="2021-05-06T09:32:25.047" v="3985"/>
          <ac:picMkLst>
            <pc:docMk/>
            <pc:sldMk cId="2211221351" sldId="1692"/>
            <ac:picMk id="59" creationId="{B9526696-E983-4EDA-8A8C-E710C71CB59C}"/>
          </ac:picMkLst>
        </pc:picChg>
        <pc:picChg chg="mod">
          <ac:chgData name="Hamlet Markarian" userId="4926d2b407f31d77" providerId="LiveId" clId="{1C057F98-2CC4-49E3-A2E2-A804BE88845B}" dt="2021-05-06T09:32:25.047" v="3985"/>
          <ac:picMkLst>
            <pc:docMk/>
            <pc:sldMk cId="2211221351" sldId="1692"/>
            <ac:picMk id="63" creationId="{42E5420B-3090-4C28-A5A9-60807EFF2A15}"/>
          </ac:picMkLst>
        </pc:picChg>
        <pc:picChg chg="del">
          <ac:chgData name="Hamlet Markarian" userId="4926d2b407f31d77" providerId="LiveId" clId="{1C057F98-2CC4-49E3-A2E2-A804BE88845B}" dt="2021-05-05T19:37:44.798" v="1506" actId="478"/>
          <ac:picMkLst>
            <pc:docMk/>
            <pc:sldMk cId="2211221351" sldId="1692"/>
            <ac:picMk id="65" creationId="{8F148E92-DE77-4EE6-8C86-C2F5B057B9AC}"/>
          </ac:picMkLst>
        </pc:picChg>
        <pc:picChg chg="add mod">
          <ac:chgData name="Hamlet Markarian" userId="4926d2b407f31d77" providerId="LiveId" clId="{1C057F98-2CC4-49E3-A2E2-A804BE88845B}" dt="2021-05-06T09:32:25.047" v="3985"/>
          <ac:picMkLst>
            <pc:docMk/>
            <pc:sldMk cId="2211221351" sldId="1692"/>
            <ac:picMk id="115" creationId="{CB3FCF39-DC7E-4170-8EA3-FA78C69C24AB}"/>
          </ac:picMkLst>
        </pc:picChg>
        <pc:picChg chg="add mod">
          <ac:chgData name="Hamlet Markarian" userId="4926d2b407f31d77" providerId="LiveId" clId="{1C057F98-2CC4-49E3-A2E2-A804BE88845B}" dt="2021-05-06T09:32:25.047" v="3985"/>
          <ac:picMkLst>
            <pc:docMk/>
            <pc:sldMk cId="2211221351" sldId="1692"/>
            <ac:picMk id="116" creationId="{871C71B0-B98A-4CA5-B4FB-0E7865891D6E}"/>
          </ac:picMkLst>
        </pc:picChg>
        <pc:picChg chg="add mod">
          <ac:chgData name="Hamlet Markarian" userId="4926d2b407f31d77" providerId="LiveId" clId="{1C057F98-2CC4-49E3-A2E2-A804BE88845B}" dt="2021-05-06T09:32:25.047" v="3985"/>
          <ac:picMkLst>
            <pc:docMk/>
            <pc:sldMk cId="2211221351" sldId="1692"/>
            <ac:picMk id="117" creationId="{54FD41F8-CBBD-44B6-99D0-8E404C05DD9C}"/>
          </ac:picMkLst>
        </pc:picChg>
        <pc:picChg chg="add mod">
          <ac:chgData name="Hamlet Markarian" userId="4926d2b407f31d77" providerId="LiveId" clId="{1C057F98-2CC4-49E3-A2E2-A804BE88845B}" dt="2021-05-06T09:32:25.047" v="3985"/>
          <ac:picMkLst>
            <pc:docMk/>
            <pc:sldMk cId="2211221351" sldId="1692"/>
            <ac:picMk id="118" creationId="{9DBE32B0-BBCB-4BA1-9F7D-943E8EEBBF20}"/>
          </ac:picMkLst>
        </pc:picChg>
        <pc:picChg chg="add mod topLvl">
          <ac:chgData name="Hamlet Markarian" userId="4926d2b407f31d77" providerId="LiveId" clId="{1C057F98-2CC4-49E3-A2E2-A804BE88845B}" dt="2021-05-06T09:32:25.047" v="3985"/>
          <ac:picMkLst>
            <pc:docMk/>
            <pc:sldMk cId="2211221351" sldId="1692"/>
            <ac:picMk id="119" creationId="{4688567C-3B53-494B-81A3-1E5D63FECAD8}"/>
          </ac:picMkLst>
        </pc:picChg>
        <pc:picChg chg="add mod topLvl">
          <ac:chgData name="Hamlet Markarian" userId="4926d2b407f31d77" providerId="LiveId" clId="{1C057F98-2CC4-49E3-A2E2-A804BE88845B}" dt="2021-05-06T09:32:25.047" v="3985"/>
          <ac:picMkLst>
            <pc:docMk/>
            <pc:sldMk cId="2211221351" sldId="1692"/>
            <ac:picMk id="120" creationId="{F85E8D26-162E-4DF9-A8EB-4961358BDF0A}"/>
          </ac:picMkLst>
        </pc:picChg>
        <pc:picChg chg="add mod topLvl">
          <ac:chgData name="Hamlet Markarian" userId="4926d2b407f31d77" providerId="LiveId" clId="{1C057F98-2CC4-49E3-A2E2-A804BE88845B}" dt="2021-05-06T09:32:25.047" v="3985"/>
          <ac:picMkLst>
            <pc:docMk/>
            <pc:sldMk cId="2211221351" sldId="1692"/>
            <ac:picMk id="121" creationId="{25EC43AD-EC61-4DF0-8BA5-D52891C78AE8}"/>
          </ac:picMkLst>
        </pc:picChg>
        <pc:picChg chg="add mod topLvl">
          <ac:chgData name="Hamlet Markarian" userId="4926d2b407f31d77" providerId="LiveId" clId="{1C057F98-2CC4-49E3-A2E2-A804BE88845B}" dt="2021-05-06T09:32:25.047" v="3985"/>
          <ac:picMkLst>
            <pc:docMk/>
            <pc:sldMk cId="2211221351" sldId="1692"/>
            <ac:picMk id="122" creationId="{78ED0861-33DC-4DDF-8A57-F214CB2ABA67}"/>
          </ac:picMkLst>
        </pc:picChg>
        <pc:picChg chg="add del mod topLvl">
          <ac:chgData name="Hamlet Markarian" userId="4926d2b407f31d77" providerId="LiveId" clId="{1C057F98-2CC4-49E3-A2E2-A804BE88845B}" dt="2021-05-05T19:55:40.016" v="1719" actId="478"/>
          <ac:picMkLst>
            <pc:docMk/>
            <pc:sldMk cId="2211221351" sldId="1692"/>
            <ac:picMk id="123" creationId="{8AB0F92E-29B2-481D-BAC1-B22462960213}"/>
          </ac:picMkLst>
        </pc:picChg>
        <pc:picChg chg="add mod topLvl">
          <ac:chgData name="Hamlet Markarian" userId="4926d2b407f31d77" providerId="LiveId" clId="{1C057F98-2CC4-49E3-A2E2-A804BE88845B}" dt="2021-05-06T09:32:25.047" v="3985"/>
          <ac:picMkLst>
            <pc:docMk/>
            <pc:sldMk cId="2211221351" sldId="1692"/>
            <ac:picMk id="124" creationId="{729D6EF6-E436-4D0C-B6BC-1E29837F8191}"/>
          </ac:picMkLst>
        </pc:picChg>
        <pc:picChg chg="add mod topLvl">
          <ac:chgData name="Hamlet Markarian" userId="4926d2b407f31d77" providerId="LiveId" clId="{1C057F98-2CC4-49E3-A2E2-A804BE88845B}" dt="2021-05-06T09:32:25.047" v="3985"/>
          <ac:picMkLst>
            <pc:docMk/>
            <pc:sldMk cId="2211221351" sldId="1692"/>
            <ac:picMk id="125" creationId="{E640546C-5D5E-4976-A5FE-EB0A4E62CA5C}"/>
          </ac:picMkLst>
        </pc:picChg>
        <pc:picChg chg="add mod topLvl">
          <ac:chgData name="Hamlet Markarian" userId="4926d2b407f31d77" providerId="LiveId" clId="{1C057F98-2CC4-49E3-A2E2-A804BE88845B}" dt="2021-05-06T09:32:25.047" v="3985"/>
          <ac:picMkLst>
            <pc:docMk/>
            <pc:sldMk cId="2211221351" sldId="1692"/>
            <ac:picMk id="126" creationId="{59A2F9E6-4E3D-4C7A-A642-3159D7F15BA7}"/>
          </ac:picMkLst>
        </pc:picChg>
        <pc:picChg chg="add del mod topLvl">
          <ac:chgData name="Hamlet Markarian" userId="4926d2b407f31d77" providerId="LiveId" clId="{1C057F98-2CC4-49E3-A2E2-A804BE88845B}" dt="2021-05-05T19:55:40.016" v="1719" actId="478"/>
          <ac:picMkLst>
            <pc:docMk/>
            <pc:sldMk cId="2211221351" sldId="1692"/>
            <ac:picMk id="127" creationId="{2A9A8185-C41E-4BCF-9CFE-9F4CFCFFFDEB}"/>
          </ac:picMkLst>
        </pc:picChg>
        <pc:picChg chg="add del mod topLvl">
          <ac:chgData name="Hamlet Markarian" userId="4926d2b407f31d77" providerId="LiveId" clId="{1C057F98-2CC4-49E3-A2E2-A804BE88845B}" dt="2021-05-05T19:55:43.151" v="1720" actId="478"/>
          <ac:picMkLst>
            <pc:docMk/>
            <pc:sldMk cId="2211221351" sldId="1692"/>
            <ac:picMk id="128" creationId="{B75149AA-0E9F-4080-82B7-B20DE277E744}"/>
          </ac:picMkLst>
        </pc:picChg>
        <pc:picChg chg="add del mod topLvl">
          <ac:chgData name="Hamlet Markarian" userId="4926d2b407f31d77" providerId="LiveId" clId="{1C057F98-2CC4-49E3-A2E2-A804BE88845B}" dt="2021-05-05T19:55:43.151" v="1720" actId="478"/>
          <ac:picMkLst>
            <pc:docMk/>
            <pc:sldMk cId="2211221351" sldId="1692"/>
            <ac:picMk id="129" creationId="{E47FF1E2-DD63-47CA-B9B1-A2B1E8739E71}"/>
          </ac:picMkLst>
        </pc:picChg>
        <pc:picChg chg="add mod topLvl">
          <ac:chgData name="Hamlet Markarian" userId="4926d2b407f31d77" providerId="LiveId" clId="{1C057F98-2CC4-49E3-A2E2-A804BE88845B}" dt="2021-05-06T09:32:25.047" v="3985"/>
          <ac:picMkLst>
            <pc:docMk/>
            <pc:sldMk cId="2211221351" sldId="1692"/>
            <ac:picMk id="130" creationId="{4F18796A-7C73-41F9-95F1-1DD099542FF3}"/>
          </ac:picMkLst>
        </pc:picChg>
        <pc:cxnChg chg="add mod">
          <ac:chgData name="Hamlet Markarian" userId="4926d2b407f31d77" providerId="LiveId" clId="{1C057F98-2CC4-49E3-A2E2-A804BE88845B}" dt="2021-05-06T09:32:25.047" v="3985"/>
          <ac:cxnSpMkLst>
            <pc:docMk/>
            <pc:sldMk cId="2211221351" sldId="1692"/>
            <ac:cxnSpMk id="25" creationId="{E7BBB047-60A1-4773-935F-CC4F315D3C51}"/>
          </ac:cxnSpMkLst>
        </pc:cxnChg>
        <pc:cxnChg chg="add mod">
          <ac:chgData name="Hamlet Markarian" userId="4926d2b407f31d77" providerId="LiveId" clId="{1C057F98-2CC4-49E3-A2E2-A804BE88845B}" dt="2021-05-06T09:32:25.047" v="3985"/>
          <ac:cxnSpMkLst>
            <pc:docMk/>
            <pc:sldMk cId="2211221351" sldId="1692"/>
            <ac:cxnSpMk id="107" creationId="{C5DC182D-C914-45EA-BCD8-E525DCD17DA8}"/>
          </ac:cxnSpMkLst>
        </pc:cxnChg>
        <pc:cxnChg chg="add mod">
          <ac:chgData name="Hamlet Markarian" userId="4926d2b407f31d77" providerId="LiveId" clId="{1C057F98-2CC4-49E3-A2E2-A804BE88845B}" dt="2021-05-06T09:32:25.047" v="3985"/>
          <ac:cxnSpMkLst>
            <pc:docMk/>
            <pc:sldMk cId="2211221351" sldId="1692"/>
            <ac:cxnSpMk id="108" creationId="{B35DBD03-541C-4EB2-BFB7-6C5A7EAACD21}"/>
          </ac:cxnSpMkLst>
        </pc:cxnChg>
        <pc:cxnChg chg="add mod">
          <ac:chgData name="Hamlet Markarian" userId="4926d2b407f31d77" providerId="LiveId" clId="{1C057F98-2CC4-49E3-A2E2-A804BE88845B}" dt="2021-05-06T09:32:25.047" v="3985"/>
          <ac:cxnSpMkLst>
            <pc:docMk/>
            <pc:sldMk cId="2211221351" sldId="1692"/>
            <ac:cxnSpMk id="109" creationId="{3F97FC0A-D76E-4468-BB2C-16B5766134F6}"/>
          </ac:cxnSpMkLst>
        </pc:cxnChg>
        <pc:cxnChg chg="add mod">
          <ac:chgData name="Hamlet Markarian" userId="4926d2b407f31d77" providerId="LiveId" clId="{1C057F98-2CC4-49E3-A2E2-A804BE88845B}" dt="2021-05-06T09:32:25.047" v="3985"/>
          <ac:cxnSpMkLst>
            <pc:docMk/>
            <pc:sldMk cId="2211221351" sldId="1692"/>
            <ac:cxnSpMk id="137" creationId="{4AE0572E-4BEA-413C-8CCC-CE5366A1BCFE}"/>
          </ac:cxnSpMkLst>
        </pc:cxnChg>
        <pc:cxnChg chg="add mod">
          <ac:chgData name="Hamlet Markarian" userId="4926d2b407f31d77" providerId="LiveId" clId="{1C057F98-2CC4-49E3-A2E2-A804BE88845B}" dt="2021-05-06T09:32:25.047" v="3985"/>
          <ac:cxnSpMkLst>
            <pc:docMk/>
            <pc:sldMk cId="2211221351" sldId="1692"/>
            <ac:cxnSpMk id="138" creationId="{0A38AAD5-6BD9-42EA-940E-6680C100E542}"/>
          </ac:cxnSpMkLst>
        </pc:cxnChg>
        <pc:cxnChg chg="mod">
          <ac:chgData name="Hamlet Markarian" userId="4926d2b407f31d77" providerId="LiveId" clId="{1C057F98-2CC4-49E3-A2E2-A804BE88845B}" dt="2021-05-06T09:32:25.047" v="3985"/>
          <ac:cxnSpMkLst>
            <pc:docMk/>
            <pc:sldMk cId="2211221351" sldId="1692"/>
            <ac:cxnSpMk id="141" creationId="{5E9A9A76-1DBF-487B-A207-8CC6B983F066}"/>
          </ac:cxnSpMkLst>
        </pc:cxnChg>
        <pc:cxnChg chg="mod">
          <ac:chgData name="Hamlet Markarian" userId="4926d2b407f31d77" providerId="LiveId" clId="{1C057F98-2CC4-49E3-A2E2-A804BE88845B}" dt="2021-05-06T09:32:25.047" v="3985"/>
          <ac:cxnSpMkLst>
            <pc:docMk/>
            <pc:sldMk cId="2211221351" sldId="1692"/>
            <ac:cxnSpMk id="142" creationId="{FFB0052D-3906-4595-947E-C240A0737E0B}"/>
          </ac:cxnSpMkLst>
        </pc:cxnChg>
        <pc:cxnChg chg="mod">
          <ac:chgData name="Hamlet Markarian" userId="4926d2b407f31d77" providerId="LiveId" clId="{1C057F98-2CC4-49E3-A2E2-A804BE88845B}" dt="2021-05-05T19:57:15.580" v="1745" actId="571"/>
          <ac:cxnSpMkLst>
            <pc:docMk/>
            <pc:sldMk cId="2211221351" sldId="1692"/>
            <ac:cxnSpMk id="144" creationId="{A7DB4DA5-7FC4-48BF-B677-78D323AD8DCE}"/>
          </ac:cxnSpMkLst>
        </pc:cxnChg>
        <pc:cxnChg chg="mod">
          <ac:chgData name="Hamlet Markarian" userId="4926d2b407f31d77" providerId="LiveId" clId="{1C057F98-2CC4-49E3-A2E2-A804BE88845B}" dt="2021-05-05T19:57:15.580" v="1745" actId="571"/>
          <ac:cxnSpMkLst>
            <pc:docMk/>
            <pc:sldMk cId="2211221351" sldId="1692"/>
            <ac:cxnSpMk id="145" creationId="{132B998B-B595-4815-9F98-9929F75E9A45}"/>
          </ac:cxnSpMkLst>
        </pc:cxnChg>
        <pc:cxnChg chg="mod">
          <ac:chgData name="Hamlet Markarian" userId="4926d2b407f31d77" providerId="LiveId" clId="{1C057F98-2CC4-49E3-A2E2-A804BE88845B}" dt="2021-05-06T09:32:25.047" v="3985"/>
          <ac:cxnSpMkLst>
            <pc:docMk/>
            <pc:sldMk cId="2211221351" sldId="1692"/>
            <ac:cxnSpMk id="147" creationId="{16FEAF9C-3B55-4734-AFA2-8377CEC68A8A}"/>
          </ac:cxnSpMkLst>
        </pc:cxnChg>
        <pc:cxnChg chg="mod">
          <ac:chgData name="Hamlet Markarian" userId="4926d2b407f31d77" providerId="LiveId" clId="{1C057F98-2CC4-49E3-A2E2-A804BE88845B}" dt="2021-05-06T09:32:25.047" v="3985"/>
          <ac:cxnSpMkLst>
            <pc:docMk/>
            <pc:sldMk cId="2211221351" sldId="1692"/>
            <ac:cxnSpMk id="148" creationId="{BE5366B8-82D3-410F-81BB-3B25B8D45C96}"/>
          </ac:cxnSpMkLst>
        </pc:cxnChg>
        <pc:cxnChg chg="mod">
          <ac:chgData name="Hamlet Markarian" userId="4926d2b407f31d77" providerId="LiveId" clId="{1C057F98-2CC4-49E3-A2E2-A804BE88845B}" dt="2021-05-06T09:32:25.047" v="3985"/>
          <ac:cxnSpMkLst>
            <pc:docMk/>
            <pc:sldMk cId="2211221351" sldId="1692"/>
            <ac:cxnSpMk id="150" creationId="{32C39F74-A487-4183-804B-A89CC783BEB7}"/>
          </ac:cxnSpMkLst>
        </pc:cxnChg>
        <pc:cxnChg chg="mod">
          <ac:chgData name="Hamlet Markarian" userId="4926d2b407f31d77" providerId="LiveId" clId="{1C057F98-2CC4-49E3-A2E2-A804BE88845B}" dt="2021-05-06T09:32:25.047" v="3985"/>
          <ac:cxnSpMkLst>
            <pc:docMk/>
            <pc:sldMk cId="2211221351" sldId="1692"/>
            <ac:cxnSpMk id="151" creationId="{F509458C-BF48-4D1E-A2CB-7713134A8E50}"/>
          </ac:cxnSpMkLst>
        </pc:cxnChg>
        <pc:cxnChg chg="mod">
          <ac:chgData name="Hamlet Markarian" userId="4926d2b407f31d77" providerId="LiveId" clId="{1C057F98-2CC4-49E3-A2E2-A804BE88845B}" dt="2021-05-06T09:32:25.047" v="3985"/>
          <ac:cxnSpMkLst>
            <pc:docMk/>
            <pc:sldMk cId="2211221351" sldId="1692"/>
            <ac:cxnSpMk id="153" creationId="{D61DF447-3A2A-4E1F-9724-CDE3C8EF425D}"/>
          </ac:cxnSpMkLst>
        </pc:cxnChg>
        <pc:cxnChg chg="mod">
          <ac:chgData name="Hamlet Markarian" userId="4926d2b407f31d77" providerId="LiveId" clId="{1C057F98-2CC4-49E3-A2E2-A804BE88845B}" dt="2021-05-06T09:32:25.047" v="3985"/>
          <ac:cxnSpMkLst>
            <pc:docMk/>
            <pc:sldMk cId="2211221351" sldId="1692"/>
            <ac:cxnSpMk id="154" creationId="{52692E09-334B-4550-9E2F-950BF93D781E}"/>
          </ac:cxnSpMkLst>
        </pc:cxnChg>
      </pc:sldChg>
      <pc:sldChg chg="addSp delSp modSp add mod">
        <pc:chgData name="Hamlet Markarian" userId="4926d2b407f31d77" providerId="LiveId" clId="{1C057F98-2CC4-49E3-A2E2-A804BE88845B}" dt="2021-05-06T09:32:25.047" v="3985"/>
        <pc:sldMkLst>
          <pc:docMk/>
          <pc:sldMk cId="1677607984" sldId="1693"/>
        </pc:sldMkLst>
        <pc:spChg chg="mod">
          <ac:chgData name="Hamlet Markarian" userId="4926d2b407f31d77" providerId="LiveId" clId="{1C057F98-2CC4-49E3-A2E2-A804BE88845B}" dt="2021-05-06T09:32:25.047" v="3985"/>
          <ac:spMkLst>
            <pc:docMk/>
            <pc:sldMk cId="1677607984" sldId="1693"/>
            <ac:spMk id="5" creationId="{BC01E833-A438-4C2A-AF28-2B402D7F80E5}"/>
          </ac:spMkLst>
        </pc:spChg>
        <pc:spChg chg="add mod">
          <ac:chgData name="Hamlet Markarian" userId="4926d2b407f31d77" providerId="LiveId" clId="{1C057F98-2CC4-49E3-A2E2-A804BE88845B}" dt="2021-05-06T09:32:25.047" v="3985"/>
          <ac:spMkLst>
            <pc:docMk/>
            <pc:sldMk cId="1677607984" sldId="1693"/>
            <ac:spMk id="24" creationId="{4462102D-A6E4-4048-BC7B-6D4B519A1794}"/>
          </ac:spMkLst>
        </pc:spChg>
        <pc:spChg chg="add mod">
          <ac:chgData name="Hamlet Markarian" userId="4926d2b407f31d77" providerId="LiveId" clId="{1C057F98-2CC4-49E3-A2E2-A804BE88845B}" dt="2021-05-06T09:32:25.047" v="3985"/>
          <ac:spMkLst>
            <pc:docMk/>
            <pc:sldMk cId="1677607984" sldId="1693"/>
            <ac:spMk id="25" creationId="{BC8860A7-A654-4C97-9CEB-1AAB74ED6EBB}"/>
          </ac:spMkLst>
        </pc:spChg>
        <pc:spChg chg="add mod">
          <ac:chgData name="Hamlet Markarian" userId="4926d2b407f31d77" providerId="LiveId" clId="{1C057F98-2CC4-49E3-A2E2-A804BE88845B}" dt="2021-05-06T09:32:25.047" v="3985"/>
          <ac:spMkLst>
            <pc:docMk/>
            <pc:sldMk cId="1677607984" sldId="1693"/>
            <ac:spMk id="26" creationId="{8D38B0AA-C424-40F7-B884-F5FC072755FF}"/>
          </ac:spMkLst>
        </pc:spChg>
        <pc:spChg chg="add mod">
          <ac:chgData name="Hamlet Markarian" userId="4926d2b407f31d77" providerId="LiveId" clId="{1C057F98-2CC4-49E3-A2E2-A804BE88845B}" dt="2021-05-06T09:32:25.047" v="3985"/>
          <ac:spMkLst>
            <pc:docMk/>
            <pc:sldMk cId="1677607984" sldId="1693"/>
            <ac:spMk id="27" creationId="{0D899FF7-0F59-41A1-8E52-C37287F6DED3}"/>
          </ac:spMkLst>
        </pc:spChg>
        <pc:spChg chg="mod">
          <ac:chgData name="Hamlet Markarian" userId="4926d2b407f31d77" providerId="LiveId" clId="{1C057F98-2CC4-49E3-A2E2-A804BE88845B}" dt="2021-05-06T09:32:25.047" v="3985"/>
          <ac:spMkLst>
            <pc:docMk/>
            <pc:sldMk cId="1677607984" sldId="1693"/>
            <ac:spMk id="57" creationId="{B79FE3FB-DDD9-4C52-A866-E3982D872286}"/>
          </ac:spMkLst>
        </pc:spChg>
        <pc:spChg chg="del">
          <ac:chgData name="Hamlet Markarian" userId="4926d2b407f31d77" providerId="LiveId" clId="{1C057F98-2CC4-49E3-A2E2-A804BE88845B}" dt="2021-05-05T18:52:36.254" v="1198" actId="478"/>
          <ac:spMkLst>
            <pc:docMk/>
            <pc:sldMk cId="1677607984" sldId="1693"/>
            <ac:spMk id="58" creationId="{6746E36E-8B07-4A24-8EBF-F9D748DD640E}"/>
          </ac:spMkLst>
        </pc:spChg>
        <pc:spChg chg="del">
          <ac:chgData name="Hamlet Markarian" userId="4926d2b407f31d77" providerId="LiveId" clId="{1C057F98-2CC4-49E3-A2E2-A804BE88845B}" dt="2021-05-05T18:52:36.254" v="1198" actId="478"/>
          <ac:spMkLst>
            <pc:docMk/>
            <pc:sldMk cId="1677607984" sldId="1693"/>
            <ac:spMk id="62" creationId="{247E316A-809D-4F6D-BBD3-5ED79B9AB7A2}"/>
          </ac:spMkLst>
        </pc:spChg>
        <pc:spChg chg="del">
          <ac:chgData name="Hamlet Markarian" userId="4926d2b407f31d77" providerId="LiveId" clId="{1C057F98-2CC4-49E3-A2E2-A804BE88845B}" dt="2021-05-05T18:52:36.254" v="1198" actId="478"/>
          <ac:spMkLst>
            <pc:docMk/>
            <pc:sldMk cId="1677607984" sldId="1693"/>
            <ac:spMk id="64" creationId="{0CA89183-81A9-4647-ADF1-40C53FAA37B7}"/>
          </ac:spMkLst>
        </pc:spChg>
        <pc:spChg chg="del">
          <ac:chgData name="Hamlet Markarian" userId="4926d2b407f31d77" providerId="LiveId" clId="{1C057F98-2CC4-49E3-A2E2-A804BE88845B}" dt="2021-05-05T18:52:36.254" v="1198" actId="478"/>
          <ac:spMkLst>
            <pc:docMk/>
            <pc:sldMk cId="1677607984" sldId="1693"/>
            <ac:spMk id="69" creationId="{2444159D-B26E-45FF-B895-A0F4132D147C}"/>
          </ac:spMkLst>
        </pc:spChg>
        <pc:spChg chg="del">
          <ac:chgData name="Hamlet Markarian" userId="4926d2b407f31d77" providerId="LiveId" clId="{1C057F98-2CC4-49E3-A2E2-A804BE88845B}" dt="2021-05-05T18:52:36.254" v="1198" actId="478"/>
          <ac:spMkLst>
            <pc:docMk/>
            <pc:sldMk cId="1677607984" sldId="1693"/>
            <ac:spMk id="70" creationId="{8657F8D6-8A4F-4786-83A6-12DE8E377535}"/>
          </ac:spMkLst>
        </pc:spChg>
        <pc:spChg chg="del">
          <ac:chgData name="Hamlet Markarian" userId="4926d2b407f31d77" providerId="LiveId" clId="{1C057F98-2CC4-49E3-A2E2-A804BE88845B}" dt="2021-05-05T18:52:36.254" v="1198" actId="478"/>
          <ac:spMkLst>
            <pc:docMk/>
            <pc:sldMk cId="1677607984" sldId="1693"/>
            <ac:spMk id="71" creationId="{B1C6B7BF-8FB8-40BC-86EB-27E80AE2CA1C}"/>
          </ac:spMkLst>
        </pc:spChg>
        <pc:spChg chg="mod">
          <ac:chgData name="Hamlet Markarian" userId="4926d2b407f31d77" providerId="LiveId" clId="{1C057F98-2CC4-49E3-A2E2-A804BE88845B}" dt="2021-05-06T09:32:25.047" v="3985"/>
          <ac:spMkLst>
            <pc:docMk/>
            <pc:sldMk cId="1677607984" sldId="1693"/>
            <ac:spMk id="86" creationId="{FDE1ED42-320B-4BFA-8ACE-40BD3A7BF369}"/>
          </ac:spMkLst>
        </pc:spChg>
        <pc:spChg chg="mod">
          <ac:chgData name="Hamlet Markarian" userId="4926d2b407f31d77" providerId="LiveId" clId="{1C057F98-2CC4-49E3-A2E2-A804BE88845B}" dt="2021-05-06T09:32:25.047" v="3985"/>
          <ac:spMkLst>
            <pc:docMk/>
            <pc:sldMk cId="1677607984" sldId="1693"/>
            <ac:spMk id="87" creationId="{C92A7041-63AB-4579-B061-8A346F45FE89}"/>
          </ac:spMkLst>
        </pc:spChg>
        <pc:spChg chg="mod">
          <ac:chgData name="Hamlet Markarian" userId="4926d2b407f31d77" providerId="LiveId" clId="{1C057F98-2CC4-49E3-A2E2-A804BE88845B}" dt="2021-05-06T09:32:25.047" v="3985"/>
          <ac:spMkLst>
            <pc:docMk/>
            <pc:sldMk cId="1677607984" sldId="1693"/>
            <ac:spMk id="88" creationId="{A52498D4-8C84-436C-A629-BFD59B653407}"/>
          </ac:spMkLst>
        </pc:spChg>
        <pc:spChg chg="mod">
          <ac:chgData name="Hamlet Markarian" userId="4926d2b407f31d77" providerId="LiveId" clId="{1C057F98-2CC4-49E3-A2E2-A804BE88845B}" dt="2021-05-06T09:32:25.047" v="3985"/>
          <ac:spMkLst>
            <pc:docMk/>
            <pc:sldMk cId="1677607984" sldId="1693"/>
            <ac:spMk id="89" creationId="{3861B3D1-9F72-48F3-8F52-B469BA168883}"/>
          </ac:spMkLst>
        </pc:spChg>
        <pc:spChg chg="mod">
          <ac:chgData name="Hamlet Markarian" userId="4926d2b407f31d77" providerId="LiveId" clId="{1C057F98-2CC4-49E3-A2E2-A804BE88845B}" dt="2021-05-06T09:32:25.047" v="3985"/>
          <ac:spMkLst>
            <pc:docMk/>
            <pc:sldMk cId="1677607984" sldId="1693"/>
            <ac:spMk id="96" creationId="{BB94E991-97B4-473C-8F94-83375346173E}"/>
          </ac:spMkLst>
        </pc:spChg>
        <pc:spChg chg="mod">
          <ac:chgData name="Hamlet Markarian" userId="4926d2b407f31d77" providerId="LiveId" clId="{1C057F98-2CC4-49E3-A2E2-A804BE88845B}" dt="2021-05-06T09:32:25.047" v="3985"/>
          <ac:spMkLst>
            <pc:docMk/>
            <pc:sldMk cId="1677607984" sldId="1693"/>
            <ac:spMk id="97" creationId="{384C1A49-53C6-49A3-9EFC-DAE87884C7E6}"/>
          </ac:spMkLst>
        </pc:spChg>
        <pc:spChg chg="del">
          <ac:chgData name="Hamlet Markarian" userId="4926d2b407f31d77" providerId="LiveId" clId="{1C057F98-2CC4-49E3-A2E2-A804BE88845B}" dt="2021-05-05T18:52:36.254" v="1198" actId="478"/>
          <ac:spMkLst>
            <pc:docMk/>
            <pc:sldMk cId="1677607984" sldId="1693"/>
            <ac:spMk id="101" creationId="{F355C421-493C-420B-9BA2-2D544B16D5FF}"/>
          </ac:spMkLst>
        </pc:spChg>
        <pc:spChg chg="del">
          <ac:chgData name="Hamlet Markarian" userId="4926d2b407f31d77" providerId="LiveId" clId="{1C057F98-2CC4-49E3-A2E2-A804BE88845B}" dt="2021-05-05T18:52:36.254" v="1198" actId="478"/>
          <ac:spMkLst>
            <pc:docMk/>
            <pc:sldMk cId="1677607984" sldId="1693"/>
            <ac:spMk id="102" creationId="{D89B7F59-A3FE-46FF-9DB2-4DDCFAD262F2}"/>
          </ac:spMkLst>
        </pc:spChg>
        <pc:grpChg chg="add del mod">
          <ac:chgData name="Hamlet Markarian" userId="4926d2b407f31d77" providerId="LiveId" clId="{1C057F98-2CC4-49E3-A2E2-A804BE88845B}" dt="2021-05-06T09:32:25.047" v="3985"/>
          <ac:grpSpMkLst>
            <pc:docMk/>
            <pc:sldMk cId="1677607984" sldId="1693"/>
            <ac:grpSpMk id="85" creationId="{2386B6A7-AA72-4C56-84B2-783D455833CA}"/>
          </ac:grpSpMkLst>
        </pc:grpChg>
        <pc:picChg chg="mod">
          <ac:chgData name="Hamlet Markarian" userId="4926d2b407f31d77" providerId="LiveId" clId="{1C057F98-2CC4-49E3-A2E2-A804BE88845B}" dt="2021-05-06T09:32:25.047" v="3985"/>
          <ac:picMkLst>
            <pc:docMk/>
            <pc:sldMk cId="1677607984" sldId="1693"/>
            <ac:picMk id="55" creationId="{8949BDD1-2918-4A15-97B5-46AA812BFC63}"/>
          </ac:picMkLst>
        </pc:picChg>
        <pc:picChg chg="mod">
          <ac:chgData name="Hamlet Markarian" userId="4926d2b407f31d77" providerId="LiveId" clId="{1C057F98-2CC4-49E3-A2E2-A804BE88845B}" dt="2021-05-06T09:32:25.047" v="3985"/>
          <ac:picMkLst>
            <pc:docMk/>
            <pc:sldMk cId="1677607984" sldId="1693"/>
            <ac:picMk id="59" creationId="{B9526696-E983-4EDA-8A8C-E710C71CB59C}"/>
          </ac:picMkLst>
        </pc:picChg>
        <pc:picChg chg="mod">
          <ac:chgData name="Hamlet Markarian" userId="4926d2b407f31d77" providerId="LiveId" clId="{1C057F98-2CC4-49E3-A2E2-A804BE88845B}" dt="2021-05-06T09:32:25.047" v="3985"/>
          <ac:picMkLst>
            <pc:docMk/>
            <pc:sldMk cId="1677607984" sldId="1693"/>
            <ac:picMk id="63" creationId="{42E5420B-3090-4C28-A5A9-60807EFF2A15}"/>
          </ac:picMkLst>
        </pc:picChg>
        <pc:cxnChg chg="add mod">
          <ac:chgData name="Hamlet Markarian" userId="4926d2b407f31d77" providerId="LiveId" clId="{1C057F98-2CC4-49E3-A2E2-A804BE88845B}" dt="2021-05-06T09:32:25.047" v="3985"/>
          <ac:cxnSpMkLst>
            <pc:docMk/>
            <pc:sldMk cId="1677607984" sldId="1693"/>
            <ac:cxnSpMk id="28" creationId="{CDA29822-9F8A-4E78-AEA8-FEEC057A4AA2}"/>
          </ac:cxnSpMkLst>
        </pc:cxnChg>
        <pc:cxnChg chg="del">
          <ac:chgData name="Hamlet Markarian" userId="4926d2b407f31d77" providerId="LiveId" clId="{1C057F98-2CC4-49E3-A2E2-A804BE88845B}" dt="2021-05-05T18:52:36.254" v="1198" actId="478"/>
          <ac:cxnSpMkLst>
            <pc:docMk/>
            <pc:sldMk cId="1677607984" sldId="1693"/>
            <ac:cxnSpMk id="103" creationId="{689B4A02-DF78-4444-B0D8-4EF18BA81E25}"/>
          </ac:cxnSpMkLst>
        </pc:cxnChg>
        <pc:cxnChg chg="del">
          <ac:chgData name="Hamlet Markarian" userId="4926d2b407f31d77" providerId="LiveId" clId="{1C057F98-2CC4-49E3-A2E2-A804BE88845B}" dt="2021-05-05T18:52:36.254" v="1198" actId="478"/>
          <ac:cxnSpMkLst>
            <pc:docMk/>
            <pc:sldMk cId="1677607984" sldId="1693"/>
            <ac:cxnSpMk id="104" creationId="{70408743-FFBE-46BF-9313-F604D25DEB2E}"/>
          </ac:cxnSpMkLst>
        </pc:cxnChg>
      </pc:sldChg>
      <pc:sldChg chg="addSp delSp modSp add mod">
        <pc:chgData name="Hamlet Markarian" userId="4926d2b407f31d77" providerId="LiveId" clId="{1C057F98-2CC4-49E3-A2E2-A804BE88845B}" dt="2021-05-06T09:32:25.047" v="3985"/>
        <pc:sldMkLst>
          <pc:docMk/>
          <pc:sldMk cId="3613713063" sldId="1694"/>
        </pc:sldMkLst>
        <pc:spChg chg="mod">
          <ac:chgData name="Hamlet Markarian" userId="4926d2b407f31d77" providerId="LiveId" clId="{1C057F98-2CC4-49E3-A2E2-A804BE88845B}" dt="2021-05-06T09:32:25.047" v="3985"/>
          <ac:spMkLst>
            <pc:docMk/>
            <pc:sldMk cId="3613713063" sldId="1694"/>
            <ac:spMk id="5" creationId="{BC01E833-A438-4C2A-AF28-2B402D7F80E5}"/>
          </ac:spMkLst>
        </pc:spChg>
        <pc:spChg chg="add mod">
          <ac:chgData name="Hamlet Markarian" userId="4926d2b407f31d77" providerId="LiveId" clId="{1C057F98-2CC4-49E3-A2E2-A804BE88845B}" dt="2021-05-06T09:32:25.047" v="3985"/>
          <ac:spMkLst>
            <pc:docMk/>
            <pc:sldMk cId="3613713063" sldId="1694"/>
            <ac:spMk id="19" creationId="{46291E2A-E52D-4A0B-BAEE-4D0196870A13}"/>
          </ac:spMkLst>
        </pc:spChg>
        <pc:spChg chg="add mod">
          <ac:chgData name="Hamlet Markarian" userId="4926d2b407f31d77" providerId="LiveId" clId="{1C057F98-2CC4-49E3-A2E2-A804BE88845B}" dt="2021-05-06T09:32:25.047" v="3985"/>
          <ac:spMkLst>
            <pc:docMk/>
            <pc:sldMk cId="3613713063" sldId="1694"/>
            <ac:spMk id="20" creationId="{E9933CC2-1DCD-49D1-BD9D-E691CA5C55DC}"/>
          </ac:spMkLst>
        </pc:spChg>
        <pc:spChg chg="add mod">
          <ac:chgData name="Hamlet Markarian" userId="4926d2b407f31d77" providerId="LiveId" clId="{1C057F98-2CC4-49E3-A2E2-A804BE88845B}" dt="2021-05-06T09:32:25.047" v="3985"/>
          <ac:spMkLst>
            <pc:docMk/>
            <pc:sldMk cId="3613713063" sldId="1694"/>
            <ac:spMk id="21" creationId="{787E98F5-D6CC-4C39-9AC2-8A49F458A880}"/>
          </ac:spMkLst>
        </pc:spChg>
        <pc:spChg chg="add mod">
          <ac:chgData name="Hamlet Markarian" userId="4926d2b407f31d77" providerId="LiveId" clId="{1C057F98-2CC4-49E3-A2E2-A804BE88845B}" dt="2021-05-06T09:32:25.047" v="3985"/>
          <ac:spMkLst>
            <pc:docMk/>
            <pc:sldMk cId="3613713063" sldId="1694"/>
            <ac:spMk id="22" creationId="{FEC68081-9B7E-47AE-B209-E73830F473DF}"/>
          </ac:spMkLst>
        </pc:spChg>
        <pc:spChg chg="add mod">
          <ac:chgData name="Hamlet Markarian" userId="4926d2b407f31d77" providerId="LiveId" clId="{1C057F98-2CC4-49E3-A2E2-A804BE88845B}" dt="2021-05-06T09:32:25.047" v="3985"/>
          <ac:spMkLst>
            <pc:docMk/>
            <pc:sldMk cId="3613713063" sldId="1694"/>
            <ac:spMk id="23" creationId="{89BD9D38-94D3-4202-8D31-ACF90146F803}"/>
          </ac:spMkLst>
        </pc:spChg>
        <pc:spChg chg="del">
          <ac:chgData name="Hamlet Markarian" userId="4926d2b407f31d77" providerId="LiveId" clId="{1C057F98-2CC4-49E3-A2E2-A804BE88845B}" dt="2021-05-05T18:55:16.061" v="1214" actId="478"/>
          <ac:spMkLst>
            <pc:docMk/>
            <pc:sldMk cId="3613713063" sldId="1694"/>
            <ac:spMk id="24" creationId="{4462102D-A6E4-4048-BC7B-6D4B519A1794}"/>
          </ac:spMkLst>
        </pc:spChg>
        <pc:spChg chg="del">
          <ac:chgData name="Hamlet Markarian" userId="4926d2b407f31d77" providerId="LiveId" clId="{1C057F98-2CC4-49E3-A2E2-A804BE88845B}" dt="2021-05-05T18:55:16.061" v="1214" actId="478"/>
          <ac:spMkLst>
            <pc:docMk/>
            <pc:sldMk cId="3613713063" sldId="1694"/>
            <ac:spMk id="25" creationId="{BC8860A7-A654-4C97-9CEB-1AAB74ED6EBB}"/>
          </ac:spMkLst>
        </pc:spChg>
        <pc:spChg chg="del">
          <ac:chgData name="Hamlet Markarian" userId="4926d2b407f31d77" providerId="LiveId" clId="{1C057F98-2CC4-49E3-A2E2-A804BE88845B}" dt="2021-05-05T18:55:16.061" v="1214" actId="478"/>
          <ac:spMkLst>
            <pc:docMk/>
            <pc:sldMk cId="3613713063" sldId="1694"/>
            <ac:spMk id="26" creationId="{8D38B0AA-C424-40F7-B884-F5FC072755FF}"/>
          </ac:spMkLst>
        </pc:spChg>
        <pc:spChg chg="del">
          <ac:chgData name="Hamlet Markarian" userId="4926d2b407f31d77" providerId="LiveId" clId="{1C057F98-2CC4-49E3-A2E2-A804BE88845B}" dt="2021-05-05T18:55:16.061" v="1214" actId="478"/>
          <ac:spMkLst>
            <pc:docMk/>
            <pc:sldMk cId="3613713063" sldId="1694"/>
            <ac:spMk id="27" creationId="{0D899FF7-0F59-41A1-8E52-C37287F6DED3}"/>
          </ac:spMkLst>
        </pc:spChg>
        <pc:spChg chg="add mod">
          <ac:chgData name="Hamlet Markarian" userId="4926d2b407f31d77" providerId="LiveId" clId="{1C057F98-2CC4-49E3-A2E2-A804BE88845B}" dt="2021-05-06T09:32:25.047" v="3985"/>
          <ac:spMkLst>
            <pc:docMk/>
            <pc:sldMk cId="3613713063" sldId="1694"/>
            <ac:spMk id="30" creationId="{CCABE1D7-8EC4-465B-A142-2840CAF7700A}"/>
          </ac:spMkLst>
        </pc:spChg>
        <pc:spChg chg="mod">
          <ac:chgData name="Hamlet Markarian" userId="4926d2b407f31d77" providerId="LiveId" clId="{1C057F98-2CC4-49E3-A2E2-A804BE88845B}" dt="2021-05-06T09:32:25.047" v="3985"/>
          <ac:spMkLst>
            <pc:docMk/>
            <pc:sldMk cId="3613713063" sldId="1694"/>
            <ac:spMk id="32" creationId="{6D2C2C58-2EF6-47AD-8068-5B21E7B04EAA}"/>
          </ac:spMkLst>
        </pc:spChg>
        <pc:spChg chg="mod">
          <ac:chgData name="Hamlet Markarian" userId="4926d2b407f31d77" providerId="LiveId" clId="{1C057F98-2CC4-49E3-A2E2-A804BE88845B}" dt="2021-05-06T09:32:25.047" v="3985"/>
          <ac:spMkLst>
            <pc:docMk/>
            <pc:sldMk cId="3613713063" sldId="1694"/>
            <ac:spMk id="33" creationId="{9C50C108-A4F0-43EA-8571-F739EA360CFD}"/>
          </ac:spMkLst>
        </pc:spChg>
        <pc:spChg chg="mod">
          <ac:chgData name="Hamlet Markarian" userId="4926d2b407f31d77" providerId="LiveId" clId="{1C057F98-2CC4-49E3-A2E2-A804BE88845B}" dt="2021-05-06T09:32:25.047" v="3985"/>
          <ac:spMkLst>
            <pc:docMk/>
            <pc:sldMk cId="3613713063" sldId="1694"/>
            <ac:spMk id="34" creationId="{4A1E430D-129D-4207-9D62-CB7461A5FD65}"/>
          </ac:spMkLst>
        </pc:spChg>
        <pc:spChg chg="mod">
          <ac:chgData name="Hamlet Markarian" userId="4926d2b407f31d77" providerId="LiveId" clId="{1C057F98-2CC4-49E3-A2E2-A804BE88845B}" dt="2021-05-06T09:32:25.047" v="3985"/>
          <ac:spMkLst>
            <pc:docMk/>
            <pc:sldMk cId="3613713063" sldId="1694"/>
            <ac:spMk id="36" creationId="{FF1585DD-6F5A-493D-9BA9-2FA2053FF020}"/>
          </ac:spMkLst>
        </pc:spChg>
        <pc:spChg chg="mod">
          <ac:chgData name="Hamlet Markarian" userId="4926d2b407f31d77" providerId="LiveId" clId="{1C057F98-2CC4-49E3-A2E2-A804BE88845B}" dt="2021-05-06T09:32:25.047" v="3985"/>
          <ac:spMkLst>
            <pc:docMk/>
            <pc:sldMk cId="3613713063" sldId="1694"/>
            <ac:spMk id="37" creationId="{9320C6CB-D33A-4438-BB43-58722DE5F28E}"/>
          </ac:spMkLst>
        </pc:spChg>
        <pc:spChg chg="add mod">
          <ac:chgData name="Hamlet Markarian" userId="4926d2b407f31d77" providerId="LiveId" clId="{1C057F98-2CC4-49E3-A2E2-A804BE88845B}" dt="2021-05-06T09:32:25.047" v="3985"/>
          <ac:spMkLst>
            <pc:docMk/>
            <pc:sldMk cId="3613713063" sldId="1694"/>
            <ac:spMk id="38" creationId="{C97B106D-9791-43B6-A7AE-6565A124FBCD}"/>
          </ac:spMkLst>
        </pc:spChg>
        <pc:spChg chg="add mod">
          <ac:chgData name="Hamlet Markarian" userId="4926d2b407f31d77" providerId="LiveId" clId="{1C057F98-2CC4-49E3-A2E2-A804BE88845B}" dt="2021-05-06T09:32:25.047" v="3985"/>
          <ac:spMkLst>
            <pc:docMk/>
            <pc:sldMk cId="3613713063" sldId="1694"/>
            <ac:spMk id="39" creationId="{47D5EC06-3F52-4410-AC19-D167F87D32A4}"/>
          </ac:spMkLst>
        </pc:spChg>
        <pc:spChg chg="add mod">
          <ac:chgData name="Hamlet Markarian" userId="4926d2b407f31d77" providerId="LiveId" clId="{1C057F98-2CC4-49E3-A2E2-A804BE88845B}" dt="2021-05-06T09:32:25.047" v="3985"/>
          <ac:spMkLst>
            <pc:docMk/>
            <pc:sldMk cId="3613713063" sldId="1694"/>
            <ac:spMk id="40" creationId="{20F28998-4455-4525-A995-693915189169}"/>
          </ac:spMkLst>
        </pc:spChg>
        <pc:spChg chg="add mod">
          <ac:chgData name="Hamlet Markarian" userId="4926d2b407f31d77" providerId="LiveId" clId="{1C057F98-2CC4-49E3-A2E2-A804BE88845B}" dt="2021-05-06T09:32:25.047" v="3985"/>
          <ac:spMkLst>
            <pc:docMk/>
            <pc:sldMk cId="3613713063" sldId="1694"/>
            <ac:spMk id="41" creationId="{23680D0F-2835-42EE-BC9E-D57915108E80}"/>
          </ac:spMkLst>
        </pc:spChg>
        <pc:spChg chg="add mod">
          <ac:chgData name="Hamlet Markarian" userId="4926d2b407f31d77" providerId="LiveId" clId="{1C057F98-2CC4-49E3-A2E2-A804BE88845B}" dt="2021-05-06T09:32:25.047" v="3985"/>
          <ac:spMkLst>
            <pc:docMk/>
            <pc:sldMk cId="3613713063" sldId="1694"/>
            <ac:spMk id="42" creationId="{2449ABB4-5656-4D2B-AA67-8972993B04A4}"/>
          </ac:spMkLst>
        </pc:spChg>
        <pc:spChg chg="mod">
          <ac:chgData name="Hamlet Markarian" userId="4926d2b407f31d77" providerId="LiveId" clId="{1C057F98-2CC4-49E3-A2E2-A804BE88845B}" dt="2021-05-06T09:32:25.047" v="3985"/>
          <ac:spMkLst>
            <pc:docMk/>
            <pc:sldMk cId="3613713063" sldId="1694"/>
            <ac:spMk id="45" creationId="{2F0F000E-D034-47A1-824E-7BD64DC1FE5B}"/>
          </ac:spMkLst>
        </pc:spChg>
        <pc:spChg chg="mod">
          <ac:chgData name="Hamlet Markarian" userId="4926d2b407f31d77" providerId="LiveId" clId="{1C057F98-2CC4-49E3-A2E2-A804BE88845B}" dt="2021-05-06T09:32:25.047" v="3985"/>
          <ac:spMkLst>
            <pc:docMk/>
            <pc:sldMk cId="3613713063" sldId="1694"/>
            <ac:spMk id="46" creationId="{0DF85564-76BE-4341-8055-677F7BA61CDC}"/>
          </ac:spMkLst>
        </pc:spChg>
        <pc:spChg chg="add mod">
          <ac:chgData name="Hamlet Markarian" userId="4926d2b407f31d77" providerId="LiveId" clId="{1C057F98-2CC4-49E3-A2E2-A804BE88845B}" dt="2021-05-06T09:32:25.047" v="3985"/>
          <ac:spMkLst>
            <pc:docMk/>
            <pc:sldMk cId="3613713063" sldId="1694"/>
            <ac:spMk id="48" creationId="{60B46C1D-EE2F-46D3-89E8-4F4ADB5F57BB}"/>
          </ac:spMkLst>
        </pc:spChg>
        <pc:spChg chg="mod">
          <ac:chgData name="Hamlet Markarian" userId="4926d2b407f31d77" providerId="LiveId" clId="{1C057F98-2CC4-49E3-A2E2-A804BE88845B}" dt="2021-05-06T09:32:25.047" v="3985"/>
          <ac:spMkLst>
            <pc:docMk/>
            <pc:sldMk cId="3613713063" sldId="1694"/>
            <ac:spMk id="57" creationId="{B79FE3FB-DDD9-4C52-A866-E3982D872286}"/>
          </ac:spMkLst>
        </pc:spChg>
        <pc:spChg chg="mod">
          <ac:chgData name="Hamlet Markarian" userId="4926d2b407f31d77" providerId="LiveId" clId="{1C057F98-2CC4-49E3-A2E2-A804BE88845B}" dt="2021-05-06T09:32:25.047" v="3985"/>
          <ac:spMkLst>
            <pc:docMk/>
            <pc:sldMk cId="3613713063" sldId="1694"/>
            <ac:spMk id="86" creationId="{FDE1ED42-320B-4BFA-8ACE-40BD3A7BF369}"/>
          </ac:spMkLst>
        </pc:spChg>
        <pc:spChg chg="mod">
          <ac:chgData name="Hamlet Markarian" userId="4926d2b407f31d77" providerId="LiveId" clId="{1C057F98-2CC4-49E3-A2E2-A804BE88845B}" dt="2021-05-06T09:32:25.047" v="3985"/>
          <ac:spMkLst>
            <pc:docMk/>
            <pc:sldMk cId="3613713063" sldId="1694"/>
            <ac:spMk id="87" creationId="{C92A7041-63AB-4579-B061-8A346F45FE89}"/>
          </ac:spMkLst>
        </pc:spChg>
        <pc:spChg chg="mod">
          <ac:chgData name="Hamlet Markarian" userId="4926d2b407f31d77" providerId="LiveId" clId="{1C057F98-2CC4-49E3-A2E2-A804BE88845B}" dt="2021-05-06T09:32:25.047" v="3985"/>
          <ac:spMkLst>
            <pc:docMk/>
            <pc:sldMk cId="3613713063" sldId="1694"/>
            <ac:spMk id="88" creationId="{A52498D4-8C84-436C-A629-BFD59B653407}"/>
          </ac:spMkLst>
        </pc:spChg>
        <pc:spChg chg="mod">
          <ac:chgData name="Hamlet Markarian" userId="4926d2b407f31d77" providerId="LiveId" clId="{1C057F98-2CC4-49E3-A2E2-A804BE88845B}" dt="2021-05-06T09:32:25.047" v="3985"/>
          <ac:spMkLst>
            <pc:docMk/>
            <pc:sldMk cId="3613713063" sldId="1694"/>
            <ac:spMk id="89" creationId="{3861B3D1-9F72-48F3-8F52-B469BA168883}"/>
          </ac:spMkLst>
        </pc:spChg>
        <pc:spChg chg="mod">
          <ac:chgData name="Hamlet Markarian" userId="4926d2b407f31d77" providerId="LiveId" clId="{1C057F98-2CC4-49E3-A2E2-A804BE88845B}" dt="2021-05-06T09:32:25.047" v="3985"/>
          <ac:spMkLst>
            <pc:docMk/>
            <pc:sldMk cId="3613713063" sldId="1694"/>
            <ac:spMk id="96" creationId="{BB94E991-97B4-473C-8F94-83375346173E}"/>
          </ac:spMkLst>
        </pc:spChg>
        <pc:spChg chg="mod">
          <ac:chgData name="Hamlet Markarian" userId="4926d2b407f31d77" providerId="LiveId" clId="{1C057F98-2CC4-49E3-A2E2-A804BE88845B}" dt="2021-05-06T09:32:25.047" v="3985"/>
          <ac:spMkLst>
            <pc:docMk/>
            <pc:sldMk cId="3613713063" sldId="1694"/>
            <ac:spMk id="97" creationId="{384C1A49-53C6-49A3-9EFC-DAE87884C7E6}"/>
          </ac:spMkLst>
        </pc:spChg>
        <pc:grpChg chg="add mod">
          <ac:chgData name="Hamlet Markarian" userId="4926d2b407f31d77" providerId="LiveId" clId="{1C057F98-2CC4-49E3-A2E2-A804BE88845B}" dt="2021-05-06T09:32:25.047" v="3985"/>
          <ac:grpSpMkLst>
            <pc:docMk/>
            <pc:sldMk cId="3613713063" sldId="1694"/>
            <ac:grpSpMk id="31" creationId="{617C2D20-75C9-4B77-A7DB-1B964475CE96}"/>
          </ac:grpSpMkLst>
        </pc:grpChg>
        <pc:grpChg chg="add mod">
          <ac:chgData name="Hamlet Markarian" userId="4926d2b407f31d77" providerId="LiveId" clId="{1C057F98-2CC4-49E3-A2E2-A804BE88845B}" dt="2021-05-06T09:32:25.047" v="3985"/>
          <ac:grpSpMkLst>
            <pc:docMk/>
            <pc:sldMk cId="3613713063" sldId="1694"/>
            <ac:grpSpMk id="35" creationId="{052B09CB-279A-4CAA-9CEE-E9E0911B0A1D}"/>
          </ac:grpSpMkLst>
        </pc:grpChg>
        <pc:grpChg chg="add mod">
          <ac:chgData name="Hamlet Markarian" userId="4926d2b407f31d77" providerId="LiveId" clId="{1C057F98-2CC4-49E3-A2E2-A804BE88845B}" dt="2021-05-06T09:32:25.047" v="3985"/>
          <ac:grpSpMkLst>
            <pc:docMk/>
            <pc:sldMk cId="3613713063" sldId="1694"/>
            <ac:grpSpMk id="44" creationId="{35A1B515-9315-4408-B4AC-F38A49594D38}"/>
          </ac:grpSpMkLst>
        </pc:grpChg>
        <pc:grpChg chg="add del mod">
          <ac:chgData name="Hamlet Markarian" userId="4926d2b407f31d77" providerId="LiveId" clId="{1C057F98-2CC4-49E3-A2E2-A804BE88845B}" dt="2021-05-06T09:32:25.047" v="3985"/>
          <ac:grpSpMkLst>
            <pc:docMk/>
            <pc:sldMk cId="3613713063" sldId="1694"/>
            <ac:grpSpMk id="85" creationId="{2386B6A7-AA72-4C56-84B2-783D455833CA}"/>
          </ac:grpSpMkLst>
        </pc:grpChg>
        <pc:picChg chg="mod">
          <ac:chgData name="Hamlet Markarian" userId="4926d2b407f31d77" providerId="LiveId" clId="{1C057F98-2CC4-49E3-A2E2-A804BE88845B}" dt="2021-05-06T09:32:25.047" v="3985"/>
          <ac:picMkLst>
            <pc:docMk/>
            <pc:sldMk cId="3613713063" sldId="1694"/>
            <ac:picMk id="55" creationId="{8949BDD1-2918-4A15-97B5-46AA812BFC63}"/>
          </ac:picMkLst>
        </pc:picChg>
        <pc:picChg chg="mod">
          <ac:chgData name="Hamlet Markarian" userId="4926d2b407f31d77" providerId="LiveId" clId="{1C057F98-2CC4-49E3-A2E2-A804BE88845B}" dt="2021-05-06T09:32:25.047" v="3985"/>
          <ac:picMkLst>
            <pc:docMk/>
            <pc:sldMk cId="3613713063" sldId="1694"/>
            <ac:picMk id="59" creationId="{B9526696-E983-4EDA-8A8C-E710C71CB59C}"/>
          </ac:picMkLst>
        </pc:picChg>
        <pc:picChg chg="mod">
          <ac:chgData name="Hamlet Markarian" userId="4926d2b407f31d77" providerId="LiveId" clId="{1C057F98-2CC4-49E3-A2E2-A804BE88845B}" dt="2021-05-06T09:32:25.047" v="3985"/>
          <ac:picMkLst>
            <pc:docMk/>
            <pc:sldMk cId="3613713063" sldId="1694"/>
            <ac:picMk id="63" creationId="{42E5420B-3090-4C28-A5A9-60807EFF2A15}"/>
          </ac:picMkLst>
        </pc:picChg>
        <pc:cxnChg chg="del">
          <ac:chgData name="Hamlet Markarian" userId="4926d2b407f31d77" providerId="LiveId" clId="{1C057F98-2CC4-49E3-A2E2-A804BE88845B}" dt="2021-05-05T18:55:16.061" v="1214" actId="478"/>
          <ac:cxnSpMkLst>
            <pc:docMk/>
            <pc:sldMk cId="3613713063" sldId="1694"/>
            <ac:cxnSpMk id="28" creationId="{CDA29822-9F8A-4E78-AEA8-FEEC057A4AA2}"/>
          </ac:cxnSpMkLst>
        </pc:cxnChg>
        <pc:cxnChg chg="add mod">
          <ac:chgData name="Hamlet Markarian" userId="4926d2b407f31d77" providerId="LiveId" clId="{1C057F98-2CC4-49E3-A2E2-A804BE88845B}" dt="2021-05-06T09:32:25.047" v="3985"/>
          <ac:cxnSpMkLst>
            <pc:docMk/>
            <pc:sldMk cId="3613713063" sldId="1694"/>
            <ac:cxnSpMk id="29" creationId="{7CAB94E1-AE4F-4D51-8361-EC9BAC1EF8E6}"/>
          </ac:cxnSpMkLst>
        </pc:cxnChg>
        <pc:cxnChg chg="add mod">
          <ac:chgData name="Hamlet Markarian" userId="4926d2b407f31d77" providerId="LiveId" clId="{1C057F98-2CC4-49E3-A2E2-A804BE88845B}" dt="2021-05-06T09:32:25.047" v="3985"/>
          <ac:cxnSpMkLst>
            <pc:docMk/>
            <pc:sldMk cId="3613713063" sldId="1694"/>
            <ac:cxnSpMk id="43" creationId="{15906A9E-9B35-406A-84C1-078335F393AE}"/>
          </ac:cxnSpMkLst>
        </pc:cxnChg>
        <pc:cxnChg chg="add mod">
          <ac:chgData name="Hamlet Markarian" userId="4926d2b407f31d77" providerId="LiveId" clId="{1C057F98-2CC4-49E3-A2E2-A804BE88845B}" dt="2021-05-06T09:32:25.047" v="3985"/>
          <ac:cxnSpMkLst>
            <pc:docMk/>
            <pc:sldMk cId="3613713063" sldId="1694"/>
            <ac:cxnSpMk id="47" creationId="{DFDD9475-6335-4489-A0A3-3C4EE7762DBE}"/>
          </ac:cxnSpMkLst>
        </pc:cxnChg>
      </pc:sldChg>
      <pc:sldChg chg="addSp delSp modSp add mod">
        <pc:chgData name="Hamlet Markarian" userId="4926d2b407f31d77" providerId="LiveId" clId="{1C057F98-2CC4-49E3-A2E2-A804BE88845B}" dt="2021-05-06T09:32:25.047" v="3985"/>
        <pc:sldMkLst>
          <pc:docMk/>
          <pc:sldMk cId="2036689516" sldId="1695"/>
        </pc:sldMkLst>
        <pc:spChg chg="mod">
          <ac:chgData name="Hamlet Markarian" userId="4926d2b407f31d77" providerId="LiveId" clId="{1C057F98-2CC4-49E3-A2E2-A804BE88845B}" dt="2021-05-06T09:32:25.047" v="3985"/>
          <ac:spMkLst>
            <pc:docMk/>
            <pc:sldMk cId="2036689516" sldId="1695"/>
            <ac:spMk id="5" creationId="{BC01E833-A438-4C2A-AF28-2B402D7F80E5}"/>
          </ac:spMkLst>
        </pc:spChg>
        <pc:spChg chg="del">
          <ac:chgData name="Hamlet Markarian" userId="4926d2b407f31d77" providerId="LiveId" clId="{1C057F98-2CC4-49E3-A2E2-A804BE88845B}" dt="2021-05-05T18:57:24.317" v="1239" actId="478"/>
          <ac:spMkLst>
            <pc:docMk/>
            <pc:sldMk cId="2036689516" sldId="1695"/>
            <ac:spMk id="19" creationId="{46291E2A-E52D-4A0B-BAEE-4D0196870A13}"/>
          </ac:spMkLst>
        </pc:spChg>
        <pc:spChg chg="del">
          <ac:chgData name="Hamlet Markarian" userId="4926d2b407f31d77" providerId="LiveId" clId="{1C057F98-2CC4-49E3-A2E2-A804BE88845B}" dt="2021-05-05T18:57:24.317" v="1239" actId="478"/>
          <ac:spMkLst>
            <pc:docMk/>
            <pc:sldMk cId="2036689516" sldId="1695"/>
            <ac:spMk id="20" creationId="{E9933CC2-1DCD-49D1-BD9D-E691CA5C55DC}"/>
          </ac:spMkLst>
        </pc:spChg>
        <pc:spChg chg="del">
          <ac:chgData name="Hamlet Markarian" userId="4926d2b407f31d77" providerId="LiveId" clId="{1C057F98-2CC4-49E3-A2E2-A804BE88845B}" dt="2021-05-05T18:57:24.317" v="1239" actId="478"/>
          <ac:spMkLst>
            <pc:docMk/>
            <pc:sldMk cId="2036689516" sldId="1695"/>
            <ac:spMk id="21" creationId="{787E98F5-D6CC-4C39-9AC2-8A49F458A880}"/>
          </ac:spMkLst>
        </pc:spChg>
        <pc:spChg chg="del">
          <ac:chgData name="Hamlet Markarian" userId="4926d2b407f31d77" providerId="LiveId" clId="{1C057F98-2CC4-49E3-A2E2-A804BE88845B}" dt="2021-05-05T18:57:24.317" v="1239" actId="478"/>
          <ac:spMkLst>
            <pc:docMk/>
            <pc:sldMk cId="2036689516" sldId="1695"/>
            <ac:spMk id="22" creationId="{FEC68081-9B7E-47AE-B209-E73830F473DF}"/>
          </ac:spMkLst>
        </pc:spChg>
        <pc:spChg chg="del">
          <ac:chgData name="Hamlet Markarian" userId="4926d2b407f31d77" providerId="LiveId" clId="{1C057F98-2CC4-49E3-A2E2-A804BE88845B}" dt="2021-05-05T18:57:24.317" v="1239" actId="478"/>
          <ac:spMkLst>
            <pc:docMk/>
            <pc:sldMk cId="2036689516" sldId="1695"/>
            <ac:spMk id="23" creationId="{89BD9D38-94D3-4202-8D31-ACF90146F803}"/>
          </ac:spMkLst>
        </pc:spChg>
        <pc:spChg chg="del">
          <ac:chgData name="Hamlet Markarian" userId="4926d2b407f31d77" providerId="LiveId" clId="{1C057F98-2CC4-49E3-A2E2-A804BE88845B}" dt="2021-05-05T18:57:24.317" v="1239" actId="478"/>
          <ac:spMkLst>
            <pc:docMk/>
            <pc:sldMk cId="2036689516" sldId="1695"/>
            <ac:spMk id="30" creationId="{CCABE1D7-8EC4-465B-A142-2840CAF7700A}"/>
          </ac:spMkLst>
        </pc:spChg>
        <pc:spChg chg="del">
          <ac:chgData name="Hamlet Markarian" userId="4926d2b407f31d77" providerId="LiveId" clId="{1C057F98-2CC4-49E3-A2E2-A804BE88845B}" dt="2021-05-05T18:57:24.317" v="1239" actId="478"/>
          <ac:spMkLst>
            <pc:docMk/>
            <pc:sldMk cId="2036689516" sldId="1695"/>
            <ac:spMk id="38" creationId="{C97B106D-9791-43B6-A7AE-6565A124FBCD}"/>
          </ac:spMkLst>
        </pc:spChg>
        <pc:spChg chg="del">
          <ac:chgData name="Hamlet Markarian" userId="4926d2b407f31d77" providerId="LiveId" clId="{1C057F98-2CC4-49E3-A2E2-A804BE88845B}" dt="2021-05-05T18:57:24.317" v="1239" actId="478"/>
          <ac:spMkLst>
            <pc:docMk/>
            <pc:sldMk cId="2036689516" sldId="1695"/>
            <ac:spMk id="39" creationId="{47D5EC06-3F52-4410-AC19-D167F87D32A4}"/>
          </ac:spMkLst>
        </pc:spChg>
        <pc:spChg chg="del">
          <ac:chgData name="Hamlet Markarian" userId="4926d2b407f31d77" providerId="LiveId" clId="{1C057F98-2CC4-49E3-A2E2-A804BE88845B}" dt="2021-05-05T18:57:24.317" v="1239" actId="478"/>
          <ac:spMkLst>
            <pc:docMk/>
            <pc:sldMk cId="2036689516" sldId="1695"/>
            <ac:spMk id="40" creationId="{20F28998-4455-4525-A995-693915189169}"/>
          </ac:spMkLst>
        </pc:spChg>
        <pc:spChg chg="del">
          <ac:chgData name="Hamlet Markarian" userId="4926d2b407f31d77" providerId="LiveId" clId="{1C057F98-2CC4-49E3-A2E2-A804BE88845B}" dt="2021-05-05T18:57:24.317" v="1239" actId="478"/>
          <ac:spMkLst>
            <pc:docMk/>
            <pc:sldMk cId="2036689516" sldId="1695"/>
            <ac:spMk id="41" creationId="{23680D0F-2835-42EE-BC9E-D57915108E80}"/>
          </ac:spMkLst>
        </pc:spChg>
        <pc:spChg chg="del">
          <ac:chgData name="Hamlet Markarian" userId="4926d2b407f31d77" providerId="LiveId" clId="{1C057F98-2CC4-49E3-A2E2-A804BE88845B}" dt="2021-05-05T18:57:24.317" v="1239" actId="478"/>
          <ac:spMkLst>
            <pc:docMk/>
            <pc:sldMk cId="2036689516" sldId="1695"/>
            <ac:spMk id="42" creationId="{2449ABB4-5656-4D2B-AA67-8972993B04A4}"/>
          </ac:spMkLst>
        </pc:spChg>
        <pc:spChg chg="del">
          <ac:chgData name="Hamlet Markarian" userId="4926d2b407f31d77" providerId="LiveId" clId="{1C057F98-2CC4-49E3-A2E2-A804BE88845B}" dt="2021-05-05T18:57:24.317" v="1239" actId="478"/>
          <ac:spMkLst>
            <pc:docMk/>
            <pc:sldMk cId="2036689516" sldId="1695"/>
            <ac:spMk id="48" creationId="{60B46C1D-EE2F-46D3-89E8-4F4ADB5F57BB}"/>
          </ac:spMkLst>
        </pc:spChg>
        <pc:spChg chg="add mod ord">
          <ac:chgData name="Hamlet Markarian" userId="4926d2b407f31d77" providerId="LiveId" clId="{1C057F98-2CC4-49E3-A2E2-A804BE88845B}" dt="2021-05-06T09:32:25.047" v="3985"/>
          <ac:spMkLst>
            <pc:docMk/>
            <pc:sldMk cId="2036689516" sldId="1695"/>
            <ac:spMk id="49" creationId="{0B7AD1F9-365D-4F1C-89C3-2D5BC34B146B}"/>
          </ac:spMkLst>
        </pc:spChg>
        <pc:spChg chg="add mod">
          <ac:chgData name="Hamlet Markarian" userId="4926d2b407f31d77" providerId="LiveId" clId="{1C057F98-2CC4-49E3-A2E2-A804BE88845B}" dt="2021-05-06T09:32:25.047" v="3985"/>
          <ac:spMkLst>
            <pc:docMk/>
            <pc:sldMk cId="2036689516" sldId="1695"/>
            <ac:spMk id="50" creationId="{2D98478B-74ED-4F37-80A4-B81D4A85F38B}"/>
          </ac:spMkLst>
        </pc:spChg>
        <pc:spChg chg="add mod">
          <ac:chgData name="Hamlet Markarian" userId="4926d2b407f31d77" providerId="LiveId" clId="{1C057F98-2CC4-49E3-A2E2-A804BE88845B}" dt="2021-05-06T09:32:25.047" v="3985"/>
          <ac:spMkLst>
            <pc:docMk/>
            <pc:sldMk cId="2036689516" sldId="1695"/>
            <ac:spMk id="51" creationId="{75DD5507-A161-4AF6-97ED-CFBFDDC1A0F6}"/>
          </ac:spMkLst>
        </pc:spChg>
        <pc:spChg chg="add mod">
          <ac:chgData name="Hamlet Markarian" userId="4926d2b407f31d77" providerId="LiveId" clId="{1C057F98-2CC4-49E3-A2E2-A804BE88845B}" dt="2021-05-06T09:32:25.047" v="3985"/>
          <ac:spMkLst>
            <pc:docMk/>
            <pc:sldMk cId="2036689516" sldId="1695"/>
            <ac:spMk id="52" creationId="{DC1601E2-C175-408D-A4E9-EFE4DBE704B6}"/>
          </ac:spMkLst>
        </pc:spChg>
        <pc:spChg chg="add mod">
          <ac:chgData name="Hamlet Markarian" userId="4926d2b407f31d77" providerId="LiveId" clId="{1C057F98-2CC4-49E3-A2E2-A804BE88845B}" dt="2021-05-06T09:32:25.047" v="3985"/>
          <ac:spMkLst>
            <pc:docMk/>
            <pc:sldMk cId="2036689516" sldId="1695"/>
            <ac:spMk id="53" creationId="{0F1B1D99-D921-4B92-B970-009BFC0AD3A3}"/>
          </ac:spMkLst>
        </pc:spChg>
        <pc:spChg chg="add mod">
          <ac:chgData name="Hamlet Markarian" userId="4926d2b407f31d77" providerId="LiveId" clId="{1C057F98-2CC4-49E3-A2E2-A804BE88845B}" dt="2021-05-06T09:32:25.047" v="3985"/>
          <ac:spMkLst>
            <pc:docMk/>
            <pc:sldMk cId="2036689516" sldId="1695"/>
            <ac:spMk id="54" creationId="{B8B3AD01-E3CE-4090-BEE7-36C222BCADF4}"/>
          </ac:spMkLst>
        </pc:spChg>
        <pc:spChg chg="add mod">
          <ac:chgData name="Hamlet Markarian" userId="4926d2b407f31d77" providerId="LiveId" clId="{1C057F98-2CC4-49E3-A2E2-A804BE88845B}" dt="2021-05-06T09:32:25.047" v="3985"/>
          <ac:spMkLst>
            <pc:docMk/>
            <pc:sldMk cId="2036689516" sldId="1695"/>
            <ac:spMk id="56" creationId="{ACA95BDF-957E-4A14-AB83-BA87EA7FFCAA}"/>
          </ac:spMkLst>
        </pc:spChg>
        <pc:spChg chg="mod">
          <ac:chgData name="Hamlet Markarian" userId="4926d2b407f31d77" providerId="LiveId" clId="{1C057F98-2CC4-49E3-A2E2-A804BE88845B}" dt="2021-05-06T09:32:25.047" v="3985"/>
          <ac:spMkLst>
            <pc:docMk/>
            <pc:sldMk cId="2036689516" sldId="1695"/>
            <ac:spMk id="57" creationId="{B79FE3FB-DDD9-4C52-A866-E3982D872286}"/>
          </ac:spMkLst>
        </pc:spChg>
        <pc:spChg chg="add mod ord">
          <ac:chgData name="Hamlet Markarian" userId="4926d2b407f31d77" providerId="LiveId" clId="{1C057F98-2CC4-49E3-A2E2-A804BE88845B}" dt="2021-05-06T09:32:25.047" v="3985"/>
          <ac:spMkLst>
            <pc:docMk/>
            <pc:sldMk cId="2036689516" sldId="1695"/>
            <ac:spMk id="58" creationId="{A22C747F-C63B-412D-BF82-7315E4834364}"/>
          </ac:spMkLst>
        </pc:spChg>
        <pc:spChg chg="add mod">
          <ac:chgData name="Hamlet Markarian" userId="4926d2b407f31d77" providerId="LiveId" clId="{1C057F98-2CC4-49E3-A2E2-A804BE88845B}" dt="2021-05-06T09:32:25.047" v="3985"/>
          <ac:spMkLst>
            <pc:docMk/>
            <pc:sldMk cId="2036689516" sldId="1695"/>
            <ac:spMk id="61" creationId="{C5175F2B-C459-4E83-AC2B-9E2F87AB439F}"/>
          </ac:spMkLst>
        </pc:spChg>
        <pc:spChg chg="add mod">
          <ac:chgData name="Hamlet Markarian" userId="4926d2b407f31d77" providerId="LiveId" clId="{1C057F98-2CC4-49E3-A2E2-A804BE88845B}" dt="2021-05-06T09:32:25.047" v="3985"/>
          <ac:spMkLst>
            <pc:docMk/>
            <pc:sldMk cId="2036689516" sldId="1695"/>
            <ac:spMk id="62" creationId="{FF11F3B5-1CFD-4A53-91BC-26CCB6892CF7}"/>
          </ac:spMkLst>
        </pc:spChg>
        <pc:spChg chg="mod">
          <ac:chgData name="Hamlet Markarian" userId="4926d2b407f31d77" providerId="LiveId" clId="{1C057F98-2CC4-49E3-A2E2-A804BE88845B}" dt="2021-05-06T09:32:25.047" v="3985"/>
          <ac:spMkLst>
            <pc:docMk/>
            <pc:sldMk cId="2036689516" sldId="1695"/>
            <ac:spMk id="86" creationId="{FDE1ED42-320B-4BFA-8ACE-40BD3A7BF369}"/>
          </ac:spMkLst>
        </pc:spChg>
        <pc:spChg chg="mod">
          <ac:chgData name="Hamlet Markarian" userId="4926d2b407f31d77" providerId="LiveId" clId="{1C057F98-2CC4-49E3-A2E2-A804BE88845B}" dt="2021-05-06T09:32:25.047" v="3985"/>
          <ac:spMkLst>
            <pc:docMk/>
            <pc:sldMk cId="2036689516" sldId="1695"/>
            <ac:spMk id="87" creationId="{C92A7041-63AB-4579-B061-8A346F45FE89}"/>
          </ac:spMkLst>
        </pc:spChg>
        <pc:spChg chg="mod">
          <ac:chgData name="Hamlet Markarian" userId="4926d2b407f31d77" providerId="LiveId" clId="{1C057F98-2CC4-49E3-A2E2-A804BE88845B}" dt="2021-05-06T09:32:25.047" v="3985"/>
          <ac:spMkLst>
            <pc:docMk/>
            <pc:sldMk cId="2036689516" sldId="1695"/>
            <ac:spMk id="88" creationId="{A52498D4-8C84-436C-A629-BFD59B653407}"/>
          </ac:spMkLst>
        </pc:spChg>
        <pc:spChg chg="mod">
          <ac:chgData name="Hamlet Markarian" userId="4926d2b407f31d77" providerId="LiveId" clId="{1C057F98-2CC4-49E3-A2E2-A804BE88845B}" dt="2021-05-06T09:32:25.047" v="3985"/>
          <ac:spMkLst>
            <pc:docMk/>
            <pc:sldMk cId="2036689516" sldId="1695"/>
            <ac:spMk id="89" creationId="{3861B3D1-9F72-48F3-8F52-B469BA168883}"/>
          </ac:spMkLst>
        </pc:spChg>
        <pc:spChg chg="mod">
          <ac:chgData name="Hamlet Markarian" userId="4926d2b407f31d77" providerId="LiveId" clId="{1C057F98-2CC4-49E3-A2E2-A804BE88845B}" dt="2021-05-06T09:32:25.047" v="3985"/>
          <ac:spMkLst>
            <pc:docMk/>
            <pc:sldMk cId="2036689516" sldId="1695"/>
            <ac:spMk id="96" creationId="{BB94E991-97B4-473C-8F94-83375346173E}"/>
          </ac:spMkLst>
        </pc:spChg>
        <pc:spChg chg="mod">
          <ac:chgData name="Hamlet Markarian" userId="4926d2b407f31d77" providerId="LiveId" clId="{1C057F98-2CC4-49E3-A2E2-A804BE88845B}" dt="2021-05-06T09:32:25.047" v="3985"/>
          <ac:spMkLst>
            <pc:docMk/>
            <pc:sldMk cId="2036689516" sldId="1695"/>
            <ac:spMk id="97" creationId="{384C1A49-53C6-49A3-9EFC-DAE87884C7E6}"/>
          </ac:spMkLst>
        </pc:spChg>
        <pc:grpChg chg="del">
          <ac:chgData name="Hamlet Markarian" userId="4926d2b407f31d77" providerId="LiveId" clId="{1C057F98-2CC4-49E3-A2E2-A804BE88845B}" dt="2021-05-05T18:57:24.317" v="1239" actId="478"/>
          <ac:grpSpMkLst>
            <pc:docMk/>
            <pc:sldMk cId="2036689516" sldId="1695"/>
            <ac:grpSpMk id="31" creationId="{617C2D20-75C9-4B77-A7DB-1B964475CE96}"/>
          </ac:grpSpMkLst>
        </pc:grpChg>
        <pc:grpChg chg="del">
          <ac:chgData name="Hamlet Markarian" userId="4926d2b407f31d77" providerId="LiveId" clId="{1C057F98-2CC4-49E3-A2E2-A804BE88845B}" dt="2021-05-05T18:57:24.317" v="1239" actId="478"/>
          <ac:grpSpMkLst>
            <pc:docMk/>
            <pc:sldMk cId="2036689516" sldId="1695"/>
            <ac:grpSpMk id="35" creationId="{052B09CB-279A-4CAA-9CEE-E9E0911B0A1D}"/>
          </ac:grpSpMkLst>
        </pc:grpChg>
        <pc:grpChg chg="del">
          <ac:chgData name="Hamlet Markarian" userId="4926d2b407f31d77" providerId="LiveId" clId="{1C057F98-2CC4-49E3-A2E2-A804BE88845B}" dt="2021-05-05T18:57:24.317" v="1239" actId="478"/>
          <ac:grpSpMkLst>
            <pc:docMk/>
            <pc:sldMk cId="2036689516" sldId="1695"/>
            <ac:grpSpMk id="44" creationId="{35A1B515-9315-4408-B4AC-F38A49594D38}"/>
          </ac:grpSpMkLst>
        </pc:grpChg>
        <pc:grpChg chg="add del mod">
          <ac:chgData name="Hamlet Markarian" userId="4926d2b407f31d77" providerId="LiveId" clId="{1C057F98-2CC4-49E3-A2E2-A804BE88845B}" dt="2021-05-06T09:32:25.047" v="3985"/>
          <ac:grpSpMkLst>
            <pc:docMk/>
            <pc:sldMk cId="2036689516" sldId="1695"/>
            <ac:grpSpMk id="85" creationId="{2386B6A7-AA72-4C56-84B2-783D455833CA}"/>
          </ac:grpSpMkLst>
        </pc:grpChg>
        <pc:picChg chg="mod">
          <ac:chgData name="Hamlet Markarian" userId="4926d2b407f31d77" providerId="LiveId" clId="{1C057F98-2CC4-49E3-A2E2-A804BE88845B}" dt="2021-05-06T09:32:25.047" v="3985"/>
          <ac:picMkLst>
            <pc:docMk/>
            <pc:sldMk cId="2036689516" sldId="1695"/>
            <ac:picMk id="55" creationId="{8949BDD1-2918-4A15-97B5-46AA812BFC63}"/>
          </ac:picMkLst>
        </pc:picChg>
        <pc:picChg chg="mod">
          <ac:chgData name="Hamlet Markarian" userId="4926d2b407f31d77" providerId="LiveId" clId="{1C057F98-2CC4-49E3-A2E2-A804BE88845B}" dt="2021-05-06T09:32:25.047" v="3985"/>
          <ac:picMkLst>
            <pc:docMk/>
            <pc:sldMk cId="2036689516" sldId="1695"/>
            <ac:picMk id="59" creationId="{B9526696-E983-4EDA-8A8C-E710C71CB59C}"/>
          </ac:picMkLst>
        </pc:picChg>
        <pc:picChg chg="add mod">
          <ac:chgData name="Hamlet Markarian" userId="4926d2b407f31d77" providerId="LiveId" clId="{1C057F98-2CC4-49E3-A2E2-A804BE88845B}" dt="2021-05-06T09:32:25.047" v="3985"/>
          <ac:picMkLst>
            <pc:docMk/>
            <pc:sldMk cId="2036689516" sldId="1695"/>
            <ac:picMk id="60" creationId="{4804F24C-5807-4AC5-8080-939E51EAC08D}"/>
          </ac:picMkLst>
        </pc:picChg>
        <pc:picChg chg="mod">
          <ac:chgData name="Hamlet Markarian" userId="4926d2b407f31d77" providerId="LiveId" clId="{1C057F98-2CC4-49E3-A2E2-A804BE88845B}" dt="2021-05-06T09:32:25.047" v="3985"/>
          <ac:picMkLst>
            <pc:docMk/>
            <pc:sldMk cId="2036689516" sldId="1695"/>
            <ac:picMk id="63" creationId="{42E5420B-3090-4C28-A5A9-60807EFF2A15}"/>
          </ac:picMkLst>
        </pc:picChg>
        <pc:cxnChg chg="del">
          <ac:chgData name="Hamlet Markarian" userId="4926d2b407f31d77" providerId="LiveId" clId="{1C057F98-2CC4-49E3-A2E2-A804BE88845B}" dt="2021-05-05T18:57:24.317" v="1239" actId="478"/>
          <ac:cxnSpMkLst>
            <pc:docMk/>
            <pc:sldMk cId="2036689516" sldId="1695"/>
            <ac:cxnSpMk id="29" creationId="{7CAB94E1-AE4F-4D51-8361-EC9BAC1EF8E6}"/>
          </ac:cxnSpMkLst>
        </pc:cxnChg>
        <pc:cxnChg chg="del">
          <ac:chgData name="Hamlet Markarian" userId="4926d2b407f31d77" providerId="LiveId" clId="{1C057F98-2CC4-49E3-A2E2-A804BE88845B}" dt="2021-05-05T18:57:24.317" v="1239" actId="478"/>
          <ac:cxnSpMkLst>
            <pc:docMk/>
            <pc:sldMk cId="2036689516" sldId="1695"/>
            <ac:cxnSpMk id="43" creationId="{15906A9E-9B35-406A-84C1-078335F393AE}"/>
          </ac:cxnSpMkLst>
        </pc:cxnChg>
        <pc:cxnChg chg="del">
          <ac:chgData name="Hamlet Markarian" userId="4926d2b407f31d77" providerId="LiveId" clId="{1C057F98-2CC4-49E3-A2E2-A804BE88845B}" dt="2021-05-05T18:57:24.317" v="1239" actId="478"/>
          <ac:cxnSpMkLst>
            <pc:docMk/>
            <pc:sldMk cId="2036689516" sldId="1695"/>
            <ac:cxnSpMk id="47" creationId="{DFDD9475-6335-4489-A0A3-3C4EE7762DBE}"/>
          </ac:cxnSpMkLst>
        </pc:cxnChg>
      </pc:sldChg>
      <pc:sldChg chg="addSp delSp modSp add mod">
        <pc:chgData name="Hamlet Markarian" userId="4926d2b407f31d77" providerId="LiveId" clId="{1C057F98-2CC4-49E3-A2E2-A804BE88845B}" dt="2021-05-06T09:32:25.047" v="3985"/>
        <pc:sldMkLst>
          <pc:docMk/>
          <pc:sldMk cId="1457580073" sldId="1696"/>
        </pc:sldMkLst>
        <pc:spChg chg="mod">
          <ac:chgData name="Hamlet Markarian" userId="4926d2b407f31d77" providerId="LiveId" clId="{1C057F98-2CC4-49E3-A2E2-A804BE88845B}" dt="2021-05-06T09:32:25.047" v="3985"/>
          <ac:spMkLst>
            <pc:docMk/>
            <pc:sldMk cId="1457580073" sldId="1696"/>
            <ac:spMk id="5" creationId="{BC01E833-A438-4C2A-AF28-2B402D7F80E5}"/>
          </ac:spMkLst>
        </pc:spChg>
        <pc:spChg chg="add mod ord">
          <ac:chgData name="Hamlet Markarian" userId="4926d2b407f31d77" providerId="LiveId" clId="{1C057F98-2CC4-49E3-A2E2-A804BE88845B}" dt="2021-05-06T09:32:25.047" v="3985"/>
          <ac:spMkLst>
            <pc:docMk/>
            <pc:sldMk cId="1457580073" sldId="1696"/>
            <ac:spMk id="25" creationId="{E04D934E-4299-4E8D-9713-18F11D03A265}"/>
          </ac:spMkLst>
        </pc:spChg>
        <pc:spChg chg="add del mod">
          <ac:chgData name="Hamlet Markarian" userId="4926d2b407f31d77" providerId="LiveId" clId="{1C057F98-2CC4-49E3-A2E2-A804BE88845B}" dt="2021-05-05T19:17:44.446" v="1318" actId="478"/>
          <ac:spMkLst>
            <pc:docMk/>
            <pc:sldMk cId="1457580073" sldId="1696"/>
            <ac:spMk id="26" creationId="{8A66B7BA-79E5-4416-AEFB-EC003F971AD1}"/>
          </ac:spMkLst>
        </pc:spChg>
        <pc:spChg chg="add mod ord">
          <ac:chgData name="Hamlet Markarian" userId="4926d2b407f31d77" providerId="LiveId" clId="{1C057F98-2CC4-49E3-A2E2-A804BE88845B}" dt="2021-05-06T09:32:25.047" v="3985"/>
          <ac:spMkLst>
            <pc:docMk/>
            <pc:sldMk cId="1457580073" sldId="1696"/>
            <ac:spMk id="27" creationId="{7CAF7B60-9DBB-43C8-B41B-339A645597FC}"/>
          </ac:spMkLst>
        </pc:spChg>
        <pc:spChg chg="add mod">
          <ac:chgData name="Hamlet Markarian" userId="4926d2b407f31d77" providerId="LiveId" clId="{1C057F98-2CC4-49E3-A2E2-A804BE88845B}" dt="2021-05-06T09:32:25.047" v="3985"/>
          <ac:spMkLst>
            <pc:docMk/>
            <pc:sldMk cId="1457580073" sldId="1696"/>
            <ac:spMk id="28" creationId="{54CEA892-D63E-451A-9112-F4DE3626187B}"/>
          </ac:spMkLst>
        </pc:spChg>
        <pc:spChg chg="add mod ord">
          <ac:chgData name="Hamlet Markarian" userId="4926d2b407f31d77" providerId="LiveId" clId="{1C057F98-2CC4-49E3-A2E2-A804BE88845B}" dt="2021-05-06T09:32:25.047" v="3985"/>
          <ac:spMkLst>
            <pc:docMk/>
            <pc:sldMk cId="1457580073" sldId="1696"/>
            <ac:spMk id="29" creationId="{5C5067B2-FC96-4647-AA2C-22D64EEDFFC6}"/>
          </ac:spMkLst>
        </pc:spChg>
        <pc:spChg chg="add mod">
          <ac:chgData name="Hamlet Markarian" userId="4926d2b407f31d77" providerId="LiveId" clId="{1C057F98-2CC4-49E3-A2E2-A804BE88845B}" dt="2021-05-06T09:32:25.047" v="3985"/>
          <ac:spMkLst>
            <pc:docMk/>
            <pc:sldMk cId="1457580073" sldId="1696"/>
            <ac:spMk id="30" creationId="{508EF8D3-4619-472E-82C7-A09B608DC10A}"/>
          </ac:spMkLst>
        </pc:spChg>
        <pc:spChg chg="mod">
          <ac:chgData name="Hamlet Markarian" userId="4926d2b407f31d77" providerId="LiveId" clId="{1C057F98-2CC4-49E3-A2E2-A804BE88845B}" dt="2021-05-06T09:32:25.047" v="3985"/>
          <ac:spMkLst>
            <pc:docMk/>
            <pc:sldMk cId="1457580073" sldId="1696"/>
            <ac:spMk id="32" creationId="{397712B3-BEF7-4F0C-9203-3AE9C1BA8578}"/>
          </ac:spMkLst>
        </pc:spChg>
        <pc:spChg chg="add mod">
          <ac:chgData name="Hamlet Markarian" userId="4926d2b407f31d77" providerId="LiveId" clId="{1C057F98-2CC4-49E3-A2E2-A804BE88845B}" dt="2021-05-06T09:32:25.047" v="3985"/>
          <ac:spMkLst>
            <pc:docMk/>
            <pc:sldMk cId="1457580073" sldId="1696"/>
            <ac:spMk id="34" creationId="{DBB588E0-259B-4B02-A3D7-1AFDA0AE4F36}"/>
          </ac:spMkLst>
        </pc:spChg>
        <pc:spChg chg="add mod">
          <ac:chgData name="Hamlet Markarian" userId="4926d2b407f31d77" providerId="LiveId" clId="{1C057F98-2CC4-49E3-A2E2-A804BE88845B}" dt="2021-05-06T09:32:25.047" v="3985"/>
          <ac:spMkLst>
            <pc:docMk/>
            <pc:sldMk cId="1457580073" sldId="1696"/>
            <ac:spMk id="35" creationId="{DB38D9BD-E552-4E0C-A51F-F777067AA02E}"/>
          </ac:spMkLst>
        </pc:spChg>
        <pc:spChg chg="add mod">
          <ac:chgData name="Hamlet Markarian" userId="4926d2b407f31d77" providerId="LiveId" clId="{1C057F98-2CC4-49E3-A2E2-A804BE88845B}" dt="2021-05-06T09:32:25.047" v="3985"/>
          <ac:spMkLst>
            <pc:docMk/>
            <pc:sldMk cId="1457580073" sldId="1696"/>
            <ac:spMk id="37" creationId="{707533BA-2404-4938-86D4-8112730AC22F}"/>
          </ac:spMkLst>
        </pc:spChg>
        <pc:spChg chg="mod">
          <ac:chgData name="Hamlet Markarian" userId="4926d2b407f31d77" providerId="LiveId" clId="{1C057F98-2CC4-49E3-A2E2-A804BE88845B}" dt="2021-05-06T09:32:25.047" v="3985"/>
          <ac:spMkLst>
            <pc:docMk/>
            <pc:sldMk cId="1457580073" sldId="1696"/>
            <ac:spMk id="39" creationId="{4B4AD70D-66C3-472F-BD4E-6EFCEDB4CBC0}"/>
          </ac:spMkLst>
        </pc:spChg>
        <pc:spChg chg="add mod">
          <ac:chgData name="Hamlet Markarian" userId="4926d2b407f31d77" providerId="LiveId" clId="{1C057F98-2CC4-49E3-A2E2-A804BE88845B}" dt="2021-05-06T09:32:25.047" v="3985"/>
          <ac:spMkLst>
            <pc:docMk/>
            <pc:sldMk cId="1457580073" sldId="1696"/>
            <ac:spMk id="41" creationId="{F78AB589-6E21-4CD4-A995-589927F2DE33}"/>
          </ac:spMkLst>
        </pc:spChg>
        <pc:spChg chg="add mod">
          <ac:chgData name="Hamlet Markarian" userId="4926d2b407f31d77" providerId="LiveId" clId="{1C057F98-2CC4-49E3-A2E2-A804BE88845B}" dt="2021-05-06T09:32:25.047" v="3985"/>
          <ac:spMkLst>
            <pc:docMk/>
            <pc:sldMk cId="1457580073" sldId="1696"/>
            <ac:spMk id="42" creationId="{2A3473C3-AB5B-4827-AEB7-115BACB2B0DC}"/>
          </ac:spMkLst>
        </pc:spChg>
        <pc:spChg chg="add mod">
          <ac:chgData name="Hamlet Markarian" userId="4926d2b407f31d77" providerId="LiveId" clId="{1C057F98-2CC4-49E3-A2E2-A804BE88845B}" dt="2021-05-06T09:32:25.047" v="3985"/>
          <ac:spMkLst>
            <pc:docMk/>
            <pc:sldMk cId="1457580073" sldId="1696"/>
            <ac:spMk id="43" creationId="{668CAB78-5239-4B71-9921-134FA23BE36F}"/>
          </ac:spMkLst>
        </pc:spChg>
        <pc:spChg chg="add mod">
          <ac:chgData name="Hamlet Markarian" userId="4926d2b407f31d77" providerId="LiveId" clId="{1C057F98-2CC4-49E3-A2E2-A804BE88845B}" dt="2021-05-06T09:32:25.047" v="3985"/>
          <ac:spMkLst>
            <pc:docMk/>
            <pc:sldMk cId="1457580073" sldId="1696"/>
            <ac:spMk id="44" creationId="{3DA026BB-0097-4832-976B-CB394E975E7C}"/>
          </ac:spMkLst>
        </pc:spChg>
        <pc:spChg chg="add mod">
          <ac:chgData name="Hamlet Markarian" userId="4926d2b407f31d77" providerId="LiveId" clId="{1C057F98-2CC4-49E3-A2E2-A804BE88845B}" dt="2021-05-06T09:32:25.047" v="3985"/>
          <ac:spMkLst>
            <pc:docMk/>
            <pc:sldMk cId="1457580073" sldId="1696"/>
            <ac:spMk id="45" creationId="{6F7D4F74-EE3A-494E-8E08-15000DE50C4A}"/>
          </ac:spMkLst>
        </pc:spChg>
        <pc:spChg chg="add mod">
          <ac:chgData name="Hamlet Markarian" userId="4926d2b407f31d77" providerId="LiveId" clId="{1C057F98-2CC4-49E3-A2E2-A804BE88845B}" dt="2021-05-06T09:32:25.047" v="3985"/>
          <ac:spMkLst>
            <pc:docMk/>
            <pc:sldMk cId="1457580073" sldId="1696"/>
            <ac:spMk id="46" creationId="{E83C8D01-984E-4ECE-8706-922902DA4A46}"/>
          </ac:spMkLst>
        </pc:spChg>
        <pc:spChg chg="add mod">
          <ac:chgData name="Hamlet Markarian" userId="4926d2b407f31d77" providerId="LiveId" clId="{1C057F98-2CC4-49E3-A2E2-A804BE88845B}" dt="2021-05-06T09:32:25.047" v="3985"/>
          <ac:spMkLst>
            <pc:docMk/>
            <pc:sldMk cId="1457580073" sldId="1696"/>
            <ac:spMk id="47" creationId="{02EB246C-543B-45C5-B8C9-E3FC7CB8D536}"/>
          </ac:spMkLst>
        </pc:spChg>
        <pc:spChg chg="add mod">
          <ac:chgData name="Hamlet Markarian" userId="4926d2b407f31d77" providerId="LiveId" clId="{1C057F98-2CC4-49E3-A2E2-A804BE88845B}" dt="2021-05-06T09:32:25.047" v="3985"/>
          <ac:spMkLst>
            <pc:docMk/>
            <pc:sldMk cId="1457580073" sldId="1696"/>
            <ac:spMk id="48" creationId="{F989DFEB-AF14-4FC1-A07C-3811444082FD}"/>
          </ac:spMkLst>
        </pc:spChg>
        <pc:spChg chg="del">
          <ac:chgData name="Hamlet Markarian" userId="4926d2b407f31d77" providerId="LiveId" clId="{1C057F98-2CC4-49E3-A2E2-A804BE88845B}" dt="2021-05-05T19:16:53.678" v="1312" actId="478"/>
          <ac:spMkLst>
            <pc:docMk/>
            <pc:sldMk cId="1457580073" sldId="1696"/>
            <ac:spMk id="49" creationId="{0B7AD1F9-365D-4F1C-89C3-2D5BC34B146B}"/>
          </ac:spMkLst>
        </pc:spChg>
        <pc:spChg chg="del">
          <ac:chgData name="Hamlet Markarian" userId="4926d2b407f31d77" providerId="LiveId" clId="{1C057F98-2CC4-49E3-A2E2-A804BE88845B}" dt="2021-05-05T19:16:59.792" v="1314" actId="478"/>
          <ac:spMkLst>
            <pc:docMk/>
            <pc:sldMk cId="1457580073" sldId="1696"/>
            <ac:spMk id="50" creationId="{2D98478B-74ED-4F37-80A4-B81D4A85F38B}"/>
          </ac:spMkLst>
        </pc:spChg>
        <pc:spChg chg="del">
          <ac:chgData name="Hamlet Markarian" userId="4926d2b407f31d77" providerId="LiveId" clId="{1C057F98-2CC4-49E3-A2E2-A804BE88845B}" dt="2021-05-05T19:16:53.678" v="1312" actId="478"/>
          <ac:spMkLst>
            <pc:docMk/>
            <pc:sldMk cId="1457580073" sldId="1696"/>
            <ac:spMk id="51" creationId="{75DD5507-A161-4AF6-97ED-CFBFDDC1A0F6}"/>
          </ac:spMkLst>
        </pc:spChg>
        <pc:spChg chg="del">
          <ac:chgData name="Hamlet Markarian" userId="4926d2b407f31d77" providerId="LiveId" clId="{1C057F98-2CC4-49E3-A2E2-A804BE88845B}" dt="2021-05-05T19:16:53.678" v="1312" actId="478"/>
          <ac:spMkLst>
            <pc:docMk/>
            <pc:sldMk cId="1457580073" sldId="1696"/>
            <ac:spMk id="52" creationId="{DC1601E2-C175-408D-A4E9-EFE4DBE704B6}"/>
          </ac:spMkLst>
        </pc:spChg>
        <pc:spChg chg="del">
          <ac:chgData name="Hamlet Markarian" userId="4926d2b407f31d77" providerId="LiveId" clId="{1C057F98-2CC4-49E3-A2E2-A804BE88845B}" dt="2021-05-05T19:16:53.678" v="1312" actId="478"/>
          <ac:spMkLst>
            <pc:docMk/>
            <pc:sldMk cId="1457580073" sldId="1696"/>
            <ac:spMk id="53" creationId="{0F1B1D99-D921-4B92-B970-009BFC0AD3A3}"/>
          </ac:spMkLst>
        </pc:spChg>
        <pc:spChg chg="del">
          <ac:chgData name="Hamlet Markarian" userId="4926d2b407f31d77" providerId="LiveId" clId="{1C057F98-2CC4-49E3-A2E2-A804BE88845B}" dt="2021-05-05T19:16:57.086" v="1313" actId="478"/>
          <ac:spMkLst>
            <pc:docMk/>
            <pc:sldMk cId="1457580073" sldId="1696"/>
            <ac:spMk id="54" creationId="{B8B3AD01-E3CE-4090-BEE7-36C222BCADF4}"/>
          </ac:spMkLst>
        </pc:spChg>
        <pc:spChg chg="del">
          <ac:chgData name="Hamlet Markarian" userId="4926d2b407f31d77" providerId="LiveId" clId="{1C057F98-2CC4-49E3-A2E2-A804BE88845B}" dt="2021-05-05T19:16:57.086" v="1313" actId="478"/>
          <ac:spMkLst>
            <pc:docMk/>
            <pc:sldMk cId="1457580073" sldId="1696"/>
            <ac:spMk id="56" creationId="{ACA95BDF-957E-4A14-AB83-BA87EA7FFCAA}"/>
          </ac:spMkLst>
        </pc:spChg>
        <pc:spChg chg="mod">
          <ac:chgData name="Hamlet Markarian" userId="4926d2b407f31d77" providerId="LiveId" clId="{1C057F98-2CC4-49E3-A2E2-A804BE88845B}" dt="2021-05-06T09:32:25.047" v="3985"/>
          <ac:spMkLst>
            <pc:docMk/>
            <pc:sldMk cId="1457580073" sldId="1696"/>
            <ac:spMk id="57" creationId="{B79FE3FB-DDD9-4C52-A866-E3982D872286}"/>
          </ac:spMkLst>
        </pc:spChg>
        <pc:spChg chg="del">
          <ac:chgData name="Hamlet Markarian" userId="4926d2b407f31d77" providerId="LiveId" clId="{1C057F98-2CC4-49E3-A2E2-A804BE88845B}" dt="2021-05-05T19:17:13.646" v="1315" actId="478"/>
          <ac:spMkLst>
            <pc:docMk/>
            <pc:sldMk cId="1457580073" sldId="1696"/>
            <ac:spMk id="58" creationId="{A22C747F-C63B-412D-BF82-7315E4834364}"/>
          </ac:spMkLst>
        </pc:spChg>
        <pc:spChg chg="del">
          <ac:chgData name="Hamlet Markarian" userId="4926d2b407f31d77" providerId="LiveId" clId="{1C057F98-2CC4-49E3-A2E2-A804BE88845B}" dt="2021-05-05T19:17:13.646" v="1315" actId="478"/>
          <ac:spMkLst>
            <pc:docMk/>
            <pc:sldMk cId="1457580073" sldId="1696"/>
            <ac:spMk id="61" creationId="{C5175F2B-C459-4E83-AC2B-9E2F87AB439F}"/>
          </ac:spMkLst>
        </pc:spChg>
        <pc:spChg chg="del">
          <ac:chgData name="Hamlet Markarian" userId="4926d2b407f31d77" providerId="LiveId" clId="{1C057F98-2CC4-49E3-A2E2-A804BE88845B}" dt="2021-05-05T19:17:13.646" v="1315" actId="478"/>
          <ac:spMkLst>
            <pc:docMk/>
            <pc:sldMk cId="1457580073" sldId="1696"/>
            <ac:spMk id="62" creationId="{FF11F3B5-1CFD-4A53-91BC-26CCB6892CF7}"/>
          </ac:spMkLst>
        </pc:spChg>
        <pc:spChg chg="add mod ord">
          <ac:chgData name="Hamlet Markarian" userId="4926d2b407f31d77" providerId="LiveId" clId="{1C057F98-2CC4-49E3-A2E2-A804BE88845B}" dt="2021-05-06T09:32:25.047" v="3985"/>
          <ac:spMkLst>
            <pc:docMk/>
            <pc:sldMk cId="1457580073" sldId="1696"/>
            <ac:spMk id="64" creationId="{DB868F54-FEA4-45A1-B54F-DD89B75EC51A}"/>
          </ac:spMkLst>
        </pc:spChg>
        <pc:spChg chg="add del mod">
          <ac:chgData name="Hamlet Markarian" userId="4926d2b407f31d77" providerId="LiveId" clId="{1C057F98-2CC4-49E3-A2E2-A804BE88845B}" dt="2021-05-05T19:19:18.158" v="1334" actId="478"/>
          <ac:spMkLst>
            <pc:docMk/>
            <pc:sldMk cId="1457580073" sldId="1696"/>
            <ac:spMk id="66" creationId="{99A932E3-4661-4FC5-8F10-D120DFE05249}"/>
          </ac:spMkLst>
        </pc:spChg>
        <pc:spChg chg="add mod">
          <ac:chgData name="Hamlet Markarian" userId="4926d2b407f31d77" providerId="LiveId" clId="{1C057F98-2CC4-49E3-A2E2-A804BE88845B}" dt="2021-05-06T09:32:25.047" v="3985"/>
          <ac:spMkLst>
            <pc:docMk/>
            <pc:sldMk cId="1457580073" sldId="1696"/>
            <ac:spMk id="67" creationId="{CA6F1824-A6CF-4926-9A3E-A6266A8A67D5}"/>
          </ac:spMkLst>
        </pc:spChg>
        <pc:spChg chg="add mod">
          <ac:chgData name="Hamlet Markarian" userId="4926d2b407f31d77" providerId="LiveId" clId="{1C057F98-2CC4-49E3-A2E2-A804BE88845B}" dt="2021-05-06T09:32:25.047" v="3985"/>
          <ac:spMkLst>
            <pc:docMk/>
            <pc:sldMk cId="1457580073" sldId="1696"/>
            <ac:spMk id="69" creationId="{C1CC8EE9-A497-478D-843A-10BBCC6A9457}"/>
          </ac:spMkLst>
        </pc:spChg>
        <pc:spChg chg="add mod">
          <ac:chgData name="Hamlet Markarian" userId="4926d2b407f31d77" providerId="LiveId" clId="{1C057F98-2CC4-49E3-A2E2-A804BE88845B}" dt="2021-05-06T09:32:25.047" v="3985"/>
          <ac:spMkLst>
            <pc:docMk/>
            <pc:sldMk cId="1457580073" sldId="1696"/>
            <ac:spMk id="71" creationId="{6E72D105-0B81-4FCF-AB9E-295FF09374C8}"/>
          </ac:spMkLst>
        </pc:spChg>
        <pc:spChg chg="mod">
          <ac:chgData name="Hamlet Markarian" userId="4926d2b407f31d77" providerId="LiveId" clId="{1C057F98-2CC4-49E3-A2E2-A804BE88845B}" dt="2021-05-06T09:32:25.047" v="3985"/>
          <ac:spMkLst>
            <pc:docMk/>
            <pc:sldMk cId="1457580073" sldId="1696"/>
            <ac:spMk id="86" creationId="{FDE1ED42-320B-4BFA-8ACE-40BD3A7BF369}"/>
          </ac:spMkLst>
        </pc:spChg>
        <pc:spChg chg="mod">
          <ac:chgData name="Hamlet Markarian" userId="4926d2b407f31d77" providerId="LiveId" clId="{1C057F98-2CC4-49E3-A2E2-A804BE88845B}" dt="2021-05-06T09:32:25.047" v="3985"/>
          <ac:spMkLst>
            <pc:docMk/>
            <pc:sldMk cId="1457580073" sldId="1696"/>
            <ac:spMk id="87" creationId="{C92A7041-63AB-4579-B061-8A346F45FE89}"/>
          </ac:spMkLst>
        </pc:spChg>
        <pc:spChg chg="mod">
          <ac:chgData name="Hamlet Markarian" userId="4926d2b407f31d77" providerId="LiveId" clId="{1C057F98-2CC4-49E3-A2E2-A804BE88845B}" dt="2021-05-06T09:32:25.047" v="3985"/>
          <ac:spMkLst>
            <pc:docMk/>
            <pc:sldMk cId="1457580073" sldId="1696"/>
            <ac:spMk id="88" creationId="{A52498D4-8C84-436C-A629-BFD59B653407}"/>
          </ac:spMkLst>
        </pc:spChg>
        <pc:spChg chg="mod">
          <ac:chgData name="Hamlet Markarian" userId="4926d2b407f31d77" providerId="LiveId" clId="{1C057F98-2CC4-49E3-A2E2-A804BE88845B}" dt="2021-05-06T09:32:25.047" v="3985"/>
          <ac:spMkLst>
            <pc:docMk/>
            <pc:sldMk cId="1457580073" sldId="1696"/>
            <ac:spMk id="89" creationId="{3861B3D1-9F72-48F3-8F52-B469BA168883}"/>
          </ac:spMkLst>
        </pc:spChg>
        <pc:spChg chg="mod">
          <ac:chgData name="Hamlet Markarian" userId="4926d2b407f31d77" providerId="LiveId" clId="{1C057F98-2CC4-49E3-A2E2-A804BE88845B}" dt="2021-05-06T09:32:25.047" v="3985"/>
          <ac:spMkLst>
            <pc:docMk/>
            <pc:sldMk cId="1457580073" sldId="1696"/>
            <ac:spMk id="96" creationId="{BB94E991-97B4-473C-8F94-83375346173E}"/>
          </ac:spMkLst>
        </pc:spChg>
        <pc:spChg chg="mod">
          <ac:chgData name="Hamlet Markarian" userId="4926d2b407f31d77" providerId="LiveId" clId="{1C057F98-2CC4-49E3-A2E2-A804BE88845B}" dt="2021-05-06T09:32:25.047" v="3985"/>
          <ac:spMkLst>
            <pc:docMk/>
            <pc:sldMk cId="1457580073" sldId="1696"/>
            <ac:spMk id="97" creationId="{384C1A49-53C6-49A3-9EFC-DAE87884C7E6}"/>
          </ac:spMkLst>
        </pc:spChg>
        <pc:grpChg chg="add mod">
          <ac:chgData name="Hamlet Markarian" userId="4926d2b407f31d77" providerId="LiveId" clId="{1C057F98-2CC4-49E3-A2E2-A804BE88845B}" dt="2021-05-06T09:32:25.047" v="3985"/>
          <ac:grpSpMkLst>
            <pc:docMk/>
            <pc:sldMk cId="1457580073" sldId="1696"/>
            <ac:grpSpMk id="31" creationId="{2BFA64E8-1462-44D3-8181-ED9059257F06}"/>
          </ac:grpSpMkLst>
        </pc:grpChg>
        <pc:grpChg chg="add mod">
          <ac:chgData name="Hamlet Markarian" userId="4926d2b407f31d77" providerId="LiveId" clId="{1C057F98-2CC4-49E3-A2E2-A804BE88845B}" dt="2021-05-06T09:32:25.047" v="3985"/>
          <ac:grpSpMkLst>
            <pc:docMk/>
            <pc:sldMk cId="1457580073" sldId="1696"/>
            <ac:grpSpMk id="38" creationId="{659BF8E6-A52F-4CBD-844E-62E555FDDEE2}"/>
          </ac:grpSpMkLst>
        </pc:grpChg>
        <pc:grpChg chg="mod ord">
          <ac:chgData name="Hamlet Markarian" userId="4926d2b407f31d77" providerId="LiveId" clId="{1C057F98-2CC4-49E3-A2E2-A804BE88845B}" dt="2021-05-06T09:32:25.047" v="3985"/>
          <ac:grpSpMkLst>
            <pc:docMk/>
            <pc:sldMk cId="1457580073" sldId="1696"/>
            <ac:grpSpMk id="85" creationId="{2386B6A7-AA72-4C56-84B2-783D455833CA}"/>
          </ac:grpSpMkLst>
        </pc:grpChg>
        <pc:graphicFrameChg chg="add mod">
          <ac:chgData name="Hamlet Markarian" userId="4926d2b407f31d77" providerId="LiveId" clId="{1C057F98-2CC4-49E3-A2E2-A804BE88845B}" dt="2021-05-06T09:32:25.047" v="3985"/>
          <ac:graphicFrameMkLst>
            <pc:docMk/>
            <pc:sldMk cId="1457580073" sldId="1696"/>
            <ac:graphicFrameMk id="68" creationId="{C6710ECE-EE5E-4C95-B6C4-876781BC0D57}"/>
          </ac:graphicFrameMkLst>
        </pc:graphicFrameChg>
        <pc:graphicFrameChg chg="add mod">
          <ac:chgData name="Hamlet Markarian" userId="4926d2b407f31d77" providerId="LiveId" clId="{1C057F98-2CC4-49E3-A2E2-A804BE88845B}" dt="2021-05-06T09:32:25.047" v="3985"/>
          <ac:graphicFrameMkLst>
            <pc:docMk/>
            <pc:sldMk cId="1457580073" sldId="1696"/>
            <ac:graphicFrameMk id="70" creationId="{7A4F31BB-9137-4881-8873-80C3FC63BA6F}"/>
          </ac:graphicFrameMkLst>
        </pc:graphicFrameChg>
        <pc:picChg chg="mod">
          <ac:chgData name="Hamlet Markarian" userId="4926d2b407f31d77" providerId="LiveId" clId="{1C057F98-2CC4-49E3-A2E2-A804BE88845B}" dt="2021-05-06T09:32:25.047" v="3985"/>
          <ac:picMkLst>
            <pc:docMk/>
            <pc:sldMk cId="1457580073" sldId="1696"/>
            <ac:picMk id="33" creationId="{55719C8E-CBB6-42DE-AE42-0CF8D1CE9704}"/>
          </ac:picMkLst>
        </pc:picChg>
        <pc:picChg chg="mod">
          <ac:chgData name="Hamlet Markarian" userId="4926d2b407f31d77" providerId="LiveId" clId="{1C057F98-2CC4-49E3-A2E2-A804BE88845B}" dt="2021-05-06T09:32:25.047" v="3985"/>
          <ac:picMkLst>
            <pc:docMk/>
            <pc:sldMk cId="1457580073" sldId="1696"/>
            <ac:picMk id="40" creationId="{83FA304D-224D-4EAB-8BCC-5F2D8425C999}"/>
          </ac:picMkLst>
        </pc:picChg>
        <pc:picChg chg="mod">
          <ac:chgData name="Hamlet Markarian" userId="4926d2b407f31d77" providerId="LiveId" clId="{1C057F98-2CC4-49E3-A2E2-A804BE88845B}" dt="2021-05-06T09:32:25.047" v="3985"/>
          <ac:picMkLst>
            <pc:docMk/>
            <pc:sldMk cId="1457580073" sldId="1696"/>
            <ac:picMk id="55" creationId="{8949BDD1-2918-4A15-97B5-46AA812BFC63}"/>
          </ac:picMkLst>
        </pc:picChg>
        <pc:picChg chg="mod">
          <ac:chgData name="Hamlet Markarian" userId="4926d2b407f31d77" providerId="LiveId" clId="{1C057F98-2CC4-49E3-A2E2-A804BE88845B}" dt="2021-05-06T09:32:25.047" v="3985"/>
          <ac:picMkLst>
            <pc:docMk/>
            <pc:sldMk cId="1457580073" sldId="1696"/>
            <ac:picMk id="59" creationId="{B9526696-E983-4EDA-8A8C-E710C71CB59C}"/>
          </ac:picMkLst>
        </pc:picChg>
        <pc:picChg chg="del">
          <ac:chgData name="Hamlet Markarian" userId="4926d2b407f31d77" providerId="LiveId" clId="{1C057F98-2CC4-49E3-A2E2-A804BE88845B}" dt="2021-05-05T19:17:13.646" v="1315" actId="478"/>
          <ac:picMkLst>
            <pc:docMk/>
            <pc:sldMk cId="1457580073" sldId="1696"/>
            <ac:picMk id="60" creationId="{4804F24C-5807-4AC5-8080-939E51EAC08D}"/>
          </ac:picMkLst>
        </pc:picChg>
        <pc:picChg chg="mod">
          <ac:chgData name="Hamlet Markarian" userId="4926d2b407f31d77" providerId="LiveId" clId="{1C057F98-2CC4-49E3-A2E2-A804BE88845B}" dt="2021-05-06T09:32:25.047" v="3985"/>
          <ac:picMkLst>
            <pc:docMk/>
            <pc:sldMk cId="1457580073" sldId="1696"/>
            <ac:picMk id="63" creationId="{42E5420B-3090-4C28-A5A9-60807EFF2A15}"/>
          </ac:picMkLst>
        </pc:picChg>
        <pc:picChg chg="add mod">
          <ac:chgData name="Hamlet Markarian" userId="4926d2b407f31d77" providerId="LiveId" clId="{1C057F98-2CC4-49E3-A2E2-A804BE88845B}" dt="2021-05-06T09:32:25.047" v="3985"/>
          <ac:picMkLst>
            <pc:docMk/>
            <pc:sldMk cId="1457580073" sldId="1696"/>
            <ac:picMk id="65" creationId="{6D8B5988-C9B9-46CA-AD93-04E36EAF7FC5}"/>
          </ac:picMkLst>
        </pc:picChg>
        <pc:cxnChg chg="add mod">
          <ac:chgData name="Hamlet Markarian" userId="4926d2b407f31d77" providerId="LiveId" clId="{1C057F98-2CC4-49E3-A2E2-A804BE88845B}" dt="2021-05-06T09:32:25.047" v="3985"/>
          <ac:cxnSpMkLst>
            <pc:docMk/>
            <pc:sldMk cId="1457580073" sldId="1696"/>
            <ac:cxnSpMk id="36" creationId="{C4CE7B71-98B8-44D5-BCBA-BFD87EE19D10}"/>
          </ac:cxnSpMkLst>
        </pc:cxnChg>
      </pc:sldChg>
      <pc:sldChg chg="addSp delSp modSp add mod">
        <pc:chgData name="Hamlet Markarian" userId="4926d2b407f31d77" providerId="LiveId" clId="{1C057F98-2CC4-49E3-A2E2-A804BE88845B}" dt="2021-05-06T09:32:25.047" v="3985"/>
        <pc:sldMkLst>
          <pc:docMk/>
          <pc:sldMk cId="1199437748" sldId="1697"/>
        </pc:sldMkLst>
        <pc:spChg chg="mod">
          <ac:chgData name="Hamlet Markarian" userId="4926d2b407f31d77" providerId="LiveId" clId="{1C057F98-2CC4-49E3-A2E2-A804BE88845B}" dt="2021-05-06T09:32:25.047" v="3985"/>
          <ac:spMkLst>
            <pc:docMk/>
            <pc:sldMk cId="1199437748" sldId="1697"/>
            <ac:spMk id="5" creationId="{BC01E833-A438-4C2A-AF28-2B402D7F80E5}"/>
          </ac:spMkLst>
        </pc:spChg>
        <pc:spChg chg="del">
          <ac:chgData name="Hamlet Markarian" userId="4926d2b407f31d77" providerId="LiveId" clId="{1C057F98-2CC4-49E3-A2E2-A804BE88845B}" dt="2021-05-05T19:26:46.639" v="1407" actId="478"/>
          <ac:spMkLst>
            <pc:docMk/>
            <pc:sldMk cId="1199437748" sldId="1697"/>
            <ac:spMk id="25" creationId="{E04D934E-4299-4E8D-9713-18F11D03A265}"/>
          </ac:spMkLst>
        </pc:spChg>
        <pc:spChg chg="del">
          <ac:chgData name="Hamlet Markarian" userId="4926d2b407f31d77" providerId="LiveId" clId="{1C057F98-2CC4-49E3-A2E2-A804BE88845B}" dt="2021-05-05T19:26:46.639" v="1407" actId="478"/>
          <ac:spMkLst>
            <pc:docMk/>
            <pc:sldMk cId="1199437748" sldId="1697"/>
            <ac:spMk id="27" creationId="{7CAF7B60-9DBB-43C8-B41B-339A645597FC}"/>
          </ac:spMkLst>
        </pc:spChg>
        <pc:spChg chg="del">
          <ac:chgData name="Hamlet Markarian" userId="4926d2b407f31d77" providerId="LiveId" clId="{1C057F98-2CC4-49E3-A2E2-A804BE88845B}" dt="2021-05-05T19:26:46.639" v="1407" actId="478"/>
          <ac:spMkLst>
            <pc:docMk/>
            <pc:sldMk cId="1199437748" sldId="1697"/>
            <ac:spMk id="28" creationId="{54CEA892-D63E-451A-9112-F4DE3626187B}"/>
          </ac:spMkLst>
        </pc:spChg>
        <pc:spChg chg="del">
          <ac:chgData name="Hamlet Markarian" userId="4926d2b407f31d77" providerId="LiveId" clId="{1C057F98-2CC4-49E3-A2E2-A804BE88845B}" dt="2021-05-05T19:26:47.662" v="1408" actId="478"/>
          <ac:spMkLst>
            <pc:docMk/>
            <pc:sldMk cId="1199437748" sldId="1697"/>
            <ac:spMk id="29" creationId="{5C5067B2-FC96-4647-AA2C-22D64EEDFFC6}"/>
          </ac:spMkLst>
        </pc:spChg>
        <pc:spChg chg="del">
          <ac:chgData name="Hamlet Markarian" userId="4926d2b407f31d77" providerId="LiveId" clId="{1C057F98-2CC4-49E3-A2E2-A804BE88845B}" dt="2021-05-05T19:26:46.639" v="1407" actId="478"/>
          <ac:spMkLst>
            <pc:docMk/>
            <pc:sldMk cId="1199437748" sldId="1697"/>
            <ac:spMk id="30" creationId="{508EF8D3-4619-472E-82C7-A09B608DC10A}"/>
          </ac:spMkLst>
        </pc:spChg>
        <pc:spChg chg="del">
          <ac:chgData name="Hamlet Markarian" userId="4926d2b407f31d77" providerId="LiveId" clId="{1C057F98-2CC4-49E3-A2E2-A804BE88845B}" dt="2021-05-05T19:26:46.639" v="1407" actId="478"/>
          <ac:spMkLst>
            <pc:docMk/>
            <pc:sldMk cId="1199437748" sldId="1697"/>
            <ac:spMk id="34" creationId="{DBB588E0-259B-4B02-A3D7-1AFDA0AE4F36}"/>
          </ac:spMkLst>
        </pc:spChg>
        <pc:spChg chg="del">
          <ac:chgData name="Hamlet Markarian" userId="4926d2b407f31d77" providerId="LiveId" clId="{1C057F98-2CC4-49E3-A2E2-A804BE88845B}" dt="2021-05-05T19:26:46.639" v="1407" actId="478"/>
          <ac:spMkLst>
            <pc:docMk/>
            <pc:sldMk cId="1199437748" sldId="1697"/>
            <ac:spMk id="35" creationId="{DB38D9BD-E552-4E0C-A51F-F777067AA02E}"/>
          </ac:spMkLst>
        </pc:spChg>
        <pc:spChg chg="del">
          <ac:chgData name="Hamlet Markarian" userId="4926d2b407f31d77" providerId="LiveId" clId="{1C057F98-2CC4-49E3-A2E2-A804BE88845B}" dt="2021-05-05T19:26:46.639" v="1407" actId="478"/>
          <ac:spMkLst>
            <pc:docMk/>
            <pc:sldMk cId="1199437748" sldId="1697"/>
            <ac:spMk id="37" creationId="{707533BA-2404-4938-86D4-8112730AC22F}"/>
          </ac:spMkLst>
        </pc:spChg>
        <pc:spChg chg="del">
          <ac:chgData name="Hamlet Markarian" userId="4926d2b407f31d77" providerId="LiveId" clId="{1C057F98-2CC4-49E3-A2E2-A804BE88845B}" dt="2021-05-05T19:26:46.639" v="1407" actId="478"/>
          <ac:spMkLst>
            <pc:docMk/>
            <pc:sldMk cId="1199437748" sldId="1697"/>
            <ac:spMk id="41" creationId="{F78AB589-6E21-4CD4-A995-589927F2DE33}"/>
          </ac:spMkLst>
        </pc:spChg>
        <pc:spChg chg="del">
          <ac:chgData name="Hamlet Markarian" userId="4926d2b407f31d77" providerId="LiveId" clId="{1C057F98-2CC4-49E3-A2E2-A804BE88845B}" dt="2021-05-05T19:26:46.639" v="1407" actId="478"/>
          <ac:spMkLst>
            <pc:docMk/>
            <pc:sldMk cId="1199437748" sldId="1697"/>
            <ac:spMk id="42" creationId="{2A3473C3-AB5B-4827-AEB7-115BACB2B0DC}"/>
          </ac:spMkLst>
        </pc:spChg>
        <pc:spChg chg="del">
          <ac:chgData name="Hamlet Markarian" userId="4926d2b407f31d77" providerId="LiveId" clId="{1C057F98-2CC4-49E3-A2E2-A804BE88845B}" dt="2021-05-05T19:26:46.639" v="1407" actId="478"/>
          <ac:spMkLst>
            <pc:docMk/>
            <pc:sldMk cId="1199437748" sldId="1697"/>
            <ac:spMk id="43" creationId="{668CAB78-5239-4B71-9921-134FA23BE36F}"/>
          </ac:spMkLst>
        </pc:spChg>
        <pc:spChg chg="del">
          <ac:chgData name="Hamlet Markarian" userId="4926d2b407f31d77" providerId="LiveId" clId="{1C057F98-2CC4-49E3-A2E2-A804BE88845B}" dt="2021-05-05T19:26:46.639" v="1407" actId="478"/>
          <ac:spMkLst>
            <pc:docMk/>
            <pc:sldMk cId="1199437748" sldId="1697"/>
            <ac:spMk id="44" creationId="{3DA026BB-0097-4832-976B-CB394E975E7C}"/>
          </ac:spMkLst>
        </pc:spChg>
        <pc:spChg chg="del">
          <ac:chgData name="Hamlet Markarian" userId="4926d2b407f31d77" providerId="LiveId" clId="{1C057F98-2CC4-49E3-A2E2-A804BE88845B}" dt="2021-05-05T19:26:46.639" v="1407" actId="478"/>
          <ac:spMkLst>
            <pc:docMk/>
            <pc:sldMk cId="1199437748" sldId="1697"/>
            <ac:spMk id="45" creationId="{6F7D4F74-EE3A-494E-8E08-15000DE50C4A}"/>
          </ac:spMkLst>
        </pc:spChg>
        <pc:spChg chg="del">
          <ac:chgData name="Hamlet Markarian" userId="4926d2b407f31d77" providerId="LiveId" clId="{1C057F98-2CC4-49E3-A2E2-A804BE88845B}" dt="2021-05-05T19:26:46.639" v="1407" actId="478"/>
          <ac:spMkLst>
            <pc:docMk/>
            <pc:sldMk cId="1199437748" sldId="1697"/>
            <ac:spMk id="46" creationId="{E83C8D01-984E-4ECE-8706-922902DA4A46}"/>
          </ac:spMkLst>
        </pc:spChg>
        <pc:spChg chg="del">
          <ac:chgData name="Hamlet Markarian" userId="4926d2b407f31d77" providerId="LiveId" clId="{1C057F98-2CC4-49E3-A2E2-A804BE88845B}" dt="2021-05-05T19:26:46.639" v="1407" actId="478"/>
          <ac:spMkLst>
            <pc:docMk/>
            <pc:sldMk cId="1199437748" sldId="1697"/>
            <ac:spMk id="47" creationId="{02EB246C-543B-45C5-B8C9-E3FC7CB8D536}"/>
          </ac:spMkLst>
        </pc:spChg>
        <pc:spChg chg="del">
          <ac:chgData name="Hamlet Markarian" userId="4926d2b407f31d77" providerId="LiveId" clId="{1C057F98-2CC4-49E3-A2E2-A804BE88845B}" dt="2021-05-05T19:26:46.639" v="1407" actId="478"/>
          <ac:spMkLst>
            <pc:docMk/>
            <pc:sldMk cId="1199437748" sldId="1697"/>
            <ac:spMk id="48" creationId="{F989DFEB-AF14-4FC1-A07C-3811444082FD}"/>
          </ac:spMkLst>
        </pc:spChg>
        <pc:spChg chg="add mod">
          <ac:chgData name="Hamlet Markarian" userId="4926d2b407f31d77" providerId="LiveId" clId="{1C057F98-2CC4-49E3-A2E2-A804BE88845B}" dt="2021-05-06T09:32:25.047" v="3985"/>
          <ac:spMkLst>
            <pc:docMk/>
            <pc:sldMk cId="1199437748" sldId="1697"/>
            <ac:spMk id="49" creationId="{50880A34-8045-42F4-98F3-167EE43178D3}"/>
          </ac:spMkLst>
        </pc:spChg>
        <pc:spChg chg="add mod">
          <ac:chgData name="Hamlet Markarian" userId="4926d2b407f31d77" providerId="LiveId" clId="{1C057F98-2CC4-49E3-A2E2-A804BE88845B}" dt="2021-05-06T09:32:25.047" v="3985"/>
          <ac:spMkLst>
            <pc:docMk/>
            <pc:sldMk cId="1199437748" sldId="1697"/>
            <ac:spMk id="50" creationId="{0558CB8B-2140-49F2-90F0-5BA623575262}"/>
          </ac:spMkLst>
        </pc:spChg>
        <pc:spChg chg="add mod">
          <ac:chgData name="Hamlet Markarian" userId="4926d2b407f31d77" providerId="LiveId" clId="{1C057F98-2CC4-49E3-A2E2-A804BE88845B}" dt="2021-05-06T09:32:25.047" v="3985"/>
          <ac:spMkLst>
            <pc:docMk/>
            <pc:sldMk cId="1199437748" sldId="1697"/>
            <ac:spMk id="51" creationId="{48C91BEA-819D-41DC-9478-EC846795358F}"/>
          </ac:spMkLst>
        </pc:spChg>
        <pc:spChg chg="add mod">
          <ac:chgData name="Hamlet Markarian" userId="4926d2b407f31d77" providerId="LiveId" clId="{1C057F98-2CC4-49E3-A2E2-A804BE88845B}" dt="2021-05-06T09:32:25.047" v="3985"/>
          <ac:spMkLst>
            <pc:docMk/>
            <pc:sldMk cId="1199437748" sldId="1697"/>
            <ac:spMk id="52" creationId="{EA51EA5A-3DBC-44E5-AFC3-1746417DD6FB}"/>
          </ac:spMkLst>
        </pc:spChg>
        <pc:spChg chg="add mod ord">
          <ac:chgData name="Hamlet Markarian" userId="4926d2b407f31d77" providerId="LiveId" clId="{1C057F98-2CC4-49E3-A2E2-A804BE88845B}" dt="2021-05-06T09:32:25.047" v="3985"/>
          <ac:spMkLst>
            <pc:docMk/>
            <pc:sldMk cId="1199437748" sldId="1697"/>
            <ac:spMk id="53" creationId="{E8B6691D-B86B-4427-B68F-E4B4BC43AD2D}"/>
          </ac:spMkLst>
        </pc:spChg>
        <pc:spChg chg="add mod">
          <ac:chgData name="Hamlet Markarian" userId="4926d2b407f31d77" providerId="LiveId" clId="{1C057F98-2CC4-49E3-A2E2-A804BE88845B}" dt="2021-05-06T09:32:25.047" v="3985"/>
          <ac:spMkLst>
            <pc:docMk/>
            <pc:sldMk cId="1199437748" sldId="1697"/>
            <ac:spMk id="54" creationId="{247C7C9E-8CA5-435C-8D76-640DE5C0FC9B}"/>
          </ac:spMkLst>
        </pc:spChg>
        <pc:spChg chg="add mod">
          <ac:chgData name="Hamlet Markarian" userId="4926d2b407f31d77" providerId="LiveId" clId="{1C057F98-2CC4-49E3-A2E2-A804BE88845B}" dt="2021-05-06T09:32:25.047" v="3985"/>
          <ac:spMkLst>
            <pc:docMk/>
            <pc:sldMk cId="1199437748" sldId="1697"/>
            <ac:spMk id="56" creationId="{D608E7A5-701E-432D-8F17-A41315E6E04C}"/>
          </ac:spMkLst>
        </pc:spChg>
        <pc:spChg chg="mod">
          <ac:chgData name="Hamlet Markarian" userId="4926d2b407f31d77" providerId="LiveId" clId="{1C057F98-2CC4-49E3-A2E2-A804BE88845B}" dt="2021-05-06T09:32:25.047" v="3985"/>
          <ac:spMkLst>
            <pc:docMk/>
            <pc:sldMk cId="1199437748" sldId="1697"/>
            <ac:spMk id="57" creationId="{B79FE3FB-DDD9-4C52-A866-E3982D872286}"/>
          </ac:spMkLst>
        </pc:spChg>
        <pc:spChg chg="add mod">
          <ac:chgData name="Hamlet Markarian" userId="4926d2b407f31d77" providerId="LiveId" clId="{1C057F98-2CC4-49E3-A2E2-A804BE88845B}" dt="2021-05-06T09:32:25.047" v="3985"/>
          <ac:spMkLst>
            <pc:docMk/>
            <pc:sldMk cId="1199437748" sldId="1697"/>
            <ac:spMk id="58" creationId="{A00ECAE0-A585-4C6A-BAA9-B06440796178}"/>
          </ac:spMkLst>
        </pc:spChg>
        <pc:spChg chg="add mod">
          <ac:chgData name="Hamlet Markarian" userId="4926d2b407f31d77" providerId="LiveId" clId="{1C057F98-2CC4-49E3-A2E2-A804BE88845B}" dt="2021-05-06T09:32:25.047" v="3985"/>
          <ac:spMkLst>
            <pc:docMk/>
            <pc:sldMk cId="1199437748" sldId="1697"/>
            <ac:spMk id="60" creationId="{EF27EBE0-B550-4094-ADDD-D4C99749E11F}"/>
          </ac:spMkLst>
        </pc:spChg>
        <pc:spChg chg="add mod">
          <ac:chgData name="Hamlet Markarian" userId="4926d2b407f31d77" providerId="LiveId" clId="{1C057F98-2CC4-49E3-A2E2-A804BE88845B}" dt="2021-05-06T09:32:25.047" v="3985"/>
          <ac:spMkLst>
            <pc:docMk/>
            <pc:sldMk cId="1199437748" sldId="1697"/>
            <ac:spMk id="61" creationId="{C1E43B52-1AFF-4732-A1A1-C7EBD491C2E6}"/>
          </ac:spMkLst>
        </pc:spChg>
        <pc:spChg chg="add mod">
          <ac:chgData name="Hamlet Markarian" userId="4926d2b407f31d77" providerId="LiveId" clId="{1C057F98-2CC4-49E3-A2E2-A804BE88845B}" dt="2021-05-06T09:32:25.047" v="3985"/>
          <ac:spMkLst>
            <pc:docMk/>
            <pc:sldMk cId="1199437748" sldId="1697"/>
            <ac:spMk id="62" creationId="{B0777895-5EA4-4957-B649-8614E403F796}"/>
          </ac:spMkLst>
        </pc:spChg>
        <pc:spChg chg="del">
          <ac:chgData name="Hamlet Markarian" userId="4926d2b407f31d77" providerId="LiveId" clId="{1C057F98-2CC4-49E3-A2E2-A804BE88845B}" dt="2021-05-05T19:26:48.367" v="1409" actId="478"/>
          <ac:spMkLst>
            <pc:docMk/>
            <pc:sldMk cId="1199437748" sldId="1697"/>
            <ac:spMk id="64" creationId="{DB868F54-FEA4-45A1-B54F-DD89B75EC51A}"/>
          </ac:spMkLst>
        </pc:spChg>
        <pc:spChg chg="add mod">
          <ac:chgData name="Hamlet Markarian" userId="4926d2b407f31d77" providerId="LiveId" clId="{1C057F98-2CC4-49E3-A2E2-A804BE88845B}" dt="2021-05-06T09:32:25.047" v="3985"/>
          <ac:spMkLst>
            <pc:docMk/>
            <pc:sldMk cId="1199437748" sldId="1697"/>
            <ac:spMk id="66" creationId="{C2FA40E0-6401-4E23-8CB9-ED2558B1D80D}"/>
          </ac:spMkLst>
        </pc:spChg>
        <pc:spChg chg="del">
          <ac:chgData name="Hamlet Markarian" userId="4926d2b407f31d77" providerId="LiveId" clId="{1C057F98-2CC4-49E3-A2E2-A804BE88845B}" dt="2021-05-05T19:26:46.639" v="1407" actId="478"/>
          <ac:spMkLst>
            <pc:docMk/>
            <pc:sldMk cId="1199437748" sldId="1697"/>
            <ac:spMk id="67" creationId="{CA6F1824-A6CF-4926-9A3E-A6266A8A67D5}"/>
          </ac:spMkLst>
        </pc:spChg>
        <pc:spChg chg="del">
          <ac:chgData name="Hamlet Markarian" userId="4926d2b407f31d77" providerId="LiveId" clId="{1C057F98-2CC4-49E3-A2E2-A804BE88845B}" dt="2021-05-05T19:26:46.639" v="1407" actId="478"/>
          <ac:spMkLst>
            <pc:docMk/>
            <pc:sldMk cId="1199437748" sldId="1697"/>
            <ac:spMk id="69" creationId="{C1CC8EE9-A497-478D-843A-10BBCC6A9457}"/>
          </ac:spMkLst>
        </pc:spChg>
        <pc:spChg chg="del">
          <ac:chgData name="Hamlet Markarian" userId="4926d2b407f31d77" providerId="LiveId" clId="{1C057F98-2CC4-49E3-A2E2-A804BE88845B}" dt="2021-05-05T19:26:46.639" v="1407" actId="478"/>
          <ac:spMkLst>
            <pc:docMk/>
            <pc:sldMk cId="1199437748" sldId="1697"/>
            <ac:spMk id="71" creationId="{6E72D105-0B81-4FCF-AB9E-295FF09374C8}"/>
          </ac:spMkLst>
        </pc:spChg>
        <pc:spChg chg="add mod">
          <ac:chgData name="Hamlet Markarian" userId="4926d2b407f31d77" providerId="LiveId" clId="{1C057F98-2CC4-49E3-A2E2-A804BE88845B}" dt="2021-05-06T09:32:25.047" v="3985"/>
          <ac:spMkLst>
            <pc:docMk/>
            <pc:sldMk cId="1199437748" sldId="1697"/>
            <ac:spMk id="72" creationId="{7B31AE4F-1A40-46B0-AFFA-F05FC5260C0C}"/>
          </ac:spMkLst>
        </pc:spChg>
        <pc:spChg chg="add mod">
          <ac:chgData name="Hamlet Markarian" userId="4926d2b407f31d77" providerId="LiveId" clId="{1C057F98-2CC4-49E3-A2E2-A804BE88845B}" dt="2021-05-06T09:32:25.047" v="3985"/>
          <ac:spMkLst>
            <pc:docMk/>
            <pc:sldMk cId="1199437748" sldId="1697"/>
            <ac:spMk id="73" creationId="{CDE7F9AD-41D9-4B2A-91F8-0C15E914B766}"/>
          </ac:spMkLst>
        </pc:spChg>
        <pc:spChg chg="add mod">
          <ac:chgData name="Hamlet Markarian" userId="4926d2b407f31d77" providerId="LiveId" clId="{1C057F98-2CC4-49E3-A2E2-A804BE88845B}" dt="2021-05-06T09:32:25.047" v="3985"/>
          <ac:spMkLst>
            <pc:docMk/>
            <pc:sldMk cId="1199437748" sldId="1697"/>
            <ac:spMk id="74" creationId="{37E1E9E1-D9E6-47C7-BD0A-8B266E8E2B75}"/>
          </ac:spMkLst>
        </pc:spChg>
        <pc:spChg chg="add mod">
          <ac:chgData name="Hamlet Markarian" userId="4926d2b407f31d77" providerId="LiveId" clId="{1C057F98-2CC4-49E3-A2E2-A804BE88845B}" dt="2021-05-06T09:32:25.047" v="3985"/>
          <ac:spMkLst>
            <pc:docMk/>
            <pc:sldMk cId="1199437748" sldId="1697"/>
            <ac:spMk id="75" creationId="{8BE4FD7D-F76A-4D39-9795-762174BBEEB7}"/>
          </ac:spMkLst>
        </pc:spChg>
        <pc:spChg chg="add mod">
          <ac:chgData name="Hamlet Markarian" userId="4926d2b407f31d77" providerId="LiveId" clId="{1C057F98-2CC4-49E3-A2E2-A804BE88845B}" dt="2021-05-06T09:32:25.047" v="3985"/>
          <ac:spMkLst>
            <pc:docMk/>
            <pc:sldMk cId="1199437748" sldId="1697"/>
            <ac:spMk id="76" creationId="{DD68EA42-719B-4BBC-9C37-4248F7E876FA}"/>
          </ac:spMkLst>
        </pc:spChg>
        <pc:spChg chg="add mod">
          <ac:chgData name="Hamlet Markarian" userId="4926d2b407f31d77" providerId="LiveId" clId="{1C057F98-2CC4-49E3-A2E2-A804BE88845B}" dt="2021-05-06T09:32:25.047" v="3985"/>
          <ac:spMkLst>
            <pc:docMk/>
            <pc:sldMk cId="1199437748" sldId="1697"/>
            <ac:spMk id="77" creationId="{2421032A-D117-4460-AA2B-4FED3B9D23C4}"/>
          </ac:spMkLst>
        </pc:spChg>
        <pc:spChg chg="add mod">
          <ac:chgData name="Hamlet Markarian" userId="4926d2b407f31d77" providerId="LiveId" clId="{1C057F98-2CC4-49E3-A2E2-A804BE88845B}" dt="2021-05-06T09:32:25.047" v="3985"/>
          <ac:spMkLst>
            <pc:docMk/>
            <pc:sldMk cId="1199437748" sldId="1697"/>
            <ac:spMk id="78" creationId="{81C89245-053F-4E3A-86A0-4D0C2B26495B}"/>
          </ac:spMkLst>
        </pc:spChg>
        <pc:spChg chg="add mod">
          <ac:chgData name="Hamlet Markarian" userId="4926d2b407f31d77" providerId="LiveId" clId="{1C057F98-2CC4-49E3-A2E2-A804BE88845B}" dt="2021-05-06T09:32:25.047" v="3985"/>
          <ac:spMkLst>
            <pc:docMk/>
            <pc:sldMk cId="1199437748" sldId="1697"/>
            <ac:spMk id="79" creationId="{F63ACE66-3F2E-4F86-837D-BEAA88E6DD25}"/>
          </ac:spMkLst>
        </pc:spChg>
        <pc:spChg chg="add mod">
          <ac:chgData name="Hamlet Markarian" userId="4926d2b407f31d77" providerId="LiveId" clId="{1C057F98-2CC4-49E3-A2E2-A804BE88845B}" dt="2021-05-06T09:32:25.047" v="3985"/>
          <ac:spMkLst>
            <pc:docMk/>
            <pc:sldMk cId="1199437748" sldId="1697"/>
            <ac:spMk id="80" creationId="{80DB6DA5-9E20-4E60-AAD6-BF90CE6A1C38}"/>
          </ac:spMkLst>
        </pc:spChg>
        <pc:spChg chg="add mod">
          <ac:chgData name="Hamlet Markarian" userId="4926d2b407f31d77" providerId="LiveId" clId="{1C057F98-2CC4-49E3-A2E2-A804BE88845B}" dt="2021-05-06T09:32:25.047" v="3985"/>
          <ac:spMkLst>
            <pc:docMk/>
            <pc:sldMk cId="1199437748" sldId="1697"/>
            <ac:spMk id="81" creationId="{2F948DC6-2028-48CF-9CBA-865BE74805AC}"/>
          </ac:spMkLst>
        </pc:spChg>
        <pc:spChg chg="add mod">
          <ac:chgData name="Hamlet Markarian" userId="4926d2b407f31d77" providerId="LiveId" clId="{1C057F98-2CC4-49E3-A2E2-A804BE88845B}" dt="2021-05-06T09:32:25.047" v="3985"/>
          <ac:spMkLst>
            <pc:docMk/>
            <pc:sldMk cId="1199437748" sldId="1697"/>
            <ac:spMk id="82" creationId="{6860E145-6802-407B-B463-52AC44F0AED3}"/>
          </ac:spMkLst>
        </pc:spChg>
        <pc:spChg chg="add mod">
          <ac:chgData name="Hamlet Markarian" userId="4926d2b407f31d77" providerId="LiveId" clId="{1C057F98-2CC4-49E3-A2E2-A804BE88845B}" dt="2021-05-06T09:32:25.047" v="3985"/>
          <ac:spMkLst>
            <pc:docMk/>
            <pc:sldMk cId="1199437748" sldId="1697"/>
            <ac:spMk id="83" creationId="{B1B9A400-534F-4A1B-BF95-6CAC7FFEF3A8}"/>
          </ac:spMkLst>
        </pc:spChg>
        <pc:spChg chg="add mod">
          <ac:chgData name="Hamlet Markarian" userId="4926d2b407f31d77" providerId="LiveId" clId="{1C057F98-2CC4-49E3-A2E2-A804BE88845B}" dt="2021-05-06T09:32:25.047" v="3985"/>
          <ac:spMkLst>
            <pc:docMk/>
            <pc:sldMk cId="1199437748" sldId="1697"/>
            <ac:spMk id="84" creationId="{12610693-15E2-431F-AB7A-1C8C98E9CAC8}"/>
          </ac:spMkLst>
        </pc:spChg>
        <pc:spChg chg="mod">
          <ac:chgData name="Hamlet Markarian" userId="4926d2b407f31d77" providerId="LiveId" clId="{1C057F98-2CC4-49E3-A2E2-A804BE88845B}" dt="2021-05-06T09:32:25.047" v="3985"/>
          <ac:spMkLst>
            <pc:docMk/>
            <pc:sldMk cId="1199437748" sldId="1697"/>
            <ac:spMk id="86" creationId="{FDE1ED42-320B-4BFA-8ACE-40BD3A7BF369}"/>
          </ac:spMkLst>
        </pc:spChg>
        <pc:spChg chg="mod">
          <ac:chgData name="Hamlet Markarian" userId="4926d2b407f31d77" providerId="LiveId" clId="{1C057F98-2CC4-49E3-A2E2-A804BE88845B}" dt="2021-05-06T09:32:25.047" v="3985"/>
          <ac:spMkLst>
            <pc:docMk/>
            <pc:sldMk cId="1199437748" sldId="1697"/>
            <ac:spMk id="87" creationId="{C92A7041-63AB-4579-B061-8A346F45FE89}"/>
          </ac:spMkLst>
        </pc:spChg>
        <pc:spChg chg="mod">
          <ac:chgData name="Hamlet Markarian" userId="4926d2b407f31d77" providerId="LiveId" clId="{1C057F98-2CC4-49E3-A2E2-A804BE88845B}" dt="2021-05-06T09:32:25.047" v="3985"/>
          <ac:spMkLst>
            <pc:docMk/>
            <pc:sldMk cId="1199437748" sldId="1697"/>
            <ac:spMk id="88" creationId="{A52498D4-8C84-436C-A629-BFD59B653407}"/>
          </ac:spMkLst>
        </pc:spChg>
        <pc:spChg chg="mod">
          <ac:chgData name="Hamlet Markarian" userId="4926d2b407f31d77" providerId="LiveId" clId="{1C057F98-2CC4-49E3-A2E2-A804BE88845B}" dt="2021-05-06T09:32:25.047" v="3985"/>
          <ac:spMkLst>
            <pc:docMk/>
            <pc:sldMk cId="1199437748" sldId="1697"/>
            <ac:spMk id="89" creationId="{3861B3D1-9F72-48F3-8F52-B469BA168883}"/>
          </ac:spMkLst>
        </pc:spChg>
        <pc:spChg chg="add mod">
          <ac:chgData name="Hamlet Markarian" userId="4926d2b407f31d77" providerId="LiveId" clId="{1C057F98-2CC4-49E3-A2E2-A804BE88845B}" dt="2021-05-06T09:32:25.047" v="3985"/>
          <ac:spMkLst>
            <pc:docMk/>
            <pc:sldMk cId="1199437748" sldId="1697"/>
            <ac:spMk id="90" creationId="{13BD39EF-A6B3-43D3-9E7D-F8047B400BF8}"/>
          </ac:spMkLst>
        </pc:spChg>
        <pc:spChg chg="add mod">
          <ac:chgData name="Hamlet Markarian" userId="4926d2b407f31d77" providerId="LiveId" clId="{1C057F98-2CC4-49E3-A2E2-A804BE88845B}" dt="2021-05-06T09:32:25.047" v="3985"/>
          <ac:spMkLst>
            <pc:docMk/>
            <pc:sldMk cId="1199437748" sldId="1697"/>
            <ac:spMk id="91" creationId="{FF28CEF6-38F9-4BEE-B096-80B58254AA46}"/>
          </ac:spMkLst>
        </pc:spChg>
        <pc:spChg chg="add mod">
          <ac:chgData name="Hamlet Markarian" userId="4926d2b407f31d77" providerId="LiveId" clId="{1C057F98-2CC4-49E3-A2E2-A804BE88845B}" dt="2021-05-06T09:32:25.047" v="3985"/>
          <ac:spMkLst>
            <pc:docMk/>
            <pc:sldMk cId="1199437748" sldId="1697"/>
            <ac:spMk id="92" creationId="{9C0B5D96-D53E-4591-A5F4-311BD4BC7837}"/>
          </ac:spMkLst>
        </pc:spChg>
        <pc:spChg chg="add mod">
          <ac:chgData name="Hamlet Markarian" userId="4926d2b407f31d77" providerId="LiveId" clId="{1C057F98-2CC4-49E3-A2E2-A804BE88845B}" dt="2021-05-06T09:32:25.047" v="3985"/>
          <ac:spMkLst>
            <pc:docMk/>
            <pc:sldMk cId="1199437748" sldId="1697"/>
            <ac:spMk id="93" creationId="{D7F4521F-98B7-493C-B148-76CFEF05D860}"/>
          </ac:spMkLst>
        </pc:spChg>
        <pc:spChg chg="mod">
          <ac:chgData name="Hamlet Markarian" userId="4926d2b407f31d77" providerId="LiveId" clId="{1C057F98-2CC4-49E3-A2E2-A804BE88845B}" dt="2021-05-06T09:32:25.047" v="3985"/>
          <ac:spMkLst>
            <pc:docMk/>
            <pc:sldMk cId="1199437748" sldId="1697"/>
            <ac:spMk id="96" creationId="{BB94E991-97B4-473C-8F94-83375346173E}"/>
          </ac:spMkLst>
        </pc:spChg>
        <pc:spChg chg="mod">
          <ac:chgData name="Hamlet Markarian" userId="4926d2b407f31d77" providerId="LiveId" clId="{1C057F98-2CC4-49E3-A2E2-A804BE88845B}" dt="2021-05-06T09:32:25.047" v="3985"/>
          <ac:spMkLst>
            <pc:docMk/>
            <pc:sldMk cId="1199437748" sldId="1697"/>
            <ac:spMk id="97" creationId="{384C1A49-53C6-49A3-9EFC-DAE87884C7E6}"/>
          </ac:spMkLst>
        </pc:spChg>
        <pc:grpChg chg="del">
          <ac:chgData name="Hamlet Markarian" userId="4926d2b407f31d77" providerId="LiveId" clId="{1C057F98-2CC4-49E3-A2E2-A804BE88845B}" dt="2021-05-05T19:26:46.639" v="1407" actId="478"/>
          <ac:grpSpMkLst>
            <pc:docMk/>
            <pc:sldMk cId="1199437748" sldId="1697"/>
            <ac:grpSpMk id="31" creationId="{2BFA64E8-1462-44D3-8181-ED9059257F06}"/>
          </ac:grpSpMkLst>
        </pc:grpChg>
        <pc:grpChg chg="del">
          <ac:chgData name="Hamlet Markarian" userId="4926d2b407f31d77" providerId="LiveId" clId="{1C057F98-2CC4-49E3-A2E2-A804BE88845B}" dt="2021-05-05T19:26:46.639" v="1407" actId="478"/>
          <ac:grpSpMkLst>
            <pc:docMk/>
            <pc:sldMk cId="1199437748" sldId="1697"/>
            <ac:grpSpMk id="38" creationId="{659BF8E6-A52F-4CBD-844E-62E555FDDEE2}"/>
          </ac:grpSpMkLst>
        </pc:grpChg>
        <pc:grpChg chg="mod">
          <ac:chgData name="Hamlet Markarian" userId="4926d2b407f31d77" providerId="LiveId" clId="{1C057F98-2CC4-49E3-A2E2-A804BE88845B}" dt="2021-05-06T09:32:25.047" v="3985"/>
          <ac:grpSpMkLst>
            <pc:docMk/>
            <pc:sldMk cId="1199437748" sldId="1697"/>
            <ac:grpSpMk id="85" creationId="{2386B6A7-AA72-4C56-84B2-783D455833CA}"/>
          </ac:grpSpMkLst>
        </pc:grpChg>
        <pc:graphicFrameChg chg="del">
          <ac:chgData name="Hamlet Markarian" userId="4926d2b407f31d77" providerId="LiveId" clId="{1C057F98-2CC4-49E3-A2E2-A804BE88845B}" dt="2021-05-05T19:26:46.639" v="1407" actId="478"/>
          <ac:graphicFrameMkLst>
            <pc:docMk/>
            <pc:sldMk cId="1199437748" sldId="1697"/>
            <ac:graphicFrameMk id="68" creationId="{C6710ECE-EE5E-4C95-B6C4-876781BC0D57}"/>
          </ac:graphicFrameMkLst>
        </pc:graphicFrameChg>
        <pc:graphicFrameChg chg="del">
          <ac:chgData name="Hamlet Markarian" userId="4926d2b407f31d77" providerId="LiveId" clId="{1C057F98-2CC4-49E3-A2E2-A804BE88845B}" dt="2021-05-05T19:26:46.639" v="1407" actId="478"/>
          <ac:graphicFrameMkLst>
            <pc:docMk/>
            <pc:sldMk cId="1199437748" sldId="1697"/>
            <ac:graphicFrameMk id="70" creationId="{7A4F31BB-9137-4881-8873-80C3FC63BA6F}"/>
          </ac:graphicFrameMkLst>
        </pc:graphicFrameChg>
        <pc:picChg chg="mod">
          <ac:chgData name="Hamlet Markarian" userId="4926d2b407f31d77" providerId="LiveId" clId="{1C057F98-2CC4-49E3-A2E2-A804BE88845B}" dt="2021-05-06T09:32:25.047" v="3985"/>
          <ac:picMkLst>
            <pc:docMk/>
            <pc:sldMk cId="1199437748" sldId="1697"/>
            <ac:picMk id="55" creationId="{8949BDD1-2918-4A15-97B5-46AA812BFC63}"/>
          </ac:picMkLst>
        </pc:picChg>
        <pc:picChg chg="mod">
          <ac:chgData name="Hamlet Markarian" userId="4926d2b407f31d77" providerId="LiveId" clId="{1C057F98-2CC4-49E3-A2E2-A804BE88845B}" dt="2021-05-06T09:32:25.047" v="3985"/>
          <ac:picMkLst>
            <pc:docMk/>
            <pc:sldMk cId="1199437748" sldId="1697"/>
            <ac:picMk id="59" creationId="{B9526696-E983-4EDA-8A8C-E710C71CB59C}"/>
          </ac:picMkLst>
        </pc:picChg>
        <pc:picChg chg="mod">
          <ac:chgData name="Hamlet Markarian" userId="4926d2b407f31d77" providerId="LiveId" clId="{1C057F98-2CC4-49E3-A2E2-A804BE88845B}" dt="2021-05-06T09:32:25.047" v="3985"/>
          <ac:picMkLst>
            <pc:docMk/>
            <pc:sldMk cId="1199437748" sldId="1697"/>
            <ac:picMk id="63" creationId="{42E5420B-3090-4C28-A5A9-60807EFF2A15}"/>
          </ac:picMkLst>
        </pc:picChg>
        <pc:picChg chg="del">
          <ac:chgData name="Hamlet Markarian" userId="4926d2b407f31d77" providerId="LiveId" clId="{1C057F98-2CC4-49E3-A2E2-A804BE88845B}" dt="2021-05-05T19:26:46.639" v="1407" actId="478"/>
          <ac:picMkLst>
            <pc:docMk/>
            <pc:sldMk cId="1199437748" sldId="1697"/>
            <ac:picMk id="65" creationId="{6D8B5988-C9B9-46CA-AD93-04E36EAF7FC5}"/>
          </ac:picMkLst>
        </pc:picChg>
        <pc:picChg chg="add mod">
          <ac:chgData name="Hamlet Markarian" userId="4926d2b407f31d77" providerId="LiveId" clId="{1C057F98-2CC4-49E3-A2E2-A804BE88845B}" dt="2021-05-06T09:32:25.047" v="3985"/>
          <ac:picMkLst>
            <pc:docMk/>
            <pc:sldMk cId="1199437748" sldId="1697"/>
            <ac:picMk id="94" creationId="{0D8191BD-9228-4968-8893-67DE8EB4C98D}"/>
          </ac:picMkLst>
        </pc:picChg>
        <pc:picChg chg="add mod">
          <ac:chgData name="Hamlet Markarian" userId="4926d2b407f31d77" providerId="LiveId" clId="{1C057F98-2CC4-49E3-A2E2-A804BE88845B}" dt="2021-05-06T09:32:25.047" v="3985"/>
          <ac:picMkLst>
            <pc:docMk/>
            <pc:sldMk cId="1199437748" sldId="1697"/>
            <ac:picMk id="95" creationId="{B3791421-035B-4D11-B8C3-CB3517A640EF}"/>
          </ac:picMkLst>
        </pc:picChg>
        <pc:picChg chg="add mod">
          <ac:chgData name="Hamlet Markarian" userId="4926d2b407f31d77" providerId="LiveId" clId="{1C057F98-2CC4-49E3-A2E2-A804BE88845B}" dt="2021-05-06T09:32:25.047" v="3985"/>
          <ac:picMkLst>
            <pc:docMk/>
            <pc:sldMk cId="1199437748" sldId="1697"/>
            <ac:picMk id="98" creationId="{5BE94574-692F-467E-BC34-58D693336582}"/>
          </ac:picMkLst>
        </pc:picChg>
        <pc:picChg chg="add mod">
          <ac:chgData name="Hamlet Markarian" userId="4926d2b407f31d77" providerId="LiveId" clId="{1C057F98-2CC4-49E3-A2E2-A804BE88845B}" dt="2021-05-06T09:32:25.047" v="3985"/>
          <ac:picMkLst>
            <pc:docMk/>
            <pc:sldMk cId="1199437748" sldId="1697"/>
            <ac:picMk id="99" creationId="{B05D3458-6149-4ECA-BB35-23D73DEFE4ED}"/>
          </ac:picMkLst>
        </pc:picChg>
        <pc:picChg chg="add mod">
          <ac:chgData name="Hamlet Markarian" userId="4926d2b407f31d77" providerId="LiveId" clId="{1C057F98-2CC4-49E3-A2E2-A804BE88845B}" dt="2021-05-06T09:32:25.047" v="3985"/>
          <ac:picMkLst>
            <pc:docMk/>
            <pc:sldMk cId="1199437748" sldId="1697"/>
            <ac:picMk id="100" creationId="{855807A1-2BE9-4BE0-95DE-C82374D89B1A}"/>
          </ac:picMkLst>
        </pc:picChg>
        <pc:cxnChg chg="del">
          <ac:chgData name="Hamlet Markarian" userId="4926d2b407f31d77" providerId="LiveId" clId="{1C057F98-2CC4-49E3-A2E2-A804BE88845B}" dt="2021-05-05T19:26:46.639" v="1407" actId="478"/>
          <ac:cxnSpMkLst>
            <pc:docMk/>
            <pc:sldMk cId="1199437748" sldId="1697"/>
            <ac:cxnSpMk id="36" creationId="{C4CE7B71-98B8-44D5-BCBA-BFD87EE19D10}"/>
          </ac:cxnSpMkLst>
        </pc:cxnChg>
      </pc:sldChg>
      <pc:sldChg chg="addSp delSp modSp add mod">
        <pc:chgData name="Hamlet Markarian" userId="4926d2b407f31d77" providerId="LiveId" clId="{1C057F98-2CC4-49E3-A2E2-A804BE88845B}" dt="2021-05-06T09:32:25.047" v="3985"/>
        <pc:sldMkLst>
          <pc:docMk/>
          <pc:sldMk cId="1812646378" sldId="1698"/>
        </pc:sldMkLst>
        <pc:spChg chg="mod">
          <ac:chgData name="Hamlet Markarian" userId="4926d2b407f31d77" providerId="LiveId" clId="{1C057F98-2CC4-49E3-A2E2-A804BE88845B}" dt="2021-05-06T09:32:25.047" v="3985"/>
          <ac:spMkLst>
            <pc:docMk/>
            <pc:sldMk cId="1812646378" sldId="1698"/>
            <ac:spMk id="5" creationId="{BC01E833-A438-4C2A-AF28-2B402D7F80E5}"/>
          </ac:spMkLst>
        </pc:spChg>
        <pc:spChg chg="add mod ord">
          <ac:chgData name="Hamlet Markarian" userId="4926d2b407f31d77" providerId="LiveId" clId="{1C057F98-2CC4-49E3-A2E2-A804BE88845B}" dt="2021-05-06T09:32:25.047" v="3985"/>
          <ac:spMkLst>
            <pc:docMk/>
            <pc:sldMk cId="1812646378" sldId="1698"/>
            <ac:spMk id="48" creationId="{D389CE9C-2C1B-4742-AF71-182BC64198AD}"/>
          </ac:spMkLst>
        </pc:spChg>
        <pc:spChg chg="del">
          <ac:chgData name="Hamlet Markarian" userId="4926d2b407f31d77" providerId="LiveId" clId="{1C057F98-2CC4-49E3-A2E2-A804BE88845B}" dt="2021-05-05T19:29:04.014" v="1431" actId="478"/>
          <ac:spMkLst>
            <pc:docMk/>
            <pc:sldMk cId="1812646378" sldId="1698"/>
            <ac:spMk id="49" creationId="{50880A34-8045-42F4-98F3-167EE43178D3}"/>
          </ac:spMkLst>
        </pc:spChg>
        <pc:spChg chg="del">
          <ac:chgData name="Hamlet Markarian" userId="4926d2b407f31d77" providerId="LiveId" clId="{1C057F98-2CC4-49E3-A2E2-A804BE88845B}" dt="2021-05-05T19:29:01.215" v="1429" actId="478"/>
          <ac:spMkLst>
            <pc:docMk/>
            <pc:sldMk cId="1812646378" sldId="1698"/>
            <ac:spMk id="50" creationId="{0558CB8B-2140-49F2-90F0-5BA623575262}"/>
          </ac:spMkLst>
        </pc:spChg>
        <pc:spChg chg="del">
          <ac:chgData name="Hamlet Markarian" userId="4926d2b407f31d77" providerId="LiveId" clId="{1C057F98-2CC4-49E3-A2E2-A804BE88845B}" dt="2021-05-05T19:29:03.375" v="1430" actId="478"/>
          <ac:spMkLst>
            <pc:docMk/>
            <pc:sldMk cId="1812646378" sldId="1698"/>
            <ac:spMk id="51" creationId="{48C91BEA-819D-41DC-9478-EC846795358F}"/>
          </ac:spMkLst>
        </pc:spChg>
        <pc:spChg chg="del">
          <ac:chgData name="Hamlet Markarian" userId="4926d2b407f31d77" providerId="LiveId" clId="{1C057F98-2CC4-49E3-A2E2-A804BE88845B}" dt="2021-05-05T19:29:01.215" v="1429" actId="478"/>
          <ac:spMkLst>
            <pc:docMk/>
            <pc:sldMk cId="1812646378" sldId="1698"/>
            <ac:spMk id="52" creationId="{EA51EA5A-3DBC-44E5-AFC3-1746417DD6FB}"/>
          </ac:spMkLst>
        </pc:spChg>
        <pc:spChg chg="del">
          <ac:chgData name="Hamlet Markarian" userId="4926d2b407f31d77" providerId="LiveId" clId="{1C057F98-2CC4-49E3-A2E2-A804BE88845B}" dt="2021-05-05T19:29:01.215" v="1429" actId="478"/>
          <ac:spMkLst>
            <pc:docMk/>
            <pc:sldMk cId="1812646378" sldId="1698"/>
            <ac:spMk id="53" creationId="{E8B6691D-B86B-4427-B68F-E4B4BC43AD2D}"/>
          </ac:spMkLst>
        </pc:spChg>
        <pc:spChg chg="del">
          <ac:chgData name="Hamlet Markarian" userId="4926d2b407f31d77" providerId="LiveId" clId="{1C057F98-2CC4-49E3-A2E2-A804BE88845B}" dt="2021-05-05T19:29:01.215" v="1429" actId="478"/>
          <ac:spMkLst>
            <pc:docMk/>
            <pc:sldMk cId="1812646378" sldId="1698"/>
            <ac:spMk id="54" creationId="{247C7C9E-8CA5-435C-8D76-640DE5C0FC9B}"/>
          </ac:spMkLst>
        </pc:spChg>
        <pc:spChg chg="del">
          <ac:chgData name="Hamlet Markarian" userId="4926d2b407f31d77" providerId="LiveId" clId="{1C057F98-2CC4-49E3-A2E2-A804BE88845B}" dt="2021-05-05T19:29:01.215" v="1429" actId="478"/>
          <ac:spMkLst>
            <pc:docMk/>
            <pc:sldMk cId="1812646378" sldId="1698"/>
            <ac:spMk id="56" creationId="{D608E7A5-701E-432D-8F17-A41315E6E04C}"/>
          </ac:spMkLst>
        </pc:spChg>
        <pc:spChg chg="mod">
          <ac:chgData name="Hamlet Markarian" userId="4926d2b407f31d77" providerId="LiveId" clId="{1C057F98-2CC4-49E3-A2E2-A804BE88845B}" dt="2021-05-06T09:32:25.047" v="3985"/>
          <ac:spMkLst>
            <pc:docMk/>
            <pc:sldMk cId="1812646378" sldId="1698"/>
            <ac:spMk id="57" creationId="{B79FE3FB-DDD9-4C52-A866-E3982D872286}"/>
          </ac:spMkLst>
        </pc:spChg>
        <pc:spChg chg="del">
          <ac:chgData name="Hamlet Markarian" userId="4926d2b407f31d77" providerId="LiveId" clId="{1C057F98-2CC4-49E3-A2E2-A804BE88845B}" dt="2021-05-05T19:29:01.215" v="1429" actId="478"/>
          <ac:spMkLst>
            <pc:docMk/>
            <pc:sldMk cId="1812646378" sldId="1698"/>
            <ac:spMk id="58" creationId="{A00ECAE0-A585-4C6A-BAA9-B06440796178}"/>
          </ac:spMkLst>
        </pc:spChg>
        <pc:spChg chg="del">
          <ac:chgData name="Hamlet Markarian" userId="4926d2b407f31d77" providerId="LiveId" clId="{1C057F98-2CC4-49E3-A2E2-A804BE88845B}" dt="2021-05-05T19:29:01.215" v="1429" actId="478"/>
          <ac:spMkLst>
            <pc:docMk/>
            <pc:sldMk cId="1812646378" sldId="1698"/>
            <ac:spMk id="60" creationId="{EF27EBE0-B550-4094-ADDD-D4C99749E11F}"/>
          </ac:spMkLst>
        </pc:spChg>
        <pc:spChg chg="del">
          <ac:chgData name="Hamlet Markarian" userId="4926d2b407f31d77" providerId="LiveId" clId="{1C057F98-2CC4-49E3-A2E2-A804BE88845B}" dt="2021-05-05T19:29:01.215" v="1429" actId="478"/>
          <ac:spMkLst>
            <pc:docMk/>
            <pc:sldMk cId="1812646378" sldId="1698"/>
            <ac:spMk id="61" creationId="{C1E43B52-1AFF-4732-A1A1-C7EBD491C2E6}"/>
          </ac:spMkLst>
        </pc:spChg>
        <pc:spChg chg="del">
          <ac:chgData name="Hamlet Markarian" userId="4926d2b407f31d77" providerId="LiveId" clId="{1C057F98-2CC4-49E3-A2E2-A804BE88845B}" dt="2021-05-05T19:29:01.215" v="1429" actId="478"/>
          <ac:spMkLst>
            <pc:docMk/>
            <pc:sldMk cId="1812646378" sldId="1698"/>
            <ac:spMk id="62" creationId="{B0777895-5EA4-4957-B649-8614E403F796}"/>
          </ac:spMkLst>
        </pc:spChg>
        <pc:spChg chg="add mod">
          <ac:chgData name="Hamlet Markarian" userId="4926d2b407f31d77" providerId="LiveId" clId="{1C057F98-2CC4-49E3-A2E2-A804BE88845B}" dt="2021-05-06T09:32:25.047" v="3985"/>
          <ac:spMkLst>
            <pc:docMk/>
            <pc:sldMk cId="1812646378" sldId="1698"/>
            <ac:spMk id="65" creationId="{FC44BEF1-9580-4AE9-82D0-66BF2A987E2E}"/>
          </ac:spMkLst>
        </pc:spChg>
        <pc:spChg chg="del">
          <ac:chgData name="Hamlet Markarian" userId="4926d2b407f31d77" providerId="LiveId" clId="{1C057F98-2CC4-49E3-A2E2-A804BE88845B}" dt="2021-05-05T19:29:01.215" v="1429" actId="478"/>
          <ac:spMkLst>
            <pc:docMk/>
            <pc:sldMk cId="1812646378" sldId="1698"/>
            <ac:spMk id="66" creationId="{C2FA40E0-6401-4E23-8CB9-ED2558B1D80D}"/>
          </ac:spMkLst>
        </pc:spChg>
        <pc:spChg chg="add del mod">
          <ac:chgData name="Hamlet Markarian" userId="4926d2b407f31d77" providerId="LiveId" clId="{1C057F98-2CC4-49E3-A2E2-A804BE88845B}" dt="2021-05-05T19:29:58.815" v="1441" actId="478"/>
          <ac:spMkLst>
            <pc:docMk/>
            <pc:sldMk cId="1812646378" sldId="1698"/>
            <ac:spMk id="68" creationId="{290F2B79-FDA6-4932-A064-74E375AD6213}"/>
          </ac:spMkLst>
        </pc:spChg>
        <pc:spChg chg="add del mod">
          <ac:chgData name="Hamlet Markarian" userId="4926d2b407f31d77" providerId="LiveId" clId="{1C057F98-2CC4-49E3-A2E2-A804BE88845B}" dt="2021-05-05T19:29:58.815" v="1441" actId="478"/>
          <ac:spMkLst>
            <pc:docMk/>
            <pc:sldMk cId="1812646378" sldId="1698"/>
            <ac:spMk id="70" creationId="{74987AF7-72AE-4425-847F-EBD3C4F77F60}"/>
          </ac:spMkLst>
        </pc:spChg>
        <pc:spChg chg="add mod">
          <ac:chgData name="Hamlet Markarian" userId="4926d2b407f31d77" providerId="LiveId" clId="{1C057F98-2CC4-49E3-A2E2-A804BE88845B}" dt="2021-05-06T09:32:25.047" v="3985"/>
          <ac:spMkLst>
            <pc:docMk/>
            <pc:sldMk cId="1812646378" sldId="1698"/>
            <ac:spMk id="71" creationId="{2364BBC7-7EDC-4A70-B261-6D29F47920CA}"/>
          </ac:spMkLst>
        </pc:spChg>
        <pc:spChg chg="del">
          <ac:chgData name="Hamlet Markarian" userId="4926d2b407f31d77" providerId="LiveId" clId="{1C057F98-2CC4-49E3-A2E2-A804BE88845B}" dt="2021-05-05T19:29:01.215" v="1429" actId="478"/>
          <ac:spMkLst>
            <pc:docMk/>
            <pc:sldMk cId="1812646378" sldId="1698"/>
            <ac:spMk id="72" creationId="{7B31AE4F-1A40-46B0-AFFA-F05FC5260C0C}"/>
          </ac:spMkLst>
        </pc:spChg>
        <pc:spChg chg="del">
          <ac:chgData name="Hamlet Markarian" userId="4926d2b407f31d77" providerId="LiveId" clId="{1C057F98-2CC4-49E3-A2E2-A804BE88845B}" dt="2021-05-05T19:29:01.215" v="1429" actId="478"/>
          <ac:spMkLst>
            <pc:docMk/>
            <pc:sldMk cId="1812646378" sldId="1698"/>
            <ac:spMk id="73" creationId="{CDE7F9AD-41D9-4B2A-91F8-0C15E914B766}"/>
          </ac:spMkLst>
        </pc:spChg>
        <pc:spChg chg="del">
          <ac:chgData name="Hamlet Markarian" userId="4926d2b407f31d77" providerId="LiveId" clId="{1C057F98-2CC4-49E3-A2E2-A804BE88845B}" dt="2021-05-05T19:29:01.215" v="1429" actId="478"/>
          <ac:spMkLst>
            <pc:docMk/>
            <pc:sldMk cId="1812646378" sldId="1698"/>
            <ac:spMk id="74" creationId="{37E1E9E1-D9E6-47C7-BD0A-8B266E8E2B75}"/>
          </ac:spMkLst>
        </pc:spChg>
        <pc:spChg chg="del">
          <ac:chgData name="Hamlet Markarian" userId="4926d2b407f31d77" providerId="LiveId" clId="{1C057F98-2CC4-49E3-A2E2-A804BE88845B}" dt="2021-05-05T19:29:01.215" v="1429" actId="478"/>
          <ac:spMkLst>
            <pc:docMk/>
            <pc:sldMk cId="1812646378" sldId="1698"/>
            <ac:spMk id="75" creationId="{8BE4FD7D-F76A-4D39-9795-762174BBEEB7}"/>
          </ac:spMkLst>
        </pc:spChg>
        <pc:spChg chg="del">
          <ac:chgData name="Hamlet Markarian" userId="4926d2b407f31d77" providerId="LiveId" clId="{1C057F98-2CC4-49E3-A2E2-A804BE88845B}" dt="2021-05-05T19:29:01.215" v="1429" actId="478"/>
          <ac:spMkLst>
            <pc:docMk/>
            <pc:sldMk cId="1812646378" sldId="1698"/>
            <ac:spMk id="76" creationId="{DD68EA42-719B-4BBC-9C37-4248F7E876FA}"/>
          </ac:spMkLst>
        </pc:spChg>
        <pc:spChg chg="del">
          <ac:chgData name="Hamlet Markarian" userId="4926d2b407f31d77" providerId="LiveId" clId="{1C057F98-2CC4-49E3-A2E2-A804BE88845B}" dt="2021-05-05T19:29:01.215" v="1429" actId="478"/>
          <ac:spMkLst>
            <pc:docMk/>
            <pc:sldMk cId="1812646378" sldId="1698"/>
            <ac:spMk id="77" creationId="{2421032A-D117-4460-AA2B-4FED3B9D23C4}"/>
          </ac:spMkLst>
        </pc:spChg>
        <pc:spChg chg="del">
          <ac:chgData name="Hamlet Markarian" userId="4926d2b407f31d77" providerId="LiveId" clId="{1C057F98-2CC4-49E3-A2E2-A804BE88845B}" dt="2021-05-05T19:29:01.215" v="1429" actId="478"/>
          <ac:spMkLst>
            <pc:docMk/>
            <pc:sldMk cId="1812646378" sldId="1698"/>
            <ac:spMk id="78" creationId="{81C89245-053F-4E3A-86A0-4D0C2B26495B}"/>
          </ac:spMkLst>
        </pc:spChg>
        <pc:spChg chg="del">
          <ac:chgData name="Hamlet Markarian" userId="4926d2b407f31d77" providerId="LiveId" clId="{1C057F98-2CC4-49E3-A2E2-A804BE88845B}" dt="2021-05-05T19:29:01.215" v="1429" actId="478"/>
          <ac:spMkLst>
            <pc:docMk/>
            <pc:sldMk cId="1812646378" sldId="1698"/>
            <ac:spMk id="79" creationId="{F63ACE66-3F2E-4F86-837D-BEAA88E6DD25}"/>
          </ac:spMkLst>
        </pc:spChg>
        <pc:spChg chg="del">
          <ac:chgData name="Hamlet Markarian" userId="4926d2b407f31d77" providerId="LiveId" clId="{1C057F98-2CC4-49E3-A2E2-A804BE88845B}" dt="2021-05-05T19:29:01.215" v="1429" actId="478"/>
          <ac:spMkLst>
            <pc:docMk/>
            <pc:sldMk cId="1812646378" sldId="1698"/>
            <ac:spMk id="80" creationId="{80DB6DA5-9E20-4E60-AAD6-BF90CE6A1C38}"/>
          </ac:spMkLst>
        </pc:spChg>
        <pc:spChg chg="del">
          <ac:chgData name="Hamlet Markarian" userId="4926d2b407f31d77" providerId="LiveId" clId="{1C057F98-2CC4-49E3-A2E2-A804BE88845B}" dt="2021-05-05T19:29:01.215" v="1429" actId="478"/>
          <ac:spMkLst>
            <pc:docMk/>
            <pc:sldMk cId="1812646378" sldId="1698"/>
            <ac:spMk id="81" creationId="{2F948DC6-2028-48CF-9CBA-865BE74805AC}"/>
          </ac:spMkLst>
        </pc:spChg>
        <pc:spChg chg="del">
          <ac:chgData name="Hamlet Markarian" userId="4926d2b407f31d77" providerId="LiveId" clId="{1C057F98-2CC4-49E3-A2E2-A804BE88845B}" dt="2021-05-05T19:29:01.215" v="1429" actId="478"/>
          <ac:spMkLst>
            <pc:docMk/>
            <pc:sldMk cId="1812646378" sldId="1698"/>
            <ac:spMk id="82" creationId="{6860E145-6802-407B-B463-52AC44F0AED3}"/>
          </ac:spMkLst>
        </pc:spChg>
        <pc:spChg chg="del">
          <ac:chgData name="Hamlet Markarian" userId="4926d2b407f31d77" providerId="LiveId" clId="{1C057F98-2CC4-49E3-A2E2-A804BE88845B}" dt="2021-05-05T19:29:01.215" v="1429" actId="478"/>
          <ac:spMkLst>
            <pc:docMk/>
            <pc:sldMk cId="1812646378" sldId="1698"/>
            <ac:spMk id="83" creationId="{B1B9A400-534F-4A1B-BF95-6CAC7FFEF3A8}"/>
          </ac:spMkLst>
        </pc:spChg>
        <pc:spChg chg="del">
          <ac:chgData name="Hamlet Markarian" userId="4926d2b407f31d77" providerId="LiveId" clId="{1C057F98-2CC4-49E3-A2E2-A804BE88845B}" dt="2021-05-05T19:29:01.215" v="1429" actId="478"/>
          <ac:spMkLst>
            <pc:docMk/>
            <pc:sldMk cId="1812646378" sldId="1698"/>
            <ac:spMk id="84" creationId="{12610693-15E2-431F-AB7A-1C8C98E9CAC8}"/>
          </ac:spMkLst>
        </pc:spChg>
        <pc:spChg chg="mod">
          <ac:chgData name="Hamlet Markarian" userId="4926d2b407f31d77" providerId="LiveId" clId="{1C057F98-2CC4-49E3-A2E2-A804BE88845B}" dt="2021-05-06T09:32:25.047" v="3985"/>
          <ac:spMkLst>
            <pc:docMk/>
            <pc:sldMk cId="1812646378" sldId="1698"/>
            <ac:spMk id="86" creationId="{FDE1ED42-320B-4BFA-8ACE-40BD3A7BF369}"/>
          </ac:spMkLst>
        </pc:spChg>
        <pc:spChg chg="mod">
          <ac:chgData name="Hamlet Markarian" userId="4926d2b407f31d77" providerId="LiveId" clId="{1C057F98-2CC4-49E3-A2E2-A804BE88845B}" dt="2021-05-06T09:32:25.047" v="3985"/>
          <ac:spMkLst>
            <pc:docMk/>
            <pc:sldMk cId="1812646378" sldId="1698"/>
            <ac:spMk id="87" creationId="{C92A7041-63AB-4579-B061-8A346F45FE89}"/>
          </ac:spMkLst>
        </pc:spChg>
        <pc:spChg chg="mod">
          <ac:chgData name="Hamlet Markarian" userId="4926d2b407f31d77" providerId="LiveId" clId="{1C057F98-2CC4-49E3-A2E2-A804BE88845B}" dt="2021-05-06T09:32:25.047" v="3985"/>
          <ac:spMkLst>
            <pc:docMk/>
            <pc:sldMk cId="1812646378" sldId="1698"/>
            <ac:spMk id="88" creationId="{A52498D4-8C84-436C-A629-BFD59B653407}"/>
          </ac:spMkLst>
        </pc:spChg>
        <pc:spChg chg="mod">
          <ac:chgData name="Hamlet Markarian" userId="4926d2b407f31d77" providerId="LiveId" clId="{1C057F98-2CC4-49E3-A2E2-A804BE88845B}" dt="2021-05-06T09:32:25.047" v="3985"/>
          <ac:spMkLst>
            <pc:docMk/>
            <pc:sldMk cId="1812646378" sldId="1698"/>
            <ac:spMk id="89" creationId="{3861B3D1-9F72-48F3-8F52-B469BA168883}"/>
          </ac:spMkLst>
        </pc:spChg>
        <pc:spChg chg="del">
          <ac:chgData name="Hamlet Markarian" userId="4926d2b407f31d77" providerId="LiveId" clId="{1C057F98-2CC4-49E3-A2E2-A804BE88845B}" dt="2021-05-05T19:29:01.215" v="1429" actId="478"/>
          <ac:spMkLst>
            <pc:docMk/>
            <pc:sldMk cId="1812646378" sldId="1698"/>
            <ac:spMk id="90" creationId="{13BD39EF-A6B3-43D3-9E7D-F8047B400BF8}"/>
          </ac:spMkLst>
        </pc:spChg>
        <pc:spChg chg="del">
          <ac:chgData name="Hamlet Markarian" userId="4926d2b407f31d77" providerId="LiveId" clId="{1C057F98-2CC4-49E3-A2E2-A804BE88845B}" dt="2021-05-05T19:29:01.215" v="1429" actId="478"/>
          <ac:spMkLst>
            <pc:docMk/>
            <pc:sldMk cId="1812646378" sldId="1698"/>
            <ac:spMk id="91" creationId="{FF28CEF6-38F9-4BEE-B096-80B58254AA46}"/>
          </ac:spMkLst>
        </pc:spChg>
        <pc:spChg chg="del">
          <ac:chgData name="Hamlet Markarian" userId="4926d2b407f31d77" providerId="LiveId" clId="{1C057F98-2CC4-49E3-A2E2-A804BE88845B}" dt="2021-05-05T19:29:01.215" v="1429" actId="478"/>
          <ac:spMkLst>
            <pc:docMk/>
            <pc:sldMk cId="1812646378" sldId="1698"/>
            <ac:spMk id="92" creationId="{9C0B5D96-D53E-4591-A5F4-311BD4BC7837}"/>
          </ac:spMkLst>
        </pc:spChg>
        <pc:spChg chg="del">
          <ac:chgData name="Hamlet Markarian" userId="4926d2b407f31d77" providerId="LiveId" clId="{1C057F98-2CC4-49E3-A2E2-A804BE88845B}" dt="2021-05-05T19:29:01.215" v="1429" actId="478"/>
          <ac:spMkLst>
            <pc:docMk/>
            <pc:sldMk cId="1812646378" sldId="1698"/>
            <ac:spMk id="93" creationId="{D7F4521F-98B7-493C-B148-76CFEF05D860}"/>
          </ac:spMkLst>
        </pc:spChg>
        <pc:spChg chg="mod">
          <ac:chgData name="Hamlet Markarian" userId="4926d2b407f31d77" providerId="LiveId" clId="{1C057F98-2CC4-49E3-A2E2-A804BE88845B}" dt="2021-05-06T09:32:25.047" v="3985"/>
          <ac:spMkLst>
            <pc:docMk/>
            <pc:sldMk cId="1812646378" sldId="1698"/>
            <ac:spMk id="96" creationId="{BB94E991-97B4-473C-8F94-83375346173E}"/>
          </ac:spMkLst>
        </pc:spChg>
        <pc:spChg chg="mod">
          <ac:chgData name="Hamlet Markarian" userId="4926d2b407f31d77" providerId="LiveId" clId="{1C057F98-2CC4-49E3-A2E2-A804BE88845B}" dt="2021-05-06T09:32:25.047" v="3985"/>
          <ac:spMkLst>
            <pc:docMk/>
            <pc:sldMk cId="1812646378" sldId="1698"/>
            <ac:spMk id="97" creationId="{384C1A49-53C6-49A3-9EFC-DAE87884C7E6}"/>
          </ac:spMkLst>
        </pc:spChg>
        <pc:spChg chg="add mod ord">
          <ac:chgData name="Hamlet Markarian" userId="4926d2b407f31d77" providerId="LiveId" clId="{1C057F98-2CC4-49E3-A2E2-A804BE88845B}" dt="2021-05-06T09:32:25.047" v="3985"/>
          <ac:spMkLst>
            <pc:docMk/>
            <pc:sldMk cId="1812646378" sldId="1698"/>
            <ac:spMk id="101" creationId="{17AD6089-D122-48E7-A941-E51577CD60FF}"/>
          </ac:spMkLst>
        </pc:spChg>
        <pc:spChg chg="add mod ord">
          <ac:chgData name="Hamlet Markarian" userId="4926d2b407f31d77" providerId="LiveId" clId="{1C057F98-2CC4-49E3-A2E2-A804BE88845B}" dt="2021-05-06T09:32:25.047" v="3985"/>
          <ac:spMkLst>
            <pc:docMk/>
            <pc:sldMk cId="1812646378" sldId="1698"/>
            <ac:spMk id="102" creationId="{1AFD24AB-C8D6-44F4-8932-4BE0BC3C486C}"/>
          </ac:spMkLst>
        </pc:spChg>
        <pc:spChg chg="add mod">
          <ac:chgData name="Hamlet Markarian" userId="4926d2b407f31d77" providerId="LiveId" clId="{1C057F98-2CC4-49E3-A2E2-A804BE88845B}" dt="2021-05-06T09:32:25.047" v="3985"/>
          <ac:spMkLst>
            <pc:docMk/>
            <pc:sldMk cId="1812646378" sldId="1698"/>
            <ac:spMk id="103" creationId="{0689A31C-EE89-4BF4-9BF7-3B8EABBF690E}"/>
          </ac:spMkLst>
        </pc:spChg>
        <pc:spChg chg="add mod">
          <ac:chgData name="Hamlet Markarian" userId="4926d2b407f31d77" providerId="LiveId" clId="{1C057F98-2CC4-49E3-A2E2-A804BE88845B}" dt="2021-05-06T09:32:25.047" v="3985"/>
          <ac:spMkLst>
            <pc:docMk/>
            <pc:sldMk cId="1812646378" sldId="1698"/>
            <ac:spMk id="104" creationId="{1ABE5954-8B76-4AC6-9998-B400C48B0257}"/>
          </ac:spMkLst>
        </pc:spChg>
        <pc:spChg chg="add mod">
          <ac:chgData name="Hamlet Markarian" userId="4926d2b407f31d77" providerId="LiveId" clId="{1C057F98-2CC4-49E3-A2E2-A804BE88845B}" dt="2021-05-06T09:32:25.047" v="3985"/>
          <ac:spMkLst>
            <pc:docMk/>
            <pc:sldMk cId="1812646378" sldId="1698"/>
            <ac:spMk id="105" creationId="{A03A2192-267D-4DBD-B5D7-288726B96641}"/>
          </ac:spMkLst>
        </pc:spChg>
        <pc:spChg chg="add mod">
          <ac:chgData name="Hamlet Markarian" userId="4926d2b407f31d77" providerId="LiveId" clId="{1C057F98-2CC4-49E3-A2E2-A804BE88845B}" dt="2021-05-06T09:32:25.047" v="3985"/>
          <ac:spMkLst>
            <pc:docMk/>
            <pc:sldMk cId="1812646378" sldId="1698"/>
            <ac:spMk id="106" creationId="{C5F0CDE3-C150-4C1D-A836-030176ED2AB9}"/>
          </ac:spMkLst>
        </pc:spChg>
        <pc:spChg chg="add mod">
          <ac:chgData name="Hamlet Markarian" userId="4926d2b407f31d77" providerId="LiveId" clId="{1C057F98-2CC4-49E3-A2E2-A804BE88845B}" dt="2021-05-06T09:32:25.047" v="3985"/>
          <ac:spMkLst>
            <pc:docMk/>
            <pc:sldMk cId="1812646378" sldId="1698"/>
            <ac:spMk id="107" creationId="{A410622E-BC2E-49FC-A4AE-CDCBF8E820D2}"/>
          </ac:spMkLst>
        </pc:spChg>
        <pc:spChg chg="add mod">
          <ac:chgData name="Hamlet Markarian" userId="4926d2b407f31d77" providerId="LiveId" clId="{1C057F98-2CC4-49E3-A2E2-A804BE88845B}" dt="2021-05-06T09:32:25.047" v="3985"/>
          <ac:spMkLst>
            <pc:docMk/>
            <pc:sldMk cId="1812646378" sldId="1698"/>
            <ac:spMk id="108" creationId="{24C8D743-996E-4849-BF31-2377B2BF7202}"/>
          </ac:spMkLst>
        </pc:spChg>
        <pc:spChg chg="add mod">
          <ac:chgData name="Hamlet Markarian" userId="4926d2b407f31d77" providerId="LiveId" clId="{1C057F98-2CC4-49E3-A2E2-A804BE88845B}" dt="2021-05-06T09:32:25.047" v="3985"/>
          <ac:spMkLst>
            <pc:docMk/>
            <pc:sldMk cId="1812646378" sldId="1698"/>
            <ac:spMk id="109" creationId="{F3AA841E-A4F1-4423-A711-4CE620494892}"/>
          </ac:spMkLst>
        </pc:spChg>
        <pc:spChg chg="add mod">
          <ac:chgData name="Hamlet Markarian" userId="4926d2b407f31d77" providerId="LiveId" clId="{1C057F98-2CC4-49E3-A2E2-A804BE88845B}" dt="2021-05-06T09:32:25.047" v="3985"/>
          <ac:spMkLst>
            <pc:docMk/>
            <pc:sldMk cId="1812646378" sldId="1698"/>
            <ac:spMk id="110" creationId="{1673D315-3199-483A-A257-D2E4A7225DF1}"/>
          </ac:spMkLst>
        </pc:spChg>
        <pc:spChg chg="add mod">
          <ac:chgData name="Hamlet Markarian" userId="4926d2b407f31d77" providerId="LiveId" clId="{1C057F98-2CC4-49E3-A2E2-A804BE88845B}" dt="2021-05-06T09:32:25.047" v="3985"/>
          <ac:spMkLst>
            <pc:docMk/>
            <pc:sldMk cId="1812646378" sldId="1698"/>
            <ac:spMk id="111" creationId="{A638810A-6830-4257-B770-A2A22C4D0953}"/>
          </ac:spMkLst>
        </pc:spChg>
        <pc:spChg chg="add mod">
          <ac:chgData name="Hamlet Markarian" userId="4926d2b407f31d77" providerId="LiveId" clId="{1C057F98-2CC4-49E3-A2E2-A804BE88845B}" dt="2021-05-06T09:32:25.047" v="3985"/>
          <ac:spMkLst>
            <pc:docMk/>
            <pc:sldMk cId="1812646378" sldId="1698"/>
            <ac:spMk id="112" creationId="{68FD065B-EFAC-4B42-83A5-3D1C994BB2BC}"/>
          </ac:spMkLst>
        </pc:spChg>
        <pc:spChg chg="add mod">
          <ac:chgData name="Hamlet Markarian" userId="4926d2b407f31d77" providerId="LiveId" clId="{1C057F98-2CC4-49E3-A2E2-A804BE88845B}" dt="2021-05-06T09:32:25.047" v="3985"/>
          <ac:spMkLst>
            <pc:docMk/>
            <pc:sldMk cId="1812646378" sldId="1698"/>
            <ac:spMk id="114" creationId="{DB20C252-55F7-4457-8A2A-2269CE361623}"/>
          </ac:spMkLst>
        </pc:spChg>
        <pc:spChg chg="add mod">
          <ac:chgData name="Hamlet Markarian" userId="4926d2b407f31d77" providerId="LiveId" clId="{1C057F98-2CC4-49E3-A2E2-A804BE88845B}" dt="2021-05-06T09:32:25.047" v="3985"/>
          <ac:spMkLst>
            <pc:docMk/>
            <pc:sldMk cId="1812646378" sldId="1698"/>
            <ac:spMk id="115" creationId="{67704E31-3E7E-4997-AF08-4B9B32D8B21F}"/>
          </ac:spMkLst>
        </pc:spChg>
        <pc:spChg chg="add mod">
          <ac:chgData name="Hamlet Markarian" userId="4926d2b407f31d77" providerId="LiveId" clId="{1C057F98-2CC4-49E3-A2E2-A804BE88845B}" dt="2021-05-06T09:32:25.047" v="3985"/>
          <ac:spMkLst>
            <pc:docMk/>
            <pc:sldMk cId="1812646378" sldId="1698"/>
            <ac:spMk id="116" creationId="{37CE7F2E-2202-40A9-9E8D-23F0C4A85154}"/>
          </ac:spMkLst>
        </pc:spChg>
        <pc:spChg chg="add mod">
          <ac:chgData name="Hamlet Markarian" userId="4926d2b407f31d77" providerId="LiveId" clId="{1C057F98-2CC4-49E3-A2E2-A804BE88845B}" dt="2021-05-06T09:32:25.047" v="3985"/>
          <ac:spMkLst>
            <pc:docMk/>
            <pc:sldMk cId="1812646378" sldId="1698"/>
            <ac:spMk id="117" creationId="{1BBBC43E-5194-420B-8750-770951F256EE}"/>
          </ac:spMkLst>
        </pc:spChg>
        <pc:spChg chg="add mod ord">
          <ac:chgData name="Hamlet Markarian" userId="4926d2b407f31d77" providerId="LiveId" clId="{1C057F98-2CC4-49E3-A2E2-A804BE88845B}" dt="2021-05-06T09:32:25.047" v="3985"/>
          <ac:spMkLst>
            <pc:docMk/>
            <pc:sldMk cId="1812646378" sldId="1698"/>
            <ac:spMk id="118" creationId="{FF7CF1F6-137C-42E5-9AFE-3004AF6DE6E5}"/>
          </ac:spMkLst>
        </pc:spChg>
        <pc:spChg chg="add mod">
          <ac:chgData name="Hamlet Markarian" userId="4926d2b407f31d77" providerId="LiveId" clId="{1C057F98-2CC4-49E3-A2E2-A804BE88845B}" dt="2021-05-06T09:32:25.047" v="3985"/>
          <ac:spMkLst>
            <pc:docMk/>
            <pc:sldMk cId="1812646378" sldId="1698"/>
            <ac:spMk id="119" creationId="{978B9F36-B6B0-4610-8A8D-31327FBA1B88}"/>
          </ac:spMkLst>
        </pc:spChg>
        <pc:spChg chg="add mod">
          <ac:chgData name="Hamlet Markarian" userId="4926d2b407f31d77" providerId="LiveId" clId="{1C057F98-2CC4-49E3-A2E2-A804BE88845B}" dt="2021-05-06T09:32:25.047" v="3985"/>
          <ac:spMkLst>
            <pc:docMk/>
            <pc:sldMk cId="1812646378" sldId="1698"/>
            <ac:spMk id="120" creationId="{E1847EAA-7ACF-42C4-AB9B-EF717D188BE1}"/>
          </ac:spMkLst>
        </pc:spChg>
        <pc:spChg chg="add mod">
          <ac:chgData name="Hamlet Markarian" userId="4926d2b407f31d77" providerId="LiveId" clId="{1C057F98-2CC4-49E3-A2E2-A804BE88845B}" dt="2021-05-06T09:32:25.047" v="3985"/>
          <ac:spMkLst>
            <pc:docMk/>
            <pc:sldMk cId="1812646378" sldId="1698"/>
            <ac:spMk id="121" creationId="{C9E9E03D-4B2E-4121-8B85-97E3BCDFCA36}"/>
          </ac:spMkLst>
        </pc:spChg>
        <pc:spChg chg="add mod">
          <ac:chgData name="Hamlet Markarian" userId="4926d2b407f31d77" providerId="LiveId" clId="{1C057F98-2CC4-49E3-A2E2-A804BE88845B}" dt="2021-05-06T09:32:25.047" v="3985"/>
          <ac:spMkLst>
            <pc:docMk/>
            <pc:sldMk cId="1812646378" sldId="1698"/>
            <ac:spMk id="122" creationId="{075F84DE-B592-4C22-B26D-A9271A3C7F1B}"/>
          </ac:spMkLst>
        </pc:spChg>
        <pc:spChg chg="add mod">
          <ac:chgData name="Hamlet Markarian" userId="4926d2b407f31d77" providerId="LiveId" clId="{1C057F98-2CC4-49E3-A2E2-A804BE88845B}" dt="2021-05-06T09:32:25.047" v="3985"/>
          <ac:spMkLst>
            <pc:docMk/>
            <pc:sldMk cId="1812646378" sldId="1698"/>
            <ac:spMk id="123" creationId="{D08CD525-D21F-4E3C-902D-6073947E35E6}"/>
          </ac:spMkLst>
        </pc:spChg>
        <pc:grpChg chg="mod ord">
          <ac:chgData name="Hamlet Markarian" userId="4926d2b407f31d77" providerId="LiveId" clId="{1C057F98-2CC4-49E3-A2E2-A804BE88845B}" dt="2021-05-06T09:32:25.047" v="3985"/>
          <ac:grpSpMkLst>
            <pc:docMk/>
            <pc:sldMk cId="1812646378" sldId="1698"/>
            <ac:grpSpMk id="85" creationId="{2386B6A7-AA72-4C56-84B2-783D455833CA}"/>
          </ac:grpSpMkLst>
        </pc:grpChg>
        <pc:graphicFrameChg chg="add del mod">
          <ac:chgData name="Hamlet Markarian" userId="4926d2b407f31d77" providerId="LiveId" clId="{1C057F98-2CC4-49E3-A2E2-A804BE88845B}" dt="2021-05-05T19:29:58.815" v="1441" actId="478"/>
          <ac:graphicFrameMkLst>
            <pc:docMk/>
            <pc:sldMk cId="1812646378" sldId="1698"/>
            <ac:graphicFrameMk id="67" creationId="{5AD54BB6-7758-4EAD-A3AE-51573330224A}"/>
          </ac:graphicFrameMkLst>
        </pc:graphicFrameChg>
        <pc:graphicFrameChg chg="add del mod">
          <ac:chgData name="Hamlet Markarian" userId="4926d2b407f31d77" providerId="LiveId" clId="{1C057F98-2CC4-49E3-A2E2-A804BE88845B}" dt="2021-05-05T19:29:58.815" v="1441" actId="478"/>
          <ac:graphicFrameMkLst>
            <pc:docMk/>
            <pc:sldMk cId="1812646378" sldId="1698"/>
            <ac:graphicFrameMk id="69" creationId="{F61491F3-5064-490B-A3ED-AC8D7E8DE9C0}"/>
          </ac:graphicFrameMkLst>
        </pc:graphicFrameChg>
        <pc:picChg chg="mod">
          <ac:chgData name="Hamlet Markarian" userId="4926d2b407f31d77" providerId="LiveId" clId="{1C057F98-2CC4-49E3-A2E2-A804BE88845B}" dt="2021-05-06T09:32:25.047" v="3985"/>
          <ac:picMkLst>
            <pc:docMk/>
            <pc:sldMk cId="1812646378" sldId="1698"/>
            <ac:picMk id="55" creationId="{8949BDD1-2918-4A15-97B5-46AA812BFC63}"/>
          </ac:picMkLst>
        </pc:picChg>
        <pc:picChg chg="mod">
          <ac:chgData name="Hamlet Markarian" userId="4926d2b407f31d77" providerId="LiveId" clId="{1C057F98-2CC4-49E3-A2E2-A804BE88845B}" dt="2021-05-06T09:32:25.047" v="3985"/>
          <ac:picMkLst>
            <pc:docMk/>
            <pc:sldMk cId="1812646378" sldId="1698"/>
            <ac:picMk id="59" creationId="{B9526696-E983-4EDA-8A8C-E710C71CB59C}"/>
          </ac:picMkLst>
        </pc:picChg>
        <pc:picChg chg="mod">
          <ac:chgData name="Hamlet Markarian" userId="4926d2b407f31d77" providerId="LiveId" clId="{1C057F98-2CC4-49E3-A2E2-A804BE88845B}" dt="2021-05-06T09:32:25.047" v="3985"/>
          <ac:picMkLst>
            <pc:docMk/>
            <pc:sldMk cId="1812646378" sldId="1698"/>
            <ac:picMk id="63" creationId="{42E5420B-3090-4C28-A5A9-60807EFF2A15}"/>
          </ac:picMkLst>
        </pc:picChg>
        <pc:picChg chg="add mod">
          <ac:chgData name="Hamlet Markarian" userId="4926d2b407f31d77" providerId="LiveId" clId="{1C057F98-2CC4-49E3-A2E2-A804BE88845B}" dt="2021-05-06T09:32:25.047" v="3985"/>
          <ac:picMkLst>
            <pc:docMk/>
            <pc:sldMk cId="1812646378" sldId="1698"/>
            <ac:picMk id="64" creationId="{439DFA25-8189-4641-9198-B0AEF4680B23}"/>
          </ac:picMkLst>
        </pc:picChg>
        <pc:picChg chg="del">
          <ac:chgData name="Hamlet Markarian" userId="4926d2b407f31d77" providerId="LiveId" clId="{1C057F98-2CC4-49E3-A2E2-A804BE88845B}" dt="2021-05-05T19:29:01.215" v="1429" actId="478"/>
          <ac:picMkLst>
            <pc:docMk/>
            <pc:sldMk cId="1812646378" sldId="1698"/>
            <ac:picMk id="94" creationId="{0D8191BD-9228-4968-8893-67DE8EB4C98D}"/>
          </ac:picMkLst>
        </pc:picChg>
        <pc:picChg chg="del">
          <ac:chgData name="Hamlet Markarian" userId="4926d2b407f31d77" providerId="LiveId" clId="{1C057F98-2CC4-49E3-A2E2-A804BE88845B}" dt="2021-05-05T19:29:01.215" v="1429" actId="478"/>
          <ac:picMkLst>
            <pc:docMk/>
            <pc:sldMk cId="1812646378" sldId="1698"/>
            <ac:picMk id="95" creationId="{B3791421-035B-4D11-B8C3-CB3517A640EF}"/>
          </ac:picMkLst>
        </pc:picChg>
        <pc:picChg chg="del">
          <ac:chgData name="Hamlet Markarian" userId="4926d2b407f31d77" providerId="LiveId" clId="{1C057F98-2CC4-49E3-A2E2-A804BE88845B}" dt="2021-05-05T19:29:01.215" v="1429" actId="478"/>
          <ac:picMkLst>
            <pc:docMk/>
            <pc:sldMk cId="1812646378" sldId="1698"/>
            <ac:picMk id="98" creationId="{5BE94574-692F-467E-BC34-58D693336582}"/>
          </ac:picMkLst>
        </pc:picChg>
        <pc:picChg chg="del">
          <ac:chgData name="Hamlet Markarian" userId="4926d2b407f31d77" providerId="LiveId" clId="{1C057F98-2CC4-49E3-A2E2-A804BE88845B}" dt="2021-05-05T19:29:01.215" v="1429" actId="478"/>
          <ac:picMkLst>
            <pc:docMk/>
            <pc:sldMk cId="1812646378" sldId="1698"/>
            <ac:picMk id="99" creationId="{B05D3458-6149-4ECA-BB35-23D73DEFE4ED}"/>
          </ac:picMkLst>
        </pc:picChg>
        <pc:picChg chg="del">
          <ac:chgData name="Hamlet Markarian" userId="4926d2b407f31d77" providerId="LiveId" clId="{1C057F98-2CC4-49E3-A2E2-A804BE88845B}" dt="2021-05-05T19:29:01.215" v="1429" actId="478"/>
          <ac:picMkLst>
            <pc:docMk/>
            <pc:sldMk cId="1812646378" sldId="1698"/>
            <ac:picMk id="100" creationId="{855807A1-2BE9-4BE0-95DE-C82374D89B1A}"/>
          </ac:picMkLst>
        </pc:picChg>
        <pc:cxnChg chg="add del mod">
          <ac:chgData name="Hamlet Markarian" userId="4926d2b407f31d77" providerId="LiveId" clId="{1C057F98-2CC4-49E3-A2E2-A804BE88845B}" dt="2021-05-05T19:32:52.319" v="1477" actId="478"/>
          <ac:cxnSpMkLst>
            <pc:docMk/>
            <pc:sldMk cId="1812646378" sldId="1698"/>
            <ac:cxnSpMk id="113" creationId="{94634D0B-6415-4119-89CE-75EB79899843}"/>
          </ac:cxnSpMkLst>
        </pc:cxnChg>
        <pc:cxnChg chg="add mod">
          <ac:chgData name="Hamlet Markarian" userId="4926d2b407f31d77" providerId="LiveId" clId="{1C057F98-2CC4-49E3-A2E2-A804BE88845B}" dt="2021-05-06T09:32:25.047" v="3985"/>
          <ac:cxnSpMkLst>
            <pc:docMk/>
            <pc:sldMk cId="1812646378" sldId="1698"/>
            <ac:cxnSpMk id="124" creationId="{263DBE7D-6AC9-4BD9-A652-8D86089E4609}"/>
          </ac:cxnSpMkLst>
        </pc:cxnChg>
        <pc:cxnChg chg="add del mod">
          <ac:chgData name="Hamlet Markarian" userId="4926d2b407f31d77" providerId="LiveId" clId="{1C057F98-2CC4-49E3-A2E2-A804BE88845B}" dt="2021-05-05T19:33:02.318" v="1480" actId="478"/>
          <ac:cxnSpMkLst>
            <pc:docMk/>
            <pc:sldMk cId="1812646378" sldId="1698"/>
            <ac:cxnSpMk id="125" creationId="{D522EF2C-3937-4439-834D-21C7FAD25734}"/>
          </ac:cxnSpMkLst>
        </pc:cxnChg>
        <pc:cxnChg chg="add del mod">
          <ac:chgData name="Hamlet Markarian" userId="4926d2b407f31d77" providerId="LiveId" clId="{1C057F98-2CC4-49E3-A2E2-A804BE88845B}" dt="2021-05-05T19:33:03.197" v="1481" actId="478"/>
          <ac:cxnSpMkLst>
            <pc:docMk/>
            <pc:sldMk cId="1812646378" sldId="1698"/>
            <ac:cxnSpMk id="126" creationId="{414C52F3-7A5D-420F-AE6F-FFC8C3598FFD}"/>
          </ac:cxnSpMkLst>
        </pc:cxnChg>
        <pc:cxnChg chg="add mod">
          <ac:chgData name="Hamlet Markarian" userId="4926d2b407f31d77" providerId="LiveId" clId="{1C057F98-2CC4-49E3-A2E2-A804BE88845B}" dt="2021-05-06T09:32:25.047" v="3985"/>
          <ac:cxnSpMkLst>
            <pc:docMk/>
            <pc:sldMk cId="1812646378" sldId="1698"/>
            <ac:cxnSpMk id="127" creationId="{5A2452DB-48CA-41BD-9128-59AEB65CBD8A}"/>
          </ac:cxnSpMkLst>
        </pc:cxnChg>
        <pc:cxnChg chg="add mod">
          <ac:chgData name="Hamlet Markarian" userId="4926d2b407f31d77" providerId="LiveId" clId="{1C057F98-2CC4-49E3-A2E2-A804BE88845B}" dt="2021-05-06T09:32:25.047" v="3985"/>
          <ac:cxnSpMkLst>
            <pc:docMk/>
            <pc:sldMk cId="1812646378" sldId="1698"/>
            <ac:cxnSpMk id="128" creationId="{4AF0AE84-7C6D-4365-8883-4E1B3071A04D}"/>
          </ac:cxnSpMkLst>
        </pc:cxnChg>
      </pc:sldChg>
      <pc:sldChg chg="addSp delSp modSp add mod">
        <pc:chgData name="Hamlet Markarian" userId="4926d2b407f31d77" providerId="LiveId" clId="{1C057F98-2CC4-49E3-A2E2-A804BE88845B}" dt="2021-05-06T09:32:25.047" v="3985"/>
        <pc:sldMkLst>
          <pc:docMk/>
          <pc:sldMk cId="2789854552" sldId="1699"/>
        </pc:sldMkLst>
        <pc:spChg chg="mod">
          <ac:chgData name="Hamlet Markarian" userId="4926d2b407f31d77" providerId="LiveId" clId="{1C057F98-2CC4-49E3-A2E2-A804BE88845B}" dt="2021-05-06T09:32:25.047" v="3985"/>
          <ac:spMkLst>
            <pc:docMk/>
            <pc:sldMk cId="2789854552" sldId="1699"/>
            <ac:spMk id="5" creationId="{BC01E833-A438-4C2A-AF28-2B402D7F80E5}"/>
          </ac:spMkLst>
        </pc:spChg>
        <pc:spChg chg="del">
          <ac:chgData name="Hamlet Markarian" userId="4926d2b407f31d77" providerId="LiveId" clId="{1C057F98-2CC4-49E3-A2E2-A804BE88845B}" dt="2021-05-05T20:25:08.914" v="1811" actId="478"/>
          <ac:spMkLst>
            <pc:docMk/>
            <pc:sldMk cId="2789854552" sldId="1699"/>
            <ac:spMk id="17" creationId="{F41E7551-87FC-43F9-9F65-BAC718F95618}"/>
          </ac:spMkLst>
        </pc:spChg>
        <pc:spChg chg="del">
          <ac:chgData name="Hamlet Markarian" userId="4926d2b407f31d77" providerId="LiveId" clId="{1C057F98-2CC4-49E3-A2E2-A804BE88845B}" dt="2021-05-05T20:25:08.914" v="1811" actId="478"/>
          <ac:spMkLst>
            <pc:docMk/>
            <pc:sldMk cId="2789854552" sldId="1699"/>
            <ac:spMk id="19" creationId="{2A2EAE59-6663-4DF3-9691-EAE30F758E77}"/>
          </ac:spMkLst>
        </pc:spChg>
        <pc:spChg chg="del">
          <ac:chgData name="Hamlet Markarian" userId="4926d2b407f31d77" providerId="LiveId" clId="{1C057F98-2CC4-49E3-A2E2-A804BE88845B}" dt="2021-05-05T20:25:08.914" v="1811" actId="478"/>
          <ac:spMkLst>
            <pc:docMk/>
            <pc:sldMk cId="2789854552" sldId="1699"/>
            <ac:spMk id="21" creationId="{2D3AD312-6F79-4EB6-AC64-7B159EAE34C5}"/>
          </ac:spMkLst>
        </pc:spChg>
        <pc:spChg chg="del">
          <ac:chgData name="Hamlet Markarian" userId="4926d2b407f31d77" providerId="LiveId" clId="{1C057F98-2CC4-49E3-A2E2-A804BE88845B}" dt="2021-05-05T20:25:08.914" v="1811" actId="478"/>
          <ac:spMkLst>
            <pc:docMk/>
            <pc:sldMk cId="2789854552" sldId="1699"/>
            <ac:spMk id="22" creationId="{8974A396-4891-477F-98A6-96647036CDB2}"/>
          </ac:spMkLst>
        </pc:spChg>
        <pc:spChg chg="del">
          <ac:chgData name="Hamlet Markarian" userId="4926d2b407f31d77" providerId="LiveId" clId="{1C057F98-2CC4-49E3-A2E2-A804BE88845B}" dt="2021-05-05T20:25:08.914" v="1811" actId="478"/>
          <ac:spMkLst>
            <pc:docMk/>
            <pc:sldMk cId="2789854552" sldId="1699"/>
            <ac:spMk id="23" creationId="{5E81874E-8F78-4F9C-B6C2-C4FB2BAE5C6F}"/>
          </ac:spMkLst>
        </pc:spChg>
        <pc:spChg chg="del">
          <ac:chgData name="Hamlet Markarian" userId="4926d2b407f31d77" providerId="LiveId" clId="{1C057F98-2CC4-49E3-A2E2-A804BE88845B}" dt="2021-05-05T20:25:08.914" v="1811" actId="478"/>
          <ac:spMkLst>
            <pc:docMk/>
            <pc:sldMk cId="2789854552" sldId="1699"/>
            <ac:spMk id="24" creationId="{C87C7058-2F91-482D-8184-0C8BD296BCED}"/>
          </ac:spMkLst>
        </pc:spChg>
        <pc:spChg chg="del">
          <ac:chgData name="Hamlet Markarian" userId="4926d2b407f31d77" providerId="LiveId" clId="{1C057F98-2CC4-49E3-A2E2-A804BE88845B}" dt="2021-05-05T20:25:08.914" v="1811" actId="478"/>
          <ac:spMkLst>
            <pc:docMk/>
            <pc:sldMk cId="2789854552" sldId="1699"/>
            <ac:spMk id="42" creationId="{FEFA02E9-693F-4926-AA0B-E0246BAC2FC6}"/>
          </ac:spMkLst>
        </pc:spChg>
        <pc:spChg chg="del">
          <ac:chgData name="Hamlet Markarian" userId="4926d2b407f31d77" providerId="LiveId" clId="{1C057F98-2CC4-49E3-A2E2-A804BE88845B}" dt="2021-05-05T20:25:08.914" v="1811" actId="478"/>
          <ac:spMkLst>
            <pc:docMk/>
            <pc:sldMk cId="2789854552" sldId="1699"/>
            <ac:spMk id="45" creationId="{1F49E127-5082-46B0-9970-A7254D91E01C}"/>
          </ac:spMkLst>
        </pc:spChg>
        <pc:spChg chg="mod">
          <ac:chgData name="Hamlet Markarian" userId="4926d2b407f31d77" providerId="LiveId" clId="{1C057F98-2CC4-49E3-A2E2-A804BE88845B}" dt="2021-05-06T09:32:25.047" v="3985"/>
          <ac:spMkLst>
            <pc:docMk/>
            <pc:sldMk cId="2789854552" sldId="1699"/>
            <ac:spMk id="57" creationId="{B79FE3FB-DDD9-4C52-A866-E3982D872286}"/>
          </ac:spMkLst>
        </pc:spChg>
        <pc:spChg chg="mod">
          <ac:chgData name="Hamlet Markarian" userId="4926d2b407f31d77" providerId="LiveId" clId="{1C057F98-2CC4-49E3-A2E2-A804BE88845B}" dt="2021-05-06T09:32:25.047" v="3985"/>
          <ac:spMkLst>
            <pc:docMk/>
            <pc:sldMk cId="2789854552" sldId="1699"/>
            <ac:spMk id="86" creationId="{FDE1ED42-320B-4BFA-8ACE-40BD3A7BF369}"/>
          </ac:spMkLst>
        </pc:spChg>
        <pc:spChg chg="mod">
          <ac:chgData name="Hamlet Markarian" userId="4926d2b407f31d77" providerId="LiveId" clId="{1C057F98-2CC4-49E3-A2E2-A804BE88845B}" dt="2021-05-06T09:32:25.047" v="3985"/>
          <ac:spMkLst>
            <pc:docMk/>
            <pc:sldMk cId="2789854552" sldId="1699"/>
            <ac:spMk id="87" creationId="{C92A7041-63AB-4579-B061-8A346F45FE89}"/>
          </ac:spMkLst>
        </pc:spChg>
        <pc:spChg chg="mod">
          <ac:chgData name="Hamlet Markarian" userId="4926d2b407f31d77" providerId="LiveId" clId="{1C057F98-2CC4-49E3-A2E2-A804BE88845B}" dt="2021-05-06T09:32:25.047" v="3985"/>
          <ac:spMkLst>
            <pc:docMk/>
            <pc:sldMk cId="2789854552" sldId="1699"/>
            <ac:spMk id="88" creationId="{A52498D4-8C84-436C-A629-BFD59B653407}"/>
          </ac:spMkLst>
        </pc:spChg>
        <pc:spChg chg="mod">
          <ac:chgData name="Hamlet Markarian" userId="4926d2b407f31d77" providerId="LiveId" clId="{1C057F98-2CC4-49E3-A2E2-A804BE88845B}" dt="2021-05-06T09:32:25.047" v="3985"/>
          <ac:spMkLst>
            <pc:docMk/>
            <pc:sldMk cId="2789854552" sldId="1699"/>
            <ac:spMk id="89" creationId="{3861B3D1-9F72-48F3-8F52-B469BA168883}"/>
          </ac:spMkLst>
        </pc:spChg>
        <pc:spChg chg="mod">
          <ac:chgData name="Hamlet Markarian" userId="4926d2b407f31d77" providerId="LiveId" clId="{1C057F98-2CC4-49E3-A2E2-A804BE88845B}" dt="2021-05-06T09:32:25.047" v="3985"/>
          <ac:spMkLst>
            <pc:docMk/>
            <pc:sldMk cId="2789854552" sldId="1699"/>
            <ac:spMk id="96" creationId="{BB94E991-97B4-473C-8F94-83375346173E}"/>
          </ac:spMkLst>
        </pc:spChg>
        <pc:spChg chg="mod">
          <ac:chgData name="Hamlet Markarian" userId="4926d2b407f31d77" providerId="LiveId" clId="{1C057F98-2CC4-49E3-A2E2-A804BE88845B}" dt="2021-05-06T09:32:25.047" v="3985"/>
          <ac:spMkLst>
            <pc:docMk/>
            <pc:sldMk cId="2789854552" sldId="1699"/>
            <ac:spMk id="97" creationId="{384C1A49-53C6-49A3-9EFC-DAE87884C7E6}"/>
          </ac:spMkLst>
        </pc:spChg>
        <pc:spChg chg="del">
          <ac:chgData name="Hamlet Markarian" userId="4926d2b407f31d77" providerId="LiveId" clId="{1C057F98-2CC4-49E3-A2E2-A804BE88845B}" dt="2021-05-05T20:25:08.914" v="1811" actId="478"/>
          <ac:spMkLst>
            <pc:docMk/>
            <pc:sldMk cId="2789854552" sldId="1699"/>
            <ac:spMk id="103" creationId="{20DC5F9C-8D16-45F6-8C20-E5488638B730}"/>
          </ac:spMkLst>
        </pc:spChg>
        <pc:spChg chg="del">
          <ac:chgData name="Hamlet Markarian" userId="4926d2b407f31d77" providerId="LiveId" clId="{1C057F98-2CC4-49E3-A2E2-A804BE88845B}" dt="2021-05-05T20:25:08.914" v="1811" actId="478"/>
          <ac:spMkLst>
            <pc:docMk/>
            <pc:sldMk cId="2789854552" sldId="1699"/>
            <ac:spMk id="104" creationId="{AFE43A68-202E-43E7-A5DC-229D4C7AF254}"/>
          </ac:spMkLst>
        </pc:spChg>
        <pc:spChg chg="del">
          <ac:chgData name="Hamlet Markarian" userId="4926d2b407f31d77" providerId="LiveId" clId="{1C057F98-2CC4-49E3-A2E2-A804BE88845B}" dt="2021-05-05T20:25:08.914" v="1811" actId="478"/>
          <ac:spMkLst>
            <pc:docMk/>
            <pc:sldMk cId="2789854552" sldId="1699"/>
            <ac:spMk id="105" creationId="{EDED50DA-EB86-43BD-9DB3-D59A71168398}"/>
          </ac:spMkLst>
        </pc:spChg>
        <pc:spChg chg="del">
          <ac:chgData name="Hamlet Markarian" userId="4926d2b407f31d77" providerId="LiveId" clId="{1C057F98-2CC4-49E3-A2E2-A804BE88845B}" dt="2021-05-05T20:25:08.914" v="1811" actId="478"/>
          <ac:spMkLst>
            <pc:docMk/>
            <pc:sldMk cId="2789854552" sldId="1699"/>
            <ac:spMk id="110" creationId="{02A201FD-DA60-4CF5-A28E-DCAB10866553}"/>
          </ac:spMkLst>
        </pc:spChg>
        <pc:spChg chg="del">
          <ac:chgData name="Hamlet Markarian" userId="4926d2b407f31d77" providerId="LiveId" clId="{1C057F98-2CC4-49E3-A2E2-A804BE88845B}" dt="2021-05-05T20:25:08.914" v="1811" actId="478"/>
          <ac:spMkLst>
            <pc:docMk/>
            <pc:sldMk cId="2789854552" sldId="1699"/>
            <ac:spMk id="111" creationId="{22F7A261-9DA2-449A-B16D-C2C03421D038}"/>
          </ac:spMkLst>
        </pc:spChg>
        <pc:spChg chg="del">
          <ac:chgData name="Hamlet Markarian" userId="4926d2b407f31d77" providerId="LiveId" clId="{1C057F98-2CC4-49E3-A2E2-A804BE88845B}" dt="2021-05-05T20:25:08.914" v="1811" actId="478"/>
          <ac:spMkLst>
            <pc:docMk/>
            <pc:sldMk cId="2789854552" sldId="1699"/>
            <ac:spMk id="112" creationId="{817C19F6-239A-4C0C-8DAB-9883EA346436}"/>
          </ac:spMkLst>
        </pc:spChg>
        <pc:spChg chg="del">
          <ac:chgData name="Hamlet Markarian" userId="4926d2b407f31d77" providerId="LiveId" clId="{1C057F98-2CC4-49E3-A2E2-A804BE88845B}" dt="2021-05-05T20:25:08.914" v="1811" actId="478"/>
          <ac:spMkLst>
            <pc:docMk/>
            <pc:sldMk cId="2789854552" sldId="1699"/>
            <ac:spMk id="113" creationId="{53584B9E-4E92-4D44-8D14-405CA71E9469}"/>
          </ac:spMkLst>
        </pc:spChg>
        <pc:spChg chg="add mod ord">
          <ac:chgData name="Hamlet Markarian" userId="4926d2b407f31d77" providerId="LiveId" clId="{1C057F98-2CC4-49E3-A2E2-A804BE88845B}" dt="2021-05-06T09:32:25.047" v="3985"/>
          <ac:spMkLst>
            <pc:docMk/>
            <pc:sldMk cId="2789854552" sldId="1699"/>
            <ac:spMk id="114" creationId="{29DA84BB-7FC7-4310-AD46-43915C927A51}"/>
          </ac:spMkLst>
        </pc:spChg>
        <pc:spChg chg="add mod">
          <ac:chgData name="Hamlet Markarian" userId="4926d2b407f31d77" providerId="LiveId" clId="{1C057F98-2CC4-49E3-A2E2-A804BE88845B}" dt="2021-05-06T09:32:25.047" v="3985"/>
          <ac:spMkLst>
            <pc:docMk/>
            <pc:sldMk cId="2789854552" sldId="1699"/>
            <ac:spMk id="127" creationId="{B3F9A3AF-7038-4546-A40A-639F779184D7}"/>
          </ac:spMkLst>
        </pc:spChg>
        <pc:spChg chg="add mod">
          <ac:chgData name="Hamlet Markarian" userId="4926d2b407f31d77" providerId="LiveId" clId="{1C057F98-2CC4-49E3-A2E2-A804BE88845B}" dt="2021-05-06T09:32:25.047" v="3985"/>
          <ac:spMkLst>
            <pc:docMk/>
            <pc:sldMk cId="2789854552" sldId="1699"/>
            <ac:spMk id="128" creationId="{4419470E-1D7C-46C1-9D33-670F9A46FB75}"/>
          </ac:spMkLst>
        </pc:spChg>
        <pc:spChg chg="add del mod">
          <ac:chgData name="Hamlet Markarian" userId="4926d2b407f31d77" providerId="LiveId" clId="{1C057F98-2CC4-49E3-A2E2-A804BE88845B}" dt="2021-05-05T20:29:38.848" v="1838" actId="478"/>
          <ac:spMkLst>
            <pc:docMk/>
            <pc:sldMk cId="2789854552" sldId="1699"/>
            <ac:spMk id="131" creationId="{8ABA5CEA-5FD1-4C4F-BDFA-7AF84B65AC8D}"/>
          </ac:spMkLst>
        </pc:spChg>
        <pc:spChg chg="add del mod">
          <ac:chgData name="Hamlet Markarian" userId="4926d2b407f31d77" providerId="LiveId" clId="{1C057F98-2CC4-49E3-A2E2-A804BE88845B}" dt="2021-05-05T20:29:38.848" v="1838" actId="478"/>
          <ac:spMkLst>
            <pc:docMk/>
            <pc:sldMk cId="2789854552" sldId="1699"/>
            <ac:spMk id="132" creationId="{79185BD6-6FF6-451F-9ACE-CB87D6A0C364}"/>
          </ac:spMkLst>
        </pc:spChg>
        <pc:spChg chg="add del mod">
          <ac:chgData name="Hamlet Markarian" userId="4926d2b407f31d77" providerId="LiveId" clId="{1C057F98-2CC4-49E3-A2E2-A804BE88845B}" dt="2021-05-05T20:29:38.848" v="1838" actId="478"/>
          <ac:spMkLst>
            <pc:docMk/>
            <pc:sldMk cId="2789854552" sldId="1699"/>
            <ac:spMk id="133" creationId="{EEE656C8-EBB4-4B00-A6AA-44980872F974}"/>
          </ac:spMkLst>
        </pc:spChg>
        <pc:spChg chg="del">
          <ac:chgData name="Hamlet Markarian" userId="4926d2b407f31d77" providerId="LiveId" clId="{1C057F98-2CC4-49E3-A2E2-A804BE88845B}" dt="2021-05-05T20:25:08.914" v="1811" actId="478"/>
          <ac:spMkLst>
            <pc:docMk/>
            <pc:sldMk cId="2789854552" sldId="1699"/>
            <ac:spMk id="134" creationId="{2B615ECD-B04D-44BB-8385-ED6B5B3A14E1}"/>
          </ac:spMkLst>
        </pc:spChg>
        <pc:spChg chg="del">
          <ac:chgData name="Hamlet Markarian" userId="4926d2b407f31d77" providerId="LiveId" clId="{1C057F98-2CC4-49E3-A2E2-A804BE88845B}" dt="2021-05-05T20:25:08.914" v="1811" actId="478"/>
          <ac:spMkLst>
            <pc:docMk/>
            <pc:sldMk cId="2789854552" sldId="1699"/>
            <ac:spMk id="135" creationId="{5C714CB1-69D8-40FF-8C90-51904ACDC3CA}"/>
          </ac:spMkLst>
        </pc:spChg>
        <pc:spChg chg="add del mod">
          <ac:chgData name="Hamlet Markarian" userId="4926d2b407f31d77" providerId="LiveId" clId="{1C057F98-2CC4-49E3-A2E2-A804BE88845B}" dt="2021-05-05T20:29:38.848" v="1838" actId="478"/>
          <ac:spMkLst>
            <pc:docMk/>
            <pc:sldMk cId="2789854552" sldId="1699"/>
            <ac:spMk id="136" creationId="{157AEE4A-0A33-4128-905A-902D1264C10F}"/>
          </ac:spMkLst>
        </pc:spChg>
        <pc:spChg chg="add del mod">
          <ac:chgData name="Hamlet Markarian" userId="4926d2b407f31d77" providerId="LiveId" clId="{1C057F98-2CC4-49E3-A2E2-A804BE88845B}" dt="2021-05-05T20:29:38.848" v="1838" actId="478"/>
          <ac:spMkLst>
            <pc:docMk/>
            <pc:sldMk cId="2789854552" sldId="1699"/>
            <ac:spMk id="143" creationId="{A1927F1E-7E79-48E5-951B-16647B607B6A}"/>
          </ac:spMkLst>
        </pc:spChg>
        <pc:spChg chg="add del mod">
          <ac:chgData name="Hamlet Markarian" userId="4926d2b407f31d77" providerId="LiveId" clId="{1C057F98-2CC4-49E3-A2E2-A804BE88845B}" dt="2021-05-05T20:29:38.848" v="1838" actId="478"/>
          <ac:spMkLst>
            <pc:docMk/>
            <pc:sldMk cId="2789854552" sldId="1699"/>
            <ac:spMk id="144" creationId="{F501F1DB-4EDE-4F0A-BA48-3E0D01DAF780}"/>
          </ac:spMkLst>
        </pc:spChg>
        <pc:spChg chg="add mod">
          <ac:chgData name="Hamlet Markarian" userId="4926d2b407f31d77" providerId="LiveId" clId="{1C057F98-2CC4-49E3-A2E2-A804BE88845B}" dt="2021-05-06T09:32:25.047" v="3985"/>
          <ac:spMkLst>
            <pc:docMk/>
            <pc:sldMk cId="2789854552" sldId="1699"/>
            <ac:spMk id="145" creationId="{5C1441D4-DDA8-46F7-94F7-8DF194D97511}"/>
          </ac:spMkLst>
        </pc:spChg>
        <pc:spChg chg="del">
          <ac:chgData name="Hamlet Markarian" userId="4926d2b407f31d77" providerId="LiveId" clId="{1C057F98-2CC4-49E3-A2E2-A804BE88845B}" dt="2021-05-05T20:25:08.914" v="1811" actId="478"/>
          <ac:spMkLst>
            <pc:docMk/>
            <pc:sldMk cId="2789854552" sldId="1699"/>
            <ac:spMk id="155" creationId="{AA7D8DAD-BD38-4F35-801B-0635F44ED113}"/>
          </ac:spMkLst>
        </pc:spChg>
        <pc:spChg chg="del">
          <ac:chgData name="Hamlet Markarian" userId="4926d2b407f31d77" providerId="LiveId" clId="{1C057F98-2CC4-49E3-A2E2-A804BE88845B}" dt="2021-05-05T20:25:08.914" v="1811" actId="478"/>
          <ac:spMkLst>
            <pc:docMk/>
            <pc:sldMk cId="2789854552" sldId="1699"/>
            <ac:spMk id="156" creationId="{9A3AFBC7-2ECD-4E49-AC28-5389E2401945}"/>
          </ac:spMkLst>
        </pc:spChg>
        <pc:spChg chg="del">
          <ac:chgData name="Hamlet Markarian" userId="4926d2b407f31d77" providerId="LiveId" clId="{1C057F98-2CC4-49E3-A2E2-A804BE88845B}" dt="2021-05-05T20:25:08.914" v="1811" actId="478"/>
          <ac:spMkLst>
            <pc:docMk/>
            <pc:sldMk cId="2789854552" sldId="1699"/>
            <ac:spMk id="157" creationId="{CAB05F71-4D3B-4DE9-BB05-FB8C54FC5121}"/>
          </ac:spMkLst>
        </pc:spChg>
        <pc:spChg chg="del">
          <ac:chgData name="Hamlet Markarian" userId="4926d2b407f31d77" providerId="LiveId" clId="{1C057F98-2CC4-49E3-A2E2-A804BE88845B}" dt="2021-05-05T20:25:08.914" v="1811" actId="478"/>
          <ac:spMkLst>
            <pc:docMk/>
            <pc:sldMk cId="2789854552" sldId="1699"/>
            <ac:spMk id="158" creationId="{C9B3D1B2-CEDC-4940-A83D-B58B26481B82}"/>
          </ac:spMkLst>
        </pc:spChg>
        <pc:spChg chg="del">
          <ac:chgData name="Hamlet Markarian" userId="4926d2b407f31d77" providerId="LiveId" clId="{1C057F98-2CC4-49E3-A2E2-A804BE88845B}" dt="2021-05-05T20:25:08.914" v="1811" actId="478"/>
          <ac:spMkLst>
            <pc:docMk/>
            <pc:sldMk cId="2789854552" sldId="1699"/>
            <ac:spMk id="159" creationId="{C12696C2-DC02-43C7-8132-882513108CBA}"/>
          </ac:spMkLst>
        </pc:spChg>
        <pc:spChg chg="add del mod">
          <ac:chgData name="Hamlet Markarian" userId="4926d2b407f31d77" providerId="LiveId" clId="{1C057F98-2CC4-49E3-A2E2-A804BE88845B}" dt="2021-05-05T20:29:47.872" v="1839" actId="478"/>
          <ac:spMkLst>
            <pc:docMk/>
            <pc:sldMk cId="2789854552" sldId="1699"/>
            <ac:spMk id="160" creationId="{A691B0B4-B3DE-4F9E-9019-8D8ADD4437C3}"/>
          </ac:spMkLst>
        </pc:spChg>
        <pc:spChg chg="add del mod">
          <ac:chgData name="Hamlet Markarian" userId="4926d2b407f31d77" providerId="LiveId" clId="{1C057F98-2CC4-49E3-A2E2-A804BE88845B}" dt="2021-05-05T20:29:38.848" v="1838" actId="478"/>
          <ac:spMkLst>
            <pc:docMk/>
            <pc:sldMk cId="2789854552" sldId="1699"/>
            <ac:spMk id="161" creationId="{39B4D643-5547-4612-9736-28DB42AEE2CA}"/>
          </ac:spMkLst>
        </pc:spChg>
        <pc:spChg chg="add del mod">
          <ac:chgData name="Hamlet Markarian" userId="4926d2b407f31d77" providerId="LiveId" clId="{1C057F98-2CC4-49E3-A2E2-A804BE88845B}" dt="2021-05-05T20:29:38.848" v="1838" actId="478"/>
          <ac:spMkLst>
            <pc:docMk/>
            <pc:sldMk cId="2789854552" sldId="1699"/>
            <ac:spMk id="162" creationId="{F8FF79A4-50E0-402C-BC22-18FC83D2EB90}"/>
          </ac:spMkLst>
        </pc:spChg>
        <pc:spChg chg="add mod">
          <ac:chgData name="Hamlet Markarian" userId="4926d2b407f31d77" providerId="LiveId" clId="{1C057F98-2CC4-49E3-A2E2-A804BE88845B}" dt="2021-05-06T09:32:25.047" v="3985"/>
          <ac:spMkLst>
            <pc:docMk/>
            <pc:sldMk cId="2789854552" sldId="1699"/>
            <ac:spMk id="163" creationId="{9D6FCAE0-03AE-4F0A-AB2B-5FD8503C397D}"/>
          </ac:spMkLst>
        </pc:spChg>
        <pc:spChg chg="add del mod">
          <ac:chgData name="Hamlet Markarian" userId="4926d2b407f31d77" providerId="LiveId" clId="{1C057F98-2CC4-49E3-A2E2-A804BE88845B}" dt="2021-05-05T20:29:38.848" v="1838" actId="478"/>
          <ac:spMkLst>
            <pc:docMk/>
            <pc:sldMk cId="2789854552" sldId="1699"/>
            <ac:spMk id="164" creationId="{1785F9FE-7F7F-4190-9D88-7520A1951365}"/>
          </ac:spMkLst>
        </pc:spChg>
        <pc:spChg chg="add del mod">
          <ac:chgData name="Hamlet Markarian" userId="4926d2b407f31d77" providerId="LiveId" clId="{1C057F98-2CC4-49E3-A2E2-A804BE88845B}" dt="2021-05-05T20:29:38.848" v="1838" actId="478"/>
          <ac:spMkLst>
            <pc:docMk/>
            <pc:sldMk cId="2789854552" sldId="1699"/>
            <ac:spMk id="165" creationId="{1D94E1E8-1304-4189-93A0-B3BEE5D67888}"/>
          </ac:spMkLst>
        </pc:spChg>
        <pc:spChg chg="add del mod">
          <ac:chgData name="Hamlet Markarian" userId="4926d2b407f31d77" providerId="LiveId" clId="{1C057F98-2CC4-49E3-A2E2-A804BE88845B}" dt="2021-05-05T20:29:38.848" v="1838" actId="478"/>
          <ac:spMkLst>
            <pc:docMk/>
            <pc:sldMk cId="2789854552" sldId="1699"/>
            <ac:spMk id="166" creationId="{00B232B8-1D4A-40E1-BF08-EF2C58597FC4}"/>
          </ac:spMkLst>
        </pc:spChg>
        <pc:spChg chg="add del mod">
          <ac:chgData name="Hamlet Markarian" userId="4926d2b407f31d77" providerId="LiveId" clId="{1C057F98-2CC4-49E3-A2E2-A804BE88845B}" dt="2021-05-05T20:29:38.848" v="1838" actId="478"/>
          <ac:spMkLst>
            <pc:docMk/>
            <pc:sldMk cId="2789854552" sldId="1699"/>
            <ac:spMk id="167" creationId="{751A0D5B-6B8F-43B8-8EF2-25D275FD9FA0}"/>
          </ac:spMkLst>
        </pc:spChg>
        <pc:spChg chg="add mod ord">
          <ac:chgData name="Hamlet Markarian" userId="4926d2b407f31d77" providerId="LiveId" clId="{1C057F98-2CC4-49E3-A2E2-A804BE88845B}" dt="2021-05-06T09:32:25.047" v="3985"/>
          <ac:spMkLst>
            <pc:docMk/>
            <pc:sldMk cId="2789854552" sldId="1699"/>
            <ac:spMk id="168" creationId="{37F152F7-0AFD-4C81-B068-CF327F187F58}"/>
          </ac:spMkLst>
        </pc:spChg>
        <pc:spChg chg="add mod ord">
          <ac:chgData name="Hamlet Markarian" userId="4926d2b407f31d77" providerId="LiveId" clId="{1C057F98-2CC4-49E3-A2E2-A804BE88845B}" dt="2021-05-06T09:32:25.047" v="3985"/>
          <ac:spMkLst>
            <pc:docMk/>
            <pc:sldMk cId="2789854552" sldId="1699"/>
            <ac:spMk id="169" creationId="{65278BA3-AE12-4F86-8E66-67B31EA9658E}"/>
          </ac:spMkLst>
        </pc:spChg>
        <pc:spChg chg="add mod ord">
          <ac:chgData name="Hamlet Markarian" userId="4926d2b407f31d77" providerId="LiveId" clId="{1C057F98-2CC4-49E3-A2E2-A804BE88845B}" dt="2021-05-06T09:32:25.047" v="3985"/>
          <ac:spMkLst>
            <pc:docMk/>
            <pc:sldMk cId="2789854552" sldId="1699"/>
            <ac:spMk id="170" creationId="{DD23B9C0-1D08-4DA2-8194-835EF66269C9}"/>
          </ac:spMkLst>
        </pc:spChg>
        <pc:spChg chg="add mod ord">
          <ac:chgData name="Hamlet Markarian" userId="4926d2b407f31d77" providerId="LiveId" clId="{1C057F98-2CC4-49E3-A2E2-A804BE88845B}" dt="2021-05-06T09:32:25.047" v="3985"/>
          <ac:spMkLst>
            <pc:docMk/>
            <pc:sldMk cId="2789854552" sldId="1699"/>
            <ac:spMk id="171" creationId="{29C4DC7E-8DC4-41DF-A865-6918A15CA8FA}"/>
          </ac:spMkLst>
        </pc:spChg>
        <pc:spChg chg="add mod">
          <ac:chgData name="Hamlet Markarian" userId="4926d2b407f31d77" providerId="LiveId" clId="{1C057F98-2CC4-49E3-A2E2-A804BE88845B}" dt="2021-05-06T09:32:25.047" v="3985"/>
          <ac:spMkLst>
            <pc:docMk/>
            <pc:sldMk cId="2789854552" sldId="1699"/>
            <ac:spMk id="172" creationId="{14CFEA16-1A8F-4D0C-9A4D-BF2DDAC925AA}"/>
          </ac:spMkLst>
        </pc:spChg>
        <pc:spChg chg="add mod">
          <ac:chgData name="Hamlet Markarian" userId="4926d2b407f31d77" providerId="LiveId" clId="{1C057F98-2CC4-49E3-A2E2-A804BE88845B}" dt="2021-05-06T09:32:25.047" v="3985"/>
          <ac:spMkLst>
            <pc:docMk/>
            <pc:sldMk cId="2789854552" sldId="1699"/>
            <ac:spMk id="173" creationId="{7EFA76D6-3935-45AB-8EA4-81DE53A89295}"/>
          </ac:spMkLst>
        </pc:spChg>
        <pc:spChg chg="add mod">
          <ac:chgData name="Hamlet Markarian" userId="4926d2b407f31d77" providerId="LiveId" clId="{1C057F98-2CC4-49E3-A2E2-A804BE88845B}" dt="2021-05-06T09:32:25.047" v="3985"/>
          <ac:spMkLst>
            <pc:docMk/>
            <pc:sldMk cId="2789854552" sldId="1699"/>
            <ac:spMk id="174" creationId="{9255E855-2AE2-4092-A7F0-AC5F06E12307}"/>
          </ac:spMkLst>
        </pc:spChg>
        <pc:spChg chg="add mod">
          <ac:chgData name="Hamlet Markarian" userId="4926d2b407f31d77" providerId="LiveId" clId="{1C057F98-2CC4-49E3-A2E2-A804BE88845B}" dt="2021-05-06T09:32:25.047" v="3985"/>
          <ac:spMkLst>
            <pc:docMk/>
            <pc:sldMk cId="2789854552" sldId="1699"/>
            <ac:spMk id="175" creationId="{85DF9608-2DD7-4A21-A987-5183A52FA3F4}"/>
          </ac:spMkLst>
        </pc:spChg>
        <pc:grpChg chg="del">
          <ac:chgData name="Hamlet Markarian" userId="4926d2b407f31d77" providerId="LiveId" clId="{1C057F98-2CC4-49E3-A2E2-A804BE88845B}" dt="2021-05-05T20:25:08.914" v="1811" actId="478"/>
          <ac:grpSpMkLst>
            <pc:docMk/>
            <pc:sldMk cId="2789854552" sldId="1699"/>
            <ac:grpSpMk id="3" creationId="{40620B73-A191-4622-B4FD-93572CF44DFB}"/>
          </ac:grpSpMkLst>
        </pc:grpChg>
        <pc:grpChg chg="del">
          <ac:chgData name="Hamlet Markarian" userId="4926d2b407f31d77" providerId="LiveId" clId="{1C057F98-2CC4-49E3-A2E2-A804BE88845B}" dt="2021-05-05T20:25:08.914" v="1811" actId="478"/>
          <ac:grpSpMkLst>
            <pc:docMk/>
            <pc:sldMk cId="2789854552" sldId="1699"/>
            <ac:grpSpMk id="4" creationId="{039F2C68-D1BE-41B2-B9E9-96CE06DF60EC}"/>
          </ac:grpSpMkLst>
        </pc:grpChg>
        <pc:grpChg chg="del">
          <ac:chgData name="Hamlet Markarian" userId="4926d2b407f31d77" providerId="LiveId" clId="{1C057F98-2CC4-49E3-A2E2-A804BE88845B}" dt="2021-05-05T20:25:08.914" v="1811" actId="478"/>
          <ac:grpSpMkLst>
            <pc:docMk/>
            <pc:sldMk cId="2789854552" sldId="1699"/>
            <ac:grpSpMk id="6" creationId="{880720F1-E749-4105-8C15-7824F4453CD9}"/>
          </ac:grpSpMkLst>
        </pc:grpChg>
        <pc:grpChg chg="del">
          <ac:chgData name="Hamlet Markarian" userId="4926d2b407f31d77" providerId="LiveId" clId="{1C057F98-2CC4-49E3-A2E2-A804BE88845B}" dt="2021-05-05T20:25:08.914" v="1811" actId="478"/>
          <ac:grpSpMkLst>
            <pc:docMk/>
            <pc:sldMk cId="2789854552" sldId="1699"/>
            <ac:grpSpMk id="7" creationId="{C21E90C0-A217-4B9A-8907-D5AD57507F83}"/>
          </ac:grpSpMkLst>
        </pc:grpChg>
        <pc:grpChg chg="del">
          <ac:chgData name="Hamlet Markarian" userId="4926d2b407f31d77" providerId="LiveId" clId="{1C057F98-2CC4-49E3-A2E2-A804BE88845B}" dt="2021-05-05T20:25:08.914" v="1811" actId="478"/>
          <ac:grpSpMkLst>
            <pc:docMk/>
            <pc:sldMk cId="2789854552" sldId="1699"/>
            <ac:grpSpMk id="8" creationId="{196D7F9F-1B64-4323-A28F-23D5224D77D1}"/>
          </ac:grpSpMkLst>
        </pc:grpChg>
        <pc:grpChg chg="mod">
          <ac:chgData name="Hamlet Markarian" userId="4926d2b407f31d77" providerId="LiveId" clId="{1C057F98-2CC4-49E3-A2E2-A804BE88845B}" dt="2021-05-06T09:32:25.047" v="3985"/>
          <ac:grpSpMkLst>
            <pc:docMk/>
            <pc:sldMk cId="2789854552" sldId="1699"/>
            <ac:grpSpMk id="85" creationId="{2386B6A7-AA72-4C56-84B2-783D455833CA}"/>
          </ac:grpSpMkLst>
        </pc:grpChg>
        <pc:grpChg chg="del">
          <ac:chgData name="Hamlet Markarian" userId="4926d2b407f31d77" providerId="LiveId" clId="{1C057F98-2CC4-49E3-A2E2-A804BE88845B}" dt="2021-05-05T20:25:08.914" v="1811" actId="478"/>
          <ac:grpSpMkLst>
            <pc:docMk/>
            <pc:sldMk cId="2789854552" sldId="1699"/>
            <ac:grpSpMk id="102" creationId="{417B9186-0868-4BC2-AF4C-C3D2FD1B41E3}"/>
          </ac:grpSpMkLst>
        </pc:grpChg>
        <pc:grpChg chg="del">
          <ac:chgData name="Hamlet Markarian" userId="4926d2b407f31d77" providerId="LiveId" clId="{1C057F98-2CC4-49E3-A2E2-A804BE88845B}" dt="2021-05-05T20:25:08.914" v="1811" actId="478"/>
          <ac:grpSpMkLst>
            <pc:docMk/>
            <pc:sldMk cId="2789854552" sldId="1699"/>
            <ac:grpSpMk id="139" creationId="{C1B015CD-AE9E-487B-81FD-4F689959AA92}"/>
          </ac:grpSpMkLst>
        </pc:grpChg>
        <pc:grpChg chg="del">
          <ac:chgData name="Hamlet Markarian" userId="4926d2b407f31d77" providerId="LiveId" clId="{1C057F98-2CC4-49E3-A2E2-A804BE88845B}" dt="2021-05-05T20:25:08.914" v="1811" actId="478"/>
          <ac:grpSpMkLst>
            <pc:docMk/>
            <pc:sldMk cId="2789854552" sldId="1699"/>
            <ac:grpSpMk id="140" creationId="{CD034165-5CE0-405B-A533-7B3B29FF5052}"/>
          </ac:grpSpMkLst>
        </pc:grpChg>
        <pc:grpChg chg="del">
          <ac:chgData name="Hamlet Markarian" userId="4926d2b407f31d77" providerId="LiveId" clId="{1C057F98-2CC4-49E3-A2E2-A804BE88845B}" dt="2021-05-05T20:25:08.914" v="1811" actId="478"/>
          <ac:grpSpMkLst>
            <pc:docMk/>
            <pc:sldMk cId="2789854552" sldId="1699"/>
            <ac:grpSpMk id="146" creationId="{E670618E-0E40-47CB-B3F1-4639E7CB9D3F}"/>
          </ac:grpSpMkLst>
        </pc:grpChg>
        <pc:grpChg chg="del">
          <ac:chgData name="Hamlet Markarian" userId="4926d2b407f31d77" providerId="LiveId" clId="{1C057F98-2CC4-49E3-A2E2-A804BE88845B}" dt="2021-05-05T20:25:08.914" v="1811" actId="478"/>
          <ac:grpSpMkLst>
            <pc:docMk/>
            <pc:sldMk cId="2789854552" sldId="1699"/>
            <ac:grpSpMk id="149" creationId="{058E206E-E55D-462A-A663-0CA9FF5BC924}"/>
          </ac:grpSpMkLst>
        </pc:grpChg>
        <pc:grpChg chg="del">
          <ac:chgData name="Hamlet Markarian" userId="4926d2b407f31d77" providerId="LiveId" clId="{1C057F98-2CC4-49E3-A2E2-A804BE88845B}" dt="2021-05-05T20:25:08.914" v="1811" actId="478"/>
          <ac:grpSpMkLst>
            <pc:docMk/>
            <pc:sldMk cId="2789854552" sldId="1699"/>
            <ac:grpSpMk id="152" creationId="{E03AB6A7-A81F-465D-8D2C-761C0C659D8C}"/>
          </ac:grpSpMkLst>
        </pc:grpChg>
        <pc:picChg chg="del">
          <ac:chgData name="Hamlet Markarian" userId="4926d2b407f31d77" providerId="LiveId" clId="{1C057F98-2CC4-49E3-A2E2-A804BE88845B}" dt="2021-05-05T20:25:08.914" v="1811" actId="478"/>
          <ac:picMkLst>
            <pc:docMk/>
            <pc:sldMk cId="2789854552" sldId="1699"/>
            <ac:picMk id="18" creationId="{548DA348-8688-494F-B657-F099EE4CF0B0}"/>
          </ac:picMkLst>
        </pc:picChg>
        <pc:picChg chg="mod">
          <ac:chgData name="Hamlet Markarian" userId="4926d2b407f31d77" providerId="LiveId" clId="{1C057F98-2CC4-49E3-A2E2-A804BE88845B}" dt="2021-05-06T09:32:25.047" v="3985"/>
          <ac:picMkLst>
            <pc:docMk/>
            <pc:sldMk cId="2789854552" sldId="1699"/>
            <ac:picMk id="55" creationId="{8949BDD1-2918-4A15-97B5-46AA812BFC63}"/>
          </ac:picMkLst>
        </pc:picChg>
        <pc:picChg chg="mod">
          <ac:chgData name="Hamlet Markarian" userId="4926d2b407f31d77" providerId="LiveId" clId="{1C057F98-2CC4-49E3-A2E2-A804BE88845B}" dt="2021-05-06T09:32:25.047" v="3985"/>
          <ac:picMkLst>
            <pc:docMk/>
            <pc:sldMk cId="2789854552" sldId="1699"/>
            <ac:picMk id="59" creationId="{B9526696-E983-4EDA-8A8C-E710C71CB59C}"/>
          </ac:picMkLst>
        </pc:picChg>
        <pc:picChg chg="mod">
          <ac:chgData name="Hamlet Markarian" userId="4926d2b407f31d77" providerId="LiveId" clId="{1C057F98-2CC4-49E3-A2E2-A804BE88845B}" dt="2021-05-06T09:32:25.047" v="3985"/>
          <ac:picMkLst>
            <pc:docMk/>
            <pc:sldMk cId="2789854552" sldId="1699"/>
            <ac:picMk id="63" creationId="{42E5420B-3090-4C28-A5A9-60807EFF2A15}"/>
          </ac:picMkLst>
        </pc:picChg>
        <pc:picChg chg="del">
          <ac:chgData name="Hamlet Markarian" userId="4926d2b407f31d77" providerId="LiveId" clId="{1C057F98-2CC4-49E3-A2E2-A804BE88845B}" dt="2021-05-05T20:25:08.914" v="1811" actId="478"/>
          <ac:picMkLst>
            <pc:docMk/>
            <pc:sldMk cId="2789854552" sldId="1699"/>
            <ac:picMk id="115" creationId="{CB3FCF39-DC7E-4170-8EA3-FA78C69C24AB}"/>
          </ac:picMkLst>
        </pc:picChg>
        <pc:picChg chg="del">
          <ac:chgData name="Hamlet Markarian" userId="4926d2b407f31d77" providerId="LiveId" clId="{1C057F98-2CC4-49E3-A2E2-A804BE88845B}" dt="2021-05-05T20:25:08.914" v="1811" actId="478"/>
          <ac:picMkLst>
            <pc:docMk/>
            <pc:sldMk cId="2789854552" sldId="1699"/>
            <ac:picMk id="116" creationId="{871C71B0-B98A-4CA5-B4FB-0E7865891D6E}"/>
          </ac:picMkLst>
        </pc:picChg>
        <pc:picChg chg="del">
          <ac:chgData name="Hamlet Markarian" userId="4926d2b407f31d77" providerId="LiveId" clId="{1C057F98-2CC4-49E3-A2E2-A804BE88845B}" dt="2021-05-05T20:25:08.914" v="1811" actId="478"/>
          <ac:picMkLst>
            <pc:docMk/>
            <pc:sldMk cId="2789854552" sldId="1699"/>
            <ac:picMk id="117" creationId="{54FD41F8-CBBD-44B6-99D0-8E404C05DD9C}"/>
          </ac:picMkLst>
        </pc:picChg>
        <pc:picChg chg="del">
          <ac:chgData name="Hamlet Markarian" userId="4926d2b407f31d77" providerId="LiveId" clId="{1C057F98-2CC4-49E3-A2E2-A804BE88845B}" dt="2021-05-05T20:25:08.914" v="1811" actId="478"/>
          <ac:picMkLst>
            <pc:docMk/>
            <pc:sldMk cId="2789854552" sldId="1699"/>
            <ac:picMk id="118" creationId="{9DBE32B0-BBCB-4BA1-9F7D-943E8EEBBF20}"/>
          </ac:picMkLst>
        </pc:picChg>
        <pc:picChg chg="del">
          <ac:chgData name="Hamlet Markarian" userId="4926d2b407f31d77" providerId="LiveId" clId="{1C057F98-2CC4-49E3-A2E2-A804BE88845B}" dt="2021-05-05T20:25:08.914" v="1811" actId="478"/>
          <ac:picMkLst>
            <pc:docMk/>
            <pc:sldMk cId="2789854552" sldId="1699"/>
            <ac:picMk id="119" creationId="{4688567C-3B53-494B-81A3-1E5D63FECAD8}"/>
          </ac:picMkLst>
        </pc:picChg>
        <pc:picChg chg="del">
          <ac:chgData name="Hamlet Markarian" userId="4926d2b407f31d77" providerId="LiveId" clId="{1C057F98-2CC4-49E3-A2E2-A804BE88845B}" dt="2021-05-05T20:25:08.914" v="1811" actId="478"/>
          <ac:picMkLst>
            <pc:docMk/>
            <pc:sldMk cId="2789854552" sldId="1699"/>
            <ac:picMk id="120" creationId="{F85E8D26-162E-4DF9-A8EB-4961358BDF0A}"/>
          </ac:picMkLst>
        </pc:picChg>
        <pc:picChg chg="del">
          <ac:chgData name="Hamlet Markarian" userId="4926d2b407f31d77" providerId="LiveId" clId="{1C057F98-2CC4-49E3-A2E2-A804BE88845B}" dt="2021-05-05T20:25:08.914" v="1811" actId="478"/>
          <ac:picMkLst>
            <pc:docMk/>
            <pc:sldMk cId="2789854552" sldId="1699"/>
            <ac:picMk id="121" creationId="{25EC43AD-EC61-4DF0-8BA5-D52891C78AE8}"/>
          </ac:picMkLst>
        </pc:picChg>
        <pc:picChg chg="del">
          <ac:chgData name="Hamlet Markarian" userId="4926d2b407f31d77" providerId="LiveId" clId="{1C057F98-2CC4-49E3-A2E2-A804BE88845B}" dt="2021-05-05T20:25:08.914" v="1811" actId="478"/>
          <ac:picMkLst>
            <pc:docMk/>
            <pc:sldMk cId="2789854552" sldId="1699"/>
            <ac:picMk id="122" creationId="{78ED0861-33DC-4DDF-8A57-F214CB2ABA67}"/>
          </ac:picMkLst>
        </pc:picChg>
        <pc:picChg chg="add mod">
          <ac:chgData name="Hamlet Markarian" userId="4926d2b407f31d77" providerId="LiveId" clId="{1C057F98-2CC4-49E3-A2E2-A804BE88845B}" dt="2021-05-06T09:32:25.047" v="3985"/>
          <ac:picMkLst>
            <pc:docMk/>
            <pc:sldMk cId="2789854552" sldId="1699"/>
            <ac:picMk id="123" creationId="{DD16F253-4E2D-4746-932F-AFA31F5FADAC}"/>
          </ac:picMkLst>
        </pc:picChg>
        <pc:picChg chg="del">
          <ac:chgData name="Hamlet Markarian" userId="4926d2b407f31d77" providerId="LiveId" clId="{1C057F98-2CC4-49E3-A2E2-A804BE88845B}" dt="2021-05-05T20:25:08.914" v="1811" actId="478"/>
          <ac:picMkLst>
            <pc:docMk/>
            <pc:sldMk cId="2789854552" sldId="1699"/>
            <ac:picMk id="124" creationId="{729D6EF6-E436-4D0C-B6BC-1E29837F8191}"/>
          </ac:picMkLst>
        </pc:picChg>
        <pc:picChg chg="del">
          <ac:chgData name="Hamlet Markarian" userId="4926d2b407f31d77" providerId="LiveId" clId="{1C057F98-2CC4-49E3-A2E2-A804BE88845B}" dt="2021-05-05T20:25:08.914" v="1811" actId="478"/>
          <ac:picMkLst>
            <pc:docMk/>
            <pc:sldMk cId="2789854552" sldId="1699"/>
            <ac:picMk id="125" creationId="{E640546C-5D5E-4976-A5FE-EB0A4E62CA5C}"/>
          </ac:picMkLst>
        </pc:picChg>
        <pc:picChg chg="del">
          <ac:chgData name="Hamlet Markarian" userId="4926d2b407f31d77" providerId="LiveId" clId="{1C057F98-2CC4-49E3-A2E2-A804BE88845B}" dt="2021-05-05T20:25:08.914" v="1811" actId="478"/>
          <ac:picMkLst>
            <pc:docMk/>
            <pc:sldMk cId="2789854552" sldId="1699"/>
            <ac:picMk id="126" creationId="{59A2F9E6-4E3D-4C7A-A642-3159D7F15BA7}"/>
          </ac:picMkLst>
        </pc:picChg>
        <pc:picChg chg="del">
          <ac:chgData name="Hamlet Markarian" userId="4926d2b407f31d77" providerId="LiveId" clId="{1C057F98-2CC4-49E3-A2E2-A804BE88845B}" dt="2021-05-05T20:25:08.914" v="1811" actId="478"/>
          <ac:picMkLst>
            <pc:docMk/>
            <pc:sldMk cId="2789854552" sldId="1699"/>
            <ac:picMk id="130" creationId="{4F18796A-7C73-41F9-95F1-1DD099542FF3}"/>
          </ac:picMkLst>
        </pc:picChg>
        <pc:cxnChg chg="del">
          <ac:chgData name="Hamlet Markarian" userId="4926d2b407f31d77" providerId="LiveId" clId="{1C057F98-2CC4-49E3-A2E2-A804BE88845B}" dt="2021-05-05T20:25:08.914" v="1811" actId="478"/>
          <ac:cxnSpMkLst>
            <pc:docMk/>
            <pc:sldMk cId="2789854552" sldId="1699"/>
            <ac:cxnSpMk id="25" creationId="{E7BBB047-60A1-4773-935F-CC4F315D3C51}"/>
          </ac:cxnSpMkLst>
        </pc:cxnChg>
        <pc:cxnChg chg="add del mod">
          <ac:chgData name="Hamlet Markarian" userId="4926d2b407f31d77" providerId="LiveId" clId="{1C057F98-2CC4-49E3-A2E2-A804BE88845B}" dt="2021-05-05T20:45:54.753" v="1967" actId="478"/>
          <ac:cxnSpMkLst>
            <pc:docMk/>
            <pc:sldMk cId="2789854552" sldId="1699"/>
            <ac:cxnSpMk id="73" creationId="{7F945935-30A4-4984-A129-C8878C88B3C0}"/>
          </ac:cxnSpMkLst>
        </pc:cxnChg>
        <pc:cxnChg chg="add del mod">
          <ac:chgData name="Hamlet Markarian" userId="4926d2b407f31d77" providerId="LiveId" clId="{1C057F98-2CC4-49E3-A2E2-A804BE88845B}" dt="2021-05-05T20:47:12.816" v="1988" actId="478"/>
          <ac:cxnSpMkLst>
            <pc:docMk/>
            <pc:sldMk cId="2789854552" sldId="1699"/>
            <ac:cxnSpMk id="81" creationId="{551DB286-AED1-4EA4-A89A-2BD37B0257B2}"/>
          </ac:cxnSpMkLst>
        </pc:cxnChg>
        <pc:cxnChg chg="add mod">
          <ac:chgData name="Hamlet Markarian" userId="4926d2b407f31d77" providerId="LiveId" clId="{1C057F98-2CC4-49E3-A2E2-A804BE88845B}" dt="2021-05-06T09:32:25.047" v="3985"/>
          <ac:cxnSpMkLst>
            <pc:docMk/>
            <pc:sldMk cId="2789854552" sldId="1699"/>
            <ac:cxnSpMk id="94" creationId="{CB6AC9C3-1790-4A65-8337-DDF26B123AAE}"/>
          </ac:cxnSpMkLst>
        </pc:cxnChg>
        <pc:cxnChg chg="del">
          <ac:chgData name="Hamlet Markarian" userId="4926d2b407f31d77" providerId="LiveId" clId="{1C057F98-2CC4-49E3-A2E2-A804BE88845B}" dt="2021-05-05T20:25:08.914" v="1811" actId="478"/>
          <ac:cxnSpMkLst>
            <pc:docMk/>
            <pc:sldMk cId="2789854552" sldId="1699"/>
            <ac:cxnSpMk id="107" creationId="{C5DC182D-C914-45EA-BCD8-E525DCD17DA8}"/>
          </ac:cxnSpMkLst>
        </pc:cxnChg>
        <pc:cxnChg chg="del">
          <ac:chgData name="Hamlet Markarian" userId="4926d2b407f31d77" providerId="LiveId" clId="{1C057F98-2CC4-49E3-A2E2-A804BE88845B}" dt="2021-05-05T20:25:08.914" v="1811" actId="478"/>
          <ac:cxnSpMkLst>
            <pc:docMk/>
            <pc:sldMk cId="2789854552" sldId="1699"/>
            <ac:cxnSpMk id="108" creationId="{B35DBD03-541C-4EB2-BFB7-6C5A7EAACD21}"/>
          </ac:cxnSpMkLst>
        </pc:cxnChg>
        <pc:cxnChg chg="del">
          <ac:chgData name="Hamlet Markarian" userId="4926d2b407f31d77" providerId="LiveId" clId="{1C057F98-2CC4-49E3-A2E2-A804BE88845B}" dt="2021-05-05T20:25:08.914" v="1811" actId="478"/>
          <ac:cxnSpMkLst>
            <pc:docMk/>
            <pc:sldMk cId="2789854552" sldId="1699"/>
            <ac:cxnSpMk id="109" creationId="{3F97FC0A-D76E-4468-BB2C-16B5766134F6}"/>
          </ac:cxnSpMkLst>
        </pc:cxnChg>
        <pc:cxnChg chg="add del mod ord">
          <ac:chgData name="Hamlet Markarian" userId="4926d2b407f31d77" providerId="LiveId" clId="{1C057F98-2CC4-49E3-A2E2-A804BE88845B}" dt="2021-05-05T20:44:45.504" v="1948" actId="478"/>
          <ac:cxnSpMkLst>
            <pc:docMk/>
            <pc:sldMk cId="2789854552" sldId="1699"/>
            <ac:cxnSpMk id="129" creationId="{79CAD62D-921C-4F83-8785-213EE2D6FCE2}"/>
          </ac:cxnSpMkLst>
        </pc:cxnChg>
        <pc:cxnChg chg="add del mod">
          <ac:chgData name="Hamlet Markarian" userId="4926d2b407f31d77" providerId="LiveId" clId="{1C057F98-2CC4-49E3-A2E2-A804BE88845B}" dt="2021-05-05T20:45:59.665" v="1968" actId="478"/>
          <ac:cxnSpMkLst>
            <pc:docMk/>
            <pc:sldMk cId="2789854552" sldId="1699"/>
            <ac:cxnSpMk id="176" creationId="{35BD39AC-77C5-4A44-ACF6-4E27704C027C}"/>
          </ac:cxnSpMkLst>
        </pc:cxnChg>
        <pc:cxnChg chg="add del mod">
          <ac:chgData name="Hamlet Markarian" userId="4926d2b407f31d77" providerId="LiveId" clId="{1C057F98-2CC4-49E3-A2E2-A804BE88845B}" dt="2021-05-05T20:45:59.665" v="1968" actId="478"/>
          <ac:cxnSpMkLst>
            <pc:docMk/>
            <pc:sldMk cId="2789854552" sldId="1699"/>
            <ac:cxnSpMk id="177" creationId="{95D80D4D-3E28-4DA7-8783-2F416FDE174A}"/>
          </ac:cxnSpMkLst>
        </pc:cxnChg>
        <pc:cxnChg chg="add del mod">
          <ac:chgData name="Hamlet Markarian" userId="4926d2b407f31d77" providerId="LiveId" clId="{1C057F98-2CC4-49E3-A2E2-A804BE88845B}" dt="2021-05-05T20:45:59.665" v="1968" actId="478"/>
          <ac:cxnSpMkLst>
            <pc:docMk/>
            <pc:sldMk cId="2789854552" sldId="1699"/>
            <ac:cxnSpMk id="178" creationId="{3901852F-A59E-493B-9039-3EAEAA49C15A}"/>
          </ac:cxnSpMkLst>
        </pc:cxnChg>
        <pc:cxnChg chg="add del mod">
          <ac:chgData name="Hamlet Markarian" userId="4926d2b407f31d77" providerId="LiveId" clId="{1C057F98-2CC4-49E3-A2E2-A804BE88845B}" dt="2021-05-05T20:47:11.919" v="1987" actId="478"/>
          <ac:cxnSpMkLst>
            <pc:docMk/>
            <pc:sldMk cId="2789854552" sldId="1699"/>
            <ac:cxnSpMk id="179" creationId="{02BF8B25-291F-4D44-B94A-B0AD7DE190E8}"/>
          </ac:cxnSpMkLst>
        </pc:cxnChg>
        <pc:cxnChg chg="add del mod">
          <ac:chgData name="Hamlet Markarian" userId="4926d2b407f31d77" providerId="LiveId" clId="{1C057F98-2CC4-49E3-A2E2-A804BE88845B}" dt="2021-05-05T20:47:11.136" v="1986" actId="478"/>
          <ac:cxnSpMkLst>
            <pc:docMk/>
            <pc:sldMk cId="2789854552" sldId="1699"/>
            <ac:cxnSpMk id="180" creationId="{83BBCA87-5D86-4E94-A12D-1CA7E8F3A1F0}"/>
          </ac:cxnSpMkLst>
        </pc:cxnChg>
        <pc:cxnChg chg="add del mod">
          <ac:chgData name="Hamlet Markarian" userId="4926d2b407f31d77" providerId="LiveId" clId="{1C057F98-2CC4-49E3-A2E2-A804BE88845B}" dt="2021-05-05T20:47:10.225" v="1985" actId="478"/>
          <ac:cxnSpMkLst>
            <pc:docMk/>
            <pc:sldMk cId="2789854552" sldId="1699"/>
            <ac:cxnSpMk id="181" creationId="{96276AB2-7966-44AC-B74E-2BAAAFB1C9BB}"/>
          </ac:cxnSpMkLst>
        </pc:cxnChg>
      </pc:sldChg>
      <pc:sldChg chg="addSp delSp modSp add mod">
        <pc:chgData name="Hamlet Markarian" userId="4926d2b407f31d77" providerId="LiveId" clId="{1C057F98-2CC4-49E3-A2E2-A804BE88845B}" dt="2021-05-06T09:32:25.047" v="3985"/>
        <pc:sldMkLst>
          <pc:docMk/>
          <pc:sldMk cId="1511626636" sldId="1700"/>
        </pc:sldMkLst>
        <pc:spChg chg="mod">
          <ac:chgData name="Hamlet Markarian" userId="4926d2b407f31d77" providerId="LiveId" clId="{1C057F98-2CC4-49E3-A2E2-A804BE88845B}" dt="2021-05-06T09:32:25.047" v="3985"/>
          <ac:spMkLst>
            <pc:docMk/>
            <pc:sldMk cId="1511626636" sldId="1700"/>
            <ac:spMk id="5" creationId="{BC01E833-A438-4C2A-AF28-2B402D7F80E5}"/>
          </ac:spMkLst>
        </pc:spChg>
        <pc:spChg chg="add del mod">
          <ac:chgData name="Hamlet Markarian" userId="4926d2b407f31d77" providerId="LiveId" clId="{1C057F98-2CC4-49E3-A2E2-A804BE88845B}" dt="2021-05-05T20:57:10.241" v="2066" actId="478"/>
          <ac:spMkLst>
            <pc:docMk/>
            <pc:sldMk cId="1511626636" sldId="1700"/>
            <ac:spMk id="29" creationId="{F952C887-C17E-41D9-B659-51DBFDEC9DE9}"/>
          </ac:spMkLst>
        </pc:spChg>
        <pc:spChg chg="add mod">
          <ac:chgData name="Hamlet Markarian" userId="4926d2b407f31d77" providerId="LiveId" clId="{1C057F98-2CC4-49E3-A2E2-A804BE88845B}" dt="2021-05-06T09:32:25.047" v="3985"/>
          <ac:spMkLst>
            <pc:docMk/>
            <pc:sldMk cId="1511626636" sldId="1700"/>
            <ac:spMk id="30" creationId="{2CC2DCFF-02CE-4E93-91F7-6B4B32F58156}"/>
          </ac:spMkLst>
        </pc:spChg>
        <pc:spChg chg="add mod">
          <ac:chgData name="Hamlet Markarian" userId="4926d2b407f31d77" providerId="LiveId" clId="{1C057F98-2CC4-49E3-A2E2-A804BE88845B}" dt="2021-05-06T09:32:25.047" v="3985"/>
          <ac:spMkLst>
            <pc:docMk/>
            <pc:sldMk cId="1511626636" sldId="1700"/>
            <ac:spMk id="32" creationId="{1D4D680D-F523-4261-B179-3A1744BB9798}"/>
          </ac:spMkLst>
        </pc:spChg>
        <pc:spChg chg="add mod">
          <ac:chgData name="Hamlet Markarian" userId="4926d2b407f31d77" providerId="LiveId" clId="{1C057F98-2CC4-49E3-A2E2-A804BE88845B}" dt="2021-05-06T09:32:25.047" v="3985"/>
          <ac:spMkLst>
            <pc:docMk/>
            <pc:sldMk cId="1511626636" sldId="1700"/>
            <ac:spMk id="34" creationId="{8769253C-C7BE-4922-80B4-34C292A466D2}"/>
          </ac:spMkLst>
        </pc:spChg>
        <pc:spChg chg="add mod">
          <ac:chgData name="Hamlet Markarian" userId="4926d2b407f31d77" providerId="LiveId" clId="{1C057F98-2CC4-49E3-A2E2-A804BE88845B}" dt="2021-05-06T09:32:25.047" v="3985"/>
          <ac:spMkLst>
            <pc:docMk/>
            <pc:sldMk cId="1511626636" sldId="1700"/>
            <ac:spMk id="35" creationId="{C396739F-27F2-4CF0-A8FD-E9513FEE3FAF}"/>
          </ac:spMkLst>
        </pc:spChg>
        <pc:spChg chg="add mod">
          <ac:chgData name="Hamlet Markarian" userId="4926d2b407f31d77" providerId="LiveId" clId="{1C057F98-2CC4-49E3-A2E2-A804BE88845B}" dt="2021-05-06T09:32:25.047" v="3985"/>
          <ac:spMkLst>
            <pc:docMk/>
            <pc:sldMk cId="1511626636" sldId="1700"/>
            <ac:spMk id="36" creationId="{5605B5E5-7252-4245-90F7-994BE7891BAE}"/>
          </ac:spMkLst>
        </pc:spChg>
        <pc:spChg chg="add mod">
          <ac:chgData name="Hamlet Markarian" userId="4926d2b407f31d77" providerId="LiveId" clId="{1C057F98-2CC4-49E3-A2E2-A804BE88845B}" dt="2021-05-06T09:32:25.047" v="3985"/>
          <ac:spMkLst>
            <pc:docMk/>
            <pc:sldMk cId="1511626636" sldId="1700"/>
            <ac:spMk id="37" creationId="{5F807EED-C6D8-4314-B7F1-D4AB663F5188}"/>
          </ac:spMkLst>
        </pc:spChg>
        <pc:spChg chg="add mod">
          <ac:chgData name="Hamlet Markarian" userId="4926d2b407f31d77" providerId="LiveId" clId="{1C057F98-2CC4-49E3-A2E2-A804BE88845B}" dt="2021-05-06T09:32:25.047" v="3985"/>
          <ac:spMkLst>
            <pc:docMk/>
            <pc:sldMk cId="1511626636" sldId="1700"/>
            <ac:spMk id="38" creationId="{D5382074-70E9-424E-AD3A-9D69E4CEA678}"/>
          </ac:spMkLst>
        </pc:spChg>
        <pc:spChg chg="add mod">
          <ac:chgData name="Hamlet Markarian" userId="4926d2b407f31d77" providerId="LiveId" clId="{1C057F98-2CC4-49E3-A2E2-A804BE88845B}" dt="2021-05-06T09:32:25.047" v="3985"/>
          <ac:spMkLst>
            <pc:docMk/>
            <pc:sldMk cId="1511626636" sldId="1700"/>
            <ac:spMk id="39" creationId="{BFF8BFE2-FB87-437D-8E88-DD0DA9BA56A1}"/>
          </ac:spMkLst>
        </pc:spChg>
        <pc:spChg chg="add mod">
          <ac:chgData name="Hamlet Markarian" userId="4926d2b407f31d77" providerId="LiveId" clId="{1C057F98-2CC4-49E3-A2E2-A804BE88845B}" dt="2021-05-06T09:32:25.047" v="3985"/>
          <ac:spMkLst>
            <pc:docMk/>
            <pc:sldMk cId="1511626636" sldId="1700"/>
            <ac:spMk id="40" creationId="{85240A0F-E155-480C-A497-6B529754658F}"/>
          </ac:spMkLst>
        </pc:spChg>
        <pc:spChg chg="add mod">
          <ac:chgData name="Hamlet Markarian" userId="4926d2b407f31d77" providerId="LiveId" clId="{1C057F98-2CC4-49E3-A2E2-A804BE88845B}" dt="2021-05-06T09:32:25.047" v="3985"/>
          <ac:spMkLst>
            <pc:docMk/>
            <pc:sldMk cId="1511626636" sldId="1700"/>
            <ac:spMk id="41" creationId="{E53CCAA7-5811-4D24-9E12-E27A4380C95F}"/>
          </ac:spMkLst>
        </pc:spChg>
        <pc:spChg chg="add mod">
          <ac:chgData name="Hamlet Markarian" userId="4926d2b407f31d77" providerId="LiveId" clId="{1C057F98-2CC4-49E3-A2E2-A804BE88845B}" dt="2021-05-06T09:32:25.047" v="3985"/>
          <ac:spMkLst>
            <pc:docMk/>
            <pc:sldMk cId="1511626636" sldId="1700"/>
            <ac:spMk id="42" creationId="{4448F7E6-A206-42F8-A705-BB6A07937A6B}"/>
          </ac:spMkLst>
        </pc:spChg>
        <pc:spChg chg="add mod">
          <ac:chgData name="Hamlet Markarian" userId="4926d2b407f31d77" providerId="LiveId" clId="{1C057F98-2CC4-49E3-A2E2-A804BE88845B}" dt="2021-05-06T09:32:25.047" v="3985"/>
          <ac:spMkLst>
            <pc:docMk/>
            <pc:sldMk cId="1511626636" sldId="1700"/>
            <ac:spMk id="44" creationId="{F6F86A23-8FD7-4C96-AC8B-1CDCAFF149B2}"/>
          </ac:spMkLst>
        </pc:spChg>
        <pc:spChg chg="add mod">
          <ac:chgData name="Hamlet Markarian" userId="4926d2b407f31d77" providerId="LiveId" clId="{1C057F98-2CC4-49E3-A2E2-A804BE88845B}" dt="2021-05-06T09:32:25.047" v="3985"/>
          <ac:spMkLst>
            <pc:docMk/>
            <pc:sldMk cId="1511626636" sldId="1700"/>
            <ac:spMk id="45" creationId="{DAA393E8-725D-4113-A4B2-3484B6635E9A}"/>
          </ac:spMkLst>
        </pc:spChg>
        <pc:spChg chg="add mod">
          <ac:chgData name="Hamlet Markarian" userId="4926d2b407f31d77" providerId="LiveId" clId="{1C057F98-2CC4-49E3-A2E2-A804BE88845B}" dt="2021-05-06T09:32:25.047" v="3985"/>
          <ac:spMkLst>
            <pc:docMk/>
            <pc:sldMk cId="1511626636" sldId="1700"/>
            <ac:spMk id="46" creationId="{60C0223B-B99E-443F-BEC6-75B2414B815C}"/>
          </ac:spMkLst>
        </pc:spChg>
        <pc:spChg chg="add mod">
          <ac:chgData name="Hamlet Markarian" userId="4926d2b407f31d77" providerId="LiveId" clId="{1C057F98-2CC4-49E3-A2E2-A804BE88845B}" dt="2021-05-06T09:32:25.047" v="3985"/>
          <ac:spMkLst>
            <pc:docMk/>
            <pc:sldMk cId="1511626636" sldId="1700"/>
            <ac:spMk id="47" creationId="{BDEE0322-1218-49EF-8DF9-C39C39FD9B6D}"/>
          </ac:spMkLst>
        </pc:spChg>
        <pc:spChg chg="add mod">
          <ac:chgData name="Hamlet Markarian" userId="4926d2b407f31d77" providerId="LiveId" clId="{1C057F98-2CC4-49E3-A2E2-A804BE88845B}" dt="2021-05-06T09:32:25.047" v="3985"/>
          <ac:spMkLst>
            <pc:docMk/>
            <pc:sldMk cId="1511626636" sldId="1700"/>
            <ac:spMk id="48" creationId="{6A61C3CE-1E5E-4949-84F4-AAA326269D96}"/>
          </ac:spMkLst>
        </pc:spChg>
        <pc:spChg chg="add mod">
          <ac:chgData name="Hamlet Markarian" userId="4926d2b407f31d77" providerId="LiveId" clId="{1C057F98-2CC4-49E3-A2E2-A804BE88845B}" dt="2021-05-06T09:32:25.047" v="3985"/>
          <ac:spMkLst>
            <pc:docMk/>
            <pc:sldMk cId="1511626636" sldId="1700"/>
            <ac:spMk id="50" creationId="{93863FF3-BCA6-41F8-A32B-733E002D7E8F}"/>
          </ac:spMkLst>
        </pc:spChg>
        <pc:spChg chg="add mod">
          <ac:chgData name="Hamlet Markarian" userId="4926d2b407f31d77" providerId="LiveId" clId="{1C057F98-2CC4-49E3-A2E2-A804BE88845B}" dt="2021-05-06T09:32:25.047" v="3985"/>
          <ac:spMkLst>
            <pc:docMk/>
            <pc:sldMk cId="1511626636" sldId="1700"/>
            <ac:spMk id="51" creationId="{911BC4AA-E649-421A-BB33-C86EEA3221C6}"/>
          </ac:spMkLst>
        </pc:spChg>
        <pc:spChg chg="add mod">
          <ac:chgData name="Hamlet Markarian" userId="4926d2b407f31d77" providerId="LiveId" clId="{1C057F98-2CC4-49E3-A2E2-A804BE88845B}" dt="2021-05-06T09:32:25.047" v="3985"/>
          <ac:spMkLst>
            <pc:docMk/>
            <pc:sldMk cId="1511626636" sldId="1700"/>
            <ac:spMk id="52" creationId="{4F02B8AC-8169-483B-84D7-A46471B13013}"/>
          </ac:spMkLst>
        </pc:spChg>
        <pc:spChg chg="add mod">
          <ac:chgData name="Hamlet Markarian" userId="4926d2b407f31d77" providerId="LiveId" clId="{1C057F98-2CC4-49E3-A2E2-A804BE88845B}" dt="2021-05-06T09:32:25.047" v="3985"/>
          <ac:spMkLst>
            <pc:docMk/>
            <pc:sldMk cId="1511626636" sldId="1700"/>
            <ac:spMk id="53" creationId="{F9AC76F6-D3CB-47B4-AEB2-78DE1943211D}"/>
          </ac:spMkLst>
        </pc:spChg>
        <pc:spChg chg="add mod">
          <ac:chgData name="Hamlet Markarian" userId="4926d2b407f31d77" providerId="LiveId" clId="{1C057F98-2CC4-49E3-A2E2-A804BE88845B}" dt="2021-05-06T09:32:25.047" v="3985"/>
          <ac:spMkLst>
            <pc:docMk/>
            <pc:sldMk cId="1511626636" sldId="1700"/>
            <ac:spMk id="56" creationId="{42BC0F83-8DF4-46BD-A1BE-3560767EDB55}"/>
          </ac:spMkLst>
        </pc:spChg>
        <pc:spChg chg="mod">
          <ac:chgData name="Hamlet Markarian" userId="4926d2b407f31d77" providerId="LiveId" clId="{1C057F98-2CC4-49E3-A2E2-A804BE88845B}" dt="2021-05-06T09:32:25.047" v="3985"/>
          <ac:spMkLst>
            <pc:docMk/>
            <pc:sldMk cId="1511626636" sldId="1700"/>
            <ac:spMk id="57" creationId="{B79FE3FB-DDD9-4C52-A866-E3982D872286}"/>
          </ac:spMkLst>
        </pc:spChg>
        <pc:spChg chg="add mod">
          <ac:chgData name="Hamlet Markarian" userId="4926d2b407f31d77" providerId="LiveId" clId="{1C057F98-2CC4-49E3-A2E2-A804BE88845B}" dt="2021-05-06T09:32:25.047" v="3985"/>
          <ac:spMkLst>
            <pc:docMk/>
            <pc:sldMk cId="1511626636" sldId="1700"/>
            <ac:spMk id="58" creationId="{85EC1DFB-F9E5-4537-AD05-0F1B6671D876}"/>
          </ac:spMkLst>
        </pc:spChg>
        <pc:spChg chg="add mod">
          <ac:chgData name="Hamlet Markarian" userId="4926d2b407f31d77" providerId="LiveId" clId="{1C057F98-2CC4-49E3-A2E2-A804BE88845B}" dt="2021-05-06T09:32:25.047" v="3985"/>
          <ac:spMkLst>
            <pc:docMk/>
            <pc:sldMk cId="1511626636" sldId="1700"/>
            <ac:spMk id="60" creationId="{C293193D-D392-4A32-A3E8-65B82F889E56}"/>
          </ac:spMkLst>
        </pc:spChg>
        <pc:spChg chg="add mod">
          <ac:chgData name="Hamlet Markarian" userId="4926d2b407f31d77" providerId="LiveId" clId="{1C057F98-2CC4-49E3-A2E2-A804BE88845B}" dt="2021-05-06T09:32:25.047" v="3985"/>
          <ac:spMkLst>
            <pc:docMk/>
            <pc:sldMk cId="1511626636" sldId="1700"/>
            <ac:spMk id="61" creationId="{C2A4CF9D-A5AF-49D5-8BF8-C1FA265C1C5B}"/>
          </ac:spMkLst>
        </pc:spChg>
        <pc:spChg chg="add mod">
          <ac:chgData name="Hamlet Markarian" userId="4926d2b407f31d77" providerId="LiveId" clId="{1C057F98-2CC4-49E3-A2E2-A804BE88845B}" dt="2021-05-06T09:32:25.047" v="3985"/>
          <ac:spMkLst>
            <pc:docMk/>
            <pc:sldMk cId="1511626636" sldId="1700"/>
            <ac:spMk id="62" creationId="{9AEC0673-156A-43A1-B2B6-398CF6BBAD95}"/>
          </ac:spMkLst>
        </pc:spChg>
        <pc:spChg chg="add mod">
          <ac:chgData name="Hamlet Markarian" userId="4926d2b407f31d77" providerId="LiveId" clId="{1C057F98-2CC4-49E3-A2E2-A804BE88845B}" dt="2021-05-06T09:32:25.047" v="3985"/>
          <ac:spMkLst>
            <pc:docMk/>
            <pc:sldMk cId="1511626636" sldId="1700"/>
            <ac:spMk id="64" creationId="{2C2824E6-14DB-448D-BA2B-61BF53D3EF8F}"/>
          </ac:spMkLst>
        </pc:spChg>
        <pc:spChg chg="add mod">
          <ac:chgData name="Hamlet Markarian" userId="4926d2b407f31d77" providerId="LiveId" clId="{1C057F98-2CC4-49E3-A2E2-A804BE88845B}" dt="2021-05-06T09:32:25.047" v="3985"/>
          <ac:spMkLst>
            <pc:docMk/>
            <pc:sldMk cId="1511626636" sldId="1700"/>
            <ac:spMk id="66" creationId="{2E3A918D-3E50-4421-8DA9-6D36E5D0174D}"/>
          </ac:spMkLst>
        </pc:spChg>
        <pc:spChg chg="add mod">
          <ac:chgData name="Hamlet Markarian" userId="4926d2b407f31d77" providerId="LiveId" clId="{1C057F98-2CC4-49E3-A2E2-A804BE88845B}" dt="2021-05-06T09:32:25.047" v="3985"/>
          <ac:spMkLst>
            <pc:docMk/>
            <pc:sldMk cId="1511626636" sldId="1700"/>
            <ac:spMk id="67" creationId="{5DD2BC22-B727-4B33-8F13-1D2182F53BF8}"/>
          </ac:spMkLst>
        </pc:spChg>
        <pc:spChg chg="add mod">
          <ac:chgData name="Hamlet Markarian" userId="4926d2b407f31d77" providerId="LiveId" clId="{1C057F98-2CC4-49E3-A2E2-A804BE88845B}" dt="2021-05-06T09:32:25.047" v="3985"/>
          <ac:spMkLst>
            <pc:docMk/>
            <pc:sldMk cId="1511626636" sldId="1700"/>
            <ac:spMk id="68" creationId="{B0C008F6-F2F6-4F40-8CF8-A0B4D99ABA5B}"/>
          </ac:spMkLst>
        </pc:spChg>
        <pc:spChg chg="add mod">
          <ac:chgData name="Hamlet Markarian" userId="4926d2b407f31d77" providerId="LiveId" clId="{1C057F98-2CC4-49E3-A2E2-A804BE88845B}" dt="2021-05-06T09:32:25.047" v="3985"/>
          <ac:spMkLst>
            <pc:docMk/>
            <pc:sldMk cId="1511626636" sldId="1700"/>
            <ac:spMk id="69" creationId="{C36C2069-BD20-4A17-9BE1-38A4A3B1429D}"/>
          </ac:spMkLst>
        </pc:spChg>
        <pc:spChg chg="add mod">
          <ac:chgData name="Hamlet Markarian" userId="4926d2b407f31d77" providerId="LiveId" clId="{1C057F98-2CC4-49E3-A2E2-A804BE88845B}" dt="2021-05-06T09:32:25.047" v="3985"/>
          <ac:spMkLst>
            <pc:docMk/>
            <pc:sldMk cId="1511626636" sldId="1700"/>
            <ac:spMk id="70" creationId="{138F43F3-32F2-4AF0-A793-F5F18CF122FD}"/>
          </ac:spMkLst>
        </pc:spChg>
        <pc:spChg chg="mod">
          <ac:chgData name="Hamlet Markarian" userId="4926d2b407f31d77" providerId="LiveId" clId="{1C057F98-2CC4-49E3-A2E2-A804BE88845B}" dt="2021-05-06T09:32:25.047" v="3985"/>
          <ac:spMkLst>
            <pc:docMk/>
            <pc:sldMk cId="1511626636" sldId="1700"/>
            <ac:spMk id="73" creationId="{51E360E2-B9C9-4EC1-BCE4-6EF9C21065BB}"/>
          </ac:spMkLst>
        </pc:spChg>
        <pc:spChg chg="mod">
          <ac:chgData name="Hamlet Markarian" userId="4926d2b407f31d77" providerId="LiveId" clId="{1C057F98-2CC4-49E3-A2E2-A804BE88845B}" dt="2021-05-06T09:32:25.047" v="3985"/>
          <ac:spMkLst>
            <pc:docMk/>
            <pc:sldMk cId="1511626636" sldId="1700"/>
            <ac:spMk id="75" creationId="{07E60869-F9D5-45FC-914F-1E4B4DED3B52}"/>
          </ac:spMkLst>
        </pc:spChg>
        <pc:spChg chg="mod">
          <ac:chgData name="Hamlet Markarian" userId="4926d2b407f31d77" providerId="LiveId" clId="{1C057F98-2CC4-49E3-A2E2-A804BE88845B}" dt="2021-05-06T09:32:25.047" v="3985"/>
          <ac:spMkLst>
            <pc:docMk/>
            <pc:sldMk cId="1511626636" sldId="1700"/>
            <ac:spMk id="76" creationId="{1DF3AA32-62C3-461C-86F1-F94EC0FA6A49}"/>
          </ac:spMkLst>
        </pc:spChg>
        <pc:spChg chg="mod">
          <ac:chgData name="Hamlet Markarian" userId="4926d2b407f31d77" providerId="LiveId" clId="{1C057F98-2CC4-49E3-A2E2-A804BE88845B}" dt="2021-05-06T09:32:25.047" v="3985"/>
          <ac:spMkLst>
            <pc:docMk/>
            <pc:sldMk cId="1511626636" sldId="1700"/>
            <ac:spMk id="77" creationId="{AED99866-EBAB-47A3-AC84-08508DD8642F}"/>
          </ac:spMkLst>
        </pc:spChg>
        <pc:spChg chg="mod">
          <ac:chgData name="Hamlet Markarian" userId="4926d2b407f31d77" providerId="LiveId" clId="{1C057F98-2CC4-49E3-A2E2-A804BE88845B}" dt="2021-05-06T09:32:25.047" v="3985"/>
          <ac:spMkLst>
            <pc:docMk/>
            <pc:sldMk cId="1511626636" sldId="1700"/>
            <ac:spMk id="78" creationId="{6988E813-51C6-4E0F-99E0-89B12CBFF025}"/>
          </ac:spMkLst>
        </pc:spChg>
        <pc:spChg chg="mod">
          <ac:chgData name="Hamlet Markarian" userId="4926d2b407f31d77" providerId="LiveId" clId="{1C057F98-2CC4-49E3-A2E2-A804BE88845B}" dt="2021-05-06T09:32:25.047" v="3985"/>
          <ac:spMkLst>
            <pc:docMk/>
            <pc:sldMk cId="1511626636" sldId="1700"/>
            <ac:spMk id="80" creationId="{7D8B2C4F-EC3E-42CC-B1E1-2184946EAB0A}"/>
          </ac:spMkLst>
        </pc:spChg>
        <pc:spChg chg="add mod">
          <ac:chgData name="Hamlet Markarian" userId="4926d2b407f31d77" providerId="LiveId" clId="{1C057F98-2CC4-49E3-A2E2-A804BE88845B}" dt="2021-05-06T09:32:25.047" v="3985"/>
          <ac:spMkLst>
            <pc:docMk/>
            <pc:sldMk cId="1511626636" sldId="1700"/>
            <ac:spMk id="82" creationId="{4DD7C862-9050-46F5-9137-52D8C1BFCB20}"/>
          </ac:spMkLst>
        </pc:spChg>
        <pc:spChg chg="add mod">
          <ac:chgData name="Hamlet Markarian" userId="4926d2b407f31d77" providerId="LiveId" clId="{1C057F98-2CC4-49E3-A2E2-A804BE88845B}" dt="2021-05-06T09:32:25.047" v="3985"/>
          <ac:spMkLst>
            <pc:docMk/>
            <pc:sldMk cId="1511626636" sldId="1700"/>
            <ac:spMk id="83" creationId="{D3BA2C9A-EF89-4152-BBA3-BBE00EB81DFE}"/>
          </ac:spMkLst>
        </pc:spChg>
        <pc:spChg chg="add mod">
          <ac:chgData name="Hamlet Markarian" userId="4926d2b407f31d77" providerId="LiveId" clId="{1C057F98-2CC4-49E3-A2E2-A804BE88845B}" dt="2021-05-06T09:32:25.047" v="3985"/>
          <ac:spMkLst>
            <pc:docMk/>
            <pc:sldMk cId="1511626636" sldId="1700"/>
            <ac:spMk id="84" creationId="{04AFE009-6A40-4E04-B67F-C3529E887F80}"/>
          </ac:spMkLst>
        </pc:spChg>
        <pc:spChg chg="mod">
          <ac:chgData name="Hamlet Markarian" userId="4926d2b407f31d77" providerId="LiveId" clId="{1C057F98-2CC4-49E3-A2E2-A804BE88845B}" dt="2021-05-06T09:32:25.047" v="3985"/>
          <ac:spMkLst>
            <pc:docMk/>
            <pc:sldMk cId="1511626636" sldId="1700"/>
            <ac:spMk id="86" creationId="{FDE1ED42-320B-4BFA-8ACE-40BD3A7BF369}"/>
          </ac:spMkLst>
        </pc:spChg>
        <pc:spChg chg="mod">
          <ac:chgData name="Hamlet Markarian" userId="4926d2b407f31d77" providerId="LiveId" clId="{1C057F98-2CC4-49E3-A2E2-A804BE88845B}" dt="2021-05-06T09:32:25.047" v="3985"/>
          <ac:spMkLst>
            <pc:docMk/>
            <pc:sldMk cId="1511626636" sldId="1700"/>
            <ac:spMk id="87" creationId="{C92A7041-63AB-4579-B061-8A346F45FE89}"/>
          </ac:spMkLst>
        </pc:spChg>
        <pc:spChg chg="mod">
          <ac:chgData name="Hamlet Markarian" userId="4926d2b407f31d77" providerId="LiveId" clId="{1C057F98-2CC4-49E3-A2E2-A804BE88845B}" dt="2021-05-06T09:32:25.047" v="3985"/>
          <ac:spMkLst>
            <pc:docMk/>
            <pc:sldMk cId="1511626636" sldId="1700"/>
            <ac:spMk id="88" creationId="{A52498D4-8C84-436C-A629-BFD59B653407}"/>
          </ac:spMkLst>
        </pc:spChg>
        <pc:spChg chg="mod">
          <ac:chgData name="Hamlet Markarian" userId="4926d2b407f31d77" providerId="LiveId" clId="{1C057F98-2CC4-49E3-A2E2-A804BE88845B}" dt="2021-05-06T09:32:25.047" v="3985"/>
          <ac:spMkLst>
            <pc:docMk/>
            <pc:sldMk cId="1511626636" sldId="1700"/>
            <ac:spMk id="89" creationId="{3861B3D1-9F72-48F3-8F52-B469BA168883}"/>
          </ac:spMkLst>
        </pc:spChg>
        <pc:spChg chg="add mod">
          <ac:chgData name="Hamlet Markarian" userId="4926d2b407f31d77" providerId="LiveId" clId="{1C057F98-2CC4-49E3-A2E2-A804BE88845B}" dt="2021-05-06T09:32:25.047" v="3985"/>
          <ac:spMkLst>
            <pc:docMk/>
            <pc:sldMk cId="1511626636" sldId="1700"/>
            <ac:spMk id="90" creationId="{AA51990D-A5B8-431D-9CAD-780834362CEA}"/>
          </ac:spMkLst>
        </pc:spChg>
        <pc:spChg chg="add mod">
          <ac:chgData name="Hamlet Markarian" userId="4926d2b407f31d77" providerId="LiveId" clId="{1C057F98-2CC4-49E3-A2E2-A804BE88845B}" dt="2021-05-06T09:32:25.047" v="3985"/>
          <ac:spMkLst>
            <pc:docMk/>
            <pc:sldMk cId="1511626636" sldId="1700"/>
            <ac:spMk id="91" creationId="{EC55B707-69AC-4B94-AB46-5D5A3B4E0249}"/>
          </ac:spMkLst>
        </pc:spChg>
        <pc:spChg chg="mod">
          <ac:chgData name="Hamlet Markarian" userId="4926d2b407f31d77" providerId="LiveId" clId="{1C057F98-2CC4-49E3-A2E2-A804BE88845B}" dt="2021-05-06T09:32:25.047" v="3985"/>
          <ac:spMkLst>
            <pc:docMk/>
            <pc:sldMk cId="1511626636" sldId="1700"/>
            <ac:spMk id="96" creationId="{BB94E991-97B4-473C-8F94-83375346173E}"/>
          </ac:spMkLst>
        </pc:spChg>
        <pc:spChg chg="mod">
          <ac:chgData name="Hamlet Markarian" userId="4926d2b407f31d77" providerId="LiveId" clId="{1C057F98-2CC4-49E3-A2E2-A804BE88845B}" dt="2021-05-06T09:32:25.047" v="3985"/>
          <ac:spMkLst>
            <pc:docMk/>
            <pc:sldMk cId="1511626636" sldId="1700"/>
            <ac:spMk id="97" creationId="{384C1A49-53C6-49A3-9EFC-DAE87884C7E6}"/>
          </ac:spMkLst>
        </pc:spChg>
        <pc:spChg chg="add mod">
          <ac:chgData name="Hamlet Markarian" userId="4926d2b407f31d77" providerId="LiveId" clId="{1C057F98-2CC4-49E3-A2E2-A804BE88845B}" dt="2021-05-06T09:32:25.047" v="3985"/>
          <ac:spMkLst>
            <pc:docMk/>
            <pc:sldMk cId="1511626636" sldId="1700"/>
            <ac:spMk id="99" creationId="{6E20D00C-A6DE-42C5-87BB-DEF7B8069A7C}"/>
          </ac:spMkLst>
        </pc:spChg>
        <pc:spChg chg="add mod">
          <ac:chgData name="Hamlet Markarian" userId="4926d2b407f31d77" providerId="LiveId" clId="{1C057F98-2CC4-49E3-A2E2-A804BE88845B}" dt="2021-05-06T09:32:25.047" v="3985"/>
          <ac:spMkLst>
            <pc:docMk/>
            <pc:sldMk cId="1511626636" sldId="1700"/>
            <ac:spMk id="100" creationId="{6B5B5906-0F80-44FA-A0F8-3FC6904F18C3}"/>
          </ac:spMkLst>
        </pc:spChg>
        <pc:spChg chg="add mod">
          <ac:chgData name="Hamlet Markarian" userId="4926d2b407f31d77" providerId="LiveId" clId="{1C057F98-2CC4-49E3-A2E2-A804BE88845B}" dt="2021-05-06T09:32:25.047" v="3985"/>
          <ac:spMkLst>
            <pc:docMk/>
            <pc:sldMk cId="1511626636" sldId="1700"/>
            <ac:spMk id="101" creationId="{663DE620-1466-4183-961D-6FD4ED7DA1B8}"/>
          </ac:spMkLst>
        </pc:spChg>
        <pc:spChg chg="add mod">
          <ac:chgData name="Hamlet Markarian" userId="4926d2b407f31d77" providerId="LiveId" clId="{1C057F98-2CC4-49E3-A2E2-A804BE88845B}" dt="2021-05-06T09:32:25.047" v="3985"/>
          <ac:spMkLst>
            <pc:docMk/>
            <pc:sldMk cId="1511626636" sldId="1700"/>
            <ac:spMk id="102" creationId="{A6E59750-902F-43AE-B817-00BCD4414F91}"/>
          </ac:spMkLst>
        </pc:spChg>
        <pc:spChg chg="del">
          <ac:chgData name="Hamlet Markarian" userId="4926d2b407f31d77" providerId="LiveId" clId="{1C057F98-2CC4-49E3-A2E2-A804BE88845B}" dt="2021-05-05T20:54:58.705" v="2050" actId="478"/>
          <ac:spMkLst>
            <pc:docMk/>
            <pc:sldMk cId="1511626636" sldId="1700"/>
            <ac:spMk id="114" creationId="{29DA84BB-7FC7-4310-AD46-43915C927A51}"/>
          </ac:spMkLst>
        </pc:spChg>
        <pc:spChg chg="mod">
          <ac:chgData name="Hamlet Markarian" userId="4926d2b407f31d77" providerId="LiveId" clId="{1C057F98-2CC4-49E3-A2E2-A804BE88845B}" dt="2021-05-06T09:32:25.047" v="3985"/>
          <ac:spMkLst>
            <pc:docMk/>
            <pc:sldMk cId="1511626636" sldId="1700"/>
            <ac:spMk id="126" creationId="{FB6E0E24-6680-4011-950F-66E1035EEC72}"/>
          </ac:spMkLst>
        </pc:spChg>
        <pc:spChg chg="del">
          <ac:chgData name="Hamlet Markarian" userId="4926d2b407f31d77" providerId="LiveId" clId="{1C057F98-2CC4-49E3-A2E2-A804BE88845B}" dt="2021-05-05T20:54:56.529" v="2049" actId="478"/>
          <ac:spMkLst>
            <pc:docMk/>
            <pc:sldMk cId="1511626636" sldId="1700"/>
            <ac:spMk id="127" creationId="{B3F9A3AF-7038-4546-A40A-639F779184D7}"/>
          </ac:spMkLst>
        </pc:spChg>
        <pc:spChg chg="del">
          <ac:chgData name="Hamlet Markarian" userId="4926d2b407f31d77" providerId="LiveId" clId="{1C057F98-2CC4-49E3-A2E2-A804BE88845B}" dt="2021-05-05T20:54:56.529" v="2049" actId="478"/>
          <ac:spMkLst>
            <pc:docMk/>
            <pc:sldMk cId="1511626636" sldId="1700"/>
            <ac:spMk id="128" creationId="{4419470E-1D7C-46C1-9D33-670F9A46FB75}"/>
          </ac:spMkLst>
        </pc:spChg>
        <pc:spChg chg="mod">
          <ac:chgData name="Hamlet Markarian" userId="4926d2b407f31d77" providerId="LiveId" clId="{1C057F98-2CC4-49E3-A2E2-A804BE88845B}" dt="2021-05-06T09:32:25.047" v="3985"/>
          <ac:spMkLst>
            <pc:docMk/>
            <pc:sldMk cId="1511626636" sldId="1700"/>
            <ac:spMk id="129" creationId="{0B153E6F-0EBC-4E65-B0BD-B52B04E9214E}"/>
          </ac:spMkLst>
        </pc:spChg>
        <pc:spChg chg="mod">
          <ac:chgData name="Hamlet Markarian" userId="4926d2b407f31d77" providerId="LiveId" clId="{1C057F98-2CC4-49E3-A2E2-A804BE88845B}" dt="2021-05-06T09:32:25.047" v="3985"/>
          <ac:spMkLst>
            <pc:docMk/>
            <pc:sldMk cId="1511626636" sldId="1700"/>
            <ac:spMk id="130" creationId="{C13CDF70-E6F6-4D17-A3FB-3AB53EBA002C}"/>
          </ac:spMkLst>
        </pc:spChg>
        <pc:spChg chg="mod">
          <ac:chgData name="Hamlet Markarian" userId="4926d2b407f31d77" providerId="LiveId" clId="{1C057F98-2CC4-49E3-A2E2-A804BE88845B}" dt="2021-05-06T09:32:25.047" v="3985"/>
          <ac:spMkLst>
            <pc:docMk/>
            <pc:sldMk cId="1511626636" sldId="1700"/>
            <ac:spMk id="132" creationId="{8CECE14C-D95A-4847-BB37-997948DC35BD}"/>
          </ac:spMkLst>
        </pc:spChg>
        <pc:spChg chg="mod">
          <ac:chgData name="Hamlet Markarian" userId="4926d2b407f31d77" providerId="LiveId" clId="{1C057F98-2CC4-49E3-A2E2-A804BE88845B}" dt="2021-05-06T09:32:25.047" v="3985"/>
          <ac:spMkLst>
            <pc:docMk/>
            <pc:sldMk cId="1511626636" sldId="1700"/>
            <ac:spMk id="133" creationId="{BE15ECC4-6258-4C7E-8E86-8EFC69A1E30D}"/>
          </ac:spMkLst>
        </pc:spChg>
        <pc:spChg chg="del">
          <ac:chgData name="Hamlet Markarian" userId="4926d2b407f31d77" providerId="LiveId" clId="{1C057F98-2CC4-49E3-A2E2-A804BE88845B}" dt="2021-05-05T20:54:56.529" v="2049" actId="478"/>
          <ac:spMkLst>
            <pc:docMk/>
            <pc:sldMk cId="1511626636" sldId="1700"/>
            <ac:spMk id="145" creationId="{5C1441D4-DDA8-46F7-94F7-8DF194D97511}"/>
          </ac:spMkLst>
        </pc:spChg>
        <pc:spChg chg="mod">
          <ac:chgData name="Hamlet Markarian" userId="4926d2b407f31d77" providerId="LiveId" clId="{1C057F98-2CC4-49E3-A2E2-A804BE88845B}" dt="2021-05-06T09:32:25.047" v="3985"/>
          <ac:spMkLst>
            <pc:docMk/>
            <pc:sldMk cId="1511626636" sldId="1700"/>
            <ac:spMk id="146" creationId="{CD52AEFA-CF80-4CC3-A068-402146F85476}"/>
          </ac:spMkLst>
        </pc:spChg>
        <pc:spChg chg="mod">
          <ac:chgData name="Hamlet Markarian" userId="4926d2b407f31d77" providerId="LiveId" clId="{1C057F98-2CC4-49E3-A2E2-A804BE88845B}" dt="2021-05-06T09:32:25.047" v="3985"/>
          <ac:spMkLst>
            <pc:docMk/>
            <pc:sldMk cId="1511626636" sldId="1700"/>
            <ac:spMk id="147" creationId="{9A45CEB0-D672-456C-BC50-C424D8A26E6C}"/>
          </ac:spMkLst>
        </pc:spChg>
        <pc:spChg chg="mod">
          <ac:chgData name="Hamlet Markarian" userId="4926d2b407f31d77" providerId="LiveId" clId="{1C057F98-2CC4-49E3-A2E2-A804BE88845B}" dt="2021-05-06T09:32:25.047" v="3985"/>
          <ac:spMkLst>
            <pc:docMk/>
            <pc:sldMk cId="1511626636" sldId="1700"/>
            <ac:spMk id="148" creationId="{70FA247A-4BE5-4B7C-8EB7-16F63049E144}"/>
          </ac:spMkLst>
        </pc:spChg>
        <pc:spChg chg="mod">
          <ac:chgData name="Hamlet Markarian" userId="4926d2b407f31d77" providerId="LiveId" clId="{1C057F98-2CC4-49E3-A2E2-A804BE88845B}" dt="2021-05-06T09:32:25.047" v="3985"/>
          <ac:spMkLst>
            <pc:docMk/>
            <pc:sldMk cId="1511626636" sldId="1700"/>
            <ac:spMk id="150" creationId="{424C1E91-E230-4B5C-883F-B3D4B1941475}"/>
          </ac:spMkLst>
        </pc:spChg>
        <pc:spChg chg="mod">
          <ac:chgData name="Hamlet Markarian" userId="4926d2b407f31d77" providerId="LiveId" clId="{1C057F98-2CC4-49E3-A2E2-A804BE88845B}" dt="2021-05-06T09:32:25.047" v="3985"/>
          <ac:spMkLst>
            <pc:docMk/>
            <pc:sldMk cId="1511626636" sldId="1700"/>
            <ac:spMk id="151" creationId="{DC819484-DEE3-43ED-8FC0-F03A53F4EDFE}"/>
          </ac:spMkLst>
        </pc:spChg>
        <pc:spChg chg="add mod">
          <ac:chgData name="Hamlet Markarian" userId="4926d2b407f31d77" providerId="LiveId" clId="{1C057F98-2CC4-49E3-A2E2-A804BE88845B}" dt="2021-05-06T09:32:25.047" v="3985"/>
          <ac:spMkLst>
            <pc:docMk/>
            <pc:sldMk cId="1511626636" sldId="1700"/>
            <ac:spMk id="157" creationId="{B9F8B422-130A-4830-8134-E6370053207C}"/>
          </ac:spMkLst>
        </pc:spChg>
        <pc:spChg chg="add mod">
          <ac:chgData name="Hamlet Markarian" userId="4926d2b407f31d77" providerId="LiveId" clId="{1C057F98-2CC4-49E3-A2E2-A804BE88845B}" dt="2021-05-06T09:32:25.047" v="3985"/>
          <ac:spMkLst>
            <pc:docMk/>
            <pc:sldMk cId="1511626636" sldId="1700"/>
            <ac:spMk id="158" creationId="{868721EE-2B97-437E-9D47-7E986D37C711}"/>
          </ac:spMkLst>
        </pc:spChg>
        <pc:spChg chg="add mod">
          <ac:chgData name="Hamlet Markarian" userId="4926d2b407f31d77" providerId="LiveId" clId="{1C057F98-2CC4-49E3-A2E2-A804BE88845B}" dt="2021-05-06T09:32:25.047" v="3985"/>
          <ac:spMkLst>
            <pc:docMk/>
            <pc:sldMk cId="1511626636" sldId="1700"/>
            <ac:spMk id="159" creationId="{8CC584FF-83FC-40BD-8DD1-85AC369EB5F6}"/>
          </ac:spMkLst>
        </pc:spChg>
        <pc:spChg chg="add mod">
          <ac:chgData name="Hamlet Markarian" userId="4926d2b407f31d77" providerId="LiveId" clId="{1C057F98-2CC4-49E3-A2E2-A804BE88845B}" dt="2021-05-06T09:32:25.047" v="3985"/>
          <ac:spMkLst>
            <pc:docMk/>
            <pc:sldMk cId="1511626636" sldId="1700"/>
            <ac:spMk id="160" creationId="{54B10314-6C21-444B-A9AE-820712205BB7}"/>
          </ac:spMkLst>
        </pc:spChg>
        <pc:spChg chg="add mod">
          <ac:chgData name="Hamlet Markarian" userId="4926d2b407f31d77" providerId="LiveId" clId="{1C057F98-2CC4-49E3-A2E2-A804BE88845B}" dt="2021-05-06T09:32:25.047" v="3985"/>
          <ac:spMkLst>
            <pc:docMk/>
            <pc:sldMk cId="1511626636" sldId="1700"/>
            <ac:spMk id="161" creationId="{08D3FA42-BB06-4E64-9F68-F713122B9534}"/>
          </ac:spMkLst>
        </pc:spChg>
        <pc:spChg chg="add mod">
          <ac:chgData name="Hamlet Markarian" userId="4926d2b407f31d77" providerId="LiveId" clId="{1C057F98-2CC4-49E3-A2E2-A804BE88845B}" dt="2021-05-06T09:32:25.047" v="3985"/>
          <ac:spMkLst>
            <pc:docMk/>
            <pc:sldMk cId="1511626636" sldId="1700"/>
            <ac:spMk id="162" creationId="{9B9CDBD8-05E7-4471-A062-2DB7B4703938}"/>
          </ac:spMkLst>
        </pc:spChg>
        <pc:spChg chg="del">
          <ac:chgData name="Hamlet Markarian" userId="4926d2b407f31d77" providerId="LiveId" clId="{1C057F98-2CC4-49E3-A2E2-A804BE88845B}" dt="2021-05-05T20:54:56.529" v="2049" actId="478"/>
          <ac:spMkLst>
            <pc:docMk/>
            <pc:sldMk cId="1511626636" sldId="1700"/>
            <ac:spMk id="163" creationId="{9D6FCAE0-03AE-4F0A-AB2B-5FD8503C397D}"/>
          </ac:spMkLst>
        </pc:spChg>
        <pc:spChg chg="add mod">
          <ac:chgData name="Hamlet Markarian" userId="4926d2b407f31d77" providerId="LiveId" clId="{1C057F98-2CC4-49E3-A2E2-A804BE88845B}" dt="2021-05-06T09:32:25.047" v="3985"/>
          <ac:spMkLst>
            <pc:docMk/>
            <pc:sldMk cId="1511626636" sldId="1700"/>
            <ac:spMk id="164" creationId="{15332E1D-4A0F-40DD-9E0C-2CD5746DEEC9}"/>
          </ac:spMkLst>
        </pc:spChg>
        <pc:spChg chg="add mod">
          <ac:chgData name="Hamlet Markarian" userId="4926d2b407f31d77" providerId="LiveId" clId="{1C057F98-2CC4-49E3-A2E2-A804BE88845B}" dt="2021-05-06T09:32:25.047" v="3985"/>
          <ac:spMkLst>
            <pc:docMk/>
            <pc:sldMk cId="1511626636" sldId="1700"/>
            <ac:spMk id="166" creationId="{63DFB842-B368-4062-812A-CDE38F1D391A}"/>
          </ac:spMkLst>
        </pc:spChg>
        <pc:spChg chg="add mod">
          <ac:chgData name="Hamlet Markarian" userId="4926d2b407f31d77" providerId="LiveId" clId="{1C057F98-2CC4-49E3-A2E2-A804BE88845B}" dt="2021-05-06T09:32:25.047" v="3985"/>
          <ac:spMkLst>
            <pc:docMk/>
            <pc:sldMk cId="1511626636" sldId="1700"/>
            <ac:spMk id="167" creationId="{90857DC2-3A95-44CC-9A70-0FD705AC0365}"/>
          </ac:spMkLst>
        </pc:spChg>
        <pc:spChg chg="del">
          <ac:chgData name="Hamlet Markarian" userId="4926d2b407f31d77" providerId="LiveId" clId="{1C057F98-2CC4-49E3-A2E2-A804BE88845B}" dt="2021-05-05T20:54:56.529" v="2049" actId="478"/>
          <ac:spMkLst>
            <pc:docMk/>
            <pc:sldMk cId="1511626636" sldId="1700"/>
            <ac:spMk id="168" creationId="{37F152F7-0AFD-4C81-B068-CF327F187F58}"/>
          </ac:spMkLst>
        </pc:spChg>
        <pc:spChg chg="del">
          <ac:chgData name="Hamlet Markarian" userId="4926d2b407f31d77" providerId="LiveId" clId="{1C057F98-2CC4-49E3-A2E2-A804BE88845B}" dt="2021-05-05T20:54:56.529" v="2049" actId="478"/>
          <ac:spMkLst>
            <pc:docMk/>
            <pc:sldMk cId="1511626636" sldId="1700"/>
            <ac:spMk id="169" creationId="{65278BA3-AE12-4F86-8E66-67B31EA9658E}"/>
          </ac:spMkLst>
        </pc:spChg>
        <pc:spChg chg="del">
          <ac:chgData name="Hamlet Markarian" userId="4926d2b407f31d77" providerId="LiveId" clId="{1C057F98-2CC4-49E3-A2E2-A804BE88845B}" dt="2021-05-05T20:54:56.529" v="2049" actId="478"/>
          <ac:spMkLst>
            <pc:docMk/>
            <pc:sldMk cId="1511626636" sldId="1700"/>
            <ac:spMk id="170" creationId="{DD23B9C0-1D08-4DA2-8194-835EF66269C9}"/>
          </ac:spMkLst>
        </pc:spChg>
        <pc:spChg chg="del">
          <ac:chgData name="Hamlet Markarian" userId="4926d2b407f31d77" providerId="LiveId" clId="{1C057F98-2CC4-49E3-A2E2-A804BE88845B}" dt="2021-05-05T20:54:56.529" v="2049" actId="478"/>
          <ac:spMkLst>
            <pc:docMk/>
            <pc:sldMk cId="1511626636" sldId="1700"/>
            <ac:spMk id="171" creationId="{29C4DC7E-8DC4-41DF-A865-6918A15CA8FA}"/>
          </ac:spMkLst>
        </pc:spChg>
        <pc:spChg chg="del">
          <ac:chgData name="Hamlet Markarian" userId="4926d2b407f31d77" providerId="LiveId" clId="{1C057F98-2CC4-49E3-A2E2-A804BE88845B}" dt="2021-05-05T20:54:56.529" v="2049" actId="478"/>
          <ac:spMkLst>
            <pc:docMk/>
            <pc:sldMk cId="1511626636" sldId="1700"/>
            <ac:spMk id="172" creationId="{14CFEA16-1A8F-4D0C-9A4D-BF2DDAC925AA}"/>
          </ac:spMkLst>
        </pc:spChg>
        <pc:spChg chg="del">
          <ac:chgData name="Hamlet Markarian" userId="4926d2b407f31d77" providerId="LiveId" clId="{1C057F98-2CC4-49E3-A2E2-A804BE88845B}" dt="2021-05-05T20:54:56.529" v="2049" actId="478"/>
          <ac:spMkLst>
            <pc:docMk/>
            <pc:sldMk cId="1511626636" sldId="1700"/>
            <ac:spMk id="173" creationId="{7EFA76D6-3935-45AB-8EA4-81DE53A89295}"/>
          </ac:spMkLst>
        </pc:spChg>
        <pc:spChg chg="del">
          <ac:chgData name="Hamlet Markarian" userId="4926d2b407f31d77" providerId="LiveId" clId="{1C057F98-2CC4-49E3-A2E2-A804BE88845B}" dt="2021-05-05T20:54:56.529" v="2049" actId="478"/>
          <ac:spMkLst>
            <pc:docMk/>
            <pc:sldMk cId="1511626636" sldId="1700"/>
            <ac:spMk id="174" creationId="{9255E855-2AE2-4092-A7F0-AC5F06E12307}"/>
          </ac:spMkLst>
        </pc:spChg>
        <pc:spChg chg="del">
          <ac:chgData name="Hamlet Markarian" userId="4926d2b407f31d77" providerId="LiveId" clId="{1C057F98-2CC4-49E3-A2E2-A804BE88845B}" dt="2021-05-05T20:54:56.529" v="2049" actId="478"/>
          <ac:spMkLst>
            <pc:docMk/>
            <pc:sldMk cId="1511626636" sldId="1700"/>
            <ac:spMk id="175" creationId="{85DF9608-2DD7-4A21-A987-5183A52FA3F4}"/>
          </ac:spMkLst>
        </pc:spChg>
        <pc:spChg chg="add mod">
          <ac:chgData name="Hamlet Markarian" userId="4926d2b407f31d77" providerId="LiveId" clId="{1C057F98-2CC4-49E3-A2E2-A804BE88845B}" dt="2021-05-06T09:32:25.047" v="3985"/>
          <ac:spMkLst>
            <pc:docMk/>
            <pc:sldMk cId="1511626636" sldId="1700"/>
            <ac:spMk id="176" creationId="{ABDB66BD-ED39-4648-AC9B-E69376305254}"/>
          </ac:spMkLst>
        </pc:spChg>
        <pc:spChg chg="add mod">
          <ac:chgData name="Hamlet Markarian" userId="4926d2b407f31d77" providerId="LiveId" clId="{1C057F98-2CC4-49E3-A2E2-A804BE88845B}" dt="2021-05-06T09:32:25.047" v="3985"/>
          <ac:spMkLst>
            <pc:docMk/>
            <pc:sldMk cId="1511626636" sldId="1700"/>
            <ac:spMk id="177" creationId="{3A877332-226E-4A54-AA5C-9701A3729841}"/>
          </ac:spMkLst>
        </pc:spChg>
        <pc:spChg chg="add mod">
          <ac:chgData name="Hamlet Markarian" userId="4926d2b407f31d77" providerId="LiveId" clId="{1C057F98-2CC4-49E3-A2E2-A804BE88845B}" dt="2021-05-06T09:32:25.047" v="3985"/>
          <ac:spMkLst>
            <pc:docMk/>
            <pc:sldMk cId="1511626636" sldId="1700"/>
            <ac:spMk id="178" creationId="{8D416570-FC83-4C78-9CFA-486B6A00135D}"/>
          </ac:spMkLst>
        </pc:spChg>
        <pc:spChg chg="add mod">
          <ac:chgData name="Hamlet Markarian" userId="4926d2b407f31d77" providerId="LiveId" clId="{1C057F98-2CC4-49E3-A2E2-A804BE88845B}" dt="2021-05-06T09:32:25.047" v="3985"/>
          <ac:spMkLst>
            <pc:docMk/>
            <pc:sldMk cId="1511626636" sldId="1700"/>
            <ac:spMk id="179" creationId="{1BBACA1A-771D-45A7-BAEF-87A9D0C76EF9}"/>
          </ac:spMkLst>
        </pc:spChg>
        <pc:spChg chg="add mod ord">
          <ac:chgData name="Hamlet Markarian" userId="4926d2b407f31d77" providerId="LiveId" clId="{1C057F98-2CC4-49E3-A2E2-A804BE88845B}" dt="2021-05-06T09:32:25.047" v="3985"/>
          <ac:spMkLst>
            <pc:docMk/>
            <pc:sldMk cId="1511626636" sldId="1700"/>
            <ac:spMk id="181" creationId="{DDEF0C36-0218-44FF-80F9-3B4174B4770C}"/>
          </ac:spMkLst>
        </pc:spChg>
        <pc:grpChg chg="add mod">
          <ac:chgData name="Hamlet Markarian" userId="4926d2b407f31d77" providerId="LiveId" clId="{1C057F98-2CC4-49E3-A2E2-A804BE88845B}" dt="2021-05-06T09:32:25.047" v="3985"/>
          <ac:grpSpMkLst>
            <pc:docMk/>
            <pc:sldMk cId="1511626636" sldId="1700"/>
            <ac:grpSpMk id="72" creationId="{FD5F8DBB-5E18-4053-9708-07AE9F7BC6EB}"/>
          </ac:grpSpMkLst>
        </pc:grpChg>
        <pc:grpChg chg="mod">
          <ac:chgData name="Hamlet Markarian" userId="4926d2b407f31d77" providerId="LiveId" clId="{1C057F98-2CC4-49E3-A2E2-A804BE88845B}" dt="2021-05-06T09:32:25.047" v="3985"/>
          <ac:grpSpMkLst>
            <pc:docMk/>
            <pc:sldMk cId="1511626636" sldId="1700"/>
            <ac:grpSpMk id="85" creationId="{2386B6A7-AA72-4C56-84B2-783D455833CA}"/>
          </ac:grpSpMkLst>
        </pc:grpChg>
        <pc:grpChg chg="add mod">
          <ac:chgData name="Hamlet Markarian" userId="4926d2b407f31d77" providerId="LiveId" clId="{1C057F98-2CC4-49E3-A2E2-A804BE88845B}" dt="2021-05-06T09:32:25.047" v="3985"/>
          <ac:grpSpMkLst>
            <pc:docMk/>
            <pc:sldMk cId="1511626636" sldId="1700"/>
            <ac:grpSpMk id="125" creationId="{CFDBC9AF-F0D3-49B5-A4A1-52572A4F9963}"/>
          </ac:grpSpMkLst>
        </pc:grpChg>
        <pc:grpChg chg="mod">
          <ac:chgData name="Hamlet Markarian" userId="4926d2b407f31d77" providerId="LiveId" clId="{1C057F98-2CC4-49E3-A2E2-A804BE88845B}" dt="2021-05-06T09:32:25.047" v="3985"/>
          <ac:grpSpMkLst>
            <pc:docMk/>
            <pc:sldMk cId="1511626636" sldId="1700"/>
            <ac:grpSpMk id="131" creationId="{E3E9BA90-ED8D-4A22-8184-FB694069E0DA}"/>
          </ac:grpSpMkLst>
        </pc:grpChg>
        <pc:grpChg chg="add mod">
          <ac:chgData name="Hamlet Markarian" userId="4926d2b407f31d77" providerId="LiveId" clId="{1C057F98-2CC4-49E3-A2E2-A804BE88845B}" dt="2021-05-06T09:32:25.047" v="3985"/>
          <ac:grpSpMkLst>
            <pc:docMk/>
            <pc:sldMk cId="1511626636" sldId="1700"/>
            <ac:grpSpMk id="144" creationId="{21B79D6E-0BF3-4DC2-ADE9-11844A782BEA}"/>
          </ac:grpSpMkLst>
        </pc:grpChg>
        <pc:grpChg chg="mod">
          <ac:chgData name="Hamlet Markarian" userId="4926d2b407f31d77" providerId="LiveId" clId="{1C057F98-2CC4-49E3-A2E2-A804BE88845B}" dt="2021-05-06T09:32:25.047" v="3985"/>
          <ac:grpSpMkLst>
            <pc:docMk/>
            <pc:sldMk cId="1511626636" sldId="1700"/>
            <ac:grpSpMk id="149" creationId="{DD5682FD-AB09-4F9C-B45C-2D6FC48038AD}"/>
          </ac:grpSpMkLst>
        </pc:grpChg>
        <pc:picChg chg="add mod">
          <ac:chgData name="Hamlet Markarian" userId="4926d2b407f31d77" providerId="LiveId" clId="{1C057F98-2CC4-49E3-A2E2-A804BE88845B}" dt="2021-05-06T09:32:25.047" v="3985"/>
          <ac:picMkLst>
            <pc:docMk/>
            <pc:sldMk cId="1511626636" sldId="1700"/>
            <ac:picMk id="33" creationId="{8570737B-0A61-4332-922A-15F724E43B37}"/>
          </ac:picMkLst>
        </pc:picChg>
        <pc:picChg chg="mod">
          <ac:chgData name="Hamlet Markarian" userId="4926d2b407f31d77" providerId="LiveId" clId="{1C057F98-2CC4-49E3-A2E2-A804BE88845B}" dt="2021-05-06T09:32:25.047" v="3985"/>
          <ac:picMkLst>
            <pc:docMk/>
            <pc:sldMk cId="1511626636" sldId="1700"/>
            <ac:picMk id="55" creationId="{8949BDD1-2918-4A15-97B5-46AA812BFC63}"/>
          </ac:picMkLst>
        </pc:picChg>
        <pc:picChg chg="mod">
          <ac:chgData name="Hamlet Markarian" userId="4926d2b407f31d77" providerId="LiveId" clId="{1C057F98-2CC4-49E3-A2E2-A804BE88845B}" dt="2021-05-06T09:32:25.047" v="3985"/>
          <ac:picMkLst>
            <pc:docMk/>
            <pc:sldMk cId="1511626636" sldId="1700"/>
            <ac:picMk id="59" creationId="{B9526696-E983-4EDA-8A8C-E710C71CB59C}"/>
          </ac:picMkLst>
        </pc:picChg>
        <pc:picChg chg="mod">
          <ac:chgData name="Hamlet Markarian" userId="4926d2b407f31d77" providerId="LiveId" clId="{1C057F98-2CC4-49E3-A2E2-A804BE88845B}" dt="2021-05-06T09:32:25.047" v="3985"/>
          <ac:picMkLst>
            <pc:docMk/>
            <pc:sldMk cId="1511626636" sldId="1700"/>
            <ac:picMk id="63" creationId="{42E5420B-3090-4C28-A5A9-60807EFF2A15}"/>
          </ac:picMkLst>
        </pc:picChg>
        <pc:picChg chg="mod">
          <ac:chgData name="Hamlet Markarian" userId="4926d2b407f31d77" providerId="LiveId" clId="{1C057F98-2CC4-49E3-A2E2-A804BE88845B}" dt="2021-05-06T09:32:25.047" v="3985"/>
          <ac:picMkLst>
            <pc:docMk/>
            <pc:sldMk cId="1511626636" sldId="1700"/>
            <ac:picMk id="74" creationId="{62CCB18A-EED0-4923-8C32-B8C80845BD3B}"/>
          </ac:picMkLst>
        </pc:picChg>
        <pc:picChg chg="mod">
          <ac:chgData name="Hamlet Markarian" userId="4926d2b407f31d77" providerId="LiveId" clId="{1C057F98-2CC4-49E3-A2E2-A804BE88845B}" dt="2021-05-06T09:32:25.047" v="3985"/>
          <ac:picMkLst>
            <pc:docMk/>
            <pc:sldMk cId="1511626636" sldId="1700"/>
            <ac:picMk id="79" creationId="{BB60078B-C5A7-4857-A232-F450BA7AAB0E}"/>
          </ac:picMkLst>
        </pc:picChg>
        <pc:picChg chg="add mod">
          <ac:chgData name="Hamlet Markarian" userId="4926d2b407f31d77" providerId="LiveId" clId="{1C057F98-2CC4-49E3-A2E2-A804BE88845B}" dt="2021-05-06T09:32:25.047" v="3985"/>
          <ac:picMkLst>
            <pc:docMk/>
            <pc:sldMk cId="1511626636" sldId="1700"/>
            <ac:picMk id="103" creationId="{D6C3EE98-75DF-4D4F-94E6-86D728BCFD74}"/>
          </ac:picMkLst>
        </pc:picChg>
        <pc:picChg chg="add mod">
          <ac:chgData name="Hamlet Markarian" userId="4926d2b407f31d77" providerId="LiveId" clId="{1C057F98-2CC4-49E3-A2E2-A804BE88845B}" dt="2021-05-06T09:32:25.047" v="3985"/>
          <ac:picMkLst>
            <pc:docMk/>
            <pc:sldMk cId="1511626636" sldId="1700"/>
            <ac:picMk id="104" creationId="{AC2F4AFF-0B40-44C8-8D91-CD4975A7499E}"/>
          </ac:picMkLst>
        </pc:picChg>
        <pc:picChg chg="add mod">
          <ac:chgData name="Hamlet Markarian" userId="4926d2b407f31d77" providerId="LiveId" clId="{1C057F98-2CC4-49E3-A2E2-A804BE88845B}" dt="2021-05-06T09:32:25.047" v="3985"/>
          <ac:picMkLst>
            <pc:docMk/>
            <pc:sldMk cId="1511626636" sldId="1700"/>
            <ac:picMk id="105" creationId="{A2247F55-3743-4FFF-BB3A-5C77A26469F7}"/>
          </ac:picMkLst>
        </pc:picChg>
        <pc:picChg chg="add mod">
          <ac:chgData name="Hamlet Markarian" userId="4926d2b407f31d77" providerId="LiveId" clId="{1C057F98-2CC4-49E3-A2E2-A804BE88845B}" dt="2021-05-06T09:32:25.047" v="3985"/>
          <ac:picMkLst>
            <pc:docMk/>
            <pc:sldMk cId="1511626636" sldId="1700"/>
            <ac:picMk id="106" creationId="{6DF4C38E-2F4B-4C19-AFE2-DE20A99F726C}"/>
          </ac:picMkLst>
        </pc:picChg>
        <pc:picChg chg="add mod">
          <ac:chgData name="Hamlet Markarian" userId="4926d2b407f31d77" providerId="LiveId" clId="{1C057F98-2CC4-49E3-A2E2-A804BE88845B}" dt="2021-05-06T09:32:25.047" v="3985"/>
          <ac:picMkLst>
            <pc:docMk/>
            <pc:sldMk cId="1511626636" sldId="1700"/>
            <ac:picMk id="107" creationId="{092C2C4C-2ABD-460C-96DF-3FDA40632C39}"/>
          </ac:picMkLst>
        </pc:picChg>
        <pc:picChg chg="add mod">
          <ac:chgData name="Hamlet Markarian" userId="4926d2b407f31d77" providerId="LiveId" clId="{1C057F98-2CC4-49E3-A2E2-A804BE88845B}" dt="2021-05-06T09:32:25.047" v="3985"/>
          <ac:picMkLst>
            <pc:docMk/>
            <pc:sldMk cId="1511626636" sldId="1700"/>
            <ac:picMk id="108" creationId="{983FA481-7003-4A86-9CF5-2CFCD5D2DC38}"/>
          </ac:picMkLst>
        </pc:picChg>
        <pc:picChg chg="add mod">
          <ac:chgData name="Hamlet Markarian" userId="4926d2b407f31d77" providerId="LiveId" clId="{1C057F98-2CC4-49E3-A2E2-A804BE88845B}" dt="2021-05-06T09:32:25.047" v="3985"/>
          <ac:picMkLst>
            <pc:docMk/>
            <pc:sldMk cId="1511626636" sldId="1700"/>
            <ac:picMk id="109" creationId="{A7CA7EEA-233F-452D-B8F1-4CB984FD09ED}"/>
          </ac:picMkLst>
        </pc:picChg>
        <pc:picChg chg="add mod">
          <ac:chgData name="Hamlet Markarian" userId="4926d2b407f31d77" providerId="LiveId" clId="{1C057F98-2CC4-49E3-A2E2-A804BE88845B}" dt="2021-05-06T09:32:25.047" v="3985"/>
          <ac:picMkLst>
            <pc:docMk/>
            <pc:sldMk cId="1511626636" sldId="1700"/>
            <ac:picMk id="110" creationId="{38E5F061-4549-4028-9C98-2EC578C7B644}"/>
          </ac:picMkLst>
        </pc:picChg>
        <pc:picChg chg="add mod">
          <ac:chgData name="Hamlet Markarian" userId="4926d2b407f31d77" providerId="LiveId" clId="{1C057F98-2CC4-49E3-A2E2-A804BE88845B}" dt="2021-05-06T09:32:25.047" v="3985"/>
          <ac:picMkLst>
            <pc:docMk/>
            <pc:sldMk cId="1511626636" sldId="1700"/>
            <ac:picMk id="111" creationId="{24EB38DE-43C6-4EDA-98FA-0724CD6CCE80}"/>
          </ac:picMkLst>
        </pc:picChg>
        <pc:picChg chg="add mod">
          <ac:chgData name="Hamlet Markarian" userId="4926d2b407f31d77" providerId="LiveId" clId="{1C057F98-2CC4-49E3-A2E2-A804BE88845B}" dt="2021-05-06T09:32:25.047" v="3985"/>
          <ac:picMkLst>
            <pc:docMk/>
            <pc:sldMk cId="1511626636" sldId="1700"/>
            <ac:picMk id="112" creationId="{8E1769E8-24D9-4FDC-BFF4-E2E711A58C82}"/>
          </ac:picMkLst>
        </pc:picChg>
        <pc:picChg chg="add mod">
          <ac:chgData name="Hamlet Markarian" userId="4926d2b407f31d77" providerId="LiveId" clId="{1C057F98-2CC4-49E3-A2E2-A804BE88845B}" dt="2021-05-06T09:32:25.047" v="3985"/>
          <ac:picMkLst>
            <pc:docMk/>
            <pc:sldMk cId="1511626636" sldId="1700"/>
            <ac:picMk id="113" creationId="{D09ED68A-A903-440C-8B3D-138ADFA185F1}"/>
          </ac:picMkLst>
        </pc:picChg>
        <pc:picChg chg="add mod">
          <ac:chgData name="Hamlet Markarian" userId="4926d2b407f31d77" providerId="LiveId" clId="{1C057F98-2CC4-49E3-A2E2-A804BE88845B}" dt="2021-05-06T09:32:25.047" v="3985"/>
          <ac:picMkLst>
            <pc:docMk/>
            <pc:sldMk cId="1511626636" sldId="1700"/>
            <ac:picMk id="115" creationId="{CD1DC057-73AD-4A73-BBB6-C69D632660A4}"/>
          </ac:picMkLst>
        </pc:picChg>
        <pc:picChg chg="add mod">
          <ac:chgData name="Hamlet Markarian" userId="4926d2b407f31d77" providerId="LiveId" clId="{1C057F98-2CC4-49E3-A2E2-A804BE88845B}" dt="2021-05-06T09:32:25.047" v="3985"/>
          <ac:picMkLst>
            <pc:docMk/>
            <pc:sldMk cId="1511626636" sldId="1700"/>
            <ac:picMk id="116" creationId="{83C60732-2FDF-4F89-8768-13E6B47B0E1A}"/>
          </ac:picMkLst>
        </pc:picChg>
        <pc:picChg chg="add mod">
          <ac:chgData name="Hamlet Markarian" userId="4926d2b407f31d77" providerId="LiveId" clId="{1C057F98-2CC4-49E3-A2E2-A804BE88845B}" dt="2021-05-06T09:32:25.047" v="3985"/>
          <ac:picMkLst>
            <pc:docMk/>
            <pc:sldMk cId="1511626636" sldId="1700"/>
            <ac:picMk id="117" creationId="{EB58E370-65EE-4C4A-805E-4A59D8021957}"/>
          </ac:picMkLst>
        </pc:picChg>
        <pc:picChg chg="del">
          <ac:chgData name="Hamlet Markarian" userId="4926d2b407f31d77" providerId="LiveId" clId="{1C057F98-2CC4-49E3-A2E2-A804BE88845B}" dt="2021-05-05T20:54:56.529" v="2049" actId="478"/>
          <ac:picMkLst>
            <pc:docMk/>
            <pc:sldMk cId="1511626636" sldId="1700"/>
            <ac:picMk id="123" creationId="{DD16F253-4E2D-4746-932F-AFA31F5FADAC}"/>
          </ac:picMkLst>
        </pc:picChg>
        <pc:picChg chg="add mod">
          <ac:chgData name="Hamlet Markarian" userId="4926d2b407f31d77" providerId="LiveId" clId="{1C057F98-2CC4-49E3-A2E2-A804BE88845B}" dt="2021-05-06T09:32:25.047" v="3985"/>
          <ac:picMkLst>
            <pc:docMk/>
            <pc:sldMk cId="1511626636" sldId="1700"/>
            <ac:picMk id="139" creationId="{2495086B-F393-4F6A-AEB2-176AFF2BA62D}"/>
          </ac:picMkLst>
        </pc:picChg>
        <pc:picChg chg="add mod">
          <ac:chgData name="Hamlet Markarian" userId="4926d2b407f31d77" providerId="LiveId" clId="{1C057F98-2CC4-49E3-A2E2-A804BE88845B}" dt="2021-05-06T09:32:25.047" v="3985"/>
          <ac:picMkLst>
            <pc:docMk/>
            <pc:sldMk cId="1511626636" sldId="1700"/>
            <ac:picMk id="140" creationId="{B111F802-B56C-4826-BB13-9A9ED1CE6A8E}"/>
          </ac:picMkLst>
        </pc:picChg>
        <pc:picChg chg="add mod">
          <ac:chgData name="Hamlet Markarian" userId="4926d2b407f31d77" providerId="LiveId" clId="{1C057F98-2CC4-49E3-A2E2-A804BE88845B}" dt="2021-05-06T09:32:25.047" v="3985"/>
          <ac:picMkLst>
            <pc:docMk/>
            <pc:sldMk cId="1511626636" sldId="1700"/>
            <ac:picMk id="141" creationId="{62634184-E77E-47F3-B2DE-BC290C46F77B}"/>
          </ac:picMkLst>
        </pc:picChg>
        <pc:picChg chg="add mod">
          <ac:chgData name="Hamlet Markarian" userId="4926d2b407f31d77" providerId="LiveId" clId="{1C057F98-2CC4-49E3-A2E2-A804BE88845B}" dt="2021-05-06T09:32:25.047" v="3985"/>
          <ac:picMkLst>
            <pc:docMk/>
            <pc:sldMk cId="1511626636" sldId="1700"/>
            <ac:picMk id="142" creationId="{89E30948-8D1B-488C-93AA-BE6584B98D18}"/>
          </ac:picMkLst>
        </pc:picChg>
        <pc:picChg chg="add mod">
          <ac:chgData name="Hamlet Markarian" userId="4926d2b407f31d77" providerId="LiveId" clId="{1C057F98-2CC4-49E3-A2E2-A804BE88845B}" dt="2021-05-06T09:32:25.047" v="3985"/>
          <ac:picMkLst>
            <pc:docMk/>
            <pc:sldMk cId="1511626636" sldId="1700"/>
            <ac:picMk id="143" creationId="{12632301-897B-4470-9C83-0497A1C13890}"/>
          </ac:picMkLst>
        </pc:picChg>
        <pc:picChg chg="add mod">
          <ac:chgData name="Hamlet Markarian" userId="4926d2b407f31d77" providerId="LiveId" clId="{1C057F98-2CC4-49E3-A2E2-A804BE88845B}" dt="2021-05-06T09:32:25.047" v="3985"/>
          <ac:picMkLst>
            <pc:docMk/>
            <pc:sldMk cId="1511626636" sldId="1700"/>
            <ac:picMk id="180" creationId="{022E686B-1695-4FE9-BA94-D5A81F9E3E58}"/>
          </ac:picMkLst>
        </pc:picChg>
        <pc:cxnChg chg="add mod">
          <ac:chgData name="Hamlet Markarian" userId="4926d2b407f31d77" providerId="LiveId" clId="{1C057F98-2CC4-49E3-A2E2-A804BE88845B}" dt="2021-05-06T09:32:25.047" v="3985"/>
          <ac:cxnSpMkLst>
            <pc:docMk/>
            <pc:sldMk cId="1511626636" sldId="1700"/>
            <ac:cxnSpMk id="31" creationId="{BC4F666C-CAF4-48B5-80E8-51CDFFE8BDA4}"/>
          </ac:cxnSpMkLst>
        </pc:cxnChg>
        <pc:cxnChg chg="add mod">
          <ac:chgData name="Hamlet Markarian" userId="4926d2b407f31d77" providerId="LiveId" clId="{1C057F98-2CC4-49E3-A2E2-A804BE88845B}" dt="2021-05-06T09:32:25.047" v="3985"/>
          <ac:cxnSpMkLst>
            <pc:docMk/>
            <pc:sldMk cId="1511626636" sldId="1700"/>
            <ac:cxnSpMk id="43" creationId="{ED161E85-317C-4E14-BEAD-F523AE1D422C}"/>
          </ac:cxnSpMkLst>
        </pc:cxnChg>
        <pc:cxnChg chg="add mod">
          <ac:chgData name="Hamlet Markarian" userId="4926d2b407f31d77" providerId="LiveId" clId="{1C057F98-2CC4-49E3-A2E2-A804BE88845B}" dt="2021-05-06T09:32:25.047" v="3985"/>
          <ac:cxnSpMkLst>
            <pc:docMk/>
            <pc:sldMk cId="1511626636" sldId="1700"/>
            <ac:cxnSpMk id="49" creationId="{1F008DEB-BDD5-4DE7-8AE8-596253ED5938}"/>
          </ac:cxnSpMkLst>
        </pc:cxnChg>
        <pc:cxnChg chg="add mod">
          <ac:chgData name="Hamlet Markarian" userId="4926d2b407f31d77" providerId="LiveId" clId="{1C057F98-2CC4-49E3-A2E2-A804BE88845B}" dt="2021-05-06T09:32:25.047" v="3985"/>
          <ac:cxnSpMkLst>
            <pc:docMk/>
            <pc:sldMk cId="1511626636" sldId="1700"/>
            <ac:cxnSpMk id="54" creationId="{706058C6-29D3-4CAB-9460-FD31243A5AE7}"/>
          </ac:cxnSpMkLst>
        </pc:cxnChg>
        <pc:cxnChg chg="add mod">
          <ac:chgData name="Hamlet Markarian" userId="4926d2b407f31d77" providerId="LiveId" clId="{1C057F98-2CC4-49E3-A2E2-A804BE88845B}" dt="2021-05-06T09:32:25.047" v="3985"/>
          <ac:cxnSpMkLst>
            <pc:docMk/>
            <pc:sldMk cId="1511626636" sldId="1700"/>
            <ac:cxnSpMk id="65" creationId="{FBB4F64B-B660-4AB1-938F-36B5D83DABE1}"/>
          </ac:cxnSpMkLst>
        </pc:cxnChg>
        <pc:cxnChg chg="add mod">
          <ac:chgData name="Hamlet Markarian" userId="4926d2b407f31d77" providerId="LiveId" clId="{1C057F98-2CC4-49E3-A2E2-A804BE88845B}" dt="2021-05-06T09:32:25.047" v="3985"/>
          <ac:cxnSpMkLst>
            <pc:docMk/>
            <pc:sldMk cId="1511626636" sldId="1700"/>
            <ac:cxnSpMk id="71" creationId="{40897CC3-A52B-4AA4-AA31-B4D1E2ED879B}"/>
          </ac:cxnSpMkLst>
        </pc:cxnChg>
        <pc:cxnChg chg="add mod">
          <ac:chgData name="Hamlet Markarian" userId="4926d2b407f31d77" providerId="LiveId" clId="{1C057F98-2CC4-49E3-A2E2-A804BE88845B}" dt="2021-05-06T09:32:25.047" v="3985"/>
          <ac:cxnSpMkLst>
            <pc:docMk/>
            <pc:sldMk cId="1511626636" sldId="1700"/>
            <ac:cxnSpMk id="81" creationId="{70D84EA8-B7C0-4774-B697-CFE7FC6B0A89}"/>
          </ac:cxnSpMkLst>
        </pc:cxnChg>
        <pc:cxnChg chg="add mod">
          <ac:chgData name="Hamlet Markarian" userId="4926d2b407f31d77" providerId="LiveId" clId="{1C057F98-2CC4-49E3-A2E2-A804BE88845B}" dt="2021-05-06T09:32:25.047" v="3985"/>
          <ac:cxnSpMkLst>
            <pc:docMk/>
            <pc:sldMk cId="1511626636" sldId="1700"/>
            <ac:cxnSpMk id="92" creationId="{7ADD367A-FE74-436E-8EE5-BE579F53DA96}"/>
          </ac:cxnSpMkLst>
        </pc:cxnChg>
        <pc:cxnChg chg="add mod">
          <ac:chgData name="Hamlet Markarian" userId="4926d2b407f31d77" providerId="LiveId" clId="{1C057F98-2CC4-49E3-A2E2-A804BE88845B}" dt="2021-05-06T09:32:25.047" v="3985"/>
          <ac:cxnSpMkLst>
            <pc:docMk/>
            <pc:sldMk cId="1511626636" sldId="1700"/>
            <ac:cxnSpMk id="93" creationId="{EA526DBB-0576-446E-B3C0-4474FA8E1BFE}"/>
          </ac:cxnSpMkLst>
        </pc:cxnChg>
        <pc:cxnChg chg="del mod">
          <ac:chgData name="Hamlet Markarian" userId="4926d2b407f31d77" providerId="LiveId" clId="{1C057F98-2CC4-49E3-A2E2-A804BE88845B}" dt="2021-05-05T20:54:56.529" v="2049" actId="478"/>
          <ac:cxnSpMkLst>
            <pc:docMk/>
            <pc:sldMk cId="1511626636" sldId="1700"/>
            <ac:cxnSpMk id="94" creationId="{CB6AC9C3-1790-4A65-8337-DDF26B123AAE}"/>
          </ac:cxnSpMkLst>
        </pc:cxnChg>
        <pc:cxnChg chg="add mod">
          <ac:chgData name="Hamlet Markarian" userId="4926d2b407f31d77" providerId="LiveId" clId="{1C057F98-2CC4-49E3-A2E2-A804BE88845B}" dt="2021-05-06T09:32:25.047" v="3985"/>
          <ac:cxnSpMkLst>
            <pc:docMk/>
            <pc:sldMk cId="1511626636" sldId="1700"/>
            <ac:cxnSpMk id="95" creationId="{F22785A7-0EE6-44D9-A917-2B39F2237264}"/>
          </ac:cxnSpMkLst>
        </pc:cxnChg>
        <pc:cxnChg chg="add mod">
          <ac:chgData name="Hamlet Markarian" userId="4926d2b407f31d77" providerId="LiveId" clId="{1C057F98-2CC4-49E3-A2E2-A804BE88845B}" dt="2021-05-06T09:32:25.047" v="3985"/>
          <ac:cxnSpMkLst>
            <pc:docMk/>
            <pc:sldMk cId="1511626636" sldId="1700"/>
            <ac:cxnSpMk id="98" creationId="{A5236500-750F-49A9-A0C1-B8557F44A6FA}"/>
          </ac:cxnSpMkLst>
        </pc:cxnChg>
        <pc:cxnChg chg="add mod">
          <ac:chgData name="Hamlet Markarian" userId="4926d2b407f31d77" providerId="LiveId" clId="{1C057F98-2CC4-49E3-A2E2-A804BE88845B}" dt="2021-05-06T09:32:25.047" v="3985"/>
          <ac:cxnSpMkLst>
            <pc:docMk/>
            <pc:sldMk cId="1511626636" sldId="1700"/>
            <ac:cxnSpMk id="118" creationId="{5E45EEA4-D365-4022-A8C4-28B07D7AC29F}"/>
          </ac:cxnSpMkLst>
        </pc:cxnChg>
        <pc:cxnChg chg="add mod">
          <ac:chgData name="Hamlet Markarian" userId="4926d2b407f31d77" providerId="LiveId" clId="{1C057F98-2CC4-49E3-A2E2-A804BE88845B}" dt="2021-05-06T09:32:25.047" v="3985"/>
          <ac:cxnSpMkLst>
            <pc:docMk/>
            <pc:sldMk cId="1511626636" sldId="1700"/>
            <ac:cxnSpMk id="119" creationId="{0062DB83-FC77-4BDF-9A50-E12501BF6211}"/>
          </ac:cxnSpMkLst>
        </pc:cxnChg>
        <pc:cxnChg chg="add mod">
          <ac:chgData name="Hamlet Markarian" userId="4926d2b407f31d77" providerId="LiveId" clId="{1C057F98-2CC4-49E3-A2E2-A804BE88845B}" dt="2021-05-06T09:32:25.047" v="3985"/>
          <ac:cxnSpMkLst>
            <pc:docMk/>
            <pc:sldMk cId="1511626636" sldId="1700"/>
            <ac:cxnSpMk id="120" creationId="{20F0E167-A280-45DB-8BEA-3FB3398ED586}"/>
          </ac:cxnSpMkLst>
        </pc:cxnChg>
        <pc:cxnChg chg="add mod">
          <ac:chgData name="Hamlet Markarian" userId="4926d2b407f31d77" providerId="LiveId" clId="{1C057F98-2CC4-49E3-A2E2-A804BE88845B}" dt="2021-05-06T09:32:25.047" v="3985"/>
          <ac:cxnSpMkLst>
            <pc:docMk/>
            <pc:sldMk cId="1511626636" sldId="1700"/>
            <ac:cxnSpMk id="121" creationId="{82950FD9-7BF7-4122-996A-33FDB105C132}"/>
          </ac:cxnSpMkLst>
        </pc:cxnChg>
        <pc:cxnChg chg="add mod">
          <ac:chgData name="Hamlet Markarian" userId="4926d2b407f31d77" providerId="LiveId" clId="{1C057F98-2CC4-49E3-A2E2-A804BE88845B}" dt="2021-05-06T09:32:25.047" v="3985"/>
          <ac:cxnSpMkLst>
            <pc:docMk/>
            <pc:sldMk cId="1511626636" sldId="1700"/>
            <ac:cxnSpMk id="122" creationId="{40141FAC-FD96-4CFB-83D7-F16F17B5562F}"/>
          </ac:cxnSpMkLst>
        </pc:cxnChg>
        <pc:cxnChg chg="add mod">
          <ac:chgData name="Hamlet Markarian" userId="4926d2b407f31d77" providerId="LiveId" clId="{1C057F98-2CC4-49E3-A2E2-A804BE88845B}" dt="2021-05-06T09:32:25.047" v="3985"/>
          <ac:cxnSpMkLst>
            <pc:docMk/>
            <pc:sldMk cId="1511626636" sldId="1700"/>
            <ac:cxnSpMk id="124" creationId="{B30E15B6-D3D7-434A-B51A-036A42535F4D}"/>
          </ac:cxnSpMkLst>
        </pc:cxnChg>
        <pc:cxnChg chg="add mod">
          <ac:chgData name="Hamlet Markarian" userId="4926d2b407f31d77" providerId="LiveId" clId="{1C057F98-2CC4-49E3-A2E2-A804BE88845B}" dt="2021-05-06T09:32:25.047" v="3985"/>
          <ac:cxnSpMkLst>
            <pc:docMk/>
            <pc:sldMk cId="1511626636" sldId="1700"/>
            <ac:cxnSpMk id="134" creationId="{334B0905-17AD-4549-9127-0EEDD27AC6C6}"/>
          </ac:cxnSpMkLst>
        </pc:cxnChg>
        <pc:cxnChg chg="add mod">
          <ac:chgData name="Hamlet Markarian" userId="4926d2b407f31d77" providerId="LiveId" clId="{1C057F98-2CC4-49E3-A2E2-A804BE88845B}" dt="2021-05-06T09:32:25.047" v="3985"/>
          <ac:cxnSpMkLst>
            <pc:docMk/>
            <pc:sldMk cId="1511626636" sldId="1700"/>
            <ac:cxnSpMk id="135" creationId="{DD1E3484-054F-4089-BCFB-38F0977E053A}"/>
          </ac:cxnSpMkLst>
        </pc:cxnChg>
        <pc:cxnChg chg="add mod">
          <ac:chgData name="Hamlet Markarian" userId="4926d2b407f31d77" providerId="LiveId" clId="{1C057F98-2CC4-49E3-A2E2-A804BE88845B}" dt="2021-05-06T09:32:25.047" v="3985"/>
          <ac:cxnSpMkLst>
            <pc:docMk/>
            <pc:sldMk cId="1511626636" sldId="1700"/>
            <ac:cxnSpMk id="136" creationId="{23417FE5-592D-4329-9208-B6FCC2C62969}"/>
          </ac:cxnSpMkLst>
        </pc:cxnChg>
        <pc:cxnChg chg="add mod">
          <ac:chgData name="Hamlet Markarian" userId="4926d2b407f31d77" providerId="LiveId" clId="{1C057F98-2CC4-49E3-A2E2-A804BE88845B}" dt="2021-05-06T09:32:25.047" v="3985"/>
          <ac:cxnSpMkLst>
            <pc:docMk/>
            <pc:sldMk cId="1511626636" sldId="1700"/>
            <ac:cxnSpMk id="137" creationId="{3A884ECF-8C5C-46F2-B8AB-648260061B37}"/>
          </ac:cxnSpMkLst>
        </pc:cxnChg>
        <pc:cxnChg chg="add mod">
          <ac:chgData name="Hamlet Markarian" userId="4926d2b407f31d77" providerId="LiveId" clId="{1C057F98-2CC4-49E3-A2E2-A804BE88845B}" dt="2021-05-06T09:32:25.047" v="3985"/>
          <ac:cxnSpMkLst>
            <pc:docMk/>
            <pc:sldMk cId="1511626636" sldId="1700"/>
            <ac:cxnSpMk id="138" creationId="{1027DCC6-69E5-4DC7-8860-98DB8219A2E3}"/>
          </ac:cxnSpMkLst>
        </pc:cxnChg>
        <pc:cxnChg chg="add mod">
          <ac:chgData name="Hamlet Markarian" userId="4926d2b407f31d77" providerId="LiveId" clId="{1C057F98-2CC4-49E3-A2E2-A804BE88845B}" dt="2021-05-06T09:32:25.047" v="3985"/>
          <ac:cxnSpMkLst>
            <pc:docMk/>
            <pc:sldMk cId="1511626636" sldId="1700"/>
            <ac:cxnSpMk id="152" creationId="{531FC918-069B-4165-81D8-2A772815CDF7}"/>
          </ac:cxnSpMkLst>
        </pc:cxnChg>
        <pc:cxnChg chg="add mod">
          <ac:chgData name="Hamlet Markarian" userId="4926d2b407f31d77" providerId="LiveId" clId="{1C057F98-2CC4-49E3-A2E2-A804BE88845B}" dt="2021-05-06T09:32:25.047" v="3985"/>
          <ac:cxnSpMkLst>
            <pc:docMk/>
            <pc:sldMk cId="1511626636" sldId="1700"/>
            <ac:cxnSpMk id="153" creationId="{835006B2-F669-4654-80C6-D55F13BD05E5}"/>
          </ac:cxnSpMkLst>
        </pc:cxnChg>
        <pc:cxnChg chg="add mod">
          <ac:chgData name="Hamlet Markarian" userId="4926d2b407f31d77" providerId="LiveId" clId="{1C057F98-2CC4-49E3-A2E2-A804BE88845B}" dt="2021-05-06T09:32:25.047" v="3985"/>
          <ac:cxnSpMkLst>
            <pc:docMk/>
            <pc:sldMk cId="1511626636" sldId="1700"/>
            <ac:cxnSpMk id="154" creationId="{6B005FF3-CC9F-4B50-BE88-A4ABFF1EFE00}"/>
          </ac:cxnSpMkLst>
        </pc:cxnChg>
        <pc:cxnChg chg="add mod">
          <ac:chgData name="Hamlet Markarian" userId="4926d2b407f31d77" providerId="LiveId" clId="{1C057F98-2CC4-49E3-A2E2-A804BE88845B}" dt="2021-05-06T09:32:25.047" v="3985"/>
          <ac:cxnSpMkLst>
            <pc:docMk/>
            <pc:sldMk cId="1511626636" sldId="1700"/>
            <ac:cxnSpMk id="155" creationId="{903BB8D3-94D7-4802-8056-E7209F797BA4}"/>
          </ac:cxnSpMkLst>
        </pc:cxnChg>
        <pc:cxnChg chg="add mod">
          <ac:chgData name="Hamlet Markarian" userId="4926d2b407f31d77" providerId="LiveId" clId="{1C057F98-2CC4-49E3-A2E2-A804BE88845B}" dt="2021-05-06T09:32:25.047" v="3985"/>
          <ac:cxnSpMkLst>
            <pc:docMk/>
            <pc:sldMk cId="1511626636" sldId="1700"/>
            <ac:cxnSpMk id="156" creationId="{A60DEADE-EC53-49F1-AEF1-A3BEC6FA035C}"/>
          </ac:cxnSpMkLst>
        </pc:cxnChg>
        <pc:cxnChg chg="add mod">
          <ac:chgData name="Hamlet Markarian" userId="4926d2b407f31d77" providerId="LiveId" clId="{1C057F98-2CC4-49E3-A2E2-A804BE88845B}" dt="2021-05-06T09:32:25.047" v="3985"/>
          <ac:cxnSpMkLst>
            <pc:docMk/>
            <pc:sldMk cId="1511626636" sldId="1700"/>
            <ac:cxnSpMk id="165" creationId="{E22FB0BA-EE50-498E-805C-C5E9B5432309}"/>
          </ac:cxnSpMkLst>
        </pc:cxnChg>
      </pc:sldChg>
      <pc:sldChg chg="addSp delSp modSp add mod">
        <pc:chgData name="Hamlet Markarian" userId="4926d2b407f31d77" providerId="LiveId" clId="{1C057F98-2CC4-49E3-A2E2-A804BE88845B}" dt="2021-05-06T09:32:25.047" v="3985"/>
        <pc:sldMkLst>
          <pc:docMk/>
          <pc:sldMk cId="2236372644" sldId="1701"/>
        </pc:sldMkLst>
        <pc:spChg chg="mod">
          <ac:chgData name="Hamlet Markarian" userId="4926d2b407f31d77" providerId="LiveId" clId="{1C057F98-2CC4-49E3-A2E2-A804BE88845B}" dt="2021-05-06T09:32:25.047" v="3985"/>
          <ac:spMkLst>
            <pc:docMk/>
            <pc:sldMk cId="2236372644" sldId="1701"/>
            <ac:spMk id="5" creationId="{BC01E833-A438-4C2A-AF28-2B402D7F80E5}"/>
          </ac:spMkLst>
        </pc:spChg>
        <pc:spChg chg="del">
          <ac:chgData name="Hamlet Markarian" userId="4926d2b407f31d77" providerId="LiveId" clId="{1C057F98-2CC4-49E3-A2E2-A804BE88845B}" dt="2021-05-05T20:58:10.373" v="2077" actId="478"/>
          <ac:spMkLst>
            <pc:docMk/>
            <pc:sldMk cId="2236372644" sldId="1701"/>
            <ac:spMk id="30" creationId="{2CC2DCFF-02CE-4E93-91F7-6B4B32F58156}"/>
          </ac:spMkLst>
        </pc:spChg>
        <pc:spChg chg="del">
          <ac:chgData name="Hamlet Markarian" userId="4926d2b407f31d77" providerId="LiveId" clId="{1C057F98-2CC4-49E3-A2E2-A804BE88845B}" dt="2021-05-05T20:58:10.373" v="2077" actId="478"/>
          <ac:spMkLst>
            <pc:docMk/>
            <pc:sldMk cId="2236372644" sldId="1701"/>
            <ac:spMk id="32" creationId="{1D4D680D-F523-4261-B179-3A1744BB9798}"/>
          </ac:spMkLst>
        </pc:spChg>
        <pc:spChg chg="del">
          <ac:chgData name="Hamlet Markarian" userId="4926d2b407f31d77" providerId="LiveId" clId="{1C057F98-2CC4-49E3-A2E2-A804BE88845B}" dt="2021-05-05T20:58:10.373" v="2077" actId="478"/>
          <ac:spMkLst>
            <pc:docMk/>
            <pc:sldMk cId="2236372644" sldId="1701"/>
            <ac:spMk id="34" creationId="{8769253C-C7BE-4922-80B4-34C292A466D2}"/>
          </ac:spMkLst>
        </pc:spChg>
        <pc:spChg chg="del">
          <ac:chgData name="Hamlet Markarian" userId="4926d2b407f31d77" providerId="LiveId" clId="{1C057F98-2CC4-49E3-A2E2-A804BE88845B}" dt="2021-05-05T20:58:10.373" v="2077" actId="478"/>
          <ac:spMkLst>
            <pc:docMk/>
            <pc:sldMk cId="2236372644" sldId="1701"/>
            <ac:spMk id="35" creationId="{C396739F-27F2-4CF0-A8FD-E9513FEE3FAF}"/>
          </ac:spMkLst>
        </pc:spChg>
        <pc:spChg chg="del">
          <ac:chgData name="Hamlet Markarian" userId="4926d2b407f31d77" providerId="LiveId" clId="{1C057F98-2CC4-49E3-A2E2-A804BE88845B}" dt="2021-05-05T20:58:10.373" v="2077" actId="478"/>
          <ac:spMkLst>
            <pc:docMk/>
            <pc:sldMk cId="2236372644" sldId="1701"/>
            <ac:spMk id="36" creationId="{5605B5E5-7252-4245-90F7-994BE7891BAE}"/>
          </ac:spMkLst>
        </pc:spChg>
        <pc:spChg chg="del">
          <ac:chgData name="Hamlet Markarian" userId="4926d2b407f31d77" providerId="LiveId" clId="{1C057F98-2CC4-49E3-A2E2-A804BE88845B}" dt="2021-05-05T20:58:10.373" v="2077" actId="478"/>
          <ac:spMkLst>
            <pc:docMk/>
            <pc:sldMk cId="2236372644" sldId="1701"/>
            <ac:spMk id="37" creationId="{5F807EED-C6D8-4314-B7F1-D4AB663F5188}"/>
          </ac:spMkLst>
        </pc:spChg>
        <pc:spChg chg="del">
          <ac:chgData name="Hamlet Markarian" userId="4926d2b407f31d77" providerId="LiveId" clId="{1C057F98-2CC4-49E3-A2E2-A804BE88845B}" dt="2021-05-05T20:58:10.373" v="2077" actId="478"/>
          <ac:spMkLst>
            <pc:docMk/>
            <pc:sldMk cId="2236372644" sldId="1701"/>
            <ac:spMk id="38" creationId="{D5382074-70E9-424E-AD3A-9D69E4CEA678}"/>
          </ac:spMkLst>
        </pc:spChg>
        <pc:spChg chg="del">
          <ac:chgData name="Hamlet Markarian" userId="4926d2b407f31d77" providerId="LiveId" clId="{1C057F98-2CC4-49E3-A2E2-A804BE88845B}" dt="2021-05-05T20:58:10.373" v="2077" actId="478"/>
          <ac:spMkLst>
            <pc:docMk/>
            <pc:sldMk cId="2236372644" sldId="1701"/>
            <ac:spMk id="39" creationId="{BFF8BFE2-FB87-437D-8E88-DD0DA9BA56A1}"/>
          </ac:spMkLst>
        </pc:spChg>
        <pc:spChg chg="del">
          <ac:chgData name="Hamlet Markarian" userId="4926d2b407f31d77" providerId="LiveId" clId="{1C057F98-2CC4-49E3-A2E2-A804BE88845B}" dt="2021-05-05T20:58:10.373" v="2077" actId="478"/>
          <ac:spMkLst>
            <pc:docMk/>
            <pc:sldMk cId="2236372644" sldId="1701"/>
            <ac:spMk id="40" creationId="{85240A0F-E155-480C-A497-6B529754658F}"/>
          </ac:spMkLst>
        </pc:spChg>
        <pc:spChg chg="del">
          <ac:chgData name="Hamlet Markarian" userId="4926d2b407f31d77" providerId="LiveId" clId="{1C057F98-2CC4-49E3-A2E2-A804BE88845B}" dt="2021-05-05T20:58:10.373" v="2077" actId="478"/>
          <ac:spMkLst>
            <pc:docMk/>
            <pc:sldMk cId="2236372644" sldId="1701"/>
            <ac:spMk id="41" creationId="{E53CCAA7-5811-4D24-9E12-E27A4380C95F}"/>
          </ac:spMkLst>
        </pc:spChg>
        <pc:spChg chg="del">
          <ac:chgData name="Hamlet Markarian" userId="4926d2b407f31d77" providerId="LiveId" clId="{1C057F98-2CC4-49E3-A2E2-A804BE88845B}" dt="2021-05-05T20:58:10.373" v="2077" actId="478"/>
          <ac:spMkLst>
            <pc:docMk/>
            <pc:sldMk cId="2236372644" sldId="1701"/>
            <ac:spMk id="42" creationId="{4448F7E6-A206-42F8-A705-BB6A07937A6B}"/>
          </ac:spMkLst>
        </pc:spChg>
        <pc:spChg chg="del">
          <ac:chgData name="Hamlet Markarian" userId="4926d2b407f31d77" providerId="LiveId" clId="{1C057F98-2CC4-49E3-A2E2-A804BE88845B}" dt="2021-05-05T20:58:10.373" v="2077" actId="478"/>
          <ac:spMkLst>
            <pc:docMk/>
            <pc:sldMk cId="2236372644" sldId="1701"/>
            <ac:spMk id="44" creationId="{F6F86A23-8FD7-4C96-AC8B-1CDCAFF149B2}"/>
          </ac:spMkLst>
        </pc:spChg>
        <pc:spChg chg="del">
          <ac:chgData name="Hamlet Markarian" userId="4926d2b407f31d77" providerId="LiveId" clId="{1C057F98-2CC4-49E3-A2E2-A804BE88845B}" dt="2021-05-05T20:58:10.373" v="2077" actId="478"/>
          <ac:spMkLst>
            <pc:docMk/>
            <pc:sldMk cId="2236372644" sldId="1701"/>
            <ac:spMk id="45" creationId="{DAA393E8-725D-4113-A4B2-3484B6635E9A}"/>
          </ac:spMkLst>
        </pc:spChg>
        <pc:spChg chg="del">
          <ac:chgData name="Hamlet Markarian" userId="4926d2b407f31d77" providerId="LiveId" clId="{1C057F98-2CC4-49E3-A2E2-A804BE88845B}" dt="2021-05-05T20:58:10.373" v="2077" actId="478"/>
          <ac:spMkLst>
            <pc:docMk/>
            <pc:sldMk cId="2236372644" sldId="1701"/>
            <ac:spMk id="46" creationId="{60C0223B-B99E-443F-BEC6-75B2414B815C}"/>
          </ac:spMkLst>
        </pc:spChg>
        <pc:spChg chg="del">
          <ac:chgData name="Hamlet Markarian" userId="4926d2b407f31d77" providerId="LiveId" clId="{1C057F98-2CC4-49E3-A2E2-A804BE88845B}" dt="2021-05-05T20:58:10.373" v="2077" actId="478"/>
          <ac:spMkLst>
            <pc:docMk/>
            <pc:sldMk cId="2236372644" sldId="1701"/>
            <ac:spMk id="47" creationId="{BDEE0322-1218-49EF-8DF9-C39C39FD9B6D}"/>
          </ac:spMkLst>
        </pc:spChg>
        <pc:spChg chg="del">
          <ac:chgData name="Hamlet Markarian" userId="4926d2b407f31d77" providerId="LiveId" clId="{1C057F98-2CC4-49E3-A2E2-A804BE88845B}" dt="2021-05-05T20:58:10.373" v="2077" actId="478"/>
          <ac:spMkLst>
            <pc:docMk/>
            <pc:sldMk cId="2236372644" sldId="1701"/>
            <ac:spMk id="48" creationId="{6A61C3CE-1E5E-4949-84F4-AAA326269D96}"/>
          </ac:spMkLst>
        </pc:spChg>
        <pc:spChg chg="del">
          <ac:chgData name="Hamlet Markarian" userId="4926d2b407f31d77" providerId="LiveId" clId="{1C057F98-2CC4-49E3-A2E2-A804BE88845B}" dt="2021-05-05T20:58:10.373" v="2077" actId="478"/>
          <ac:spMkLst>
            <pc:docMk/>
            <pc:sldMk cId="2236372644" sldId="1701"/>
            <ac:spMk id="50" creationId="{93863FF3-BCA6-41F8-A32B-733E002D7E8F}"/>
          </ac:spMkLst>
        </pc:spChg>
        <pc:spChg chg="del">
          <ac:chgData name="Hamlet Markarian" userId="4926d2b407f31d77" providerId="LiveId" clId="{1C057F98-2CC4-49E3-A2E2-A804BE88845B}" dt="2021-05-05T20:58:10.373" v="2077" actId="478"/>
          <ac:spMkLst>
            <pc:docMk/>
            <pc:sldMk cId="2236372644" sldId="1701"/>
            <ac:spMk id="51" creationId="{911BC4AA-E649-421A-BB33-C86EEA3221C6}"/>
          </ac:spMkLst>
        </pc:spChg>
        <pc:spChg chg="del">
          <ac:chgData name="Hamlet Markarian" userId="4926d2b407f31d77" providerId="LiveId" clId="{1C057F98-2CC4-49E3-A2E2-A804BE88845B}" dt="2021-05-05T20:58:10.373" v="2077" actId="478"/>
          <ac:spMkLst>
            <pc:docMk/>
            <pc:sldMk cId="2236372644" sldId="1701"/>
            <ac:spMk id="52" creationId="{4F02B8AC-8169-483B-84D7-A46471B13013}"/>
          </ac:spMkLst>
        </pc:spChg>
        <pc:spChg chg="del">
          <ac:chgData name="Hamlet Markarian" userId="4926d2b407f31d77" providerId="LiveId" clId="{1C057F98-2CC4-49E3-A2E2-A804BE88845B}" dt="2021-05-05T20:58:10.373" v="2077" actId="478"/>
          <ac:spMkLst>
            <pc:docMk/>
            <pc:sldMk cId="2236372644" sldId="1701"/>
            <ac:spMk id="53" creationId="{F9AC76F6-D3CB-47B4-AEB2-78DE1943211D}"/>
          </ac:spMkLst>
        </pc:spChg>
        <pc:spChg chg="del">
          <ac:chgData name="Hamlet Markarian" userId="4926d2b407f31d77" providerId="LiveId" clId="{1C057F98-2CC4-49E3-A2E2-A804BE88845B}" dt="2021-05-05T20:58:10.373" v="2077" actId="478"/>
          <ac:spMkLst>
            <pc:docMk/>
            <pc:sldMk cId="2236372644" sldId="1701"/>
            <ac:spMk id="56" creationId="{42BC0F83-8DF4-46BD-A1BE-3560767EDB55}"/>
          </ac:spMkLst>
        </pc:spChg>
        <pc:spChg chg="mod">
          <ac:chgData name="Hamlet Markarian" userId="4926d2b407f31d77" providerId="LiveId" clId="{1C057F98-2CC4-49E3-A2E2-A804BE88845B}" dt="2021-05-06T09:32:25.047" v="3985"/>
          <ac:spMkLst>
            <pc:docMk/>
            <pc:sldMk cId="2236372644" sldId="1701"/>
            <ac:spMk id="57" creationId="{B79FE3FB-DDD9-4C52-A866-E3982D872286}"/>
          </ac:spMkLst>
        </pc:spChg>
        <pc:spChg chg="del">
          <ac:chgData name="Hamlet Markarian" userId="4926d2b407f31d77" providerId="LiveId" clId="{1C057F98-2CC4-49E3-A2E2-A804BE88845B}" dt="2021-05-05T20:58:10.373" v="2077" actId="478"/>
          <ac:spMkLst>
            <pc:docMk/>
            <pc:sldMk cId="2236372644" sldId="1701"/>
            <ac:spMk id="58" creationId="{85EC1DFB-F9E5-4537-AD05-0F1B6671D876}"/>
          </ac:spMkLst>
        </pc:spChg>
        <pc:spChg chg="del">
          <ac:chgData name="Hamlet Markarian" userId="4926d2b407f31d77" providerId="LiveId" clId="{1C057F98-2CC4-49E3-A2E2-A804BE88845B}" dt="2021-05-05T20:58:10.373" v="2077" actId="478"/>
          <ac:spMkLst>
            <pc:docMk/>
            <pc:sldMk cId="2236372644" sldId="1701"/>
            <ac:spMk id="60" creationId="{C293193D-D392-4A32-A3E8-65B82F889E56}"/>
          </ac:spMkLst>
        </pc:spChg>
        <pc:spChg chg="del">
          <ac:chgData name="Hamlet Markarian" userId="4926d2b407f31d77" providerId="LiveId" clId="{1C057F98-2CC4-49E3-A2E2-A804BE88845B}" dt="2021-05-05T20:58:10.373" v="2077" actId="478"/>
          <ac:spMkLst>
            <pc:docMk/>
            <pc:sldMk cId="2236372644" sldId="1701"/>
            <ac:spMk id="61" creationId="{C2A4CF9D-A5AF-49D5-8BF8-C1FA265C1C5B}"/>
          </ac:spMkLst>
        </pc:spChg>
        <pc:spChg chg="del">
          <ac:chgData name="Hamlet Markarian" userId="4926d2b407f31d77" providerId="LiveId" clId="{1C057F98-2CC4-49E3-A2E2-A804BE88845B}" dt="2021-05-05T20:58:10.373" v="2077" actId="478"/>
          <ac:spMkLst>
            <pc:docMk/>
            <pc:sldMk cId="2236372644" sldId="1701"/>
            <ac:spMk id="62" creationId="{9AEC0673-156A-43A1-B2B6-398CF6BBAD95}"/>
          </ac:spMkLst>
        </pc:spChg>
        <pc:spChg chg="del">
          <ac:chgData name="Hamlet Markarian" userId="4926d2b407f31d77" providerId="LiveId" clId="{1C057F98-2CC4-49E3-A2E2-A804BE88845B}" dt="2021-05-05T20:58:10.373" v="2077" actId="478"/>
          <ac:spMkLst>
            <pc:docMk/>
            <pc:sldMk cId="2236372644" sldId="1701"/>
            <ac:spMk id="64" creationId="{2C2824E6-14DB-448D-BA2B-61BF53D3EF8F}"/>
          </ac:spMkLst>
        </pc:spChg>
        <pc:spChg chg="del">
          <ac:chgData name="Hamlet Markarian" userId="4926d2b407f31d77" providerId="LiveId" clId="{1C057F98-2CC4-49E3-A2E2-A804BE88845B}" dt="2021-05-05T20:58:10.373" v="2077" actId="478"/>
          <ac:spMkLst>
            <pc:docMk/>
            <pc:sldMk cId="2236372644" sldId="1701"/>
            <ac:spMk id="66" creationId="{2E3A918D-3E50-4421-8DA9-6D36E5D0174D}"/>
          </ac:spMkLst>
        </pc:spChg>
        <pc:spChg chg="del">
          <ac:chgData name="Hamlet Markarian" userId="4926d2b407f31d77" providerId="LiveId" clId="{1C057F98-2CC4-49E3-A2E2-A804BE88845B}" dt="2021-05-05T20:58:10.373" v="2077" actId="478"/>
          <ac:spMkLst>
            <pc:docMk/>
            <pc:sldMk cId="2236372644" sldId="1701"/>
            <ac:spMk id="67" creationId="{5DD2BC22-B727-4B33-8F13-1D2182F53BF8}"/>
          </ac:spMkLst>
        </pc:spChg>
        <pc:spChg chg="del">
          <ac:chgData name="Hamlet Markarian" userId="4926d2b407f31d77" providerId="LiveId" clId="{1C057F98-2CC4-49E3-A2E2-A804BE88845B}" dt="2021-05-05T20:58:10.373" v="2077" actId="478"/>
          <ac:spMkLst>
            <pc:docMk/>
            <pc:sldMk cId="2236372644" sldId="1701"/>
            <ac:spMk id="68" creationId="{B0C008F6-F2F6-4F40-8CF8-A0B4D99ABA5B}"/>
          </ac:spMkLst>
        </pc:spChg>
        <pc:spChg chg="del">
          <ac:chgData name="Hamlet Markarian" userId="4926d2b407f31d77" providerId="LiveId" clId="{1C057F98-2CC4-49E3-A2E2-A804BE88845B}" dt="2021-05-05T20:58:10.373" v="2077" actId="478"/>
          <ac:spMkLst>
            <pc:docMk/>
            <pc:sldMk cId="2236372644" sldId="1701"/>
            <ac:spMk id="69" creationId="{C36C2069-BD20-4A17-9BE1-38A4A3B1429D}"/>
          </ac:spMkLst>
        </pc:spChg>
        <pc:spChg chg="del">
          <ac:chgData name="Hamlet Markarian" userId="4926d2b407f31d77" providerId="LiveId" clId="{1C057F98-2CC4-49E3-A2E2-A804BE88845B}" dt="2021-05-05T20:58:10.373" v="2077" actId="478"/>
          <ac:spMkLst>
            <pc:docMk/>
            <pc:sldMk cId="2236372644" sldId="1701"/>
            <ac:spMk id="70" creationId="{138F43F3-32F2-4AF0-A793-F5F18CF122FD}"/>
          </ac:spMkLst>
        </pc:spChg>
        <pc:spChg chg="del">
          <ac:chgData name="Hamlet Markarian" userId="4926d2b407f31d77" providerId="LiveId" clId="{1C057F98-2CC4-49E3-A2E2-A804BE88845B}" dt="2021-05-05T20:58:10.373" v="2077" actId="478"/>
          <ac:spMkLst>
            <pc:docMk/>
            <pc:sldMk cId="2236372644" sldId="1701"/>
            <ac:spMk id="82" creationId="{4DD7C862-9050-46F5-9137-52D8C1BFCB20}"/>
          </ac:spMkLst>
        </pc:spChg>
        <pc:spChg chg="del">
          <ac:chgData name="Hamlet Markarian" userId="4926d2b407f31d77" providerId="LiveId" clId="{1C057F98-2CC4-49E3-A2E2-A804BE88845B}" dt="2021-05-05T20:58:10.373" v="2077" actId="478"/>
          <ac:spMkLst>
            <pc:docMk/>
            <pc:sldMk cId="2236372644" sldId="1701"/>
            <ac:spMk id="83" creationId="{D3BA2C9A-EF89-4152-BBA3-BBE00EB81DFE}"/>
          </ac:spMkLst>
        </pc:spChg>
        <pc:spChg chg="del">
          <ac:chgData name="Hamlet Markarian" userId="4926d2b407f31d77" providerId="LiveId" clId="{1C057F98-2CC4-49E3-A2E2-A804BE88845B}" dt="2021-05-05T20:58:10.373" v="2077" actId="478"/>
          <ac:spMkLst>
            <pc:docMk/>
            <pc:sldMk cId="2236372644" sldId="1701"/>
            <ac:spMk id="84" creationId="{04AFE009-6A40-4E04-B67F-C3529E887F80}"/>
          </ac:spMkLst>
        </pc:spChg>
        <pc:spChg chg="mod">
          <ac:chgData name="Hamlet Markarian" userId="4926d2b407f31d77" providerId="LiveId" clId="{1C057F98-2CC4-49E3-A2E2-A804BE88845B}" dt="2021-05-06T09:32:25.047" v="3985"/>
          <ac:spMkLst>
            <pc:docMk/>
            <pc:sldMk cId="2236372644" sldId="1701"/>
            <ac:spMk id="86" creationId="{FDE1ED42-320B-4BFA-8ACE-40BD3A7BF369}"/>
          </ac:spMkLst>
        </pc:spChg>
        <pc:spChg chg="mod">
          <ac:chgData name="Hamlet Markarian" userId="4926d2b407f31d77" providerId="LiveId" clId="{1C057F98-2CC4-49E3-A2E2-A804BE88845B}" dt="2021-05-06T09:32:25.047" v="3985"/>
          <ac:spMkLst>
            <pc:docMk/>
            <pc:sldMk cId="2236372644" sldId="1701"/>
            <ac:spMk id="87" creationId="{C92A7041-63AB-4579-B061-8A346F45FE89}"/>
          </ac:spMkLst>
        </pc:spChg>
        <pc:spChg chg="mod">
          <ac:chgData name="Hamlet Markarian" userId="4926d2b407f31d77" providerId="LiveId" clId="{1C057F98-2CC4-49E3-A2E2-A804BE88845B}" dt="2021-05-06T09:32:25.047" v="3985"/>
          <ac:spMkLst>
            <pc:docMk/>
            <pc:sldMk cId="2236372644" sldId="1701"/>
            <ac:spMk id="88" creationId="{A52498D4-8C84-436C-A629-BFD59B653407}"/>
          </ac:spMkLst>
        </pc:spChg>
        <pc:spChg chg="mod">
          <ac:chgData name="Hamlet Markarian" userId="4926d2b407f31d77" providerId="LiveId" clId="{1C057F98-2CC4-49E3-A2E2-A804BE88845B}" dt="2021-05-06T09:32:25.047" v="3985"/>
          <ac:spMkLst>
            <pc:docMk/>
            <pc:sldMk cId="2236372644" sldId="1701"/>
            <ac:spMk id="89" creationId="{3861B3D1-9F72-48F3-8F52-B469BA168883}"/>
          </ac:spMkLst>
        </pc:spChg>
        <pc:spChg chg="del">
          <ac:chgData name="Hamlet Markarian" userId="4926d2b407f31d77" providerId="LiveId" clId="{1C057F98-2CC4-49E3-A2E2-A804BE88845B}" dt="2021-05-05T20:58:10.373" v="2077" actId="478"/>
          <ac:spMkLst>
            <pc:docMk/>
            <pc:sldMk cId="2236372644" sldId="1701"/>
            <ac:spMk id="90" creationId="{AA51990D-A5B8-431D-9CAD-780834362CEA}"/>
          </ac:spMkLst>
        </pc:spChg>
        <pc:spChg chg="del">
          <ac:chgData name="Hamlet Markarian" userId="4926d2b407f31d77" providerId="LiveId" clId="{1C057F98-2CC4-49E3-A2E2-A804BE88845B}" dt="2021-05-05T20:58:10.373" v="2077" actId="478"/>
          <ac:spMkLst>
            <pc:docMk/>
            <pc:sldMk cId="2236372644" sldId="1701"/>
            <ac:spMk id="91" creationId="{EC55B707-69AC-4B94-AB46-5D5A3B4E0249}"/>
          </ac:spMkLst>
        </pc:spChg>
        <pc:spChg chg="mod">
          <ac:chgData name="Hamlet Markarian" userId="4926d2b407f31d77" providerId="LiveId" clId="{1C057F98-2CC4-49E3-A2E2-A804BE88845B}" dt="2021-05-06T09:32:25.047" v="3985"/>
          <ac:spMkLst>
            <pc:docMk/>
            <pc:sldMk cId="2236372644" sldId="1701"/>
            <ac:spMk id="96" creationId="{BB94E991-97B4-473C-8F94-83375346173E}"/>
          </ac:spMkLst>
        </pc:spChg>
        <pc:spChg chg="mod">
          <ac:chgData name="Hamlet Markarian" userId="4926d2b407f31d77" providerId="LiveId" clId="{1C057F98-2CC4-49E3-A2E2-A804BE88845B}" dt="2021-05-06T09:32:25.047" v="3985"/>
          <ac:spMkLst>
            <pc:docMk/>
            <pc:sldMk cId="2236372644" sldId="1701"/>
            <ac:spMk id="97" creationId="{384C1A49-53C6-49A3-9EFC-DAE87884C7E6}"/>
          </ac:spMkLst>
        </pc:spChg>
        <pc:spChg chg="del">
          <ac:chgData name="Hamlet Markarian" userId="4926d2b407f31d77" providerId="LiveId" clId="{1C057F98-2CC4-49E3-A2E2-A804BE88845B}" dt="2021-05-05T20:58:10.373" v="2077" actId="478"/>
          <ac:spMkLst>
            <pc:docMk/>
            <pc:sldMk cId="2236372644" sldId="1701"/>
            <ac:spMk id="99" creationId="{6E20D00C-A6DE-42C5-87BB-DEF7B8069A7C}"/>
          </ac:spMkLst>
        </pc:spChg>
        <pc:spChg chg="del">
          <ac:chgData name="Hamlet Markarian" userId="4926d2b407f31d77" providerId="LiveId" clId="{1C057F98-2CC4-49E3-A2E2-A804BE88845B}" dt="2021-05-05T20:58:10.373" v="2077" actId="478"/>
          <ac:spMkLst>
            <pc:docMk/>
            <pc:sldMk cId="2236372644" sldId="1701"/>
            <ac:spMk id="100" creationId="{6B5B5906-0F80-44FA-A0F8-3FC6904F18C3}"/>
          </ac:spMkLst>
        </pc:spChg>
        <pc:spChg chg="del">
          <ac:chgData name="Hamlet Markarian" userId="4926d2b407f31d77" providerId="LiveId" clId="{1C057F98-2CC4-49E3-A2E2-A804BE88845B}" dt="2021-05-05T20:58:10.373" v="2077" actId="478"/>
          <ac:spMkLst>
            <pc:docMk/>
            <pc:sldMk cId="2236372644" sldId="1701"/>
            <ac:spMk id="101" creationId="{663DE620-1466-4183-961D-6FD4ED7DA1B8}"/>
          </ac:spMkLst>
        </pc:spChg>
        <pc:spChg chg="del">
          <ac:chgData name="Hamlet Markarian" userId="4926d2b407f31d77" providerId="LiveId" clId="{1C057F98-2CC4-49E3-A2E2-A804BE88845B}" dt="2021-05-05T20:58:10.373" v="2077" actId="478"/>
          <ac:spMkLst>
            <pc:docMk/>
            <pc:sldMk cId="2236372644" sldId="1701"/>
            <ac:spMk id="102" creationId="{A6E59750-902F-43AE-B817-00BCD4414F91}"/>
          </ac:spMkLst>
        </pc:spChg>
        <pc:spChg chg="add mod ord">
          <ac:chgData name="Hamlet Markarian" userId="4926d2b407f31d77" providerId="LiveId" clId="{1C057F98-2CC4-49E3-A2E2-A804BE88845B}" dt="2021-05-06T09:32:25.047" v="3985"/>
          <ac:spMkLst>
            <pc:docMk/>
            <pc:sldMk cId="2236372644" sldId="1701"/>
            <ac:spMk id="145" creationId="{2BA3B059-81CA-41A0-9D58-501541DECF48}"/>
          </ac:spMkLst>
        </pc:spChg>
        <pc:spChg chg="del">
          <ac:chgData name="Hamlet Markarian" userId="4926d2b407f31d77" providerId="LiveId" clId="{1C057F98-2CC4-49E3-A2E2-A804BE88845B}" dt="2021-05-05T20:58:10.373" v="2077" actId="478"/>
          <ac:spMkLst>
            <pc:docMk/>
            <pc:sldMk cId="2236372644" sldId="1701"/>
            <ac:spMk id="157" creationId="{B9F8B422-130A-4830-8134-E6370053207C}"/>
          </ac:spMkLst>
        </pc:spChg>
        <pc:spChg chg="del">
          <ac:chgData name="Hamlet Markarian" userId="4926d2b407f31d77" providerId="LiveId" clId="{1C057F98-2CC4-49E3-A2E2-A804BE88845B}" dt="2021-05-05T20:58:10.373" v="2077" actId="478"/>
          <ac:spMkLst>
            <pc:docMk/>
            <pc:sldMk cId="2236372644" sldId="1701"/>
            <ac:spMk id="158" creationId="{868721EE-2B97-437E-9D47-7E986D37C711}"/>
          </ac:spMkLst>
        </pc:spChg>
        <pc:spChg chg="del">
          <ac:chgData name="Hamlet Markarian" userId="4926d2b407f31d77" providerId="LiveId" clId="{1C057F98-2CC4-49E3-A2E2-A804BE88845B}" dt="2021-05-05T20:58:10.373" v="2077" actId="478"/>
          <ac:spMkLst>
            <pc:docMk/>
            <pc:sldMk cId="2236372644" sldId="1701"/>
            <ac:spMk id="159" creationId="{8CC584FF-83FC-40BD-8DD1-85AC369EB5F6}"/>
          </ac:spMkLst>
        </pc:spChg>
        <pc:spChg chg="del">
          <ac:chgData name="Hamlet Markarian" userId="4926d2b407f31d77" providerId="LiveId" clId="{1C057F98-2CC4-49E3-A2E2-A804BE88845B}" dt="2021-05-05T20:58:10.373" v="2077" actId="478"/>
          <ac:spMkLst>
            <pc:docMk/>
            <pc:sldMk cId="2236372644" sldId="1701"/>
            <ac:spMk id="160" creationId="{54B10314-6C21-444B-A9AE-820712205BB7}"/>
          </ac:spMkLst>
        </pc:spChg>
        <pc:spChg chg="del">
          <ac:chgData name="Hamlet Markarian" userId="4926d2b407f31d77" providerId="LiveId" clId="{1C057F98-2CC4-49E3-A2E2-A804BE88845B}" dt="2021-05-05T20:58:10.373" v="2077" actId="478"/>
          <ac:spMkLst>
            <pc:docMk/>
            <pc:sldMk cId="2236372644" sldId="1701"/>
            <ac:spMk id="161" creationId="{08D3FA42-BB06-4E64-9F68-F713122B9534}"/>
          </ac:spMkLst>
        </pc:spChg>
        <pc:spChg chg="del">
          <ac:chgData name="Hamlet Markarian" userId="4926d2b407f31d77" providerId="LiveId" clId="{1C057F98-2CC4-49E3-A2E2-A804BE88845B}" dt="2021-05-05T20:58:10.373" v="2077" actId="478"/>
          <ac:spMkLst>
            <pc:docMk/>
            <pc:sldMk cId="2236372644" sldId="1701"/>
            <ac:spMk id="162" creationId="{9B9CDBD8-05E7-4471-A062-2DB7B4703938}"/>
          </ac:spMkLst>
        </pc:spChg>
        <pc:spChg chg="add mod ord">
          <ac:chgData name="Hamlet Markarian" userId="4926d2b407f31d77" providerId="LiveId" clId="{1C057F98-2CC4-49E3-A2E2-A804BE88845B}" dt="2021-05-06T09:32:25.047" v="3985"/>
          <ac:spMkLst>
            <pc:docMk/>
            <pc:sldMk cId="2236372644" sldId="1701"/>
            <ac:spMk id="163" creationId="{321E6463-84DC-4B2A-967E-58AC6610C8F3}"/>
          </ac:spMkLst>
        </pc:spChg>
        <pc:spChg chg="del">
          <ac:chgData name="Hamlet Markarian" userId="4926d2b407f31d77" providerId="LiveId" clId="{1C057F98-2CC4-49E3-A2E2-A804BE88845B}" dt="2021-05-05T20:58:10.373" v="2077" actId="478"/>
          <ac:spMkLst>
            <pc:docMk/>
            <pc:sldMk cId="2236372644" sldId="1701"/>
            <ac:spMk id="164" creationId="{15332E1D-4A0F-40DD-9E0C-2CD5746DEEC9}"/>
          </ac:spMkLst>
        </pc:spChg>
        <pc:spChg chg="del">
          <ac:chgData name="Hamlet Markarian" userId="4926d2b407f31d77" providerId="LiveId" clId="{1C057F98-2CC4-49E3-A2E2-A804BE88845B}" dt="2021-05-05T20:58:10.373" v="2077" actId="478"/>
          <ac:spMkLst>
            <pc:docMk/>
            <pc:sldMk cId="2236372644" sldId="1701"/>
            <ac:spMk id="166" creationId="{63DFB842-B368-4062-812A-CDE38F1D391A}"/>
          </ac:spMkLst>
        </pc:spChg>
        <pc:spChg chg="del">
          <ac:chgData name="Hamlet Markarian" userId="4926d2b407f31d77" providerId="LiveId" clId="{1C057F98-2CC4-49E3-A2E2-A804BE88845B}" dt="2021-05-05T20:58:10.373" v="2077" actId="478"/>
          <ac:spMkLst>
            <pc:docMk/>
            <pc:sldMk cId="2236372644" sldId="1701"/>
            <ac:spMk id="167" creationId="{90857DC2-3A95-44CC-9A70-0FD705AC0365}"/>
          </ac:spMkLst>
        </pc:spChg>
        <pc:spChg chg="add mod ord">
          <ac:chgData name="Hamlet Markarian" userId="4926d2b407f31d77" providerId="LiveId" clId="{1C057F98-2CC4-49E3-A2E2-A804BE88845B}" dt="2021-05-06T09:32:25.047" v="3985"/>
          <ac:spMkLst>
            <pc:docMk/>
            <pc:sldMk cId="2236372644" sldId="1701"/>
            <ac:spMk id="168" creationId="{F496C8E1-3E9C-408E-A0C4-C179FB445C3B}"/>
          </ac:spMkLst>
        </pc:spChg>
        <pc:spChg chg="add mod">
          <ac:chgData name="Hamlet Markarian" userId="4926d2b407f31d77" providerId="LiveId" clId="{1C057F98-2CC4-49E3-A2E2-A804BE88845B}" dt="2021-05-06T09:32:25.047" v="3985"/>
          <ac:spMkLst>
            <pc:docMk/>
            <pc:sldMk cId="2236372644" sldId="1701"/>
            <ac:spMk id="169" creationId="{629E8E1E-217F-4657-BF70-C3913C464FB0}"/>
          </ac:spMkLst>
        </pc:spChg>
        <pc:spChg chg="add del mod">
          <ac:chgData name="Hamlet Markarian" userId="4926d2b407f31d77" providerId="LiveId" clId="{1C057F98-2CC4-49E3-A2E2-A804BE88845B}" dt="2021-05-05T21:00:11.729" v="2099" actId="478"/>
          <ac:spMkLst>
            <pc:docMk/>
            <pc:sldMk cId="2236372644" sldId="1701"/>
            <ac:spMk id="170" creationId="{24ECED61-AE23-428B-A281-27F4DFCA81CD}"/>
          </ac:spMkLst>
        </pc:spChg>
        <pc:spChg chg="add mod">
          <ac:chgData name="Hamlet Markarian" userId="4926d2b407f31d77" providerId="LiveId" clId="{1C057F98-2CC4-49E3-A2E2-A804BE88845B}" dt="2021-05-06T09:32:25.047" v="3985"/>
          <ac:spMkLst>
            <pc:docMk/>
            <pc:sldMk cId="2236372644" sldId="1701"/>
            <ac:spMk id="171" creationId="{662B6D9C-E320-4E4F-A7A5-89AF31730610}"/>
          </ac:spMkLst>
        </pc:spChg>
        <pc:spChg chg="add mod">
          <ac:chgData name="Hamlet Markarian" userId="4926d2b407f31d77" providerId="LiveId" clId="{1C057F98-2CC4-49E3-A2E2-A804BE88845B}" dt="2021-05-06T09:32:25.047" v="3985"/>
          <ac:spMkLst>
            <pc:docMk/>
            <pc:sldMk cId="2236372644" sldId="1701"/>
            <ac:spMk id="172" creationId="{D7C7FD0D-79B4-45D1-8075-72A5CC8C87E2}"/>
          </ac:spMkLst>
        </pc:spChg>
        <pc:spChg chg="add mod ord">
          <ac:chgData name="Hamlet Markarian" userId="4926d2b407f31d77" providerId="LiveId" clId="{1C057F98-2CC4-49E3-A2E2-A804BE88845B}" dt="2021-05-06T09:32:25.047" v="3985"/>
          <ac:spMkLst>
            <pc:docMk/>
            <pc:sldMk cId="2236372644" sldId="1701"/>
            <ac:spMk id="174" creationId="{37B702D2-EA35-4D41-A944-AD074328D4BE}"/>
          </ac:spMkLst>
        </pc:spChg>
        <pc:spChg chg="del">
          <ac:chgData name="Hamlet Markarian" userId="4926d2b407f31d77" providerId="LiveId" clId="{1C057F98-2CC4-49E3-A2E2-A804BE88845B}" dt="2021-05-05T20:58:10.373" v="2077" actId="478"/>
          <ac:spMkLst>
            <pc:docMk/>
            <pc:sldMk cId="2236372644" sldId="1701"/>
            <ac:spMk id="176" creationId="{ABDB66BD-ED39-4648-AC9B-E69376305254}"/>
          </ac:spMkLst>
        </pc:spChg>
        <pc:spChg chg="del">
          <ac:chgData name="Hamlet Markarian" userId="4926d2b407f31d77" providerId="LiveId" clId="{1C057F98-2CC4-49E3-A2E2-A804BE88845B}" dt="2021-05-05T20:58:10.373" v="2077" actId="478"/>
          <ac:spMkLst>
            <pc:docMk/>
            <pc:sldMk cId="2236372644" sldId="1701"/>
            <ac:spMk id="177" creationId="{3A877332-226E-4A54-AA5C-9701A3729841}"/>
          </ac:spMkLst>
        </pc:spChg>
        <pc:spChg chg="del">
          <ac:chgData name="Hamlet Markarian" userId="4926d2b407f31d77" providerId="LiveId" clId="{1C057F98-2CC4-49E3-A2E2-A804BE88845B}" dt="2021-05-05T20:58:10.373" v="2077" actId="478"/>
          <ac:spMkLst>
            <pc:docMk/>
            <pc:sldMk cId="2236372644" sldId="1701"/>
            <ac:spMk id="178" creationId="{8D416570-FC83-4C78-9CFA-486B6A00135D}"/>
          </ac:spMkLst>
        </pc:spChg>
        <pc:spChg chg="del">
          <ac:chgData name="Hamlet Markarian" userId="4926d2b407f31d77" providerId="LiveId" clId="{1C057F98-2CC4-49E3-A2E2-A804BE88845B}" dt="2021-05-05T20:58:10.373" v="2077" actId="478"/>
          <ac:spMkLst>
            <pc:docMk/>
            <pc:sldMk cId="2236372644" sldId="1701"/>
            <ac:spMk id="179" creationId="{1BBACA1A-771D-45A7-BAEF-87A9D0C76EF9}"/>
          </ac:spMkLst>
        </pc:spChg>
        <pc:spChg chg="del">
          <ac:chgData name="Hamlet Markarian" userId="4926d2b407f31d77" providerId="LiveId" clId="{1C057F98-2CC4-49E3-A2E2-A804BE88845B}" dt="2021-05-05T20:58:10.373" v="2077" actId="478"/>
          <ac:spMkLst>
            <pc:docMk/>
            <pc:sldMk cId="2236372644" sldId="1701"/>
            <ac:spMk id="181" creationId="{DDEF0C36-0218-44FF-80F9-3B4174B4770C}"/>
          </ac:spMkLst>
        </pc:spChg>
        <pc:spChg chg="add mod">
          <ac:chgData name="Hamlet Markarian" userId="4926d2b407f31d77" providerId="LiveId" clId="{1C057F98-2CC4-49E3-A2E2-A804BE88845B}" dt="2021-05-06T09:32:25.047" v="3985"/>
          <ac:spMkLst>
            <pc:docMk/>
            <pc:sldMk cId="2236372644" sldId="1701"/>
            <ac:spMk id="182" creationId="{F6AA3408-6EB4-489F-8C61-CC5EE4B41AB9}"/>
          </ac:spMkLst>
        </pc:spChg>
        <pc:spChg chg="add mod">
          <ac:chgData name="Hamlet Markarian" userId="4926d2b407f31d77" providerId="LiveId" clId="{1C057F98-2CC4-49E3-A2E2-A804BE88845B}" dt="2021-05-06T09:32:25.047" v="3985"/>
          <ac:spMkLst>
            <pc:docMk/>
            <pc:sldMk cId="2236372644" sldId="1701"/>
            <ac:spMk id="183" creationId="{DE8B8333-298B-4B04-8C31-449D6AF28727}"/>
          </ac:spMkLst>
        </pc:spChg>
        <pc:spChg chg="add mod">
          <ac:chgData name="Hamlet Markarian" userId="4926d2b407f31d77" providerId="LiveId" clId="{1C057F98-2CC4-49E3-A2E2-A804BE88845B}" dt="2021-05-06T09:32:25.047" v="3985"/>
          <ac:spMkLst>
            <pc:docMk/>
            <pc:sldMk cId="2236372644" sldId="1701"/>
            <ac:spMk id="184" creationId="{1A3D07D7-17D3-4807-9319-6892F5AD7622}"/>
          </ac:spMkLst>
        </pc:spChg>
        <pc:spChg chg="add mod">
          <ac:chgData name="Hamlet Markarian" userId="4926d2b407f31d77" providerId="LiveId" clId="{1C057F98-2CC4-49E3-A2E2-A804BE88845B}" dt="2021-05-06T09:32:25.047" v="3985"/>
          <ac:spMkLst>
            <pc:docMk/>
            <pc:sldMk cId="2236372644" sldId="1701"/>
            <ac:spMk id="185" creationId="{2C12436C-D153-41E8-B7E4-5C087559C697}"/>
          </ac:spMkLst>
        </pc:spChg>
        <pc:grpChg chg="del">
          <ac:chgData name="Hamlet Markarian" userId="4926d2b407f31d77" providerId="LiveId" clId="{1C057F98-2CC4-49E3-A2E2-A804BE88845B}" dt="2021-05-05T20:58:10.373" v="2077" actId="478"/>
          <ac:grpSpMkLst>
            <pc:docMk/>
            <pc:sldMk cId="2236372644" sldId="1701"/>
            <ac:grpSpMk id="72" creationId="{FD5F8DBB-5E18-4053-9708-07AE9F7BC6EB}"/>
          </ac:grpSpMkLst>
        </pc:grpChg>
        <pc:grpChg chg="mod">
          <ac:chgData name="Hamlet Markarian" userId="4926d2b407f31d77" providerId="LiveId" clId="{1C057F98-2CC4-49E3-A2E2-A804BE88845B}" dt="2021-05-06T09:32:25.047" v="3985"/>
          <ac:grpSpMkLst>
            <pc:docMk/>
            <pc:sldMk cId="2236372644" sldId="1701"/>
            <ac:grpSpMk id="85" creationId="{2386B6A7-AA72-4C56-84B2-783D455833CA}"/>
          </ac:grpSpMkLst>
        </pc:grpChg>
        <pc:grpChg chg="del">
          <ac:chgData name="Hamlet Markarian" userId="4926d2b407f31d77" providerId="LiveId" clId="{1C057F98-2CC4-49E3-A2E2-A804BE88845B}" dt="2021-05-05T20:58:10.373" v="2077" actId="478"/>
          <ac:grpSpMkLst>
            <pc:docMk/>
            <pc:sldMk cId="2236372644" sldId="1701"/>
            <ac:grpSpMk id="125" creationId="{CFDBC9AF-F0D3-49B5-A4A1-52572A4F9963}"/>
          </ac:grpSpMkLst>
        </pc:grpChg>
        <pc:grpChg chg="del">
          <ac:chgData name="Hamlet Markarian" userId="4926d2b407f31d77" providerId="LiveId" clId="{1C057F98-2CC4-49E3-A2E2-A804BE88845B}" dt="2021-05-05T20:58:10.373" v="2077" actId="478"/>
          <ac:grpSpMkLst>
            <pc:docMk/>
            <pc:sldMk cId="2236372644" sldId="1701"/>
            <ac:grpSpMk id="144" creationId="{21B79D6E-0BF3-4DC2-ADE9-11844A782BEA}"/>
          </ac:grpSpMkLst>
        </pc:grpChg>
        <pc:picChg chg="del">
          <ac:chgData name="Hamlet Markarian" userId="4926d2b407f31d77" providerId="LiveId" clId="{1C057F98-2CC4-49E3-A2E2-A804BE88845B}" dt="2021-05-05T20:58:12.129" v="2078" actId="478"/>
          <ac:picMkLst>
            <pc:docMk/>
            <pc:sldMk cId="2236372644" sldId="1701"/>
            <ac:picMk id="33" creationId="{8570737B-0A61-4332-922A-15F724E43B37}"/>
          </ac:picMkLst>
        </pc:picChg>
        <pc:picChg chg="mod">
          <ac:chgData name="Hamlet Markarian" userId="4926d2b407f31d77" providerId="LiveId" clId="{1C057F98-2CC4-49E3-A2E2-A804BE88845B}" dt="2021-05-06T09:32:25.047" v="3985"/>
          <ac:picMkLst>
            <pc:docMk/>
            <pc:sldMk cId="2236372644" sldId="1701"/>
            <ac:picMk id="55" creationId="{8949BDD1-2918-4A15-97B5-46AA812BFC63}"/>
          </ac:picMkLst>
        </pc:picChg>
        <pc:picChg chg="mod">
          <ac:chgData name="Hamlet Markarian" userId="4926d2b407f31d77" providerId="LiveId" clId="{1C057F98-2CC4-49E3-A2E2-A804BE88845B}" dt="2021-05-06T09:32:25.047" v="3985"/>
          <ac:picMkLst>
            <pc:docMk/>
            <pc:sldMk cId="2236372644" sldId="1701"/>
            <ac:picMk id="59" creationId="{B9526696-E983-4EDA-8A8C-E710C71CB59C}"/>
          </ac:picMkLst>
        </pc:picChg>
        <pc:picChg chg="mod">
          <ac:chgData name="Hamlet Markarian" userId="4926d2b407f31d77" providerId="LiveId" clId="{1C057F98-2CC4-49E3-A2E2-A804BE88845B}" dt="2021-05-06T09:32:25.047" v="3985"/>
          <ac:picMkLst>
            <pc:docMk/>
            <pc:sldMk cId="2236372644" sldId="1701"/>
            <ac:picMk id="63" creationId="{42E5420B-3090-4C28-A5A9-60807EFF2A15}"/>
          </ac:picMkLst>
        </pc:picChg>
        <pc:picChg chg="del">
          <ac:chgData name="Hamlet Markarian" userId="4926d2b407f31d77" providerId="LiveId" clId="{1C057F98-2CC4-49E3-A2E2-A804BE88845B}" dt="2021-05-05T20:58:10.373" v="2077" actId="478"/>
          <ac:picMkLst>
            <pc:docMk/>
            <pc:sldMk cId="2236372644" sldId="1701"/>
            <ac:picMk id="103" creationId="{D6C3EE98-75DF-4D4F-94E6-86D728BCFD74}"/>
          </ac:picMkLst>
        </pc:picChg>
        <pc:picChg chg="del">
          <ac:chgData name="Hamlet Markarian" userId="4926d2b407f31d77" providerId="LiveId" clId="{1C057F98-2CC4-49E3-A2E2-A804BE88845B}" dt="2021-05-05T20:58:10.373" v="2077" actId="478"/>
          <ac:picMkLst>
            <pc:docMk/>
            <pc:sldMk cId="2236372644" sldId="1701"/>
            <ac:picMk id="104" creationId="{AC2F4AFF-0B40-44C8-8D91-CD4975A7499E}"/>
          </ac:picMkLst>
        </pc:picChg>
        <pc:picChg chg="del">
          <ac:chgData name="Hamlet Markarian" userId="4926d2b407f31d77" providerId="LiveId" clId="{1C057F98-2CC4-49E3-A2E2-A804BE88845B}" dt="2021-05-05T20:58:10.373" v="2077" actId="478"/>
          <ac:picMkLst>
            <pc:docMk/>
            <pc:sldMk cId="2236372644" sldId="1701"/>
            <ac:picMk id="105" creationId="{A2247F55-3743-4FFF-BB3A-5C77A26469F7}"/>
          </ac:picMkLst>
        </pc:picChg>
        <pc:picChg chg="del">
          <ac:chgData name="Hamlet Markarian" userId="4926d2b407f31d77" providerId="LiveId" clId="{1C057F98-2CC4-49E3-A2E2-A804BE88845B}" dt="2021-05-05T20:58:10.373" v="2077" actId="478"/>
          <ac:picMkLst>
            <pc:docMk/>
            <pc:sldMk cId="2236372644" sldId="1701"/>
            <ac:picMk id="106" creationId="{6DF4C38E-2F4B-4C19-AFE2-DE20A99F726C}"/>
          </ac:picMkLst>
        </pc:picChg>
        <pc:picChg chg="del">
          <ac:chgData name="Hamlet Markarian" userId="4926d2b407f31d77" providerId="LiveId" clId="{1C057F98-2CC4-49E3-A2E2-A804BE88845B}" dt="2021-05-05T20:58:10.373" v="2077" actId="478"/>
          <ac:picMkLst>
            <pc:docMk/>
            <pc:sldMk cId="2236372644" sldId="1701"/>
            <ac:picMk id="107" creationId="{092C2C4C-2ABD-460C-96DF-3FDA40632C39}"/>
          </ac:picMkLst>
        </pc:picChg>
        <pc:picChg chg="del">
          <ac:chgData name="Hamlet Markarian" userId="4926d2b407f31d77" providerId="LiveId" clId="{1C057F98-2CC4-49E3-A2E2-A804BE88845B}" dt="2021-05-05T20:58:10.373" v="2077" actId="478"/>
          <ac:picMkLst>
            <pc:docMk/>
            <pc:sldMk cId="2236372644" sldId="1701"/>
            <ac:picMk id="108" creationId="{983FA481-7003-4A86-9CF5-2CFCD5D2DC38}"/>
          </ac:picMkLst>
        </pc:picChg>
        <pc:picChg chg="del">
          <ac:chgData name="Hamlet Markarian" userId="4926d2b407f31d77" providerId="LiveId" clId="{1C057F98-2CC4-49E3-A2E2-A804BE88845B}" dt="2021-05-05T20:58:10.373" v="2077" actId="478"/>
          <ac:picMkLst>
            <pc:docMk/>
            <pc:sldMk cId="2236372644" sldId="1701"/>
            <ac:picMk id="109" creationId="{A7CA7EEA-233F-452D-B8F1-4CB984FD09ED}"/>
          </ac:picMkLst>
        </pc:picChg>
        <pc:picChg chg="del">
          <ac:chgData name="Hamlet Markarian" userId="4926d2b407f31d77" providerId="LiveId" clId="{1C057F98-2CC4-49E3-A2E2-A804BE88845B}" dt="2021-05-05T20:58:10.373" v="2077" actId="478"/>
          <ac:picMkLst>
            <pc:docMk/>
            <pc:sldMk cId="2236372644" sldId="1701"/>
            <ac:picMk id="110" creationId="{38E5F061-4549-4028-9C98-2EC578C7B644}"/>
          </ac:picMkLst>
        </pc:picChg>
        <pc:picChg chg="del">
          <ac:chgData name="Hamlet Markarian" userId="4926d2b407f31d77" providerId="LiveId" clId="{1C057F98-2CC4-49E3-A2E2-A804BE88845B}" dt="2021-05-05T20:58:10.373" v="2077" actId="478"/>
          <ac:picMkLst>
            <pc:docMk/>
            <pc:sldMk cId="2236372644" sldId="1701"/>
            <ac:picMk id="111" creationId="{24EB38DE-43C6-4EDA-98FA-0724CD6CCE80}"/>
          </ac:picMkLst>
        </pc:picChg>
        <pc:picChg chg="del">
          <ac:chgData name="Hamlet Markarian" userId="4926d2b407f31d77" providerId="LiveId" clId="{1C057F98-2CC4-49E3-A2E2-A804BE88845B}" dt="2021-05-05T20:58:10.373" v="2077" actId="478"/>
          <ac:picMkLst>
            <pc:docMk/>
            <pc:sldMk cId="2236372644" sldId="1701"/>
            <ac:picMk id="112" creationId="{8E1769E8-24D9-4FDC-BFF4-E2E711A58C82}"/>
          </ac:picMkLst>
        </pc:picChg>
        <pc:picChg chg="del">
          <ac:chgData name="Hamlet Markarian" userId="4926d2b407f31d77" providerId="LiveId" clId="{1C057F98-2CC4-49E3-A2E2-A804BE88845B}" dt="2021-05-05T20:58:10.373" v="2077" actId="478"/>
          <ac:picMkLst>
            <pc:docMk/>
            <pc:sldMk cId="2236372644" sldId="1701"/>
            <ac:picMk id="113" creationId="{D09ED68A-A903-440C-8B3D-138ADFA185F1}"/>
          </ac:picMkLst>
        </pc:picChg>
        <pc:picChg chg="del">
          <ac:chgData name="Hamlet Markarian" userId="4926d2b407f31d77" providerId="LiveId" clId="{1C057F98-2CC4-49E3-A2E2-A804BE88845B}" dt="2021-05-05T20:58:10.373" v="2077" actId="478"/>
          <ac:picMkLst>
            <pc:docMk/>
            <pc:sldMk cId="2236372644" sldId="1701"/>
            <ac:picMk id="115" creationId="{CD1DC057-73AD-4A73-BBB6-C69D632660A4}"/>
          </ac:picMkLst>
        </pc:picChg>
        <pc:picChg chg="del">
          <ac:chgData name="Hamlet Markarian" userId="4926d2b407f31d77" providerId="LiveId" clId="{1C057F98-2CC4-49E3-A2E2-A804BE88845B}" dt="2021-05-05T20:58:10.373" v="2077" actId="478"/>
          <ac:picMkLst>
            <pc:docMk/>
            <pc:sldMk cId="2236372644" sldId="1701"/>
            <ac:picMk id="116" creationId="{83C60732-2FDF-4F89-8768-13E6B47B0E1A}"/>
          </ac:picMkLst>
        </pc:picChg>
        <pc:picChg chg="del">
          <ac:chgData name="Hamlet Markarian" userId="4926d2b407f31d77" providerId="LiveId" clId="{1C057F98-2CC4-49E3-A2E2-A804BE88845B}" dt="2021-05-05T20:58:10.373" v="2077" actId="478"/>
          <ac:picMkLst>
            <pc:docMk/>
            <pc:sldMk cId="2236372644" sldId="1701"/>
            <ac:picMk id="117" creationId="{EB58E370-65EE-4C4A-805E-4A59D8021957}"/>
          </ac:picMkLst>
        </pc:picChg>
        <pc:picChg chg="del">
          <ac:chgData name="Hamlet Markarian" userId="4926d2b407f31d77" providerId="LiveId" clId="{1C057F98-2CC4-49E3-A2E2-A804BE88845B}" dt="2021-05-05T20:58:10.373" v="2077" actId="478"/>
          <ac:picMkLst>
            <pc:docMk/>
            <pc:sldMk cId="2236372644" sldId="1701"/>
            <ac:picMk id="139" creationId="{2495086B-F393-4F6A-AEB2-176AFF2BA62D}"/>
          </ac:picMkLst>
        </pc:picChg>
        <pc:picChg chg="del">
          <ac:chgData name="Hamlet Markarian" userId="4926d2b407f31d77" providerId="LiveId" clId="{1C057F98-2CC4-49E3-A2E2-A804BE88845B}" dt="2021-05-05T20:58:10.373" v="2077" actId="478"/>
          <ac:picMkLst>
            <pc:docMk/>
            <pc:sldMk cId="2236372644" sldId="1701"/>
            <ac:picMk id="140" creationId="{B111F802-B56C-4826-BB13-9A9ED1CE6A8E}"/>
          </ac:picMkLst>
        </pc:picChg>
        <pc:picChg chg="del">
          <ac:chgData name="Hamlet Markarian" userId="4926d2b407f31d77" providerId="LiveId" clId="{1C057F98-2CC4-49E3-A2E2-A804BE88845B}" dt="2021-05-05T20:58:10.373" v="2077" actId="478"/>
          <ac:picMkLst>
            <pc:docMk/>
            <pc:sldMk cId="2236372644" sldId="1701"/>
            <ac:picMk id="141" creationId="{62634184-E77E-47F3-B2DE-BC290C46F77B}"/>
          </ac:picMkLst>
        </pc:picChg>
        <pc:picChg chg="del">
          <ac:chgData name="Hamlet Markarian" userId="4926d2b407f31d77" providerId="LiveId" clId="{1C057F98-2CC4-49E3-A2E2-A804BE88845B}" dt="2021-05-05T20:58:10.373" v="2077" actId="478"/>
          <ac:picMkLst>
            <pc:docMk/>
            <pc:sldMk cId="2236372644" sldId="1701"/>
            <ac:picMk id="142" creationId="{89E30948-8D1B-488C-93AA-BE6584B98D18}"/>
          </ac:picMkLst>
        </pc:picChg>
        <pc:picChg chg="del">
          <ac:chgData name="Hamlet Markarian" userId="4926d2b407f31d77" providerId="LiveId" clId="{1C057F98-2CC4-49E3-A2E2-A804BE88845B}" dt="2021-05-05T20:58:10.373" v="2077" actId="478"/>
          <ac:picMkLst>
            <pc:docMk/>
            <pc:sldMk cId="2236372644" sldId="1701"/>
            <ac:picMk id="143" creationId="{12632301-897B-4470-9C83-0497A1C13890}"/>
          </ac:picMkLst>
        </pc:picChg>
        <pc:picChg chg="add mod">
          <ac:chgData name="Hamlet Markarian" userId="4926d2b407f31d77" providerId="LiveId" clId="{1C057F98-2CC4-49E3-A2E2-A804BE88845B}" dt="2021-05-06T09:32:25.047" v="3985"/>
          <ac:picMkLst>
            <pc:docMk/>
            <pc:sldMk cId="2236372644" sldId="1701"/>
            <ac:picMk id="175" creationId="{6CABA47E-4757-4117-B86D-97FE8AD2421F}"/>
          </ac:picMkLst>
        </pc:picChg>
        <pc:picChg chg="del">
          <ac:chgData name="Hamlet Markarian" userId="4926d2b407f31d77" providerId="LiveId" clId="{1C057F98-2CC4-49E3-A2E2-A804BE88845B}" dt="2021-05-05T20:58:10.373" v="2077" actId="478"/>
          <ac:picMkLst>
            <pc:docMk/>
            <pc:sldMk cId="2236372644" sldId="1701"/>
            <ac:picMk id="180" creationId="{022E686B-1695-4FE9-BA94-D5A81F9E3E58}"/>
          </ac:picMkLst>
        </pc:picChg>
        <pc:cxnChg chg="del">
          <ac:chgData name="Hamlet Markarian" userId="4926d2b407f31d77" providerId="LiveId" clId="{1C057F98-2CC4-49E3-A2E2-A804BE88845B}" dt="2021-05-05T20:58:10.373" v="2077" actId="478"/>
          <ac:cxnSpMkLst>
            <pc:docMk/>
            <pc:sldMk cId="2236372644" sldId="1701"/>
            <ac:cxnSpMk id="31" creationId="{BC4F666C-CAF4-48B5-80E8-51CDFFE8BDA4}"/>
          </ac:cxnSpMkLst>
        </pc:cxnChg>
        <pc:cxnChg chg="del">
          <ac:chgData name="Hamlet Markarian" userId="4926d2b407f31d77" providerId="LiveId" clId="{1C057F98-2CC4-49E3-A2E2-A804BE88845B}" dt="2021-05-05T20:58:10.373" v="2077" actId="478"/>
          <ac:cxnSpMkLst>
            <pc:docMk/>
            <pc:sldMk cId="2236372644" sldId="1701"/>
            <ac:cxnSpMk id="43" creationId="{ED161E85-317C-4E14-BEAD-F523AE1D422C}"/>
          </ac:cxnSpMkLst>
        </pc:cxnChg>
        <pc:cxnChg chg="del">
          <ac:chgData name="Hamlet Markarian" userId="4926d2b407f31d77" providerId="LiveId" clId="{1C057F98-2CC4-49E3-A2E2-A804BE88845B}" dt="2021-05-05T20:58:10.373" v="2077" actId="478"/>
          <ac:cxnSpMkLst>
            <pc:docMk/>
            <pc:sldMk cId="2236372644" sldId="1701"/>
            <ac:cxnSpMk id="49" creationId="{1F008DEB-BDD5-4DE7-8AE8-596253ED5938}"/>
          </ac:cxnSpMkLst>
        </pc:cxnChg>
        <pc:cxnChg chg="del">
          <ac:chgData name="Hamlet Markarian" userId="4926d2b407f31d77" providerId="LiveId" clId="{1C057F98-2CC4-49E3-A2E2-A804BE88845B}" dt="2021-05-05T20:58:10.373" v="2077" actId="478"/>
          <ac:cxnSpMkLst>
            <pc:docMk/>
            <pc:sldMk cId="2236372644" sldId="1701"/>
            <ac:cxnSpMk id="54" creationId="{706058C6-29D3-4CAB-9460-FD31243A5AE7}"/>
          </ac:cxnSpMkLst>
        </pc:cxnChg>
        <pc:cxnChg chg="del">
          <ac:chgData name="Hamlet Markarian" userId="4926d2b407f31d77" providerId="LiveId" clId="{1C057F98-2CC4-49E3-A2E2-A804BE88845B}" dt="2021-05-05T20:58:10.373" v="2077" actId="478"/>
          <ac:cxnSpMkLst>
            <pc:docMk/>
            <pc:sldMk cId="2236372644" sldId="1701"/>
            <ac:cxnSpMk id="65" creationId="{FBB4F64B-B660-4AB1-938F-36B5D83DABE1}"/>
          </ac:cxnSpMkLst>
        </pc:cxnChg>
        <pc:cxnChg chg="del">
          <ac:chgData name="Hamlet Markarian" userId="4926d2b407f31d77" providerId="LiveId" clId="{1C057F98-2CC4-49E3-A2E2-A804BE88845B}" dt="2021-05-05T20:58:10.373" v="2077" actId="478"/>
          <ac:cxnSpMkLst>
            <pc:docMk/>
            <pc:sldMk cId="2236372644" sldId="1701"/>
            <ac:cxnSpMk id="71" creationId="{40897CC3-A52B-4AA4-AA31-B4D1E2ED879B}"/>
          </ac:cxnSpMkLst>
        </pc:cxnChg>
        <pc:cxnChg chg="del mod">
          <ac:chgData name="Hamlet Markarian" userId="4926d2b407f31d77" providerId="LiveId" clId="{1C057F98-2CC4-49E3-A2E2-A804BE88845B}" dt="2021-05-05T20:58:10.373" v="2077" actId="478"/>
          <ac:cxnSpMkLst>
            <pc:docMk/>
            <pc:sldMk cId="2236372644" sldId="1701"/>
            <ac:cxnSpMk id="81" creationId="{70D84EA8-B7C0-4774-B697-CFE7FC6B0A89}"/>
          </ac:cxnSpMkLst>
        </pc:cxnChg>
        <pc:cxnChg chg="del">
          <ac:chgData name="Hamlet Markarian" userId="4926d2b407f31d77" providerId="LiveId" clId="{1C057F98-2CC4-49E3-A2E2-A804BE88845B}" dt="2021-05-05T20:58:10.373" v="2077" actId="478"/>
          <ac:cxnSpMkLst>
            <pc:docMk/>
            <pc:sldMk cId="2236372644" sldId="1701"/>
            <ac:cxnSpMk id="92" creationId="{7ADD367A-FE74-436E-8EE5-BE579F53DA96}"/>
          </ac:cxnSpMkLst>
        </pc:cxnChg>
        <pc:cxnChg chg="del mod">
          <ac:chgData name="Hamlet Markarian" userId="4926d2b407f31d77" providerId="LiveId" clId="{1C057F98-2CC4-49E3-A2E2-A804BE88845B}" dt="2021-05-05T20:58:10.373" v="2077" actId="478"/>
          <ac:cxnSpMkLst>
            <pc:docMk/>
            <pc:sldMk cId="2236372644" sldId="1701"/>
            <ac:cxnSpMk id="93" creationId="{EA526DBB-0576-446E-B3C0-4474FA8E1BFE}"/>
          </ac:cxnSpMkLst>
        </pc:cxnChg>
        <pc:cxnChg chg="del mod">
          <ac:chgData name="Hamlet Markarian" userId="4926d2b407f31d77" providerId="LiveId" clId="{1C057F98-2CC4-49E3-A2E2-A804BE88845B}" dt="2021-05-05T20:58:10.373" v="2077" actId="478"/>
          <ac:cxnSpMkLst>
            <pc:docMk/>
            <pc:sldMk cId="2236372644" sldId="1701"/>
            <ac:cxnSpMk id="95" creationId="{F22785A7-0EE6-44D9-A917-2B39F2237264}"/>
          </ac:cxnSpMkLst>
        </pc:cxnChg>
        <pc:cxnChg chg="del mod">
          <ac:chgData name="Hamlet Markarian" userId="4926d2b407f31d77" providerId="LiveId" clId="{1C057F98-2CC4-49E3-A2E2-A804BE88845B}" dt="2021-05-05T20:58:10.373" v="2077" actId="478"/>
          <ac:cxnSpMkLst>
            <pc:docMk/>
            <pc:sldMk cId="2236372644" sldId="1701"/>
            <ac:cxnSpMk id="98" creationId="{A5236500-750F-49A9-A0C1-B8557F44A6FA}"/>
          </ac:cxnSpMkLst>
        </pc:cxnChg>
        <pc:cxnChg chg="del mod">
          <ac:chgData name="Hamlet Markarian" userId="4926d2b407f31d77" providerId="LiveId" clId="{1C057F98-2CC4-49E3-A2E2-A804BE88845B}" dt="2021-05-05T20:58:10.373" v="2077" actId="478"/>
          <ac:cxnSpMkLst>
            <pc:docMk/>
            <pc:sldMk cId="2236372644" sldId="1701"/>
            <ac:cxnSpMk id="118" creationId="{5E45EEA4-D365-4022-A8C4-28B07D7AC29F}"/>
          </ac:cxnSpMkLst>
        </pc:cxnChg>
        <pc:cxnChg chg="del mod">
          <ac:chgData name="Hamlet Markarian" userId="4926d2b407f31d77" providerId="LiveId" clId="{1C057F98-2CC4-49E3-A2E2-A804BE88845B}" dt="2021-05-05T20:58:10.373" v="2077" actId="478"/>
          <ac:cxnSpMkLst>
            <pc:docMk/>
            <pc:sldMk cId="2236372644" sldId="1701"/>
            <ac:cxnSpMk id="119" creationId="{0062DB83-FC77-4BDF-9A50-E12501BF6211}"/>
          </ac:cxnSpMkLst>
        </pc:cxnChg>
        <pc:cxnChg chg="del mod">
          <ac:chgData name="Hamlet Markarian" userId="4926d2b407f31d77" providerId="LiveId" clId="{1C057F98-2CC4-49E3-A2E2-A804BE88845B}" dt="2021-05-05T20:58:10.373" v="2077" actId="478"/>
          <ac:cxnSpMkLst>
            <pc:docMk/>
            <pc:sldMk cId="2236372644" sldId="1701"/>
            <ac:cxnSpMk id="120" creationId="{20F0E167-A280-45DB-8BEA-3FB3398ED586}"/>
          </ac:cxnSpMkLst>
        </pc:cxnChg>
        <pc:cxnChg chg="del mod">
          <ac:chgData name="Hamlet Markarian" userId="4926d2b407f31d77" providerId="LiveId" clId="{1C057F98-2CC4-49E3-A2E2-A804BE88845B}" dt="2021-05-05T20:58:10.373" v="2077" actId="478"/>
          <ac:cxnSpMkLst>
            <pc:docMk/>
            <pc:sldMk cId="2236372644" sldId="1701"/>
            <ac:cxnSpMk id="121" creationId="{82950FD9-7BF7-4122-996A-33FDB105C132}"/>
          </ac:cxnSpMkLst>
        </pc:cxnChg>
        <pc:cxnChg chg="del mod">
          <ac:chgData name="Hamlet Markarian" userId="4926d2b407f31d77" providerId="LiveId" clId="{1C057F98-2CC4-49E3-A2E2-A804BE88845B}" dt="2021-05-05T20:58:10.373" v="2077" actId="478"/>
          <ac:cxnSpMkLst>
            <pc:docMk/>
            <pc:sldMk cId="2236372644" sldId="1701"/>
            <ac:cxnSpMk id="122" creationId="{40141FAC-FD96-4CFB-83D7-F16F17B5562F}"/>
          </ac:cxnSpMkLst>
        </pc:cxnChg>
        <pc:cxnChg chg="del mod">
          <ac:chgData name="Hamlet Markarian" userId="4926d2b407f31d77" providerId="LiveId" clId="{1C057F98-2CC4-49E3-A2E2-A804BE88845B}" dt="2021-05-05T20:58:10.373" v="2077" actId="478"/>
          <ac:cxnSpMkLst>
            <pc:docMk/>
            <pc:sldMk cId="2236372644" sldId="1701"/>
            <ac:cxnSpMk id="124" creationId="{B30E15B6-D3D7-434A-B51A-036A42535F4D}"/>
          </ac:cxnSpMkLst>
        </pc:cxnChg>
        <pc:cxnChg chg="del mod">
          <ac:chgData name="Hamlet Markarian" userId="4926d2b407f31d77" providerId="LiveId" clId="{1C057F98-2CC4-49E3-A2E2-A804BE88845B}" dt="2021-05-05T20:58:10.373" v="2077" actId="478"/>
          <ac:cxnSpMkLst>
            <pc:docMk/>
            <pc:sldMk cId="2236372644" sldId="1701"/>
            <ac:cxnSpMk id="134" creationId="{334B0905-17AD-4549-9127-0EEDD27AC6C6}"/>
          </ac:cxnSpMkLst>
        </pc:cxnChg>
        <pc:cxnChg chg="del mod">
          <ac:chgData name="Hamlet Markarian" userId="4926d2b407f31d77" providerId="LiveId" clId="{1C057F98-2CC4-49E3-A2E2-A804BE88845B}" dt="2021-05-05T20:58:10.373" v="2077" actId="478"/>
          <ac:cxnSpMkLst>
            <pc:docMk/>
            <pc:sldMk cId="2236372644" sldId="1701"/>
            <ac:cxnSpMk id="135" creationId="{DD1E3484-054F-4089-BCFB-38F0977E053A}"/>
          </ac:cxnSpMkLst>
        </pc:cxnChg>
        <pc:cxnChg chg="del mod">
          <ac:chgData name="Hamlet Markarian" userId="4926d2b407f31d77" providerId="LiveId" clId="{1C057F98-2CC4-49E3-A2E2-A804BE88845B}" dt="2021-05-05T20:58:10.373" v="2077" actId="478"/>
          <ac:cxnSpMkLst>
            <pc:docMk/>
            <pc:sldMk cId="2236372644" sldId="1701"/>
            <ac:cxnSpMk id="136" creationId="{23417FE5-592D-4329-9208-B6FCC2C62969}"/>
          </ac:cxnSpMkLst>
        </pc:cxnChg>
        <pc:cxnChg chg="del mod">
          <ac:chgData name="Hamlet Markarian" userId="4926d2b407f31d77" providerId="LiveId" clId="{1C057F98-2CC4-49E3-A2E2-A804BE88845B}" dt="2021-05-05T20:58:10.373" v="2077" actId="478"/>
          <ac:cxnSpMkLst>
            <pc:docMk/>
            <pc:sldMk cId="2236372644" sldId="1701"/>
            <ac:cxnSpMk id="137" creationId="{3A884ECF-8C5C-46F2-B8AB-648260061B37}"/>
          </ac:cxnSpMkLst>
        </pc:cxnChg>
        <pc:cxnChg chg="del mod">
          <ac:chgData name="Hamlet Markarian" userId="4926d2b407f31d77" providerId="LiveId" clId="{1C057F98-2CC4-49E3-A2E2-A804BE88845B}" dt="2021-05-05T20:58:10.373" v="2077" actId="478"/>
          <ac:cxnSpMkLst>
            <pc:docMk/>
            <pc:sldMk cId="2236372644" sldId="1701"/>
            <ac:cxnSpMk id="138" creationId="{1027DCC6-69E5-4DC7-8860-98DB8219A2E3}"/>
          </ac:cxnSpMkLst>
        </pc:cxnChg>
        <pc:cxnChg chg="del mod">
          <ac:chgData name="Hamlet Markarian" userId="4926d2b407f31d77" providerId="LiveId" clId="{1C057F98-2CC4-49E3-A2E2-A804BE88845B}" dt="2021-05-05T20:58:10.373" v="2077" actId="478"/>
          <ac:cxnSpMkLst>
            <pc:docMk/>
            <pc:sldMk cId="2236372644" sldId="1701"/>
            <ac:cxnSpMk id="152" creationId="{531FC918-069B-4165-81D8-2A772815CDF7}"/>
          </ac:cxnSpMkLst>
        </pc:cxnChg>
        <pc:cxnChg chg="del mod">
          <ac:chgData name="Hamlet Markarian" userId="4926d2b407f31d77" providerId="LiveId" clId="{1C057F98-2CC4-49E3-A2E2-A804BE88845B}" dt="2021-05-05T20:58:10.373" v="2077" actId="478"/>
          <ac:cxnSpMkLst>
            <pc:docMk/>
            <pc:sldMk cId="2236372644" sldId="1701"/>
            <ac:cxnSpMk id="153" creationId="{835006B2-F669-4654-80C6-D55F13BD05E5}"/>
          </ac:cxnSpMkLst>
        </pc:cxnChg>
        <pc:cxnChg chg="del mod">
          <ac:chgData name="Hamlet Markarian" userId="4926d2b407f31d77" providerId="LiveId" clId="{1C057F98-2CC4-49E3-A2E2-A804BE88845B}" dt="2021-05-05T20:58:10.373" v="2077" actId="478"/>
          <ac:cxnSpMkLst>
            <pc:docMk/>
            <pc:sldMk cId="2236372644" sldId="1701"/>
            <ac:cxnSpMk id="154" creationId="{6B005FF3-CC9F-4B50-BE88-A4ABFF1EFE00}"/>
          </ac:cxnSpMkLst>
        </pc:cxnChg>
        <pc:cxnChg chg="del mod">
          <ac:chgData name="Hamlet Markarian" userId="4926d2b407f31d77" providerId="LiveId" clId="{1C057F98-2CC4-49E3-A2E2-A804BE88845B}" dt="2021-05-05T20:58:10.373" v="2077" actId="478"/>
          <ac:cxnSpMkLst>
            <pc:docMk/>
            <pc:sldMk cId="2236372644" sldId="1701"/>
            <ac:cxnSpMk id="155" creationId="{903BB8D3-94D7-4802-8056-E7209F797BA4}"/>
          </ac:cxnSpMkLst>
        </pc:cxnChg>
        <pc:cxnChg chg="del mod">
          <ac:chgData name="Hamlet Markarian" userId="4926d2b407f31d77" providerId="LiveId" clId="{1C057F98-2CC4-49E3-A2E2-A804BE88845B}" dt="2021-05-05T20:58:10.373" v="2077" actId="478"/>
          <ac:cxnSpMkLst>
            <pc:docMk/>
            <pc:sldMk cId="2236372644" sldId="1701"/>
            <ac:cxnSpMk id="156" creationId="{A60DEADE-EC53-49F1-AEF1-A3BEC6FA035C}"/>
          </ac:cxnSpMkLst>
        </pc:cxnChg>
        <pc:cxnChg chg="del mod">
          <ac:chgData name="Hamlet Markarian" userId="4926d2b407f31d77" providerId="LiveId" clId="{1C057F98-2CC4-49E3-A2E2-A804BE88845B}" dt="2021-05-05T20:58:10.373" v="2077" actId="478"/>
          <ac:cxnSpMkLst>
            <pc:docMk/>
            <pc:sldMk cId="2236372644" sldId="1701"/>
            <ac:cxnSpMk id="165" creationId="{E22FB0BA-EE50-498E-805C-C5E9B5432309}"/>
          </ac:cxnSpMkLst>
        </pc:cxnChg>
        <pc:cxnChg chg="add mod">
          <ac:chgData name="Hamlet Markarian" userId="4926d2b407f31d77" providerId="LiveId" clId="{1C057F98-2CC4-49E3-A2E2-A804BE88845B}" dt="2021-05-06T09:32:25.047" v="3985"/>
          <ac:cxnSpMkLst>
            <pc:docMk/>
            <pc:sldMk cId="2236372644" sldId="1701"/>
            <ac:cxnSpMk id="173" creationId="{42674308-3854-4530-B2D8-C7E81FF2AC39}"/>
          </ac:cxnSpMkLst>
        </pc:cxnChg>
      </pc:sldChg>
      <pc:sldChg chg="addSp delSp modSp add mod">
        <pc:chgData name="Hamlet Markarian" userId="4926d2b407f31d77" providerId="LiveId" clId="{1C057F98-2CC4-49E3-A2E2-A804BE88845B}" dt="2021-05-06T09:32:25.047" v="3985"/>
        <pc:sldMkLst>
          <pc:docMk/>
          <pc:sldMk cId="1953556721" sldId="1702"/>
        </pc:sldMkLst>
        <pc:spChg chg="mod">
          <ac:chgData name="Hamlet Markarian" userId="4926d2b407f31d77" providerId="LiveId" clId="{1C057F98-2CC4-49E3-A2E2-A804BE88845B}" dt="2021-05-06T09:32:25.047" v="3985"/>
          <ac:spMkLst>
            <pc:docMk/>
            <pc:sldMk cId="1953556721" sldId="1702"/>
            <ac:spMk id="5" creationId="{BC01E833-A438-4C2A-AF28-2B402D7F80E5}"/>
          </ac:spMkLst>
        </pc:spChg>
        <pc:spChg chg="add mod">
          <ac:chgData name="Hamlet Markarian" userId="4926d2b407f31d77" providerId="LiveId" clId="{1C057F98-2CC4-49E3-A2E2-A804BE88845B}" dt="2021-05-06T09:32:25.047" v="3985"/>
          <ac:spMkLst>
            <pc:docMk/>
            <pc:sldMk cId="1953556721" sldId="1702"/>
            <ac:spMk id="27" creationId="{E7B4C57A-B71B-44B1-AE96-2CC501757672}"/>
          </ac:spMkLst>
        </pc:spChg>
        <pc:spChg chg="add mod">
          <ac:chgData name="Hamlet Markarian" userId="4926d2b407f31d77" providerId="LiveId" clId="{1C057F98-2CC4-49E3-A2E2-A804BE88845B}" dt="2021-05-06T09:32:25.047" v="3985"/>
          <ac:spMkLst>
            <pc:docMk/>
            <pc:sldMk cId="1953556721" sldId="1702"/>
            <ac:spMk id="28" creationId="{C9CC21C5-7C99-4AA9-B2C1-539A567AE377}"/>
          </ac:spMkLst>
        </pc:spChg>
        <pc:spChg chg="add mod">
          <ac:chgData name="Hamlet Markarian" userId="4926d2b407f31d77" providerId="LiveId" clId="{1C057F98-2CC4-49E3-A2E2-A804BE88845B}" dt="2021-05-06T09:32:25.047" v="3985"/>
          <ac:spMkLst>
            <pc:docMk/>
            <pc:sldMk cId="1953556721" sldId="1702"/>
            <ac:spMk id="29" creationId="{8661CC18-79B5-4371-BE63-87216DE7691B}"/>
          </ac:spMkLst>
        </pc:spChg>
        <pc:spChg chg="add mod">
          <ac:chgData name="Hamlet Markarian" userId="4926d2b407f31d77" providerId="LiveId" clId="{1C057F98-2CC4-49E3-A2E2-A804BE88845B}" dt="2021-05-06T09:32:25.047" v="3985"/>
          <ac:spMkLst>
            <pc:docMk/>
            <pc:sldMk cId="1953556721" sldId="1702"/>
            <ac:spMk id="30" creationId="{335405E4-E620-4025-9D81-AE4ED99B369C}"/>
          </ac:spMkLst>
        </pc:spChg>
        <pc:spChg chg="add mod">
          <ac:chgData name="Hamlet Markarian" userId="4926d2b407f31d77" providerId="LiveId" clId="{1C057F98-2CC4-49E3-A2E2-A804BE88845B}" dt="2021-05-06T09:32:25.047" v="3985"/>
          <ac:spMkLst>
            <pc:docMk/>
            <pc:sldMk cId="1953556721" sldId="1702"/>
            <ac:spMk id="31" creationId="{3CB1D69C-07BF-4A12-BDFB-9CE26153EEEE}"/>
          </ac:spMkLst>
        </pc:spChg>
        <pc:spChg chg="add mod">
          <ac:chgData name="Hamlet Markarian" userId="4926d2b407f31d77" providerId="LiveId" clId="{1C057F98-2CC4-49E3-A2E2-A804BE88845B}" dt="2021-05-06T09:32:25.047" v="3985"/>
          <ac:spMkLst>
            <pc:docMk/>
            <pc:sldMk cId="1953556721" sldId="1702"/>
            <ac:spMk id="32" creationId="{B508075D-3D8C-4981-8915-6B752D8C3984}"/>
          </ac:spMkLst>
        </pc:spChg>
        <pc:spChg chg="add mod">
          <ac:chgData name="Hamlet Markarian" userId="4926d2b407f31d77" providerId="LiveId" clId="{1C057F98-2CC4-49E3-A2E2-A804BE88845B}" dt="2021-05-06T09:32:25.047" v="3985"/>
          <ac:spMkLst>
            <pc:docMk/>
            <pc:sldMk cId="1953556721" sldId="1702"/>
            <ac:spMk id="33" creationId="{8F1C157E-0F68-47D3-9880-2BC9EEE90693}"/>
          </ac:spMkLst>
        </pc:spChg>
        <pc:spChg chg="mod">
          <ac:chgData name="Hamlet Markarian" userId="4926d2b407f31d77" providerId="LiveId" clId="{1C057F98-2CC4-49E3-A2E2-A804BE88845B}" dt="2021-05-06T09:32:25.047" v="3985"/>
          <ac:spMkLst>
            <pc:docMk/>
            <pc:sldMk cId="1953556721" sldId="1702"/>
            <ac:spMk id="35" creationId="{0F9A0D7E-7FCF-48DF-BAE9-C32DF98CD62E}"/>
          </ac:spMkLst>
        </pc:spChg>
        <pc:spChg chg="mod">
          <ac:chgData name="Hamlet Markarian" userId="4926d2b407f31d77" providerId="LiveId" clId="{1C057F98-2CC4-49E3-A2E2-A804BE88845B}" dt="2021-05-06T09:32:25.047" v="3985"/>
          <ac:spMkLst>
            <pc:docMk/>
            <pc:sldMk cId="1953556721" sldId="1702"/>
            <ac:spMk id="36" creationId="{1968768D-6339-4F5B-BEA1-B14758316542}"/>
          </ac:spMkLst>
        </pc:spChg>
        <pc:spChg chg="mod">
          <ac:chgData name="Hamlet Markarian" userId="4926d2b407f31d77" providerId="LiveId" clId="{1C057F98-2CC4-49E3-A2E2-A804BE88845B}" dt="2021-05-06T09:32:25.047" v="3985"/>
          <ac:spMkLst>
            <pc:docMk/>
            <pc:sldMk cId="1953556721" sldId="1702"/>
            <ac:spMk id="37" creationId="{D00EE6FC-9BEE-4094-AF77-930CBC86E46A}"/>
          </ac:spMkLst>
        </pc:spChg>
        <pc:spChg chg="mod">
          <ac:chgData name="Hamlet Markarian" userId="4926d2b407f31d77" providerId="LiveId" clId="{1C057F98-2CC4-49E3-A2E2-A804BE88845B}" dt="2021-05-06T09:32:25.047" v="3985"/>
          <ac:spMkLst>
            <pc:docMk/>
            <pc:sldMk cId="1953556721" sldId="1702"/>
            <ac:spMk id="38" creationId="{E3EDC7FE-AAA2-41C2-8108-57A0FA8ADF4A}"/>
          </ac:spMkLst>
        </pc:spChg>
        <pc:spChg chg="mod">
          <ac:chgData name="Hamlet Markarian" userId="4926d2b407f31d77" providerId="LiveId" clId="{1C057F98-2CC4-49E3-A2E2-A804BE88845B}" dt="2021-05-06T09:32:25.047" v="3985"/>
          <ac:spMkLst>
            <pc:docMk/>
            <pc:sldMk cId="1953556721" sldId="1702"/>
            <ac:spMk id="39" creationId="{3B13F559-20C8-4B24-A0FF-2A57318C2A51}"/>
          </ac:spMkLst>
        </pc:spChg>
        <pc:spChg chg="mod">
          <ac:chgData name="Hamlet Markarian" userId="4926d2b407f31d77" providerId="LiveId" clId="{1C057F98-2CC4-49E3-A2E2-A804BE88845B}" dt="2021-05-06T09:32:25.047" v="3985"/>
          <ac:spMkLst>
            <pc:docMk/>
            <pc:sldMk cId="1953556721" sldId="1702"/>
            <ac:spMk id="40" creationId="{0CC46578-DA7F-4BB8-9868-87C76AF7AD9E}"/>
          </ac:spMkLst>
        </pc:spChg>
        <pc:spChg chg="mod">
          <ac:chgData name="Hamlet Markarian" userId="4926d2b407f31d77" providerId="LiveId" clId="{1C057F98-2CC4-49E3-A2E2-A804BE88845B}" dt="2021-05-06T09:32:25.047" v="3985"/>
          <ac:spMkLst>
            <pc:docMk/>
            <pc:sldMk cId="1953556721" sldId="1702"/>
            <ac:spMk id="57" creationId="{B79FE3FB-DDD9-4C52-A866-E3982D872286}"/>
          </ac:spMkLst>
        </pc:spChg>
        <pc:spChg chg="del">
          <ac:chgData name="Hamlet Markarian" userId="4926d2b407f31d77" providerId="LiveId" clId="{1C057F98-2CC4-49E3-A2E2-A804BE88845B}" dt="2021-05-05T21:03:16.833" v="2127" actId="478"/>
          <ac:spMkLst>
            <pc:docMk/>
            <pc:sldMk cId="1953556721" sldId="1702"/>
            <ac:spMk id="145" creationId="{2BA3B059-81CA-41A0-9D58-501541DECF48}"/>
          </ac:spMkLst>
        </pc:spChg>
        <pc:spChg chg="del">
          <ac:chgData name="Hamlet Markarian" userId="4926d2b407f31d77" providerId="LiveId" clId="{1C057F98-2CC4-49E3-A2E2-A804BE88845B}" dt="2021-05-05T21:03:13.698" v="2126" actId="478"/>
          <ac:spMkLst>
            <pc:docMk/>
            <pc:sldMk cId="1953556721" sldId="1702"/>
            <ac:spMk id="163" creationId="{321E6463-84DC-4B2A-967E-58AC6610C8F3}"/>
          </ac:spMkLst>
        </pc:spChg>
        <pc:spChg chg="del">
          <ac:chgData name="Hamlet Markarian" userId="4926d2b407f31d77" providerId="LiveId" clId="{1C057F98-2CC4-49E3-A2E2-A804BE88845B}" dt="2021-05-05T21:03:16.833" v="2127" actId="478"/>
          <ac:spMkLst>
            <pc:docMk/>
            <pc:sldMk cId="1953556721" sldId="1702"/>
            <ac:spMk id="168" creationId="{F496C8E1-3E9C-408E-A0C4-C179FB445C3B}"/>
          </ac:spMkLst>
        </pc:spChg>
        <pc:spChg chg="del">
          <ac:chgData name="Hamlet Markarian" userId="4926d2b407f31d77" providerId="LiveId" clId="{1C057F98-2CC4-49E3-A2E2-A804BE88845B}" dt="2021-05-05T21:03:13.698" v="2126" actId="478"/>
          <ac:spMkLst>
            <pc:docMk/>
            <pc:sldMk cId="1953556721" sldId="1702"/>
            <ac:spMk id="169" creationId="{629E8E1E-217F-4657-BF70-C3913C464FB0}"/>
          </ac:spMkLst>
        </pc:spChg>
        <pc:spChg chg="del">
          <ac:chgData name="Hamlet Markarian" userId="4926d2b407f31d77" providerId="LiveId" clId="{1C057F98-2CC4-49E3-A2E2-A804BE88845B}" dt="2021-05-05T21:03:13.698" v="2126" actId="478"/>
          <ac:spMkLst>
            <pc:docMk/>
            <pc:sldMk cId="1953556721" sldId="1702"/>
            <ac:spMk id="171" creationId="{662B6D9C-E320-4E4F-A7A5-89AF31730610}"/>
          </ac:spMkLst>
        </pc:spChg>
        <pc:spChg chg="del">
          <ac:chgData name="Hamlet Markarian" userId="4926d2b407f31d77" providerId="LiveId" clId="{1C057F98-2CC4-49E3-A2E2-A804BE88845B}" dt="2021-05-05T21:03:13.698" v="2126" actId="478"/>
          <ac:spMkLst>
            <pc:docMk/>
            <pc:sldMk cId="1953556721" sldId="1702"/>
            <ac:spMk id="172" creationId="{D7C7FD0D-79B4-45D1-8075-72A5CC8C87E2}"/>
          </ac:spMkLst>
        </pc:spChg>
        <pc:spChg chg="del">
          <ac:chgData name="Hamlet Markarian" userId="4926d2b407f31d77" providerId="LiveId" clId="{1C057F98-2CC4-49E3-A2E2-A804BE88845B}" dt="2021-05-05T21:03:16.833" v="2127" actId="478"/>
          <ac:spMkLst>
            <pc:docMk/>
            <pc:sldMk cId="1953556721" sldId="1702"/>
            <ac:spMk id="174" creationId="{37B702D2-EA35-4D41-A944-AD074328D4BE}"/>
          </ac:spMkLst>
        </pc:spChg>
        <pc:spChg chg="del">
          <ac:chgData name="Hamlet Markarian" userId="4926d2b407f31d77" providerId="LiveId" clId="{1C057F98-2CC4-49E3-A2E2-A804BE88845B}" dt="2021-05-05T21:03:13.698" v="2126" actId="478"/>
          <ac:spMkLst>
            <pc:docMk/>
            <pc:sldMk cId="1953556721" sldId="1702"/>
            <ac:spMk id="182" creationId="{F6AA3408-6EB4-489F-8C61-CC5EE4B41AB9}"/>
          </ac:spMkLst>
        </pc:spChg>
        <pc:spChg chg="del">
          <ac:chgData name="Hamlet Markarian" userId="4926d2b407f31d77" providerId="LiveId" clId="{1C057F98-2CC4-49E3-A2E2-A804BE88845B}" dt="2021-05-05T21:03:13.698" v="2126" actId="478"/>
          <ac:spMkLst>
            <pc:docMk/>
            <pc:sldMk cId="1953556721" sldId="1702"/>
            <ac:spMk id="183" creationId="{DE8B8333-298B-4B04-8C31-449D6AF28727}"/>
          </ac:spMkLst>
        </pc:spChg>
        <pc:spChg chg="del">
          <ac:chgData name="Hamlet Markarian" userId="4926d2b407f31d77" providerId="LiveId" clId="{1C057F98-2CC4-49E3-A2E2-A804BE88845B}" dt="2021-05-05T21:03:13.698" v="2126" actId="478"/>
          <ac:spMkLst>
            <pc:docMk/>
            <pc:sldMk cId="1953556721" sldId="1702"/>
            <ac:spMk id="184" creationId="{1A3D07D7-17D3-4807-9319-6892F5AD7622}"/>
          </ac:spMkLst>
        </pc:spChg>
        <pc:spChg chg="del">
          <ac:chgData name="Hamlet Markarian" userId="4926d2b407f31d77" providerId="LiveId" clId="{1C057F98-2CC4-49E3-A2E2-A804BE88845B}" dt="2021-05-05T21:03:13.698" v="2126" actId="478"/>
          <ac:spMkLst>
            <pc:docMk/>
            <pc:sldMk cId="1953556721" sldId="1702"/>
            <ac:spMk id="185" creationId="{2C12436C-D153-41E8-B7E4-5C087559C697}"/>
          </ac:spMkLst>
        </pc:spChg>
        <pc:grpChg chg="add mod ord">
          <ac:chgData name="Hamlet Markarian" userId="4926d2b407f31d77" providerId="LiveId" clId="{1C057F98-2CC4-49E3-A2E2-A804BE88845B}" dt="2021-05-06T09:32:25.047" v="3985"/>
          <ac:grpSpMkLst>
            <pc:docMk/>
            <pc:sldMk cId="1953556721" sldId="1702"/>
            <ac:grpSpMk id="34" creationId="{3FAD39AD-7134-47BF-BA71-B931D44C32CA}"/>
          </ac:grpSpMkLst>
        </pc:grpChg>
        <pc:grpChg chg="del">
          <ac:chgData name="Hamlet Markarian" userId="4926d2b407f31d77" providerId="LiveId" clId="{1C057F98-2CC4-49E3-A2E2-A804BE88845B}" dt="2021-05-05T21:05:11.319" v="2140" actId="21"/>
          <ac:grpSpMkLst>
            <pc:docMk/>
            <pc:sldMk cId="1953556721" sldId="1702"/>
            <ac:grpSpMk id="85" creationId="{2386B6A7-AA72-4C56-84B2-783D455833CA}"/>
          </ac:grpSpMkLst>
        </pc:grpChg>
        <pc:picChg chg="mod">
          <ac:chgData name="Hamlet Markarian" userId="4926d2b407f31d77" providerId="LiveId" clId="{1C057F98-2CC4-49E3-A2E2-A804BE88845B}" dt="2021-05-06T09:32:25.047" v="3985"/>
          <ac:picMkLst>
            <pc:docMk/>
            <pc:sldMk cId="1953556721" sldId="1702"/>
            <ac:picMk id="55" creationId="{8949BDD1-2918-4A15-97B5-46AA812BFC63}"/>
          </ac:picMkLst>
        </pc:picChg>
        <pc:picChg chg="mod">
          <ac:chgData name="Hamlet Markarian" userId="4926d2b407f31d77" providerId="LiveId" clId="{1C057F98-2CC4-49E3-A2E2-A804BE88845B}" dt="2021-05-06T09:32:25.047" v="3985"/>
          <ac:picMkLst>
            <pc:docMk/>
            <pc:sldMk cId="1953556721" sldId="1702"/>
            <ac:picMk id="59" creationId="{B9526696-E983-4EDA-8A8C-E710C71CB59C}"/>
          </ac:picMkLst>
        </pc:picChg>
        <pc:picChg chg="mod">
          <ac:chgData name="Hamlet Markarian" userId="4926d2b407f31d77" providerId="LiveId" clId="{1C057F98-2CC4-49E3-A2E2-A804BE88845B}" dt="2021-05-06T09:32:25.047" v="3985"/>
          <ac:picMkLst>
            <pc:docMk/>
            <pc:sldMk cId="1953556721" sldId="1702"/>
            <ac:picMk id="63" creationId="{42E5420B-3090-4C28-A5A9-60807EFF2A15}"/>
          </ac:picMkLst>
        </pc:picChg>
        <pc:picChg chg="del">
          <ac:chgData name="Hamlet Markarian" userId="4926d2b407f31d77" providerId="LiveId" clId="{1C057F98-2CC4-49E3-A2E2-A804BE88845B}" dt="2021-05-05T21:03:13.698" v="2126" actId="478"/>
          <ac:picMkLst>
            <pc:docMk/>
            <pc:sldMk cId="1953556721" sldId="1702"/>
            <ac:picMk id="175" creationId="{6CABA47E-4757-4117-B86D-97FE8AD2421F}"/>
          </ac:picMkLst>
        </pc:picChg>
        <pc:cxnChg chg="del">
          <ac:chgData name="Hamlet Markarian" userId="4926d2b407f31d77" providerId="LiveId" clId="{1C057F98-2CC4-49E3-A2E2-A804BE88845B}" dt="2021-05-05T21:03:13.698" v="2126" actId="478"/>
          <ac:cxnSpMkLst>
            <pc:docMk/>
            <pc:sldMk cId="1953556721" sldId="1702"/>
            <ac:cxnSpMk id="173" creationId="{42674308-3854-4530-B2D8-C7E81FF2AC39}"/>
          </ac:cxnSpMkLst>
        </pc:cxnChg>
      </pc:sldChg>
      <pc:sldChg chg="addSp delSp modSp add mod">
        <pc:chgData name="Hamlet Markarian" userId="4926d2b407f31d77" providerId="LiveId" clId="{1C057F98-2CC4-49E3-A2E2-A804BE88845B}" dt="2021-05-06T09:32:25.047" v="3985"/>
        <pc:sldMkLst>
          <pc:docMk/>
          <pc:sldMk cId="3668388227" sldId="1703"/>
        </pc:sldMkLst>
        <pc:spChg chg="mod">
          <ac:chgData name="Hamlet Markarian" userId="4926d2b407f31d77" providerId="LiveId" clId="{1C057F98-2CC4-49E3-A2E2-A804BE88845B}" dt="2021-05-06T09:32:25.047" v="3985"/>
          <ac:spMkLst>
            <pc:docMk/>
            <pc:sldMk cId="3668388227" sldId="1703"/>
            <ac:spMk id="5" creationId="{BC01E833-A438-4C2A-AF28-2B402D7F80E5}"/>
          </ac:spMkLst>
        </pc:spChg>
        <pc:spChg chg="del">
          <ac:chgData name="Hamlet Markarian" userId="4926d2b407f31d77" providerId="LiveId" clId="{1C057F98-2CC4-49E3-A2E2-A804BE88845B}" dt="2021-05-05T21:07:37.249" v="2157" actId="478"/>
          <ac:spMkLst>
            <pc:docMk/>
            <pc:sldMk cId="3668388227" sldId="1703"/>
            <ac:spMk id="27" creationId="{E7B4C57A-B71B-44B1-AE96-2CC501757672}"/>
          </ac:spMkLst>
        </pc:spChg>
        <pc:spChg chg="del">
          <ac:chgData name="Hamlet Markarian" userId="4926d2b407f31d77" providerId="LiveId" clId="{1C057F98-2CC4-49E3-A2E2-A804BE88845B}" dt="2021-05-05T21:07:37.249" v="2157" actId="478"/>
          <ac:spMkLst>
            <pc:docMk/>
            <pc:sldMk cId="3668388227" sldId="1703"/>
            <ac:spMk id="28" creationId="{C9CC21C5-7C99-4AA9-B2C1-539A567AE377}"/>
          </ac:spMkLst>
        </pc:spChg>
        <pc:spChg chg="del">
          <ac:chgData name="Hamlet Markarian" userId="4926d2b407f31d77" providerId="LiveId" clId="{1C057F98-2CC4-49E3-A2E2-A804BE88845B}" dt="2021-05-05T21:07:37.249" v="2157" actId="478"/>
          <ac:spMkLst>
            <pc:docMk/>
            <pc:sldMk cId="3668388227" sldId="1703"/>
            <ac:spMk id="29" creationId="{8661CC18-79B5-4371-BE63-87216DE7691B}"/>
          </ac:spMkLst>
        </pc:spChg>
        <pc:spChg chg="del">
          <ac:chgData name="Hamlet Markarian" userId="4926d2b407f31d77" providerId="LiveId" clId="{1C057F98-2CC4-49E3-A2E2-A804BE88845B}" dt="2021-05-05T21:07:37.249" v="2157" actId="478"/>
          <ac:spMkLst>
            <pc:docMk/>
            <pc:sldMk cId="3668388227" sldId="1703"/>
            <ac:spMk id="30" creationId="{335405E4-E620-4025-9D81-AE4ED99B369C}"/>
          </ac:spMkLst>
        </pc:spChg>
        <pc:spChg chg="del">
          <ac:chgData name="Hamlet Markarian" userId="4926d2b407f31d77" providerId="LiveId" clId="{1C057F98-2CC4-49E3-A2E2-A804BE88845B}" dt="2021-05-05T21:07:37.249" v="2157" actId="478"/>
          <ac:spMkLst>
            <pc:docMk/>
            <pc:sldMk cId="3668388227" sldId="1703"/>
            <ac:spMk id="31" creationId="{3CB1D69C-07BF-4A12-BDFB-9CE26153EEEE}"/>
          </ac:spMkLst>
        </pc:spChg>
        <pc:spChg chg="del">
          <ac:chgData name="Hamlet Markarian" userId="4926d2b407f31d77" providerId="LiveId" clId="{1C057F98-2CC4-49E3-A2E2-A804BE88845B}" dt="2021-05-05T21:07:37.249" v="2157" actId="478"/>
          <ac:spMkLst>
            <pc:docMk/>
            <pc:sldMk cId="3668388227" sldId="1703"/>
            <ac:spMk id="32" creationId="{B508075D-3D8C-4981-8915-6B752D8C3984}"/>
          </ac:spMkLst>
        </pc:spChg>
        <pc:spChg chg="del">
          <ac:chgData name="Hamlet Markarian" userId="4926d2b407f31d77" providerId="LiveId" clId="{1C057F98-2CC4-49E3-A2E2-A804BE88845B}" dt="2021-05-05T21:07:37.249" v="2157" actId="478"/>
          <ac:spMkLst>
            <pc:docMk/>
            <pc:sldMk cId="3668388227" sldId="1703"/>
            <ac:spMk id="33" creationId="{8F1C157E-0F68-47D3-9880-2BC9EEE90693}"/>
          </ac:spMkLst>
        </pc:spChg>
        <pc:spChg chg="mod">
          <ac:chgData name="Hamlet Markarian" userId="4926d2b407f31d77" providerId="LiveId" clId="{1C057F98-2CC4-49E3-A2E2-A804BE88845B}" dt="2021-05-06T09:32:25.047" v="3985"/>
          <ac:spMkLst>
            <pc:docMk/>
            <pc:sldMk cId="3668388227" sldId="1703"/>
            <ac:spMk id="35" creationId="{0F9A0D7E-7FCF-48DF-BAE9-C32DF98CD62E}"/>
          </ac:spMkLst>
        </pc:spChg>
        <pc:spChg chg="mod">
          <ac:chgData name="Hamlet Markarian" userId="4926d2b407f31d77" providerId="LiveId" clId="{1C057F98-2CC4-49E3-A2E2-A804BE88845B}" dt="2021-05-06T09:32:25.047" v="3985"/>
          <ac:spMkLst>
            <pc:docMk/>
            <pc:sldMk cId="3668388227" sldId="1703"/>
            <ac:spMk id="36" creationId="{1968768D-6339-4F5B-BEA1-B14758316542}"/>
          </ac:spMkLst>
        </pc:spChg>
        <pc:spChg chg="mod">
          <ac:chgData name="Hamlet Markarian" userId="4926d2b407f31d77" providerId="LiveId" clId="{1C057F98-2CC4-49E3-A2E2-A804BE88845B}" dt="2021-05-06T09:32:25.047" v="3985"/>
          <ac:spMkLst>
            <pc:docMk/>
            <pc:sldMk cId="3668388227" sldId="1703"/>
            <ac:spMk id="37" creationId="{D00EE6FC-9BEE-4094-AF77-930CBC86E46A}"/>
          </ac:spMkLst>
        </pc:spChg>
        <pc:spChg chg="mod">
          <ac:chgData name="Hamlet Markarian" userId="4926d2b407f31d77" providerId="LiveId" clId="{1C057F98-2CC4-49E3-A2E2-A804BE88845B}" dt="2021-05-06T09:32:25.047" v="3985"/>
          <ac:spMkLst>
            <pc:docMk/>
            <pc:sldMk cId="3668388227" sldId="1703"/>
            <ac:spMk id="38" creationId="{E3EDC7FE-AAA2-41C2-8108-57A0FA8ADF4A}"/>
          </ac:spMkLst>
        </pc:spChg>
        <pc:spChg chg="mod">
          <ac:chgData name="Hamlet Markarian" userId="4926d2b407f31d77" providerId="LiveId" clId="{1C057F98-2CC4-49E3-A2E2-A804BE88845B}" dt="2021-05-06T09:32:25.047" v="3985"/>
          <ac:spMkLst>
            <pc:docMk/>
            <pc:sldMk cId="3668388227" sldId="1703"/>
            <ac:spMk id="39" creationId="{3B13F559-20C8-4B24-A0FF-2A57318C2A51}"/>
          </ac:spMkLst>
        </pc:spChg>
        <pc:spChg chg="mod">
          <ac:chgData name="Hamlet Markarian" userId="4926d2b407f31d77" providerId="LiveId" clId="{1C057F98-2CC4-49E3-A2E2-A804BE88845B}" dt="2021-05-06T09:32:25.047" v="3985"/>
          <ac:spMkLst>
            <pc:docMk/>
            <pc:sldMk cId="3668388227" sldId="1703"/>
            <ac:spMk id="40" creationId="{0CC46578-DA7F-4BB8-9868-87C76AF7AD9E}"/>
          </ac:spMkLst>
        </pc:spChg>
        <pc:spChg chg="mod">
          <ac:chgData name="Hamlet Markarian" userId="4926d2b407f31d77" providerId="LiveId" clId="{1C057F98-2CC4-49E3-A2E2-A804BE88845B}" dt="2021-05-06T09:32:25.047" v="3985"/>
          <ac:spMkLst>
            <pc:docMk/>
            <pc:sldMk cId="3668388227" sldId="1703"/>
            <ac:spMk id="49" creationId="{74510F08-A16C-40EB-8FF9-21964CE50921}"/>
          </ac:spMkLst>
        </pc:spChg>
        <pc:spChg chg="mod">
          <ac:chgData name="Hamlet Markarian" userId="4926d2b407f31d77" providerId="LiveId" clId="{1C057F98-2CC4-49E3-A2E2-A804BE88845B}" dt="2021-05-06T09:32:25.047" v="3985"/>
          <ac:spMkLst>
            <pc:docMk/>
            <pc:sldMk cId="3668388227" sldId="1703"/>
            <ac:spMk id="51" creationId="{073AC03E-D869-4479-9167-83C6A8789112}"/>
          </ac:spMkLst>
        </pc:spChg>
        <pc:spChg chg="add mod ord">
          <ac:chgData name="Hamlet Markarian" userId="4926d2b407f31d77" providerId="LiveId" clId="{1C057F98-2CC4-49E3-A2E2-A804BE88845B}" dt="2021-05-06T09:32:25.047" v="3985"/>
          <ac:spMkLst>
            <pc:docMk/>
            <pc:sldMk cId="3668388227" sldId="1703"/>
            <ac:spMk id="52" creationId="{4384D1D7-9804-4529-8700-5112949671CD}"/>
          </ac:spMkLst>
        </pc:spChg>
        <pc:spChg chg="add mod ord">
          <ac:chgData name="Hamlet Markarian" userId="4926d2b407f31d77" providerId="LiveId" clId="{1C057F98-2CC4-49E3-A2E2-A804BE88845B}" dt="2021-05-06T09:32:25.047" v="3985"/>
          <ac:spMkLst>
            <pc:docMk/>
            <pc:sldMk cId="3668388227" sldId="1703"/>
            <ac:spMk id="53" creationId="{F0B2F644-6EB7-41D0-9D6C-08EBBAD00A81}"/>
          </ac:spMkLst>
        </pc:spChg>
        <pc:spChg chg="add mod ord">
          <ac:chgData name="Hamlet Markarian" userId="4926d2b407f31d77" providerId="LiveId" clId="{1C057F98-2CC4-49E3-A2E2-A804BE88845B}" dt="2021-05-06T09:32:25.047" v="3985"/>
          <ac:spMkLst>
            <pc:docMk/>
            <pc:sldMk cId="3668388227" sldId="1703"/>
            <ac:spMk id="54" creationId="{D46295B3-12B5-4915-A5A8-441CAF2B852C}"/>
          </ac:spMkLst>
        </pc:spChg>
        <pc:spChg chg="add mod ord">
          <ac:chgData name="Hamlet Markarian" userId="4926d2b407f31d77" providerId="LiveId" clId="{1C057F98-2CC4-49E3-A2E2-A804BE88845B}" dt="2021-05-06T09:32:25.047" v="3985"/>
          <ac:spMkLst>
            <pc:docMk/>
            <pc:sldMk cId="3668388227" sldId="1703"/>
            <ac:spMk id="56" creationId="{94481C97-E92A-46C9-A35C-423CD5BDEFBF}"/>
          </ac:spMkLst>
        </pc:spChg>
        <pc:spChg chg="mod">
          <ac:chgData name="Hamlet Markarian" userId="4926d2b407f31d77" providerId="LiveId" clId="{1C057F98-2CC4-49E3-A2E2-A804BE88845B}" dt="2021-05-06T09:32:25.047" v="3985"/>
          <ac:spMkLst>
            <pc:docMk/>
            <pc:sldMk cId="3668388227" sldId="1703"/>
            <ac:spMk id="57" creationId="{B79FE3FB-DDD9-4C52-A866-E3982D872286}"/>
          </ac:spMkLst>
        </pc:spChg>
        <pc:spChg chg="add mod ord">
          <ac:chgData name="Hamlet Markarian" userId="4926d2b407f31d77" providerId="LiveId" clId="{1C057F98-2CC4-49E3-A2E2-A804BE88845B}" dt="2021-05-06T09:32:25.047" v="3985"/>
          <ac:spMkLst>
            <pc:docMk/>
            <pc:sldMk cId="3668388227" sldId="1703"/>
            <ac:spMk id="58" creationId="{CB45AC60-A602-4994-91F3-BF8790DE69AF}"/>
          </ac:spMkLst>
        </pc:spChg>
        <pc:spChg chg="add mod ord">
          <ac:chgData name="Hamlet Markarian" userId="4926d2b407f31d77" providerId="LiveId" clId="{1C057F98-2CC4-49E3-A2E2-A804BE88845B}" dt="2021-05-06T09:32:25.047" v="3985"/>
          <ac:spMkLst>
            <pc:docMk/>
            <pc:sldMk cId="3668388227" sldId="1703"/>
            <ac:spMk id="60" creationId="{92E4B4DD-846F-4B57-BE03-D73E23E91709}"/>
          </ac:spMkLst>
        </pc:spChg>
        <pc:spChg chg="add mod ord">
          <ac:chgData name="Hamlet Markarian" userId="4926d2b407f31d77" providerId="LiveId" clId="{1C057F98-2CC4-49E3-A2E2-A804BE88845B}" dt="2021-05-06T09:32:25.047" v="3985"/>
          <ac:spMkLst>
            <pc:docMk/>
            <pc:sldMk cId="3668388227" sldId="1703"/>
            <ac:spMk id="61" creationId="{A73ECF04-87C7-40F5-8CA7-E0D51E36F36F}"/>
          </ac:spMkLst>
        </pc:spChg>
        <pc:spChg chg="add mod ord">
          <ac:chgData name="Hamlet Markarian" userId="4926d2b407f31d77" providerId="LiveId" clId="{1C057F98-2CC4-49E3-A2E2-A804BE88845B}" dt="2021-05-06T09:32:25.047" v="3985"/>
          <ac:spMkLst>
            <pc:docMk/>
            <pc:sldMk cId="3668388227" sldId="1703"/>
            <ac:spMk id="62" creationId="{3F99AF0A-D336-47AA-8686-9A6EE07AD678}"/>
          </ac:spMkLst>
        </pc:spChg>
        <pc:spChg chg="add mod ord">
          <ac:chgData name="Hamlet Markarian" userId="4926d2b407f31d77" providerId="LiveId" clId="{1C057F98-2CC4-49E3-A2E2-A804BE88845B}" dt="2021-05-06T09:32:25.047" v="3985"/>
          <ac:spMkLst>
            <pc:docMk/>
            <pc:sldMk cId="3668388227" sldId="1703"/>
            <ac:spMk id="64" creationId="{575D86BB-F4A9-43B5-86AE-D4F727D07F81}"/>
          </ac:spMkLst>
        </pc:spChg>
        <pc:spChg chg="add mod ord">
          <ac:chgData name="Hamlet Markarian" userId="4926d2b407f31d77" providerId="LiveId" clId="{1C057F98-2CC4-49E3-A2E2-A804BE88845B}" dt="2021-05-06T09:32:25.047" v="3985"/>
          <ac:spMkLst>
            <pc:docMk/>
            <pc:sldMk cId="3668388227" sldId="1703"/>
            <ac:spMk id="65" creationId="{CAB33679-F6E9-4294-BA76-77F05F1C5CEA}"/>
          </ac:spMkLst>
        </pc:spChg>
        <pc:spChg chg="add mod ord">
          <ac:chgData name="Hamlet Markarian" userId="4926d2b407f31d77" providerId="LiveId" clId="{1C057F98-2CC4-49E3-A2E2-A804BE88845B}" dt="2021-05-06T09:32:25.047" v="3985"/>
          <ac:spMkLst>
            <pc:docMk/>
            <pc:sldMk cId="3668388227" sldId="1703"/>
            <ac:spMk id="66" creationId="{4B18E98F-C857-42B0-A3C5-7F5F6FC211BA}"/>
          </ac:spMkLst>
        </pc:spChg>
        <pc:spChg chg="add mod ord">
          <ac:chgData name="Hamlet Markarian" userId="4926d2b407f31d77" providerId="LiveId" clId="{1C057F98-2CC4-49E3-A2E2-A804BE88845B}" dt="2021-05-06T09:32:25.047" v="3985"/>
          <ac:spMkLst>
            <pc:docMk/>
            <pc:sldMk cId="3668388227" sldId="1703"/>
            <ac:spMk id="67" creationId="{CD6CE6ED-329E-4EEE-864D-949D170A2794}"/>
          </ac:spMkLst>
        </pc:spChg>
        <pc:spChg chg="add mod ord">
          <ac:chgData name="Hamlet Markarian" userId="4926d2b407f31d77" providerId="LiveId" clId="{1C057F98-2CC4-49E3-A2E2-A804BE88845B}" dt="2021-05-06T09:32:25.047" v="3985"/>
          <ac:spMkLst>
            <pc:docMk/>
            <pc:sldMk cId="3668388227" sldId="1703"/>
            <ac:spMk id="68" creationId="{9E258CD6-4473-4A24-A62B-CC356119D971}"/>
          </ac:spMkLst>
        </pc:spChg>
        <pc:spChg chg="add mod ord">
          <ac:chgData name="Hamlet Markarian" userId="4926d2b407f31d77" providerId="LiveId" clId="{1C057F98-2CC4-49E3-A2E2-A804BE88845B}" dt="2021-05-06T09:32:25.047" v="3985"/>
          <ac:spMkLst>
            <pc:docMk/>
            <pc:sldMk cId="3668388227" sldId="1703"/>
            <ac:spMk id="69" creationId="{C506CA6C-5DAA-4E34-B57A-4EA8355F3712}"/>
          </ac:spMkLst>
        </pc:spChg>
        <pc:spChg chg="add mod ord">
          <ac:chgData name="Hamlet Markarian" userId="4926d2b407f31d77" providerId="LiveId" clId="{1C057F98-2CC4-49E3-A2E2-A804BE88845B}" dt="2021-05-06T09:32:25.047" v="3985"/>
          <ac:spMkLst>
            <pc:docMk/>
            <pc:sldMk cId="3668388227" sldId="1703"/>
            <ac:spMk id="70" creationId="{2CA6FA41-7ED9-4E00-B95E-0B93C0B07EFA}"/>
          </ac:spMkLst>
        </pc:spChg>
        <pc:spChg chg="add mod ord">
          <ac:chgData name="Hamlet Markarian" userId="4926d2b407f31d77" providerId="LiveId" clId="{1C057F98-2CC4-49E3-A2E2-A804BE88845B}" dt="2021-05-06T09:32:25.047" v="3985"/>
          <ac:spMkLst>
            <pc:docMk/>
            <pc:sldMk cId="3668388227" sldId="1703"/>
            <ac:spMk id="71" creationId="{44900CF8-B7FB-42E5-911B-52610F33B7BA}"/>
          </ac:spMkLst>
        </pc:spChg>
        <pc:spChg chg="add mod ord">
          <ac:chgData name="Hamlet Markarian" userId="4926d2b407f31d77" providerId="LiveId" clId="{1C057F98-2CC4-49E3-A2E2-A804BE88845B}" dt="2021-05-06T09:32:25.047" v="3985"/>
          <ac:spMkLst>
            <pc:docMk/>
            <pc:sldMk cId="3668388227" sldId="1703"/>
            <ac:spMk id="72" creationId="{2DDCBD56-F231-4DF8-9E04-3EBF08460C55}"/>
          </ac:spMkLst>
        </pc:spChg>
        <pc:grpChg chg="add mod ord">
          <ac:chgData name="Hamlet Markarian" userId="4926d2b407f31d77" providerId="LiveId" clId="{1C057F98-2CC4-49E3-A2E2-A804BE88845B}" dt="2021-05-06T09:32:25.047" v="3985"/>
          <ac:grpSpMkLst>
            <pc:docMk/>
            <pc:sldMk cId="3668388227" sldId="1703"/>
            <ac:grpSpMk id="21" creationId="{94EF192B-7906-4612-921D-4EA230EB2A79}"/>
          </ac:grpSpMkLst>
        </pc:grpChg>
        <pc:grpChg chg="mod ord">
          <ac:chgData name="Hamlet Markarian" userId="4926d2b407f31d77" providerId="LiveId" clId="{1C057F98-2CC4-49E3-A2E2-A804BE88845B}" dt="2021-05-06T09:32:25.047" v="3985"/>
          <ac:grpSpMkLst>
            <pc:docMk/>
            <pc:sldMk cId="3668388227" sldId="1703"/>
            <ac:grpSpMk id="34" creationId="{3FAD39AD-7134-47BF-BA71-B931D44C32CA}"/>
          </ac:grpSpMkLst>
        </pc:grpChg>
        <pc:picChg chg="mod">
          <ac:chgData name="Hamlet Markarian" userId="4926d2b407f31d77" providerId="LiveId" clId="{1C057F98-2CC4-49E3-A2E2-A804BE88845B}" dt="2021-05-06T09:32:25.047" v="3985"/>
          <ac:picMkLst>
            <pc:docMk/>
            <pc:sldMk cId="3668388227" sldId="1703"/>
            <ac:picMk id="22" creationId="{82A517BA-69EF-464C-9203-2B9D16C0D104}"/>
          </ac:picMkLst>
        </pc:picChg>
        <pc:picChg chg="mod">
          <ac:chgData name="Hamlet Markarian" userId="4926d2b407f31d77" providerId="LiveId" clId="{1C057F98-2CC4-49E3-A2E2-A804BE88845B}" dt="2021-05-06T09:32:25.047" v="3985"/>
          <ac:picMkLst>
            <pc:docMk/>
            <pc:sldMk cId="3668388227" sldId="1703"/>
            <ac:picMk id="23" creationId="{6FDF9B61-931D-4C0D-82AE-DA1CEE927A01}"/>
          </ac:picMkLst>
        </pc:picChg>
        <pc:picChg chg="mod">
          <ac:chgData name="Hamlet Markarian" userId="4926d2b407f31d77" providerId="LiveId" clId="{1C057F98-2CC4-49E3-A2E2-A804BE88845B}" dt="2021-05-06T09:32:25.047" v="3985"/>
          <ac:picMkLst>
            <pc:docMk/>
            <pc:sldMk cId="3668388227" sldId="1703"/>
            <ac:picMk id="24" creationId="{A33050CE-E59D-4CD8-BCE2-3C951BC621CB}"/>
          </ac:picMkLst>
        </pc:picChg>
        <pc:picChg chg="mod">
          <ac:chgData name="Hamlet Markarian" userId="4926d2b407f31d77" providerId="LiveId" clId="{1C057F98-2CC4-49E3-A2E2-A804BE88845B}" dt="2021-05-06T09:32:25.047" v="3985"/>
          <ac:picMkLst>
            <pc:docMk/>
            <pc:sldMk cId="3668388227" sldId="1703"/>
            <ac:picMk id="25" creationId="{50910433-9040-4A6B-B6EE-869F37E6613F}"/>
          </ac:picMkLst>
        </pc:picChg>
        <pc:picChg chg="mod">
          <ac:chgData name="Hamlet Markarian" userId="4926d2b407f31d77" providerId="LiveId" clId="{1C057F98-2CC4-49E3-A2E2-A804BE88845B}" dt="2021-05-06T09:32:25.047" v="3985"/>
          <ac:picMkLst>
            <pc:docMk/>
            <pc:sldMk cId="3668388227" sldId="1703"/>
            <ac:picMk id="26" creationId="{FE710FA6-DE79-48BC-A30F-A58F2EFFC7E1}"/>
          </ac:picMkLst>
        </pc:picChg>
        <pc:picChg chg="mod">
          <ac:chgData name="Hamlet Markarian" userId="4926d2b407f31d77" providerId="LiveId" clId="{1C057F98-2CC4-49E3-A2E2-A804BE88845B}" dt="2021-05-06T09:32:25.047" v="3985"/>
          <ac:picMkLst>
            <pc:docMk/>
            <pc:sldMk cId="3668388227" sldId="1703"/>
            <ac:picMk id="41" creationId="{AD126700-1F27-4D5E-A7C1-03888560C4B5}"/>
          </ac:picMkLst>
        </pc:picChg>
        <pc:picChg chg="mod">
          <ac:chgData name="Hamlet Markarian" userId="4926d2b407f31d77" providerId="LiveId" clId="{1C057F98-2CC4-49E3-A2E2-A804BE88845B}" dt="2021-05-06T09:32:25.047" v="3985"/>
          <ac:picMkLst>
            <pc:docMk/>
            <pc:sldMk cId="3668388227" sldId="1703"/>
            <ac:picMk id="42" creationId="{3435E7A0-DB9A-4D13-9B5E-0F0A054562BE}"/>
          </ac:picMkLst>
        </pc:picChg>
        <pc:picChg chg="mod">
          <ac:chgData name="Hamlet Markarian" userId="4926d2b407f31d77" providerId="LiveId" clId="{1C057F98-2CC4-49E3-A2E2-A804BE88845B}" dt="2021-05-06T09:32:25.047" v="3985"/>
          <ac:picMkLst>
            <pc:docMk/>
            <pc:sldMk cId="3668388227" sldId="1703"/>
            <ac:picMk id="43" creationId="{BA178856-B7D4-4A46-AB1D-42A1C4E6395C}"/>
          </ac:picMkLst>
        </pc:picChg>
        <pc:picChg chg="mod">
          <ac:chgData name="Hamlet Markarian" userId="4926d2b407f31d77" providerId="LiveId" clId="{1C057F98-2CC4-49E3-A2E2-A804BE88845B}" dt="2021-05-06T09:32:25.047" v="3985"/>
          <ac:picMkLst>
            <pc:docMk/>
            <pc:sldMk cId="3668388227" sldId="1703"/>
            <ac:picMk id="44" creationId="{FB8D5F4E-94E4-4614-BD65-7954D1B66C49}"/>
          </ac:picMkLst>
        </pc:picChg>
        <pc:picChg chg="mod">
          <ac:chgData name="Hamlet Markarian" userId="4926d2b407f31d77" providerId="LiveId" clId="{1C057F98-2CC4-49E3-A2E2-A804BE88845B}" dt="2021-05-06T09:32:25.047" v="3985"/>
          <ac:picMkLst>
            <pc:docMk/>
            <pc:sldMk cId="3668388227" sldId="1703"/>
            <ac:picMk id="45" creationId="{2DEBCB7B-5213-4782-88A3-1C26D0C3A196}"/>
          </ac:picMkLst>
        </pc:picChg>
        <pc:picChg chg="mod">
          <ac:chgData name="Hamlet Markarian" userId="4926d2b407f31d77" providerId="LiveId" clId="{1C057F98-2CC4-49E3-A2E2-A804BE88845B}" dt="2021-05-06T09:32:25.047" v="3985"/>
          <ac:picMkLst>
            <pc:docMk/>
            <pc:sldMk cId="3668388227" sldId="1703"/>
            <ac:picMk id="46" creationId="{75339A15-29E5-4147-8779-8761FC825C36}"/>
          </ac:picMkLst>
        </pc:picChg>
        <pc:picChg chg="mod">
          <ac:chgData name="Hamlet Markarian" userId="4926d2b407f31d77" providerId="LiveId" clId="{1C057F98-2CC4-49E3-A2E2-A804BE88845B}" dt="2021-05-06T09:32:25.047" v="3985"/>
          <ac:picMkLst>
            <pc:docMk/>
            <pc:sldMk cId="3668388227" sldId="1703"/>
            <ac:picMk id="47" creationId="{D4E4EF23-4D7F-4D01-A957-BD6228EA55B9}"/>
          </ac:picMkLst>
        </pc:picChg>
        <pc:picChg chg="mod">
          <ac:chgData name="Hamlet Markarian" userId="4926d2b407f31d77" providerId="LiveId" clId="{1C057F98-2CC4-49E3-A2E2-A804BE88845B}" dt="2021-05-06T09:32:25.047" v="3985"/>
          <ac:picMkLst>
            <pc:docMk/>
            <pc:sldMk cId="3668388227" sldId="1703"/>
            <ac:picMk id="48" creationId="{4498CDAB-2526-42C5-A4FD-A7B77532ABE4}"/>
          </ac:picMkLst>
        </pc:picChg>
        <pc:picChg chg="mod">
          <ac:chgData name="Hamlet Markarian" userId="4926d2b407f31d77" providerId="LiveId" clId="{1C057F98-2CC4-49E3-A2E2-A804BE88845B}" dt="2021-05-06T09:32:25.047" v="3985"/>
          <ac:picMkLst>
            <pc:docMk/>
            <pc:sldMk cId="3668388227" sldId="1703"/>
            <ac:picMk id="50" creationId="{2231A8D7-8803-4A41-A5C7-08E0945ED867}"/>
          </ac:picMkLst>
        </pc:picChg>
        <pc:picChg chg="mod">
          <ac:chgData name="Hamlet Markarian" userId="4926d2b407f31d77" providerId="LiveId" clId="{1C057F98-2CC4-49E3-A2E2-A804BE88845B}" dt="2021-05-06T09:32:25.047" v="3985"/>
          <ac:picMkLst>
            <pc:docMk/>
            <pc:sldMk cId="3668388227" sldId="1703"/>
            <ac:picMk id="55" creationId="{8949BDD1-2918-4A15-97B5-46AA812BFC63}"/>
          </ac:picMkLst>
        </pc:picChg>
        <pc:picChg chg="mod">
          <ac:chgData name="Hamlet Markarian" userId="4926d2b407f31d77" providerId="LiveId" clId="{1C057F98-2CC4-49E3-A2E2-A804BE88845B}" dt="2021-05-06T09:32:25.047" v="3985"/>
          <ac:picMkLst>
            <pc:docMk/>
            <pc:sldMk cId="3668388227" sldId="1703"/>
            <ac:picMk id="59" creationId="{B9526696-E983-4EDA-8A8C-E710C71CB59C}"/>
          </ac:picMkLst>
        </pc:picChg>
        <pc:picChg chg="mod">
          <ac:chgData name="Hamlet Markarian" userId="4926d2b407f31d77" providerId="LiveId" clId="{1C057F98-2CC4-49E3-A2E2-A804BE88845B}" dt="2021-05-06T09:32:25.047" v="3985"/>
          <ac:picMkLst>
            <pc:docMk/>
            <pc:sldMk cId="3668388227" sldId="1703"/>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2008391954" sldId="1704"/>
        </pc:sldMkLst>
        <pc:spChg chg="mod">
          <ac:chgData name="Hamlet Markarian" userId="4926d2b407f31d77" providerId="LiveId" clId="{1C057F98-2CC4-49E3-A2E2-A804BE88845B}" dt="2021-05-06T09:32:25.047" v="3985"/>
          <ac:spMkLst>
            <pc:docMk/>
            <pc:sldMk cId="2008391954" sldId="1704"/>
            <ac:spMk id="5" creationId="{BC01E833-A438-4C2A-AF28-2B402D7F80E5}"/>
          </ac:spMkLst>
        </pc:spChg>
        <pc:spChg chg="mod">
          <ac:chgData name="Hamlet Markarian" userId="4926d2b407f31d77" providerId="LiveId" clId="{1C057F98-2CC4-49E3-A2E2-A804BE88845B}" dt="2021-05-06T09:32:25.047" v="3985"/>
          <ac:spMkLst>
            <pc:docMk/>
            <pc:sldMk cId="2008391954" sldId="1704"/>
            <ac:spMk id="35" creationId="{0F9A0D7E-7FCF-48DF-BAE9-C32DF98CD62E}"/>
          </ac:spMkLst>
        </pc:spChg>
        <pc:spChg chg="mod">
          <ac:chgData name="Hamlet Markarian" userId="4926d2b407f31d77" providerId="LiveId" clId="{1C057F98-2CC4-49E3-A2E2-A804BE88845B}" dt="2021-05-06T09:32:25.047" v="3985"/>
          <ac:spMkLst>
            <pc:docMk/>
            <pc:sldMk cId="2008391954" sldId="1704"/>
            <ac:spMk id="36" creationId="{1968768D-6339-4F5B-BEA1-B14758316542}"/>
          </ac:spMkLst>
        </pc:spChg>
        <pc:spChg chg="mod">
          <ac:chgData name="Hamlet Markarian" userId="4926d2b407f31d77" providerId="LiveId" clId="{1C057F98-2CC4-49E3-A2E2-A804BE88845B}" dt="2021-05-06T09:32:25.047" v="3985"/>
          <ac:spMkLst>
            <pc:docMk/>
            <pc:sldMk cId="2008391954" sldId="1704"/>
            <ac:spMk id="37" creationId="{D00EE6FC-9BEE-4094-AF77-930CBC86E46A}"/>
          </ac:spMkLst>
        </pc:spChg>
        <pc:spChg chg="mod">
          <ac:chgData name="Hamlet Markarian" userId="4926d2b407f31d77" providerId="LiveId" clId="{1C057F98-2CC4-49E3-A2E2-A804BE88845B}" dt="2021-05-06T09:32:25.047" v="3985"/>
          <ac:spMkLst>
            <pc:docMk/>
            <pc:sldMk cId="2008391954" sldId="1704"/>
            <ac:spMk id="38" creationId="{E3EDC7FE-AAA2-41C2-8108-57A0FA8ADF4A}"/>
          </ac:spMkLst>
        </pc:spChg>
        <pc:spChg chg="mod">
          <ac:chgData name="Hamlet Markarian" userId="4926d2b407f31d77" providerId="LiveId" clId="{1C057F98-2CC4-49E3-A2E2-A804BE88845B}" dt="2021-05-06T09:32:25.047" v="3985"/>
          <ac:spMkLst>
            <pc:docMk/>
            <pc:sldMk cId="2008391954" sldId="1704"/>
            <ac:spMk id="39" creationId="{3B13F559-20C8-4B24-A0FF-2A57318C2A51}"/>
          </ac:spMkLst>
        </pc:spChg>
        <pc:spChg chg="mod">
          <ac:chgData name="Hamlet Markarian" userId="4926d2b407f31d77" providerId="LiveId" clId="{1C057F98-2CC4-49E3-A2E2-A804BE88845B}" dt="2021-05-06T09:32:25.047" v="3985"/>
          <ac:spMkLst>
            <pc:docMk/>
            <pc:sldMk cId="2008391954" sldId="1704"/>
            <ac:spMk id="40" creationId="{0CC46578-DA7F-4BB8-9868-87C76AF7AD9E}"/>
          </ac:spMkLst>
        </pc:spChg>
        <pc:spChg chg="del">
          <ac:chgData name="Hamlet Markarian" userId="4926d2b407f31d77" providerId="LiveId" clId="{1C057F98-2CC4-49E3-A2E2-A804BE88845B}" dt="2021-05-05T21:12:23.025" v="2186" actId="478"/>
          <ac:spMkLst>
            <pc:docMk/>
            <pc:sldMk cId="2008391954" sldId="1704"/>
            <ac:spMk id="52" creationId="{4384D1D7-9804-4529-8700-5112949671CD}"/>
          </ac:spMkLst>
        </pc:spChg>
        <pc:spChg chg="del">
          <ac:chgData name="Hamlet Markarian" userId="4926d2b407f31d77" providerId="LiveId" clId="{1C057F98-2CC4-49E3-A2E2-A804BE88845B}" dt="2021-05-05T21:12:23.025" v="2186" actId="478"/>
          <ac:spMkLst>
            <pc:docMk/>
            <pc:sldMk cId="2008391954" sldId="1704"/>
            <ac:spMk id="53" creationId="{F0B2F644-6EB7-41D0-9D6C-08EBBAD00A81}"/>
          </ac:spMkLst>
        </pc:spChg>
        <pc:spChg chg="del">
          <ac:chgData name="Hamlet Markarian" userId="4926d2b407f31d77" providerId="LiveId" clId="{1C057F98-2CC4-49E3-A2E2-A804BE88845B}" dt="2021-05-05T21:12:23.025" v="2186" actId="478"/>
          <ac:spMkLst>
            <pc:docMk/>
            <pc:sldMk cId="2008391954" sldId="1704"/>
            <ac:spMk id="54" creationId="{D46295B3-12B5-4915-A5A8-441CAF2B852C}"/>
          </ac:spMkLst>
        </pc:spChg>
        <pc:spChg chg="del">
          <ac:chgData name="Hamlet Markarian" userId="4926d2b407f31d77" providerId="LiveId" clId="{1C057F98-2CC4-49E3-A2E2-A804BE88845B}" dt="2021-05-05T21:12:23.025" v="2186" actId="478"/>
          <ac:spMkLst>
            <pc:docMk/>
            <pc:sldMk cId="2008391954" sldId="1704"/>
            <ac:spMk id="56" creationId="{94481C97-E92A-46C9-A35C-423CD5BDEFBF}"/>
          </ac:spMkLst>
        </pc:spChg>
        <pc:spChg chg="mod">
          <ac:chgData name="Hamlet Markarian" userId="4926d2b407f31d77" providerId="LiveId" clId="{1C057F98-2CC4-49E3-A2E2-A804BE88845B}" dt="2021-05-06T09:32:25.047" v="3985"/>
          <ac:spMkLst>
            <pc:docMk/>
            <pc:sldMk cId="2008391954" sldId="1704"/>
            <ac:spMk id="57" creationId="{B79FE3FB-DDD9-4C52-A866-E3982D872286}"/>
          </ac:spMkLst>
        </pc:spChg>
        <pc:spChg chg="del">
          <ac:chgData name="Hamlet Markarian" userId="4926d2b407f31d77" providerId="LiveId" clId="{1C057F98-2CC4-49E3-A2E2-A804BE88845B}" dt="2021-05-05T21:12:23.025" v="2186" actId="478"/>
          <ac:spMkLst>
            <pc:docMk/>
            <pc:sldMk cId="2008391954" sldId="1704"/>
            <ac:spMk id="58" creationId="{CB45AC60-A602-4994-91F3-BF8790DE69AF}"/>
          </ac:spMkLst>
        </pc:spChg>
        <pc:spChg chg="del">
          <ac:chgData name="Hamlet Markarian" userId="4926d2b407f31d77" providerId="LiveId" clId="{1C057F98-2CC4-49E3-A2E2-A804BE88845B}" dt="2021-05-05T21:12:23.025" v="2186" actId="478"/>
          <ac:spMkLst>
            <pc:docMk/>
            <pc:sldMk cId="2008391954" sldId="1704"/>
            <ac:spMk id="60" creationId="{92E4B4DD-846F-4B57-BE03-D73E23E91709}"/>
          </ac:spMkLst>
        </pc:spChg>
        <pc:spChg chg="del">
          <ac:chgData name="Hamlet Markarian" userId="4926d2b407f31d77" providerId="LiveId" clId="{1C057F98-2CC4-49E3-A2E2-A804BE88845B}" dt="2021-05-05T21:12:23.025" v="2186" actId="478"/>
          <ac:spMkLst>
            <pc:docMk/>
            <pc:sldMk cId="2008391954" sldId="1704"/>
            <ac:spMk id="61" creationId="{A73ECF04-87C7-40F5-8CA7-E0D51E36F36F}"/>
          </ac:spMkLst>
        </pc:spChg>
        <pc:spChg chg="del">
          <ac:chgData name="Hamlet Markarian" userId="4926d2b407f31d77" providerId="LiveId" clId="{1C057F98-2CC4-49E3-A2E2-A804BE88845B}" dt="2021-05-05T21:12:23.025" v="2186" actId="478"/>
          <ac:spMkLst>
            <pc:docMk/>
            <pc:sldMk cId="2008391954" sldId="1704"/>
            <ac:spMk id="62" creationId="{3F99AF0A-D336-47AA-8686-9A6EE07AD678}"/>
          </ac:spMkLst>
        </pc:spChg>
        <pc:spChg chg="del">
          <ac:chgData name="Hamlet Markarian" userId="4926d2b407f31d77" providerId="LiveId" clId="{1C057F98-2CC4-49E3-A2E2-A804BE88845B}" dt="2021-05-05T21:12:23.025" v="2186" actId="478"/>
          <ac:spMkLst>
            <pc:docMk/>
            <pc:sldMk cId="2008391954" sldId="1704"/>
            <ac:spMk id="64" creationId="{575D86BB-F4A9-43B5-86AE-D4F727D07F81}"/>
          </ac:spMkLst>
        </pc:spChg>
        <pc:spChg chg="del">
          <ac:chgData name="Hamlet Markarian" userId="4926d2b407f31d77" providerId="LiveId" clId="{1C057F98-2CC4-49E3-A2E2-A804BE88845B}" dt="2021-05-05T21:12:23.025" v="2186" actId="478"/>
          <ac:spMkLst>
            <pc:docMk/>
            <pc:sldMk cId="2008391954" sldId="1704"/>
            <ac:spMk id="65" creationId="{CAB33679-F6E9-4294-BA76-77F05F1C5CEA}"/>
          </ac:spMkLst>
        </pc:spChg>
        <pc:spChg chg="del">
          <ac:chgData name="Hamlet Markarian" userId="4926d2b407f31d77" providerId="LiveId" clId="{1C057F98-2CC4-49E3-A2E2-A804BE88845B}" dt="2021-05-05T21:12:23.025" v="2186" actId="478"/>
          <ac:spMkLst>
            <pc:docMk/>
            <pc:sldMk cId="2008391954" sldId="1704"/>
            <ac:spMk id="66" creationId="{4B18E98F-C857-42B0-A3C5-7F5F6FC211BA}"/>
          </ac:spMkLst>
        </pc:spChg>
        <pc:spChg chg="del">
          <ac:chgData name="Hamlet Markarian" userId="4926d2b407f31d77" providerId="LiveId" clId="{1C057F98-2CC4-49E3-A2E2-A804BE88845B}" dt="2021-05-05T21:12:23.025" v="2186" actId="478"/>
          <ac:spMkLst>
            <pc:docMk/>
            <pc:sldMk cId="2008391954" sldId="1704"/>
            <ac:spMk id="67" creationId="{CD6CE6ED-329E-4EEE-864D-949D170A2794}"/>
          </ac:spMkLst>
        </pc:spChg>
        <pc:spChg chg="del">
          <ac:chgData name="Hamlet Markarian" userId="4926d2b407f31d77" providerId="LiveId" clId="{1C057F98-2CC4-49E3-A2E2-A804BE88845B}" dt="2021-05-05T21:12:23.025" v="2186" actId="478"/>
          <ac:spMkLst>
            <pc:docMk/>
            <pc:sldMk cId="2008391954" sldId="1704"/>
            <ac:spMk id="68" creationId="{9E258CD6-4473-4A24-A62B-CC356119D971}"/>
          </ac:spMkLst>
        </pc:spChg>
        <pc:spChg chg="del">
          <ac:chgData name="Hamlet Markarian" userId="4926d2b407f31d77" providerId="LiveId" clId="{1C057F98-2CC4-49E3-A2E2-A804BE88845B}" dt="2021-05-05T21:12:23.025" v="2186" actId="478"/>
          <ac:spMkLst>
            <pc:docMk/>
            <pc:sldMk cId="2008391954" sldId="1704"/>
            <ac:spMk id="69" creationId="{C506CA6C-5DAA-4E34-B57A-4EA8355F3712}"/>
          </ac:spMkLst>
        </pc:spChg>
        <pc:spChg chg="del">
          <ac:chgData name="Hamlet Markarian" userId="4926d2b407f31d77" providerId="LiveId" clId="{1C057F98-2CC4-49E3-A2E2-A804BE88845B}" dt="2021-05-05T21:12:23.649" v="2187" actId="478"/>
          <ac:spMkLst>
            <pc:docMk/>
            <pc:sldMk cId="2008391954" sldId="1704"/>
            <ac:spMk id="70" creationId="{2CA6FA41-7ED9-4E00-B95E-0B93C0B07EFA}"/>
          </ac:spMkLst>
        </pc:spChg>
        <pc:spChg chg="del">
          <ac:chgData name="Hamlet Markarian" userId="4926d2b407f31d77" providerId="LiveId" clId="{1C057F98-2CC4-49E3-A2E2-A804BE88845B}" dt="2021-05-05T21:12:23.025" v="2186" actId="478"/>
          <ac:spMkLst>
            <pc:docMk/>
            <pc:sldMk cId="2008391954" sldId="1704"/>
            <ac:spMk id="71" creationId="{44900CF8-B7FB-42E5-911B-52610F33B7BA}"/>
          </ac:spMkLst>
        </pc:spChg>
        <pc:spChg chg="del">
          <ac:chgData name="Hamlet Markarian" userId="4926d2b407f31d77" providerId="LiveId" clId="{1C057F98-2CC4-49E3-A2E2-A804BE88845B}" dt="2021-05-05T21:12:23.025" v="2186" actId="478"/>
          <ac:spMkLst>
            <pc:docMk/>
            <pc:sldMk cId="2008391954" sldId="1704"/>
            <ac:spMk id="72" creationId="{2DDCBD56-F231-4DF8-9E04-3EBF08460C55}"/>
          </ac:spMkLst>
        </pc:spChg>
        <pc:spChg chg="add mod">
          <ac:chgData name="Hamlet Markarian" userId="4926d2b407f31d77" providerId="LiveId" clId="{1C057F98-2CC4-49E3-A2E2-A804BE88845B}" dt="2021-05-06T09:32:25.047" v="3985"/>
          <ac:spMkLst>
            <pc:docMk/>
            <pc:sldMk cId="2008391954" sldId="1704"/>
            <ac:spMk id="73" creationId="{10CB863B-8BC1-4157-AA03-ABAB400A2340}"/>
          </ac:spMkLst>
        </pc:spChg>
        <pc:spChg chg="add mod">
          <ac:chgData name="Hamlet Markarian" userId="4926d2b407f31d77" providerId="LiveId" clId="{1C057F98-2CC4-49E3-A2E2-A804BE88845B}" dt="2021-05-06T09:32:25.047" v="3985"/>
          <ac:spMkLst>
            <pc:docMk/>
            <pc:sldMk cId="2008391954" sldId="1704"/>
            <ac:spMk id="74" creationId="{23B46F8F-BAB5-40BE-9BCB-B6DF200D2139}"/>
          </ac:spMkLst>
        </pc:spChg>
        <pc:spChg chg="add mod">
          <ac:chgData name="Hamlet Markarian" userId="4926d2b407f31d77" providerId="LiveId" clId="{1C057F98-2CC4-49E3-A2E2-A804BE88845B}" dt="2021-05-06T09:32:25.047" v="3985"/>
          <ac:spMkLst>
            <pc:docMk/>
            <pc:sldMk cId="2008391954" sldId="1704"/>
            <ac:spMk id="75" creationId="{43905A9A-370C-473C-98FD-AE1BCEDE0A2D}"/>
          </ac:spMkLst>
        </pc:spChg>
        <pc:spChg chg="add mod">
          <ac:chgData name="Hamlet Markarian" userId="4926d2b407f31d77" providerId="LiveId" clId="{1C057F98-2CC4-49E3-A2E2-A804BE88845B}" dt="2021-05-06T09:32:25.047" v="3985"/>
          <ac:spMkLst>
            <pc:docMk/>
            <pc:sldMk cId="2008391954" sldId="1704"/>
            <ac:spMk id="76" creationId="{870EBEB6-6ACE-4816-B3F4-6E9F1EBCF06E}"/>
          </ac:spMkLst>
        </pc:spChg>
        <pc:spChg chg="add mod">
          <ac:chgData name="Hamlet Markarian" userId="4926d2b407f31d77" providerId="LiveId" clId="{1C057F98-2CC4-49E3-A2E2-A804BE88845B}" dt="2021-05-06T09:32:25.047" v="3985"/>
          <ac:spMkLst>
            <pc:docMk/>
            <pc:sldMk cId="2008391954" sldId="1704"/>
            <ac:spMk id="77" creationId="{6615B637-CC37-4BC7-A5C2-BFCA935BBDB3}"/>
          </ac:spMkLst>
        </pc:spChg>
        <pc:spChg chg="add mod">
          <ac:chgData name="Hamlet Markarian" userId="4926d2b407f31d77" providerId="LiveId" clId="{1C057F98-2CC4-49E3-A2E2-A804BE88845B}" dt="2021-05-06T09:32:25.047" v="3985"/>
          <ac:spMkLst>
            <pc:docMk/>
            <pc:sldMk cId="2008391954" sldId="1704"/>
            <ac:spMk id="78" creationId="{CE377642-A450-4F3E-AD07-14E7C3235885}"/>
          </ac:spMkLst>
        </pc:spChg>
        <pc:spChg chg="add mod">
          <ac:chgData name="Hamlet Markarian" userId="4926d2b407f31d77" providerId="LiveId" clId="{1C057F98-2CC4-49E3-A2E2-A804BE88845B}" dt="2021-05-06T09:32:25.047" v="3985"/>
          <ac:spMkLst>
            <pc:docMk/>
            <pc:sldMk cId="2008391954" sldId="1704"/>
            <ac:spMk id="79" creationId="{90C9EAB8-578F-4F00-BDAA-C15446DAB55C}"/>
          </ac:spMkLst>
        </pc:spChg>
        <pc:spChg chg="add mod">
          <ac:chgData name="Hamlet Markarian" userId="4926d2b407f31d77" providerId="LiveId" clId="{1C057F98-2CC4-49E3-A2E2-A804BE88845B}" dt="2021-05-06T09:32:25.047" v="3985"/>
          <ac:spMkLst>
            <pc:docMk/>
            <pc:sldMk cId="2008391954" sldId="1704"/>
            <ac:spMk id="80" creationId="{A24CB101-59C1-4CE9-A5E7-8B6DE973383D}"/>
          </ac:spMkLst>
        </pc:spChg>
        <pc:spChg chg="add mod">
          <ac:chgData name="Hamlet Markarian" userId="4926d2b407f31d77" providerId="LiveId" clId="{1C057F98-2CC4-49E3-A2E2-A804BE88845B}" dt="2021-05-06T09:32:25.047" v="3985"/>
          <ac:spMkLst>
            <pc:docMk/>
            <pc:sldMk cId="2008391954" sldId="1704"/>
            <ac:spMk id="81" creationId="{ECF72F2B-2BCD-44DA-9EA6-9CD668EF478A}"/>
          </ac:spMkLst>
        </pc:spChg>
        <pc:spChg chg="add mod">
          <ac:chgData name="Hamlet Markarian" userId="4926d2b407f31d77" providerId="LiveId" clId="{1C057F98-2CC4-49E3-A2E2-A804BE88845B}" dt="2021-05-06T09:32:25.047" v="3985"/>
          <ac:spMkLst>
            <pc:docMk/>
            <pc:sldMk cId="2008391954" sldId="1704"/>
            <ac:spMk id="82" creationId="{F8615038-5F15-4D01-A4C5-0F40B7BFF46A}"/>
          </ac:spMkLst>
        </pc:spChg>
        <pc:spChg chg="add mod">
          <ac:chgData name="Hamlet Markarian" userId="4926d2b407f31d77" providerId="LiveId" clId="{1C057F98-2CC4-49E3-A2E2-A804BE88845B}" dt="2021-05-06T09:32:25.047" v="3985"/>
          <ac:spMkLst>
            <pc:docMk/>
            <pc:sldMk cId="2008391954" sldId="1704"/>
            <ac:spMk id="84" creationId="{34458EC4-7BD2-45F7-BA21-7950FCDC4FA7}"/>
          </ac:spMkLst>
        </pc:spChg>
        <pc:spChg chg="add mod">
          <ac:chgData name="Hamlet Markarian" userId="4926d2b407f31d77" providerId="LiveId" clId="{1C057F98-2CC4-49E3-A2E2-A804BE88845B}" dt="2021-05-06T09:32:25.047" v="3985"/>
          <ac:spMkLst>
            <pc:docMk/>
            <pc:sldMk cId="2008391954" sldId="1704"/>
            <ac:spMk id="85" creationId="{A6C3BDD8-70DB-404C-9291-0E2884A1A8ED}"/>
          </ac:spMkLst>
        </pc:spChg>
        <pc:spChg chg="add mod">
          <ac:chgData name="Hamlet Markarian" userId="4926d2b407f31d77" providerId="LiveId" clId="{1C057F98-2CC4-49E3-A2E2-A804BE88845B}" dt="2021-05-06T09:32:25.047" v="3985"/>
          <ac:spMkLst>
            <pc:docMk/>
            <pc:sldMk cId="2008391954" sldId="1704"/>
            <ac:spMk id="86" creationId="{E0FE4408-5F96-43F8-8E16-F6B232C904EE}"/>
          </ac:spMkLst>
        </pc:spChg>
        <pc:spChg chg="add mod">
          <ac:chgData name="Hamlet Markarian" userId="4926d2b407f31d77" providerId="LiveId" clId="{1C057F98-2CC4-49E3-A2E2-A804BE88845B}" dt="2021-05-06T09:32:25.047" v="3985"/>
          <ac:spMkLst>
            <pc:docMk/>
            <pc:sldMk cId="2008391954" sldId="1704"/>
            <ac:spMk id="87" creationId="{109E0754-EF57-4209-AD69-03F85B91667E}"/>
          </ac:spMkLst>
        </pc:spChg>
        <pc:spChg chg="add mod">
          <ac:chgData name="Hamlet Markarian" userId="4926d2b407f31d77" providerId="LiveId" clId="{1C057F98-2CC4-49E3-A2E2-A804BE88845B}" dt="2021-05-06T09:32:25.047" v="3985"/>
          <ac:spMkLst>
            <pc:docMk/>
            <pc:sldMk cId="2008391954" sldId="1704"/>
            <ac:spMk id="92" creationId="{C3741F5A-02E5-4E64-B077-E1D164E73FEB}"/>
          </ac:spMkLst>
        </pc:spChg>
        <pc:spChg chg="add mod">
          <ac:chgData name="Hamlet Markarian" userId="4926d2b407f31d77" providerId="LiveId" clId="{1C057F98-2CC4-49E3-A2E2-A804BE88845B}" dt="2021-05-06T09:32:25.047" v="3985"/>
          <ac:spMkLst>
            <pc:docMk/>
            <pc:sldMk cId="2008391954" sldId="1704"/>
            <ac:spMk id="93" creationId="{70FD5D04-B988-4FB4-A7A0-BDA255A3979F}"/>
          </ac:spMkLst>
        </pc:spChg>
        <pc:spChg chg="add mod">
          <ac:chgData name="Hamlet Markarian" userId="4926d2b407f31d77" providerId="LiveId" clId="{1C057F98-2CC4-49E3-A2E2-A804BE88845B}" dt="2021-05-06T09:32:25.047" v="3985"/>
          <ac:spMkLst>
            <pc:docMk/>
            <pc:sldMk cId="2008391954" sldId="1704"/>
            <ac:spMk id="96" creationId="{1753B635-629B-4F29-9FB0-5730AF84010C}"/>
          </ac:spMkLst>
        </pc:spChg>
        <pc:spChg chg="add mod ord">
          <ac:chgData name="Hamlet Markarian" userId="4926d2b407f31d77" providerId="LiveId" clId="{1C057F98-2CC4-49E3-A2E2-A804BE88845B}" dt="2021-05-06T09:32:25.047" v="3985"/>
          <ac:spMkLst>
            <pc:docMk/>
            <pc:sldMk cId="2008391954" sldId="1704"/>
            <ac:spMk id="97" creationId="{1CC904BD-CB24-4BF2-9FFC-1E46D82085F7}"/>
          </ac:spMkLst>
        </pc:spChg>
        <pc:grpChg chg="del">
          <ac:chgData name="Hamlet Markarian" userId="4926d2b407f31d77" providerId="LiveId" clId="{1C057F98-2CC4-49E3-A2E2-A804BE88845B}" dt="2021-05-05T21:12:23.025" v="2186" actId="478"/>
          <ac:grpSpMkLst>
            <pc:docMk/>
            <pc:sldMk cId="2008391954" sldId="1704"/>
            <ac:grpSpMk id="21" creationId="{94EF192B-7906-4612-921D-4EA230EB2A79}"/>
          </ac:grpSpMkLst>
        </pc:grpChg>
        <pc:grpChg chg="mod ord">
          <ac:chgData name="Hamlet Markarian" userId="4926d2b407f31d77" providerId="LiveId" clId="{1C057F98-2CC4-49E3-A2E2-A804BE88845B}" dt="2021-05-06T09:32:25.047" v="3985"/>
          <ac:grpSpMkLst>
            <pc:docMk/>
            <pc:sldMk cId="2008391954" sldId="1704"/>
            <ac:grpSpMk id="34" creationId="{3FAD39AD-7134-47BF-BA71-B931D44C32CA}"/>
          </ac:grpSpMkLst>
        </pc:grpChg>
        <pc:picChg chg="mod">
          <ac:chgData name="Hamlet Markarian" userId="4926d2b407f31d77" providerId="LiveId" clId="{1C057F98-2CC4-49E3-A2E2-A804BE88845B}" dt="2021-05-06T09:32:25.047" v="3985"/>
          <ac:picMkLst>
            <pc:docMk/>
            <pc:sldMk cId="2008391954" sldId="1704"/>
            <ac:picMk id="55" creationId="{8949BDD1-2918-4A15-97B5-46AA812BFC63}"/>
          </ac:picMkLst>
        </pc:picChg>
        <pc:picChg chg="mod">
          <ac:chgData name="Hamlet Markarian" userId="4926d2b407f31d77" providerId="LiveId" clId="{1C057F98-2CC4-49E3-A2E2-A804BE88845B}" dt="2021-05-06T09:32:25.047" v="3985"/>
          <ac:picMkLst>
            <pc:docMk/>
            <pc:sldMk cId="2008391954" sldId="1704"/>
            <ac:picMk id="59" creationId="{B9526696-E983-4EDA-8A8C-E710C71CB59C}"/>
          </ac:picMkLst>
        </pc:picChg>
        <pc:picChg chg="mod">
          <ac:chgData name="Hamlet Markarian" userId="4926d2b407f31d77" providerId="LiveId" clId="{1C057F98-2CC4-49E3-A2E2-A804BE88845B}" dt="2021-05-06T09:32:25.047" v="3985"/>
          <ac:picMkLst>
            <pc:docMk/>
            <pc:sldMk cId="2008391954" sldId="1704"/>
            <ac:picMk id="63" creationId="{42E5420B-3090-4C28-A5A9-60807EFF2A15}"/>
          </ac:picMkLst>
        </pc:picChg>
        <pc:cxnChg chg="add mod">
          <ac:chgData name="Hamlet Markarian" userId="4926d2b407f31d77" providerId="LiveId" clId="{1C057F98-2CC4-49E3-A2E2-A804BE88845B}" dt="2021-05-06T09:32:25.047" v="3985"/>
          <ac:cxnSpMkLst>
            <pc:docMk/>
            <pc:sldMk cId="2008391954" sldId="1704"/>
            <ac:cxnSpMk id="83" creationId="{EC99FD69-59AD-4D04-8563-8C648E230CD2}"/>
          </ac:cxnSpMkLst>
        </pc:cxnChg>
        <pc:cxnChg chg="add mod">
          <ac:chgData name="Hamlet Markarian" userId="4926d2b407f31d77" providerId="LiveId" clId="{1C057F98-2CC4-49E3-A2E2-A804BE88845B}" dt="2021-05-06T09:32:25.047" v="3985"/>
          <ac:cxnSpMkLst>
            <pc:docMk/>
            <pc:sldMk cId="2008391954" sldId="1704"/>
            <ac:cxnSpMk id="88" creationId="{9558B814-D3AA-4707-92CE-432AA03F2FC5}"/>
          </ac:cxnSpMkLst>
        </pc:cxnChg>
        <pc:cxnChg chg="add mod">
          <ac:chgData name="Hamlet Markarian" userId="4926d2b407f31d77" providerId="LiveId" clId="{1C057F98-2CC4-49E3-A2E2-A804BE88845B}" dt="2021-05-06T09:32:25.047" v="3985"/>
          <ac:cxnSpMkLst>
            <pc:docMk/>
            <pc:sldMk cId="2008391954" sldId="1704"/>
            <ac:cxnSpMk id="89" creationId="{821536D4-091C-4476-A308-AB7D6D1F3D9F}"/>
          </ac:cxnSpMkLst>
        </pc:cxnChg>
        <pc:cxnChg chg="add mod">
          <ac:chgData name="Hamlet Markarian" userId="4926d2b407f31d77" providerId="LiveId" clId="{1C057F98-2CC4-49E3-A2E2-A804BE88845B}" dt="2021-05-06T09:32:25.047" v="3985"/>
          <ac:cxnSpMkLst>
            <pc:docMk/>
            <pc:sldMk cId="2008391954" sldId="1704"/>
            <ac:cxnSpMk id="90" creationId="{E27695D9-9C9A-45F3-B407-2FE75F5F67EA}"/>
          </ac:cxnSpMkLst>
        </pc:cxnChg>
        <pc:cxnChg chg="add mod">
          <ac:chgData name="Hamlet Markarian" userId="4926d2b407f31d77" providerId="LiveId" clId="{1C057F98-2CC4-49E3-A2E2-A804BE88845B}" dt="2021-05-06T09:32:25.047" v="3985"/>
          <ac:cxnSpMkLst>
            <pc:docMk/>
            <pc:sldMk cId="2008391954" sldId="1704"/>
            <ac:cxnSpMk id="91" creationId="{1E9159B7-E72B-4519-98B3-CD038046BCC2}"/>
          </ac:cxnSpMkLst>
        </pc:cxnChg>
        <pc:cxnChg chg="add mod">
          <ac:chgData name="Hamlet Markarian" userId="4926d2b407f31d77" providerId="LiveId" clId="{1C057F98-2CC4-49E3-A2E2-A804BE88845B}" dt="2021-05-06T09:32:25.047" v="3985"/>
          <ac:cxnSpMkLst>
            <pc:docMk/>
            <pc:sldMk cId="2008391954" sldId="1704"/>
            <ac:cxnSpMk id="94" creationId="{8A2646FE-B1D3-4486-A3BC-1D5DB44F7E52}"/>
          </ac:cxnSpMkLst>
        </pc:cxnChg>
        <pc:cxnChg chg="add mod">
          <ac:chgData name="Hamlet Markarian" userId="4926d2b407f31d77" providerId="LiveId" clId="{1C057F98-2CC4-49E3-A2E2-A804BE88845B}" dt="2021-05-06T09:32:25.047" v="3985"/>
          <ac:cxnSpMkLst>
            <pc:docMk/>
            <pc:sldMk cId="2008391954" sldId="1704"/>
            <ac:cxnSpMk id="95" creationId="{10E21BE7-9072-40D3-A140-BC03B140469A}"/>
          </ac:cxnSpMkLst>
        </pc:cxnChg>
      </pc:sldChg>
      <pc:sldChg chg="addSp delSp modSp add mod">
        <pc:chgData name="Hamlet Markarian" userId="4926d2b407f31d77" providerId="LiveId" clId="{1C057F98-2CC4-49E3-A2E2-A804BE88845B}" dt="2021-05-06T09:32:25.047" v="3985"/>
        <pc:sldMkLst>
          <pc:docMk/>
          <pc:sldMk cId="3322737892" sldId="1705"/>
        </pc:sldMkLst>
        <pc:spChg chg="mod">
          <ac:chgData name="Hamlet Markarian" userId="4926d2b407f31d77" providerId="LiveId" clId="{1C057F98-2CC4-49E3-A2E2-A804BE88845B}" dt="2021-05-06T09:32:25.047" v="3985"/>
          <ac:spMkLst>
            <pc:docMk/>
            <pc:sldMk cId="3322737892" sldId="1705"/>
            <ac:spMk id="5" creationId="{BC01E833-A438-4C2A-AF28-2B402D7F80E5}"/>
          </ac:spMkLst>
        </pc:spChg>
        <pc:spChg chg="mod">
          <ac:chgData name="Hamlet Markarian" userId="4926d2b407f31d77" providerId="LiveId" clId="{1C057F98-2CC4-49E3-A2E2-A804BE88845B}" dt="2021-05-06T09:32:25.047" v="3985"/>
          <ac:spMkLst>
            <pc:docMk/>
            <pc:sldMk cId="3322737892" sldId="1705"/>
            <ac:spMk id="35" creationId="{0F9A0D7E-7FCF-48DF-BAE9-C32DF98CD62E}"/>
          </ac:spMkLst>
        </pc:spChg>
        <pc:spChg chg="mod">
          <ac:chgData name="Hamlet Markarian" userId="4926d2b407f31d77" providerId="LiveId" clId="{1C057F98-2CC4-49E3-A2E2-A804BE88845B}" dt="2021-05-06T09:32:25.047" v="3985"/>
          <ac:spMkLst>
            <pc:docMk/>
            <pc:sldMk cId="3322737892" sldId="1705"/>
            <ac:spMk id="36" creationId="{1968768D-6339-4F5B-BEA1-B14758316542}"/>
          </ac:spMkLst>
        </pc:spChg>
        <pc:spChg chg="mod">
          <ac:chgData name="Hamlet Markarian" userId="4926d2b407f31d77" providerId="LiveId" clId="{1C057F98-2CC4-49E3-A2E2-A804BE88845B}" dt="2021-05-06T09:32:25.047" v="3985"/>
          <ac:spMkLst>
            <pc:docMk/>
            <pc:sldMk cId="3322737892" sldId="1705"/>
            <ac:spMk id="37" creationId="{D00EE6FC-9BEE-4094-AF77-930CBC86E46A}"/>
          </ac:spMkLst>
        </pc:spChg>
        <pc:spChg chg="mod">
          <ac:chgData name="Hamlet Markarian" userId="4926d2b407f31d77" providerId="LiveId" clId="{1C057F98-2CC4-49E3-A2E2-A804BE88845B}" dt="2021-05-06T09:32:25.047" v="3985"/>
          <ac:spMkLst>
            <pc:docMk/>
            <pc:sldMk cId="3322737892" sldId="1705"/>
            <ac:spMk id="38" creationId="{E3EDC7FE-AAA2-41C2-8108-57A0FA8ADF4A}"/>
          </ac:spMkLst>
        </pc:spChg>
        <pc:spChg chg="mod">
          <ac:chgData name="Hamlet Markarian" userId="4926d2b407f31d77" providerId="LiveId" clId="{1C057F98-2CC4-49E3-A2E2-A804BE88845B}" dt="2021-05-06T09:32:25.047" v="3985"/>
          <ac:spMkLst>
            <pc:docMk/>
            <pc:sldMk cId="3322737892" sldId="1705"/>
            <ac:spMk id="39" creationId="{3B13F559-20C8-4B24-A0FF-2A57318C2A51}"/>
          </ac:spMkLst>
        </pc:spChg>
        <pc:spChg chg="mod">
          <ac:chgData name="Hamlet Markarian" userId="4926d2b407f31d77" providerId="LiveId" clId="{1C057F98-2CC4-49E3-A2E2-A804BE88845B}" dt="2021-05-06T09:32:25.047" v="3985"/>
          <ac:spMkLst>
            <pc:docMk/>
            <pc:sldMk cId="3322737892" sldId="1705"/>
            <ac:spMk id="40" creationId="{0CC46578-DA7F-4BB8-9868-87C76AF7AD9E}"/>
          </ac:spMkLst>
        </pc:spChg>
        <pc:spChg chg="add mod">
          <ac:chgData name="Hamlet Markarian" userId="4926d2b407f31d77" providerId="LiveId" clId="{1C057F98-2CC4-49E3-A2E2-A804BE88845B}" dt="2021-05-06T09:32:25.047" v="3985"/>
          <ac:spMkLst>
            <pc:docMk/>
            <pc:sldMk cId="3322737892" sldId="1705"/>
            <ac:spMk id="41" creationId="{372F270A-64CD-4371-89FB-6A7A7EA416AB}"/>
          </ac:spMkLst>
        </pc:spChg>
        <pc:spChg chg="add del mod">
          <ac:chgData name="Hamlet Markarian" userId="4926d2b407f31d77" providerId="LiveId" clId="{1C057F98-2CC4-49E3-A2E2-A804BE88845B}" dt="2021-05-05T23:11:15.332" v="3091" actId="478"/>
          <ac:spMkLst>
            <pc:docMk/>
            <pc:sldMk cId="3322737892" sldId="1705"/>
            <ac:spMk id="42" creationId="{D278D744-CF31-456D-BD7D-CB9987B12316}"/>
          </ac:spMkLst>
        </pc:spChg>
        <pc:spChg chg="add mod ord">
          <ac:chgData name="Hamlet Markarian" userId="4926d2b407f31d77" providerId="LiveId" clId="{1C057F98-2CC4-49E3-A2E2-A804BE88845B}" dt="2021-05-06T09:32:25.047" v="3985"/>
          <ac:spMkLst>
            <pc:docMk/>
            <pc:sldMk cId="3322737892" sldId="1705"/>
            <ac:spMk id="48" creationId="{7D1C7429-C93C-4568-BE18-D4AB8A11A0B9}"/>
          </ac:spMkLst>
        </pc:spChg>
        <pc:spChg chg="add mod">
          <ac:chgData name="Hamlet Markarian" userId="4926d2b407f31d77" providerId="LiveId" clId="{1C057F98-2CC4-49E3-A2E2-A804BE88845B}" dt="2021-05-06T09:32:25.047" v="3985"/>
          <ac:spMkLst>
            <pc:docMk/>
            <pc:sldMk cId="3322737892" sldId="1705"/>
            <ac:spMk id="49" creationId="{0221FE8C-9D06-4F3E-8C16-89428BF0F601}"/>
          </ac:spMkLst>
        </pc:spChg>
        <pc:spChg chg="add mod">
          <ac:chgData name="Hamlet Markarian" userId="4926d2b407f31d77" providerId="LiveId" clId="{1C057F98-2CC4-49E3-A2E2-A804BE88845B}" dt="2021-05-06T09:32:25.047" v="3985"/>
          <ac:spMkLst>
            <pc:docMk/>
            <pc:sldMk cId="3322737892" sldId="1705"/>
            <ac:spMk id="50" creationId="{D44B92C9-C3C3-4200-AB80-DD31C52C98CA}"/>
          </ac:spMkLst>
        </pc:spChg>
        <pc:spChg chg="add mod">
          <ac:chgData name="Hamlet Markarian" userId="4926d2b407f31d77" providerId="LiveId" clId="{1C057F98-2CC4-49E3-A2E2-A804BE88845B}" dt="2021-05-06T09:32:25.047" v="3985"/>
          <ac:spMkLst>
            <pc:docMk/>
            <pc:sldMk cId="3322737892" sldId="1705"/>
            <ac:spMk id="51" creationId="{21CD3982-73C4-4613-A383-D481582CF7D9}"/>
          </ac:spMkLst>
        </pc:spChg>
        <pc:spChg chg="add mod">
          <ac:chgData name="Hamlet Markarian" userId="4926d2b407f31d77" providerId="LiveId" clId="{1C057F98-2CC4-49E3-A2E2-A804BE88845B}" dt="2021-05-06T09:32:25.047" v="3985"/>
          <ac:spMkLst>
            <pc:docMk/>
            <pc:sldMk cId="3322737892" sldId="1705"/>
            <ac:spMk id="52" creationId="{3CE6819C-CB1B-49B8-95AC-C2E9B0E03533}"/>
          </ac:spMkLst>
        </pc:spChg>
        <pc:spChg chg="add mod">
          <ac:chgData name="Hamlet Markarian" userId="4926d2b407f31d77" providerId="LiveId" clId="{1C057F98-2CC4-49E3-A2E2-A804BE88845B}" dt="2021-05-06T09:32:25.047" v="3985"/>
          <ac:spMkLst>
            <pc:docMk/>
            <pc:sldMk cId="3322737892" sldId="1705"/>
            <ac:spMk id="53" creationId="{9A57CF07-BE61-49EA-AE88-9E718C5F081E}"/>
          </ac:spMkLst>
        </pc:spChg>
        <pc:spChg chg="add mod">
          <ac:chgData name="Hamlet Markarian" userId="4926d2b407f31d77" providerId="LiveId" clId="{1C057F98-2CC4-49E3-A2E2-A804BE88845B}" dt="2021-05-06T09:32:25.047" v="3985"/>
          <ac:spMkLst>
            <pc:docMk/>
            <pc:sldMk cId="3322737892" sldId="1705"/>
            <ac:spMk id="54" creationId="{1482C43F-A3E8-47C1-8770-7DD6F477996A}"/>
          </ac:spMkLst>
        </pc:spChg>
        <pc:spChg chg="mod">
          <ac:chgData name="Hamlet Markarian" userId="4926d2b407f31d77" providerId="LiveId" clId="{1C057F98-2CC4-49E3-A2E2-A804BE88845B}" dt="2021-05-06T09:32:25.047" v="3985"/>
          <ac:spMkLst>
            <pc:docMk/>
            <pc:sldMk cId="3322737892" sldId="1705"/>
            <ac:spMk id="57" creationId="{B79FE3FB-DDD9-4C52-A866-E3982D872286}"/>
          </ac:spMkLst>
        </pc:spChg>
        <pc:spChg chg="mod">
          <ac:chgData name="Hamlet Markarian" userId="4926d2b407f31d77" providerId="LiveId" clId="{1C057F98-2CC4-49E3-A2E2-A804BE88845B}" dt="2021-05-06T09:32:25.047" v="3985"/>
          <ac:spMkLst>
            <pc:docMk/>
            <pc:sldMk cId="3322737892" sldId="1705"/>
            <ac:spMk id="58" creationId="{0BF5EC4D-7B33-452D-822D-5E80759B7204}"/>
          </ac:spMkLst>
        </pc:spChg>
        <pc:spChg chg="mod">
          <ac:chgData name="Hamlet Markarian" userId="4926d2b407f31d77" providerId="LiveId" clId="{1C057F98-2CC4-49E3-A2E2-A804BE88845B}" dt="2021-05-06T09:32:25.047" v="3985"/>
          <ac:spMkLst>
            <pc:docMk/>
            <pc:sldMk cId="3322737892" sldId="1705"/>
            <ac:spMk id="60" creationId="{E24EC8EE-F9F8-4CB5-BE66-3A032A8EB514}"/>
          </ac:spMkLst>
        </pc:spChg>
        <pc:spChg chg="mod">
          <ac:chgData name="Hamlet Markarian" userId="4926d2b407f31d77" providerId="LiveId" clId="{1C057F98-2CC4-49E3-A2E2-A804BE88845B}" dt="2021-05-06T09:32:25.047" v="3985"/>
          <ac:spMkLst>
            <pc:docMk/>
            <pc:sldMk cId="3322737892" sldId="1705"/>
            <ac:spMk id="61" creationId="{CA2292A0-5D85-452F-A329-7A1BD639E581}"/>
          </ac:spMkLst>
        </pc:spChg>
        <pc:spChg chg="add mod">
          <ac:chgData name="Hamlet Markarian" userId="4926d2b407f31d77" providerId="LiveId" clId="{1C057F98-2CC4-49E3-A2E2-A804BE88845B}" dt="2021-05-06T09:32:25.047" v="3985"/>
          <ac:spMkLst>
            <pc:docMk/>
            <pc:sldMk cId="3322737892" sldId="1705"/>
            <ac:spMk id="62" creationId="{49E84DB5-AE59-4193-9341-CC35311607AD}"/>
          </ac:spMkLst>
        </pc:spChg>
        <pc:spChg chg="add mod">
          <ac:chgData name="Hamlet Markarian" userId="4926d2b407f31d77" providerId="LiveId" clId="{1C057F98-2CC4-49E3-A2E2-A804BE88845B}" dt="2021-05-06T09:32:25.047" v="3985"/>
          <ac:spMkLst>
            <pc:docMk/>
            <pc:sldMk cId="3322737892" sldId="1705"/>
            <ac:spMk id="64" creationId="{BC85FE73-21C3-4391-82DF-3319DC1DF4F2}"/>
          </ac:spMkLst>
        </pc:spChg>
        <pc:spChg chg="add del mod">
          <ac:chgData name="Hamlet Markarian" userId="4926d2b407f31d77" providerId="LiveId" clId="{1C057F98-2CC4-49E3-A2E2-A804BE88845B}" dt="2021-05-05T23:11:05.876" v="3089" actId="478"/>
          <ac:spMkLst>
            <pc:docMk/>
            <pc:sldMk cId="3322737892" sldId="1705"/>
            <ac:spMk id="65" creationId="{1AB75882-9798-4E7A-AFEB-BDFC4A723132}"/>
          </ac:spMkLst>
        </pc:spChg>
        <pc:spChg chg="add del mod">
          <ac:chgData name="Hamlet Markarian" userId="4926d2b407f31d77" providerId="LiveId" clId="{1C057F98-2CC4-49E3-A2E2-A804BE88845B}" dt="2021-05-05T23:11:05.876" v="3089" actId="478"/>
          <ac:spMkLst>
            <pc:docMk/>
            <pc:sldMk cId="3322737892" sldId="1705"/>
            <ac:spMk id="66" creationId="{F0EACD3D-A203-446A-8A31-142047BF46B7}"/>
          </ac:spMkLst>
        </pc:spChg>
        <pc:spChg chg="add del mod">
          <ac:chgData name="Hamlet Markarian" userId="4926d2b407f31d77" providerId="LiveId" clId="{1C057F98-2CC4-49E3-A2E2-A804BE88845B}" dt="2021-05-05T23:11:05.876" v="3089" actId="478"/>
          <ac:spMkLst>
            <pc:docMk/>
            <pc:sldMk cId="3322737892" sldId="1705"/>
            <ac:spMk id="67" creationId="{CBB0C457-F3AA-4486-BC77-8F3D07040F69}"/>
          </ac:spMkLst>
        </pc:spChg>
        <pc:spChg chg="add del mod">
          <ac:chgData name="Hamlet Markarian" userId="4926d2b407f31d77" providerId="LiveId" clId="{1C057F98-2CC4-49E3-A2E2-A804BE88845B}" dt="2021-05-05T23:11:05.876" v="3089" actId="478"/>
          <ac:spMkLst>
            <pc:docMk/>
            <pc:sldMk cId="3322737892" sldId="1705"/>
            <ac:spMk id="68" creationId="{E9B553C0-0638-4C29-A397-52B2653A5089}"/>
          </ac:spMkLst>
        </pc:spChg>
        <pc:spChg chg="add mod">
          <ac:chgData name="Hamlet Markarian" userId="4926d2b407f31d77" providerId="LiveId" clId="{1C057F98-2CC4-49E3-A2E2-A804BE88845B}" dt="2021-05-06T09:32:25.047" v="3985"/>
          <ac:spMkLst>
            <pc:docMk/>
            <pc:sldMk cId="3322737892" sldId="1705"/>
            <ac:spMk id="69" creationId="{B9B6E91B-B394-4E80-91EA-641F07A05CD8}"/>
          </ac:spMkLst>
        </pc:spChg>
        <pc:spChg chg="add mod">
          <ac:chgData name="Hamlet Markarian" userId="4926d2b407f31d77" providerId="LiveId" clId="{1C057F98-2CC4-49E3-A2E2-A804BE88845B}" dt="2021-05-06T09:32:25.047" v="3985"/>
          <ac:spMkLst>
            <pc:docMk/>
            <pc:sldMk cId="3322737892" sldId="1705"/>
            <ac:spMk id="71" creationId="{B2F2A74C-5825-4332-868C-E780E4202335}"/>
          </ac:spMkLst>
        </pc:spChg>
        <pc:spChg chg="add mod">
          <ac:chgData name="Hamlet Markarian" userId="4926d2b407f31d77" providerId="LiveId" clId="{1C057F98-2CC4-49E3-A2E2-A804BE88845B}" dt="2021-05-06T09:32:25.047" v="3985"/>
          <ac:spMkLst>
            <pc:docMk/>
            <pc:sldMk cId="3322737892" sldId="1705"/>
            <ac:spMk id="72" creationId="{EB5EB99C-6B68-41A5-B863-D68F6B51FF9D}"/>
          </ac:spMkLst>
        </pc:spChg>
        <pc:spChg chg="del">
          <ac:chgData name="Hamlet Markarian" userId="4926d2b407f31d77" providerId="LiveId" clId="{1C057F98-2CC4-49E3-A2E2-A804BE88845B}" dt="2021-05-05T21:15:53.585" v="2223" actId="478"/>
          <ac:spMkLst>
            <pc:docMk/>
            <pc:sldMk cId="3322737892" sldId="1705"/>
            <ac:spMk id="73" creationId="{10CB863B-8BC1-4157-AA03-ABAB400A2340}"/>
          </ac:spMkLst>
        </pc:spChg>
        <pc:spChg chg="del">
          <ac:chgData name="Hamlet Markarian" userId="4926d2b407f31d77" providerId="LiveId" clId="{1C057F98-2CC4-49E3-A2E2-A804BE88845B}" dt="2021-05-05T21:15:53.585" v="2223" actId="478"/>
          <ac:spMkLst>
            <pc:docMk/>
            <pc:sldMk cId="3322737892" sldId="1705"/>
            <ac:spMk id="74" creationId="{23B46F8F-BAB5-40BE-9BCB-B6DF200D2139}"/>
          </ac:spMkLst>
        </pc:spChg>
        <pc:spChg chg="del">
          <ac:chgData name="Hamlet Markarian" userId="4926d2b407f31d77" providerId="LiveId" clId="{1C057F98-2CC4-49E3-A2E2-A804BE88845B}" dt="2021-05-05T21:15:53.585" v="2223" actId="478"/>
          <ac:spMkLst>
            <pc:docMk/>
            <pc:sldMk cId="3322737892" sldId="1705"/>
            <ac:spMk id="75" creationId="{43905A9A-370C-473C-98FD-AE1BCEDE0A2D}"/>
          </ac:spMkLst>
        </pc:spChg>
        <pc:spChg chg="del">
          <ac:chgData name="Hamlet Markarian" userId="4926d2b407f31d77" providerId="LiveId" clId="{1C057F98-2CC4-49E3-A2E2-A804BE88845B}" dt="2021-05-05T21:15:53.585" v="2223" actId="478"/>
          <ac:spMkLst>
            <pc:docMk/>
            <pc:sldMk cId="3322737892" sldId="1705"/>
            <ac:spMk id="76" creationId="{870EBEB6-6ACE-4816-B3F4-6E9F1EBCF06E}"/>
          </ac:spMkLst>
        </pc:spChg>
        <pc:spChg chg="del">
          <ac:chgData name="Hamlet Markarian" userId="4926d2b407f31d77" providerId="LiveId" clId="{1C057F98-2CC4-49E3-A2E2-A804BE88845B}" dt="2021-05-05T21:15:53.585" v="2223" actId="478"/>
          <ac:spMkLst>
            <pc:docMk/>
            <pc:sldMk cId="3322737892" sldId="1705"/>
            <ac:spMk id="77" creationId="{6615B637-CC37-4BC7-A5C2-BFCA935BBDB3}"/>
          </ac:spMkLst>
        </pc:spChg>
        <pc:spChg chg="del">
          <ac:chgData name="Hamlet Markarian" userId="4926d2b407f31d77" providerId="LiveId" clId="{1C057F98-2CC4-49E3-A2E2-A804BE88845B}" dt="2021-05-05T21:15:53.585" v="2223" actId="478"/>
          <ac:spMkLst>
            <pc:docMk/>
            <pc:sldMk cId="3322737892" sldId="1705"/>
            <ac:spMk id="78" creationId="{CE377642-A450-4F3E-AD07-14E7C3235885}"/>
          </ac:spMkLst>
        </pc:spChg>
        <pc:spChg chg="del">
          <ac:chgData name="Hamlet Markarian" userId="4926d2b407f31d77" providerId="LiveId" clId="{1C057F98-2CC4-49E3-A2E2-A804BE88845B}" dt="2021-05-05T21:15:53.585" v="2223" actId="478"/>
          <ac:spMkLst>
            <pc:docMk/>
            <pc:sldMk cId="3322737892" sldId="1705"/>
            <ac:spMk id="79" creationId="{90C9EAB8-578F-4F00-BDAA-C15446DAB55C}"/>
          </ac:spMkLst>
        </pc:spChg>
        <pc:spChg chg="del">
          <ac:chgData name="Hamlet Markarian" userId="4926d2b407f31d77" providerId="LiveId" clId="{1C057F98-2CC4-49E3-A2E2-A804BE88845B}" dt="2021-05-05T21:15:53.585" v="2223" actId="478"/>
          <ac:spMkLst>
            <pc:docMk/>
            <pc:sldMk cId="3322737892" sldId="1705"/>
            <ac:spMk id="80" creationId="{A24CB101-59C1-4CE9-A5E7-8B6DE973383D}"/>
          </ac:spMkLst>
        </pc:spChg>
        <pc:spChg chg="del">
          <ac:chgData name="Hamlet Markarian" userId="4926d2b407f31d77" providerId="LiveId" clId="{1C057F98-2CC4-49E3-A2E2-A804BE88845B}" dt="2021-05-05T21:15:53.585" v="2223" actId="478"/>
          <ac:spMkLst>
            <pc:docMk/>
            <pc:sldMk cId="3322737892" sldId="1705"/>
            <ac:spMk id="81" creationId="{ECF72F2B-2BCD-44DA-9EA6-9CD668EF478A}"/>
          </ac:spMkLst>
        </pc:spChg>
        <pc:spChg chg="del">
          <ac:chgData name="Hamlet Markarian" userId="4926d2b407f31d77" providerId="LiveId" clId="{1C057F98-2CC4-49E3-A2E2-A804BE88845B}" dt="2021-05-05T21:15:53.585" v="2223" actId="478"/>
          <ac:spMkLst>
            <pc:docMk/>
            <pc:sldMk cId="3322737892" sldId="1705"/>
            <ac:spMk id="82" creationId="{F8615038-5F15-4D01-A4C5-0F40B7BFF46A}"/>
          </ac:spMkLst>
        </pc:spChg>
        <pc:spChg chg="del">
          <ac:chgData name="Hamlet Markarian" userId="4926d2b407f31d77" providerId="LiveId" clId="{1C057F98-2CC4-49E3-A2E2-A804BE88845B}" dt="2021-05-05T21:15:53.585" v="2223" actId="478"/>
          <ac:spMkLst>
            <pc:docMk/>
            <pc:sldMk cId="3322737892" sldId="1705"/>
            <ac:spMk id="84" creationId="{34458EC4-7BD2-45F7-BA21-7950FCDC4FA7}"/>
          </ac:spMkLst>
        </pc:spChg>
        <pc:spChg chg="del">
          <ac:chgData name="Hamlet Markarian" userId="4926d2b407f31d77" providerId="LiveId" clId="{1C057F98-2CC4-49E3-A2E2-A804BE88845B}" dt="2021-05-05T21:15:53.585" v="2223" actId="478"/>
          <ac:spMkLst>
            <pc:docMk/>
            <pc:sldMk cId="3322737892" sldId="1705"/>
            <ac:spMk id="85" creationId="{A6C3BDD8-70DB-404C-9291-0E2884A1A8ED}"/>
          </ac:spMkLst>
        </pc:spChg>
        <pc:spChg chg="del">
          <ac:chgData name="Hamlet Markarian" userId="4926d2b407f31d77" providerId="LiveId" clId="{1C057F98-2CC4-49E3-A2E2-A804BE88845B}" dt="2021-05-05T21:15:53.585" v="2223" actId="478"/>
          <ac:spMkLst>
            <pc:docMk/>
            <pc:sldMk cId="3322737892" sldId="1705"/>
            <ac:spMk id="86" creationId="{E0FE4408-5F96-43F8-8E16-F6B232C904EE}"/>
          </ac:spMkLst>
        </pc:spChg>
        <pc:spChg chg="del">
          <ac:chgData name="Hamlet Markarian" userId="4926d2b407f31d77" providerId="LiveId" clId="{1C057F98-2CC4-49E3-A2E2-A804BE88845B}" dt="2021-05-05T21:15:53.585" v="2223" actId="478"/>
          <ac:spMkLst>
            <pc:docMk/>
            <pc:sldMk cId="3322737892" sldId="1705"/>
            <ac:spMk id="87" creationId="{109E0754-EF57-4209-AD69-03F85B91667E}"/>
          </ac:spMkLst>
        </pc:spChg>
        <pc:spChg chg="del">
          <ac:chgData name="Hamlet Markarian" userId="4926d2b407f31d77" providerId="LiveId" clId="{1C057F98-2CC4-49E3-A2E2-A804BE88845B}" dt="2021-05-05T21:15:53.585" v="2223" actId="478"/>
          <ac:spMkLst>
            <pc:docMk/>
            <pc:sldMk cId="3322737892" sldId="1705"/>
            <ac:spMk id="92" creationId="{C3741F5A-02E5-4E64-B077-E1D164E73FEB}"/>
          </ac:spMkLst>
        </pc:spChg>
        <pc:spChg chg="del">
          <ac:chgData name="Hamlet Markarian" userId="4926d2b407f31d77" providerId="LiveId" clId="{1C057F98-2CC4-49E3-A2E2-A804BE88845B}" dt="2021-05-05T21:15:53.585" v="2223" actId="478"/>
          <ac:spMkLst>
            <pc:docMk/>
            <pc:sldMk cId="3322737892" sldId="1705"/>
            <ac:spMk id="93" creationId="{70FD5D04-B988-4FB4-A7A0-BDA255A3979F}"/>
          </ac:spMkLst>
        </pc:spChg>
        <pc:spChg chg="del">
          <ac:chgData name="Hamlet Markarian" userId="4926d2b407f31d77" providerId="LiveId" clId="{1C057F98-2CC4-49E3-A2E2-A804BE88845B}" dt="2021-05-05T21:15:53.585" v="2223" actId="478"/>
          <ac:spMkLst>
            <pc:docMk/>
            <pc:sldMk cId="3322737892" sldId="1705"/>
            <ac:spMk id="96" creationId="{1753B635-629B-4F29-9FB0-5730AF84010C}"/>
          </ac:spMkLst>
        </pc:spChg>
        <pc:spChg chg="del">
          <ac:chgData name="Hamlet Markarian" userId="4926d2b407f31d77" providerId="LiveId" clId="{1C057F98-2CC4-49E3-A2E2-A804BE88845B}" dt="2021-05-05T21:15:54.161" v="2224" actId="478"/>
          <ac:spMkLst>
            <pc:docMk/>
            <pc:sldMk cId="3322737892" sldId="1705"/>
            <ac:spMk id="97" creationId="{1CC904BD-CB24-4BF2-9FFC-1E46D82085F7}"/>
          </ac:spMkLst>
        </pc:spChg>
        <pc:grpChg chg="mod">
          <ac:chgData name="Hamlet Markarian" userId="4926d2b407f31d77" providerId="LiveId" clId="{1C057F98-2CC4-49E3-A2E2-A804BE88845B}" dt="2021-05-06T09:32:25.047" v="3985"/>
          <ac:grpSpMkLst>
            <pc:docMk/>
            <pc:sldMk cId="3322737892" sldId="1705"/>
            <ac:grpSpMk id="34" creationId="{3FAD39AD-7134-47BF-BA71-B931D44C32CA}"/>
          </ac:grpSpMkLst>
        </pc:grpChg>
        <pc:grpChg chg="add mod">
          <ac:chgData name="Hamlet Markarian" userId="4926d2b407f31d77" providerId="LiveId" clId="{1C057F98-2CC4-49E3-A2E2-A804BE88845B}" dt="2021-05-06T09:32:25.047" v="3985"/>
          <ac:grpSpMkLst>
            <pc:docMk/>
            <pc:sldMk cId="3322737892" sldId="1705"/>
            <ac:grpSpMk id="43" creationId="{3338D973-B7EA-40F0-B955-2B5FA7DD0A45}"/>
          </ac:grpSpMkLst>
        </pc:grpChg>
        <pc:grpChg chg="mod">
          <ac:chgData name="Hamlet Markarian" userId="4926d2b407f31d77" providerId="LiveId" clId="{1C057F98-2CC4-49E3-A2E2-A804BE88845B}" dt="2021-05-06T09:32:25.047" v="3985"/>
          <ac:grpSpMkLst>
            <pc:docMk/>
            <pc:sldMk cId="3322737892" sldId="1705"/>
            <ac:grpSpMk id="44" creationId="{EB3F0EFB-EFE6-4FF4-9247-650C0D04F2FE}"/>
          </ac:grpSpMkLst>
        </pc:grpChg>
        <pc:grpChg chg="add mod">
          <ac:chgData name="Hamlet Markarian" userId="4926d2b407f31d77" providerId="LiveId" clId="{1C057F98-2CC4-49E3-A2E2-A804BE88845B}" dt="2021-05-06T09:32:25.047" v="3985"/>
          <ac:grpSpMkLst>
            <pc:docMk/>
            <pc:sldMk cId="3322737892" sldId="1705"/>
            <ac:grpSpMk id="56" creationId="{DD541BB5-AFF2-4B44-B972-8108029D057D}"/>
          </ac:grpSpMkLst>
        </pc:grpChg>
        <pc:picChg chg="mod">
          <ac:chgData name="Hamlet Markarian" userId="4926d2b407f31d77" providerId="LiveId" clId="{1C057F98-2CC4-49E3-A2E2-A804BE88845B}" dt="2021-05-06T09:32:25.047" v="3985"/>
          <ac:picMkLst>
            <pc:docMk/>
            <pc:sldMk cId="3322737892" sldId="1705"/>
            <ac:picMk id="45" creationId="{136FBF14-CD86-442F-A850-1B7B93E4C4DE}"/>
          </ac:picMkLst>
        </pc:picChg>
        <pc:picChg chg="mod">
          <ac:chgData name="Hamlet Markarian" userId="4926d2b407f31d77" providerId="LiveId" clId="{1C057F98-2CC4-49E3-A2E2-A804BE88845B}" dt="2021-05-06T09:32:25.047" v="3985"/>
          <ac:picMkLst>
            <pc:docMk/>
            <pc:sldMk cId="3322737892" sldId="1705"/>
            <ac:picMk id="46" creationId="{D1DA0F4B-C3B7-400B-A128-812250106C5B}"/>
          </ac:picMkLst>
        </pc:picChg>
        <pc:picChg chg="mod">
          <ac:chgData name="Hamlet Markarian" userId="4926d2b407f31d77" providerId="LiveId" clId="{1C057F98-2CC4-49E3-A2E2-A804BE88845B}" dt="2021-05-06T09:32:25.047" v="3985"/>
          <ac:picMkLst>
            <pc:docMk/>
            <pc:sldMk cId="3322737892" sldId="1705"/>
            <ac:picMk id="47" creationId="{FDA61E5E-9890-48FA-82BE-913D29A0D064}"/>
          </ac:picMkLst>
        </pc:picChg>
        <pc:picChg chg="mod">
          <ac:chgData name="Hamlet Markarian" userId="4926d2b407f31d77" providerId="LiveId" clId="{1C057F98-2CC4-49E3-A2E2-A804BE88845B}" dt="2021-05-06T09:32:25.047" v="3985"/>
          <ac:picMkLst>
            <pc:docMk/>
            <pc:sldMk cId="3322737892" sldId="1705"/>
            <ac:picMk id="55" creationId="{8949BDD1-2918-4A15-97B5-46AA812BFC63}"/>
          </ac:picMkLst>
        </pc:picChg>
        <pc:picChg chg="mod">
          <ac:chgData name="Hamlet Markarian" userId="4926d2b407f31d77" providerId="LiveId" clId="{1C057F98-2CC4-49E3-A2E2-A804BE88845B}" dt="2021-05-06T09:32:25.047" v="3985"/>
          <ac:picMkLst>
            <pc:docMk/>
            <pc:sldMk cId="3322737892" sldId="1705"/>
            <ac:picMk id="59" creationId="{B9526696-E983-4EDA-8A8C-E710C71CB59C}"/>
          </ac:picMkLst>
        </pc:picChg>
        <pc:picChg chg="mod">
          <ac:chgData name="Hamlet Markarian" userId="4926d2b407f31d77" providerId="LiveId" clId="{1C057F98-2CC4-49E3-A2E2-A804BE88845B}" dt="2021-05-06T09:32:25.047" v="3985"/>
          <ac:picMkLst>
            <pc:docMk/>
            <pc:sldMk cId="3322737892" sldId="1705"/>
            <ac:picMk id="63" creationId="{42E5420B-3090-4C28-A5A9-60807EFF2A15}"/>
          </ac:picMkLst>
        </pc:picChg>
        <pc:picChg chg="add mod">
          <ac:chgData name="Hamlet Markarian" userId="4926d2b407f31d77" providerId="LiveId" clId="{1C057F98-2CC4-49E3-A2E2-A804BE88845B}" dt="2021-05-06T09:32:25.047" v="3985"/>
          <ac:picMkLst>
            <pc:docMk/>
            <pc:sldMk cId="3322737892" sldId="1705"/>
            <ac:picMk id="70" creationId="{11E7F8FC-0F61-47A6-9E90-3E956AA765A1}"/>
          </ac:picMkLst>
        </pc:picChg>
        <pc:cxnChg chg="del">
          <ac:chgData name="Hamlet Markarian" userId="4926d2b407f31d77" providerId="LiveId" clId="{1C057F98-2CC4-49E3-A2E2-A804BE88845B}" dt="2021-05-05T21:15:53.585" v="2223" actId="478"/>
          <ac:cxnSpMkLst>
            <pc:docMk/>
            <pc:sldMk cId="3322737892" sldId="1705"/>
            <ac:cxnSpMk id="83" creationId="{EC99FD69-59AD-4D04-8563-8C648E230CD2}"/>
          </ac:cxnSpMkLst>
        </pc:cxnChg>
        <pc:cxnChg chg="del">
          <ac:chgData name="Hamlet Markarian" userId="4926d2b407f31d77" providerId="LiveId" clId="{1C057F98-2CC4-49E3-A2E2-A804BE88845B}" dt="2021-05-05T21:15:53.585" v="2223" actId="478"/>
          <ac:cxnSpMkLst>
            <pc:docMk/>
            <pc:sldMk cId="3322737892" sldId="1705"/>
            <ac:cxnSpMk id="88" creationId="{9558B814-D3AA-4707-92CE-432AA03F2FC5}"/>
          </ac:cxnSpMkLst>
        </pc:cxnChg>
        <pc:cxnChg chg="del">
          <ac:chgData name="Hamlet Markarian" userId="4926d2b407f31d77" providerId="LiveId" clId="{1C057F98-2CC4-49E3-A2E2-A804BE88845B}" dt="2021-05-05T21:15:53.585" v="2223" actId="478"/>
          <ac:cxnSpMkLst>
            <pc:docMk/>
            <pc:sldMk cId="3322737892" sldId="1705"/>
            <ac:cxnSpMk id="89" creationId="{821536D4-091C-4476-A308-AB7D6D1F3D9F}"/>
          </ac:cxnSpMkLst>
        </pc:cxnChg>
        <pc:cxnChg chg="del">
          <ac:chgData name="Hamlet Markarian" userId="4926d2b407f31d77" providerId="LiveId" clId="{1C057F98-2CC4-49E3-A2E2-A804BE88845B}" dt="2021-05-05T21:15:53.585" v="2223" actId="478"/>
          <ac:cxnSpMkLst>
            <pc:docMk/>
            <pc:sldMk cId="3322737892" sldId="1705"/>
            <ac:cxnSpMk id="90" creationId="{E27695D9-9C9A-45F3-B407-2FE75F5F67EA}"/>
          </ac:cxnSpMkLst>
        </pc:cxnChg>
        <pc:cxnChg chg="del">
          <ac:chgData name="Hamlet Markarian" userId="4926d2b407f31d77" providerId="LiveId" clId="{1C057F98-2CC4-49E3-A2E2-A804BE88845B}" dt="2021-05-05T21:15:53.585" v="2223" actId="478"/>
          <ac:cxnSpMkLst>
            <pc:docMk/>
            <pc:sldMk cId="3322737892" sldId="1705"/>
            <ac:cxnSpMk id="91" creationId="{1E9159B7-E72B-4519-98B3-CD038046BCC2}"/>
          </ac:cxnSpMkLst>
        </pc:cxnChg>
        <pc:cxnChg chg="del">
          <ac:chgData name="Hamlet Markarian" userId="4926d2b407f31d77" providerId="LiveId" clId="{1C057F98-2CC4-49E3-A2E2-A804BE88845B}" dt="2021-05-05T21:15:53.585" v="2223" actId="478"/>
          <ac:cxnSpMkLst>
            <pc:docMk/>
            <pc:sldMk cId="3322737892" sldId="1705"/>
            <ac:cxnSpMk id="94" creationId="{8A2646FE-B1D3-4486-A3BC-1D5DB44F7E52}"/>
          </ac:cxnSpMkLst>
        </pc:cxnChg>
        <pc:cxnChg chg="del">
          <ac:chgData name="Hamlet Markarian" userId="4926d2b407f31d77" providerId="LiveId" clId="{1C057F98-2CC4-49E3-A2E2-A804BE88845B}" dt="2021-05-05T21:15:53.585" v="2223" actId="478"/>
          <ac:cxnSpMkLst>
            <pc:docMk/>
            <pc:sldMk cId="3322737892" sldId="1705"/>
            <ac:cxnSpMk id="95" creationId="{10E21BE7-9072-40D3-A140-BC03B140469A}"/>
          </ac:cxnSpMkLst>
        </pc:cxnChg>
      </pc:sldChg>
      <pc:sldChg chg="addSp delSp modSp add mod">
        <pc:chgData name="Hamlet Markarian" userId="4926d2b407f31d77" providerId="LiveId" clId="{1C057F98-2CC4-49E3-A2E2-A804BE88845B}" dt="2021-05-06T09:32:25.047" v="3985"/>
        <pc:sldMkLst>
          <pc:docMk/>
          <pc:sldMk cId="3298464055" sldId="1706"/>
        </pc:sldMkLst>
        <pc:spChg chg="mod">
          <ac:chgData name="Hamlet Markarian" userId="4926d2b407f31d77" providerId="LiveId" clId="{1C057F98-2CC4-49E3-A2E2-A804BE88845B}" dt="2021-05-06T09:32:25.047" v="3985"/>
          <ac:spMkLst>
            <pc:docMk/>
            <pc:sldMk cId="3298464055" sldId="1706"/>
            <ac:spMk id="5" creationId="{BC01E833-A438-4C2A-AF28-2B402D7F80E5}"/>
          </ac:spMkLst>
        </pc:spChg>
        <pc:spChg chg="add mod">
          <ac:chgData name="Hamlet Markarian" userId="4926d2b407f31d77" providerId="LiveId" clId="{1C057F98-2CC4-49E3-A2E2-A804BE88845B}" dt="2021-05-06T09:32:25.047" v="3985"/>
          <ac:spMkLst>
            <pc:docMk/>
            <pc:sldMk cId="3298464055" sldId="1706"/>
            <ac:spMk id="14" creationId="{696BA3B0-503C-4DF4-9593-1C70A630A7EE}"/>
          </ac:spMkLst>
        </pc:spChg>
        <pc:spChg chg="add mod">
          <ac:chgData name="Hamlet Markarian" userId="4926d2b407f31d77" providerId="LiveId" clId="{1C057F98-2CC4-49E3-A2E2-A804BE88845B}" dt="2021-05-06T09:32:25.047" v="3985"/>
          <ac:spMkLst>
            <pc:docMk/>
            <pc:sldMk cId="3298464055" sldId="1706"/>
            <ac:spMk id="15" creationId="{B90D0670-87B4-45CB-B459-16B05650B26B}"/>
          </ac:spMkLst>
        </pc:spChg>
        <pc:spChg chg="add mod">
          <ac:chgData name="Hamlet Markarian" userId="4926d2b407f31d77" providerId="LiveId" clId="{1C057F98-2CC4-49E3-A2E2-A804BE88845B}" dt="2021-05-06T09:32:25.047" v="3985"/>
          <ac:spMkLst>
            <pc:docMk/>
            <pc:sldMk cId="3298464055" sldId="1706"/>
            <ac:spMk id="16" creationId="{D3D59EC2-44C8-4A0F-AFA0-5EF7319496BF}"/>
          </ac:spMkLst>
        </pc:spChg>
        <pc:spChg chg="add mod">
          <ac:chgData name="Hamlet Markarian" userId="4926d2b407f31d77" providerId="LiveId" clId="{1C057F98-2CC4-49E3-A2E2-A804BE88845B}" dt="2021-05-06T09:32:25.047" v="3985"/>
          <ac:spMkLst>
            <pc:docMk/>
            <pc:sldMk cId="3298464055" sldId="1706"/>
            <ac:spMk id="17" creationId="{AB7CD32B-6431-46D5-A723-7F58D6607076}"/>
          </ac:spMkLst>
        </pc:spChg>
        <pc:spChg chg="add mod">
          <ac:chgData name="Hamlet Markarian" userId="4926d2b407f31d77" providerId="LiveId" clId="{1C057F98-2CC4-49E3-A2E2-A804BE88845B}" dt="2021-05-06T09:32:25.047" v="3985"/>
          <ac:spMkLst>
            <pc:docMk/>
            <pc:sldMk cId="3298464055" sldId="1706"/>
            <ac:spMk id="18" creationId="{AF8E4A79-1B2D-40ED-BD54-20E9FED5A1A6}"/>
          </ac:spMkLst>
        </pc:spChg>
        <pc:spChg chg="add mod">
          <ac:chgData name="Hamlet Markarian" userId="4926d2b407f31d77" providerId="LiveId" clId="{1C057F98-2CC4-49E3-A2E2-A804BE88845B}" dt="2021-05-06T09:32:25.047" v="3985"/>
          <ac:spMkLst>
            <pc:docMk/>
            <pc:sldMk cId="3298464055" sldId="1706"/>
            <ac:spMk id="19" creationId="{693ED126-6BA2-4352-BBF7-20ADD42C802C}"/>
          </ac:spMkLst>
        </pc:spChg>
        <pc:spChg chg="add mod">
          <ac:chgData name="Hamlet Markarian" userId="4926d2b407f31d77" providerId="LiveId" clId="{1C057F98-2CC4-49E3-A2E2-A804BE88845B}" dt="2021-05-06T09:32:25.047" v="3985"/>
          <ac:spMkLst>
            <pc:docMk/>
            <pc:sldMk cId="3298464055" sldId="1706"/>
            <ac:spMk id="20" creationId="{7FBB8115-D6A8-4334-ACB7-69E75FF4E6DD}"/>
          </ac:spMkLst>
        </pc:spChg>
        <pc:spChg chg="add mod">
          <ac:chgData name="Hamlet Markarian" userId="4926d2b407f31d77" providerId="LiveId" clId="{1C057F98-2CC4-49E3-A2E2-A804BE88845B}" dt="2021-05-06T09:32:25.047" v="3985"/>
          <ac:spMkLst>
            <pc:docMk/>
            <pc:sldMk cId="3298464055" sldId="1706"/>
            <ac:spMk id="21" creationId="{130FD0D3-8705-4865-867C-0B6FC118B8E8}"/>
          </ac:spMkLst>
        </pc:spChg>
        <pc:spChg chg="add mod">
          <ac:chgData name="Hamlet Markarian" userId="4926d2b407f31d77" providerId="LiveId" clId="{1C057F98-2CC4-49E3-A2E2-A804BE88845B}" dt="2021-05-06T09:32:25.047" v="3985"/>
          <ac:spMkLst>
            <pc:docMk/>
            <pc:sldMk cId="3298464055" sldId="1706"/>
            <ac:spMk id="22" creationId="{3A20D7A1-4060-41D4-981B-FB302BECDD12}"/>
          </ac:spMkLst>
        </pc:spChg>
        <pc:spChg chg="add del mod">
          <ac:chgData name="Hamlet Markarian" userId="4926d2b407f31d77" providerId="LiveId" clId="{1C057F98-2CC4-49E3-A2E2-A804BE88845B}" dt="2021-05-05T21:31:57.473" v="2258" actId="478"/>
          <ac:spMkLst>
            <pc:docMk/>
            <pc:sldMk cId="3298464055" sldId="1706"/>
            <ac:spMk id="27" creationId="{5CBF6A1C-401F-4DC4-8B57-F4E9259484A6}"/>
          </ac:spMkLst>
        </pc:spChg>
        <pc:spChg chg="add del mod">
          <ac:chgData name="Hamlet Markarian" userId="4926d2b407f31d77" providerId="LiveId" clId="{1C057F98-2CC4-49E3-A2E2-A804BE88845B}" dt="2021-05-05T21:32:13.617" v="2261" actId="478"/>
          <ac:spMkLst>
            <pc:docMk/>
            <pc:sldMk cId="3298464055" sldId="1706"/>
            <ac:spMk id="32" creationId="{9EB31636-FE11-4A9D-B03B-48C92475899D}"/>
          </ac:spMkLst>
        </pc:spChg>
        <pc:spChg chg="add mod">
          <ac:chgData name="Hamlet Markarian" userId="4926d2b407f31d77" providerId="LiveId" clId="{1C057F98-2CC4-49E3-A2E2-A804BE88845B}" dt="2021-05-06T09:32:25.047" v="3985"/>
          <ac:spMkLst>
            <pc:docMk/>
            <pc:sldMk cId="3298464055" sldId="1706"/>
            <ac:spMk id="33" creationId="{3EB05B54-4E1C-4906-83E2-D3F426AD08E1}"/>
          </ac:spMkLst>
        </pc:spChg>
        <pc:spChg chg="mod">
          <ac:chgData name="Hamlet Markarian" userId="4926d2b407f31d77" providerId="LiveId" clId="{1C057F98-2CC4-49E3-A2E2-A804BE88845B}" dt="2021-05-06T09:32:25.047" v="3985"/>
          <ac:spMkLst>
            <pc:docMk/>
            <pc:sldMk cId="3298464055" sldId="1706"/>
            <ac:spMk id="35" creationId="{0F9A0D7E-7FCF-48DF-BAE9-C32DF98CD62E}"/>
          </ac:spMkLst>
        </pc:spChg>
        <pc:spChg chg="mod">
          <ac:chgData name="Hamlet Markarian" userId="4926d2b407f31d77" providerId="LiveId" clId="{1C057F98-2CC4-49E3-A2E2-A804BE88845B}" dt="2021-05-06T09:32:25.047" v="3985"/>
          <ac:spMkLst>
            <pc:docMk/>
            <pc:sldMk cId="3298464055" sldId="1706"/>
            <ac:spMk id="36" creationId="{1968768D-6339-4F5B-BEA1-B14758316542}"/>
          </ac:spMkLst>
        </pc:spChg>
        <pc:spChg chg="mod">
          <ac:chgData name="Hamlet Markarian" userId="4926d2b407f31d77" providerId="LiveId" clId="{1C057F98-2CC4-49E3-A2E2-A804BE88845B}" dt="2021-05-06T09:32:25.047" v="3985"/>
          <ac:spMkLst>
            <pc:docMk/>
            <pc:sldMk cId="3298464055" sldId="1706"/>
            <ac:spMk id="37" creationId="{D00EE6FC-9BEE-4094-AF77-930CBC86E46A}"/>
          </ac:spMkLst>
        </pc:spChg>
        <pc:spChg chg="mod">
          <ac:chgData name="Hamlet Markarian" userId="4926d2b407f31d77" providerId="LiveId" clId="{1C057F98-2CC4-49E3-A2E2-A804BE88845B}" dt="2021-05-06T09:32:25.047" v="3985"/>
          <ac:spMkLst>
            <pc:docMk/>
            <pc:sldMk cId="3298464055" sldId="1706"/>
            <ac:spMk id="38" creationId="{E3EDC7FE-AAA2-41C2-8108-57A0FA8ADF4A}"/>
          </ac:spMkLst>
        </pc:spChg>
        <pc:spChg chg="mod">
          <ac:chgData name="Hamlet Markarian" userId="4926d2b407f31d77" providerId="LiveId" clId="{1C057F98-2CC4-49E3-A2E2-A804BE88845B}" dt="2021-05-06T09:32:25.047" v="3985"/>
          <ac:spMkLst>
            <pc:docMk/>
            <pc:sldMk cId="3298464055" sldId="1706"/>
            <ac:spMk id="39" creationId="{3B13F559-20C8-4B24-A0FF-2A57318C2A51}"/>
          </ac:spMkLst>
        </pc:spChg>
        <pc:spChg chg="mod">
          <ac:chgData name="Hamlet Markarian" userId="4926d2b407f31d77" providerId="LiveId" clId="{1C057F98-2CC4-49E3-A2E2-A804BE88845B}" dt="2021-05-06T09:32:25.047" v="3985"/>
          <ac:spMkLst>
            <pc:docMk/>
            <pc:sldMk cId="3298464055" sldId="1706"/>
            <ac:spMk id="40" creationId="{0CC46578-DA7F-4BB8-9868-87C76AF7AD9E}"/>
          </ac:spMkLst>
        </pc:spChg>
        <pc:spChg chg="add mod">
          <ac:chgData name="Hamlet Markarian" userId="4926d2b407f31d77" providerId="LiveId" clId="{1C057F98-2CC4-49E3-A2E2-A804BE88845B}" dt="2021-05-06T09:32:25.047" v="3985"/>
          <ac:spMkLst>
            <pc:docMk/>
            <pc:sldMk cId="3298464055" sldId="1706"/>
            <ac:spMk id="41" creationId="{30DEBDC7-D6AD-4892-8A7E-9EFABD09F997}"/>
          </ac:spMkLst>
        </pc:spChg>
        <pc:spChg chg="add mod">
          <ac:chgData name="Hamlet Markarian" userId="4926d2b407f31d77" providerId="LiveId" clId="{1C057F98-2CC4-49E3-A2E2-A804BE88845B}" dt="2021-05-06T09:32:25.047" v="3985"/>
          <ac:spMkLst>
            <pc:docMk/>
            <pc:sldMk cId="3298464055" sldId="1706"/>
            <ac:spMk id="42" creationId="{B7370C51-41E9-4C34-833A-D75FB71E79E1}"/>
          </ac:spMkLst>
        </pc:spChg>
        <pc:spChg chg="add mod">
          <ac:chgData name="Hamlet Markarian" userId="4926d2b407f31d77" providerId="LiveId" clId="{1C057F98-2CC4-49E3-A2E2-A804BE88845B}" dt="2021-05-06T09:32:25.047" v="3985"/>
          <ac:spMkLst>
            <pc:docMk/>
            <pc:sldMk cId="3298464055" sldId="1706"/>
            <ac:spMk id="43" creationId="{B381EF65-ACA3-4359-AF2B-EA7B2D4A702E}"/>
          </ac:spMkLst>
        </pc:spChg>
        <pc:spChg chg="add mod">
          <ac:chgData name="Hamlet Markarian" userId="4926d2b407f31d77" providerId="LiveId" clId="{1C057F98-2CC4-49E3-A2E2-A804BE88845B}" dt="2021-05-06T09:32:25.047" v="3985"/>
          <ac:spMkLst>
            <pc:docMk/>
            <pc:sldMk cId="3298464055" sldId="1706"/>
            <ac:spMk id="44" creationId="{D99B42AC-4C40-4F87-BB83-AAEC0BD638BB}"/>
          </ac:spMkLst>
        </pc:spChg>
        <pc:spChg chg="add mod">
          <ac:chgData name="Hamlet Markarian" userId="4926d2b407f31d77" providerId="LiveId" clId="{1C057F98-2CC4-49E3-A2E2-A804BE88845B}" dt="2021-05-06T09:32:25.047" v="3985"/>
          <ac:spMkLst>
            <pc:docMk/>
            <pc:sldMk cId="3298464055" sldId="1706"/>
            <ac:spMk id="45" creationId="{1DB93539-898F-4FB1-9AC3-91AE8D9541CC}"/>
          </ac:spMkLst>
        </pc:spChg>
        <pc:spChg chg="add mod">
          <ac:chgData name="Hamlet Markarian" userId="4926d2b407f31d77" providerId="LiveId" clId="{1C057F98-2CC4-49E3-A2E2-A804BE88845B}" dt="2021-05-06T09:32:25.047" v="3985"/>
          <ac:spMkLst>
            <pc:docMk/>
            <pc:sldMk cId="3298464055" sldId="1706"/>
            <ac:spMk id="46" creationId="{60DBFAA9-84BB-436B-BBE0-E0F15DED0112}"/>
          </ac:spMkLst>
        </pc:spChg>
        <pc:spChg chg="add mod">
          <ac:chgData name="Hamlet Markarian" userId="4926d2b407f31d77" providerId="LiveId" clId="{1C057F98-2CC4-49E3-A2E2-A804BE88845B}" dt="2021-05-06T09:32:25.047" v="3985"/>
          <ac:spMkLst>
            <pc:docMk/>
            <pc:sldMk cId="3298464055" sldId="1706"/>
            <ac:spMk id="47" creationId="{AC7C13C3-FCD2-41D9-9A6B-95F7C65980B4}"/>
          </ac:spMkLst>
        </pc:spChg>
        <pc:spChg chg="add mod">
          <ac:chgData name="Hamlet Markarian" userId="4926d2b407f31d77" providerId="LiveId" clId="{1C057F98-2CC4-49E3-A2E2-A804BE88845B}" dt="2021-05-06T09:32:25.047" v="3985"/>
          <ac:spMkLst>
            <pc:docMk/>
            <pc:sldMk cId="3298464055" sldId="1706"/>
            <ac:spMk id="48" creationId="{E645D422-0788-4181-8C5F-034353F2AA1D}"/>
          </ac:spMkLst>
        </pc:spChg>
        <pc:spChg chg="add mod ord">
          <ac:chgData name="Hamlet Markarian" userId="4926d2b407f31d77" providerId="LiveId" clId="{1C057F98-2CC4-49E3-A2E2-A804BE88845B}" dt="2021-05-06T09:32:25.047" v="3985"/>
          <ac:spMkLst>
            <pc:docMk/>
            <pc:sldMk cId="3298464055" sldId="1706"/>
            <ac:spMk id="50" creationId="{6C57C424-BF93-4366-8EA3-E236698BE27A}"/>
          </ac:spMkLst>
        </pc:spChg>
        <pc:spChg chg="mod">
          <ac:chgData name="Hamlet Markarian" userId="4926d2b407f31d77" providerId="LiveId" clId="{1C057F98-2CC4-49E3-A2E2-A804BE88845B}" dt="2021-05-06T09:32:25.047" v="3985"/>
          <ac:spMkLst>
            <pc:docMk/>
            <pc:sldMk cId="3298464055" sldId="1706"/>
            <ac:spMk id="57" creationId="{B79FE3FB-DDD9-4C52-A866-E3982D872286}"/>
          </ac:spMkLst>
        </pc:spChg>
        <pc:grpChg chg="mod">
          <ac:chgData name="Hamlet Markarian" userId="4926d2b407f31d77" providerId="LiveId" clId="{1C057F98-2CC4-49E3-A2E2-A804BE88845B}" dt="2021-05-06T09:32:25.047" v="3985"/>
          <ac:grpSpMkLst>
            <pc:docMk/>
            <pc:sldMk cId="3298464055" sldId="1706"/>
            <ac:grpSpMk id="34" creationId="{3FAD39AD-7134-47BF-BA71-B931D44C32CA}"/>
          </ac:grpSpMkLst>
        </pc:grpChg>
        <pc:picChg chg="add mod">
          <ac:chgData name="Hamlet Markarian" userId="4926d2b407f31d77" providerId="LiveId" clId="{1C057F98-2CC4-49E3-A2E2-A804BE88845B}" dt="2021-05-06T09:32:25.047" v="3985"/>
          <ac:picMkLst>
            <pc:docMk/>
            <pc:sldMk cId="3298464055" sldId="1706"/>
            <ac:picMk id="28" creationId="{8AE8917E-161D-43F6-A0B8-D95F134988B7}"/>
          </ac:picMkLst>
        </pc:picChg>
        <pc:picChg chg="add mod">
          <ac:chgData name="Hamlet Markarian" userId="4926d2b407f31d77" providerId="LiveId" clId="{1C057F98-2CC4-49E3-A2E2-A804BE88845B}" dt="2021-05-06T09:32:25.047" v="3985"/>
          <ac:picMkLst>
            <pc:docMk/>
            <pc:sldMk cId="3298464055" sldId="1706"/>
            <ac:picMk id="29" creationId="{ACD8A2BF-ECA2-482E-8C30-33BA2D8D7041}"/>
          </ac:picMkLst>
        </pc:picChg>
        <pc:picChg chg="add mod">
          <ac:chgData name="Hamlet Markarian" userId="4926d2b407f31d77" providerId="LiveId" clId="{1C057F98-2CC4-49E3-A2E2-A804BE88845B}" dt="2021-05-06T09:32:25.047" v="3985"/>
          <ac:picMkLst>
            <pc:docMk/>
            <pc:sldMk cId="3298464055" sldId="1706"/>
            <ac:picMk id="30" creationId="{F09B6DD7-561C-42C4-9936-12ECC9413A96}"/>
          </ac:picMkLst>
        </pc:picChg>
        <pc:picChg chg="add mod">
          <ac:chgData name="Hamlet Markarian" userId="4926d2b407f31d77" providerId="LiveId" clId="{1C057F98-2CC4-49E3-A2E2-A804BE88845B}" dt="2021-05-06T09:32:25.047" v="3985"/>
          <ac:picMkLst>
            <pc:docMk/>
            <pc:sldMk cId="3298464055" sldId="1706"/>
            <ac:picMk id="31" creationId="{F3850077-7A5C-4E1D-A3F5-F00E965EFEEC}"/>
          </ac:picMkLst>
        </pc:picChg>
        <pc:picChg chg="add mod">
          <ac:chgData name="Hamlet Markarian" userId="4926d2b407f31d77" providerId="LiveId" clId="{1C057F98-2CC4-49E3-A2E2-A804BE88845B}" dt="2021-05-06T09:32:25.047" v="3985"/>
          <ac:picMkLst>
            <pc:docMk/>
            <pc:sldMk cId="3298464055" sldId="1706"/>
            <ac:picMk id="49" creationId="{7F565AA9-AB1F-4FC9-BE2B-CF0C76989454}"/>
          </ac:picMkLst>
        </pc:picChg>
        <pc:picChg chg="mod">
          <ac:chgData name="Hamlet Markarian" userId="4926d2b407f31d77" providerId="LiveId" clId="{1C057F98-2CC4-49E3-A2E2-A804BE88845B}" dt="2021-05-06T09:32:25.047" v="3985"/>
          <ac:picMkLst>
            <pc:docMk/>
            <pc:sldMk cId="3298464055" sldId="1706"/>
            <ac:picMk id="55" creationId="{8949BDD1-2918-4A15-97B5-46AA812BFC63}"/>
          </ac:picMkLst>
        </pc:picChg>
        <pc:picChg chg="mod">
          <ac:chgData name="Hamlet Markarian" userId="4926d2b407f31d77" providerId="LiveId" clId="{1C057F98-2CC4-49E3-A2E2-A804BE88845B}" dt="2021-05-06T09:32:25.047" v="3985"/>
          <ac:picMkLst>
            <pc:docMk/>
            <pc:sldMk cId="3298464055" sldId="1706"/>
            <ac:picMk id="59" creationId="{B9526696-E983-4EDA-8A8C-E710C71CB59C}"/>
          </ac:picMkLst>
        </pc:picChg>
        <pc:picChg chg="mod">
          <ac:chgData name="Hamlet Markarian" userId="4926d2b407f31d77" providerId="LiveId" clId="{1C057F98-2CC4-49E3-A2E2-A804BE88845B}" dt="2021-05-06T09:32:25.047" v="3985"/>
          <ac:picMkLst>
            <pc:docMk/>
            <pc:sldMk cId="3298464055" sldId="1706"/>
            <ac:picMk id="63" creationId="{42E5420B-3090-4C28-A5A9-60807EFF2A15}"/>
          </ac:picMkLst>
        </pc:picChg>
        <pc:cxnChg chg="add mod">
          <ac:chgData name="Hamlet Markarian" userId="4926d2b407f31d77" providerId="LiveId" clId="{1C057F98-2CC4-49E3-A2E2-A804BE88845B}" dt="2021-05-06T09:32:25.047" v="3985"/>
          <ac:cxnSpMkLst>
            <pc:docMk/>
            <pc:sldMk cId="3298464055" sldId="1706"/>
            <ac:cxnSpMk id="23" creationId="{E0A3E026-11B9-4B89-B3F2-618506BB2EE8}"/>
          </ac:cxnSpMkLst>
        </pc:cxnChg>
        <pc:cxnChg chg="add mod">
          <ac:chgData name="Hamlet Markarian" userId="4926d2b407f31d77" providerId="LiveId" clId="{1C057F98-2CC4-49E3-A2E2-A804BE88845B}" dt="2021-05-06T09:32:25.047" v="3985"/>
          <ac:cxnSpMkLst>
            <pc:docMk/>
            <pc:sldMk cId="3298464055" sldId="1706"/>
            <ac:cxnSpMk id="24" creationId="{E82D83DA-8399-4D72-AFC2-5A4A9122A592}"/>
          </ac:cxnSpMkLst>
        </pc:cxnChg>
        <pc:cxnChg chg="add mod">
          <ac:chgData name="Hamlet Markarian" userId="4926d2b407f31d77" providerId="LiveId" clId="{1C057F98-2CC4-49E3-A2E2-A804BE88845B}" dt="2021-05-06T09:32:25.047" v="3985"/>
          <ac:cxnSpMkLst>
            <pc:docMk/>
            <pc:sldMk cId="3298464055" sldId="1706"/>
            <ac:cxnSpMk id="25" creationId="{BEDC71ED-05FB-4DBA-9B6D-873DF6E140C9}"/>
          </ac:cxnSpMkLst>
        </pc:cxnChg>
        <pc:cxnChg chg="add mod">
          <ac:chgData name="Hamlet Markarian" userId="4926d2b407f31d77" providerId="LiveId" clId="{1C057F98-2CC4-49E3-A2E2-A804BE88845B}" dt="2021-05-06T09:32:25.047" v="3985"/>
          <ac:cxnSpMkLst>
            <pc:docMk/>
            <pc:sldMk cId="3298464055" sldId="1706"/>
            <ac:cxnSpMk id="26" creationId="{CCFD3BEE-947F-4D3F-946A-5457C4D530B7}"/>
          </ac:cxnSpMkLst>
        </pc:cxnChg>
      </pc:sldChg>
      <pc:sldChg chg="addSp modSp add mod ord">
        <pc:chgData name="Hamlet Markarian" userId="4926d2b407f31d77" providerId="LiveId" clId="{1C057F98-2CC4-49E3-A2E2-A804BE88845B}" dt="2021-05-06T09:32:25.047" v="3985"/>
        <pc:sldMkLst>
          <pc:docMk/>
          <pc:sldMk cId="3351888228" sldId="1707"/>
        </pc:sldMkLst>
        <pc:spChg chg="mod">
          <ac:chgData name="Hamlet Markarian" userId="4926d2b407f31d77" providerId="LiveId" clId="{1C057F98-2CC4-49E3-A2E2-A804BE88845B}" dt="2021-05-06T09:32:25.047" v="3985"/>
          <ac:spMkLst>
            <pc:docMk/>
            <pc:sldMk cId="3351888228" sldId="1707"/>
            <ac:spMk id="5" creationId="{BC01E833-A438-4C2A-AF28-2B402D7F80E5}"/>
          </ac:spMkLst>
        </pc:spChg>
        <pc:spChg chg="mod">
          <ac:chgData name="Hamlet Markarian" userId="4926d2b407f31d77" providerId="LiveId" clId="{1C057F98-2CC4-49E3-A2E2-A804BE88845B}" dt="2021-05-06T09:32:25.047" v="3985"/>
          <ac:spMkLst>
            <pc:docMk/>
            <pc:sldMk cId="3351888228" sldId="1707"/>
            <ac:spMk id="15" creationId="{8CC8E2F6-ECA4-46E2-8183-FA4BA71C5DB9}"/>
          </ac:spMkLst>
        </pc:spChg>
        <pc:spChg chg="mod">
          <ac:chgData name="Hamlet Markarian" userId="4926d2b407f31d77" providerId="LiveId" clId="{1C057F98-2CC4-49E3-A2E2-A804BE88845B}" dt="2021-05-06T09:32:25.047" v="3985"/>
          <ac:spMkLst>
            <pc:docMk/>
            <pc:sldMk cId="3351888228" sldId="1707"/>
            <ac:spMk id="17" creationId="{71EECCEF-A7C5-4172-B0CD-95FDD324C72B}"/>
          </ac:spMkLst>
        </pc:spChg>
        <pc:spChg chg="mod">
          <ac:chgData name="Hamlet Markarian" userId="4926d2b407f31d77" providerId="LiveId" clId="{1C057F98-2CC4-49E3-A2E2-A804BE88845B}" dt="2021-05-06T09:32:25.047" v="3985"/>
          <ac:spMkLst>
            <pc:docMk/>
            <pc:sldMk cId="3351888228" sldId="1707"/>
            <ac:spMk id="18" creationId="{F8EE0F9C-1B07-49B4-A96A-62D4FC15C28D}"/>
          </ac:spMkLst>
        </pc:spChg>
        <pc:spChg chg="mod">
          <ac:chgData name="Hamlet Markarian" userId="4926d2b407f31d77" providerId="LiveId" clId="{1C057F98-2CC4-49E3-A2E2-A804BE88845B}" dt="2021-05-06T09:32:25.047" v="3985"/>
          <ac:spMkLst>
            <pc:docMk/>
            <pc:sldMk cId="3351888228" sldId="1707"/>
            <ac:spMk id="20" creationId="{A7F76CA1-12C5-4050-BE10-0C4C72C04450}"/>
          </ac:spMkLst>
        </pc:spChg>
        <pc:spChg chg="mod">
          <ac:chgData name="Hamlet Markarian" userId="4926d2b407f31d77" providerId="LiveId" clId="{1C057F98-2CC4-49E3-A2E2-A804BE88845B}" dt="2021-05-06T09:32:25.047" v="3985"/>
          <ac:spMkLst>
            <pc:docMk/>
            <pc:sldMk cId="3351888228" sldId="1707"/>
            <ac:spMk id="21" creationId="{907BBE8B-A277-4136-B8C0-C4F54438965F}"/>
          </ac:spMkLst>
        </pc:spChg>
        <pc:spChg chg="mod">
          <ac:chgData name="Hamlet Markarian" userId="4926d2b407f31d77" providerId="LiveId" clId="{1C057F98-2CC4-49E3-A2E2-A804BE88845B}" dt="2021-05-06T09:32:25.047" v="3985"/>
          <ac:spMkLst>
            <pc:docMk/>
            <pc:sldMk cId="3351888228" sldId="1707"/>
            <ac:spMk id="22" creationId="{E3F84878-9E0E-40F5-8CDF-3D553689FB50}"/>
          </ac:spMkLst>
        </pc:spChg>
        <pc:spChg chg="mod">
          <ac:chgData name="Hamlet Markarian" userId="4926d2b407f31d77" providerId="LiveId" clId="{1C057F98-2CC4-49E3-A2E2-A804BE88845B}" dt="2021-05-06T09:32:25.047" v="3985"/>
          <ac:spMkLst>
            <pc:docMk/>
            <pc:sldMk cId="3351888228" sldId="1707"/>
            <ac:spMk id="24" creationId="{61C62836-4EFA-4C80-81D0-D47030F96B9F}"/>
          </ac:spMkLst>
        </pc:spChg>
        <pc:spChg chg="mod">
          <ac:chgData name="Hamlet Markarian" userId="4926d2b407f31d77" providerId="LiveId" clId="{1C057F98-2CC4-49E3-A2E2-A804BE88845B}" dt="2021-05-06T09:32:25.047" v="3985"/>
          <ac:spMkLst>
            <pc:docMk/>
            <pc:sldMk cId="3351888228" sldId="1707"/>
            <ac:spMk id="25" creationId="{58F76C06-EF9D-46DD-9B98-C37968D28AF0}"/>
          </ac:spMkLst>
        </pc:spChg>
        <pc:spChg chg="mod">
          <ac:chgData name="Hamlet Markarian" userId="4926d2b407f31d77" providerId="LiveId" clId="{1C057F98-2CC4-49E3-A2E2-A804BE88845B}" dt="2021-05-06T09:32:25.047" v="3985"/>
          <ac:spMkLst>
            <pc:docMk/>
            <pc:sldMk cId="3351888228" sldId="1707"/>
            <ac:spMk id="26" creationId="{3A815A65-ACEE-45E3-901B-973F32ECC1C7}"/>
          </ac:spMkLst>
        </pc:spChg>
        <pc:spChg chg="mod">
          <ac:chgData name="Hamlet Markarian" userId="4926d2b407f31d77" providerId="LiveId" clId="{1C057F98-2CC4-49E3-A2E2-A804BE88845B}" dt="2021-05-06T09:32:25.047" v="3985"/>
          <ac:spMkLst>
            <pc:docMk/>
            <pc:sldMk cId="3351888228" sldId="1707"/>
            <ac:spMk id="28" creationId="{C9339413-F8CF-4729-9921-E4159204EDA5}"/>
          </ac:spMkLst>
        </pc:spChg>
        <pc:spChg chg="mod">
          <ac:chgData name="Hamlet Markarian" userId="4926d2b407f31d77" providerId="LiveId" clId="{1C057F98-2CC4-49E3-A2E2-A804BE88845B}" dt="2021-05-06T09:32:25.047" v="3985"/>
          <ac:spMkLst>
            <pc:docMk/>
            <pc:sldMk cId="3351888228" sldId="1707"/>
            <ac:spMk id="30" creationId="{0C783637-623D-4F7D-A2E9-E95ED62D6F34}"/>
          </ac:spMkLst>
        </pc:spChg>
        <pc:spChg chg="mod">
          <ac:chgData name="Hamlet Markarian" userId="4926d2b407f31d77" providerId="LiveId" clId="{1C057F98-2CC4-49E3-A2E2-A804BE88845B}" dt="2021-05-06T09:32:25.047" v="3985"/>
          <ac:spMkLst>
            <pc:docMk/>
            <pc:sldMk cId="3351888228" sldId="1707"/>
            <ac:spMk id="31" creationId="{02C4EEA6-8298-4DD6-BA3C-0CEC4388AFF0}"/>
          </ac:spMkLst>
        </pc:spChg>
        <pc:spChg chg="mod">
          <ac:chgData name="Hamlet Markarian" userId="4926d2b407f31d77" providerId="LiveId" clId="{1C057F98-2CC4-49E3-A2E2-A804BE88845B}" dt="2021-05-06T09:32:25.047" v="3985"/>
          <ac:spMkLst>
            <pc:docMk/>
            <pc:sldMk cId="3351888228" sldId="1707"/>
            <ac:spMk id="33" creationId="{1B30A3EE-752B-4D3D-89A1-4CBA407F2A7F}"/>
          </ac:spMkLst>
        </pc:spChg>
        <pc:spChg chg="mod">
          <ac:chgData name="Hamlet Markarian" userId="4926d2b407f31d77" providerId="LiveId" clId="{1C057F98-2CC4-49E3-A2E2-A804BE88845B}" dt="2021-05-06T09:32:25.047" v="3985"/>
          <ac:spMkLst>
            <pc:docMk/>
            <pc:sldMk cId="3351888228" sldId="1707"/>
            <ac:spMk id="35" creationId="{0F9A0D7E-7FCF-48DF-BAE9-C32DF98CD62E}"/>
          </ac:spMkLst>
        </pc:spChg>
        <pc:spChg chg="mod">
          <ac:chgData name="Hamlet Markarian" userId="4926d2b407f31d77" providerId="LiveId" clId="{1C057F98-2CC4-49E3-A2E2-A804BE88845B}" dt="2021-05-06T09:32:25.047" v="3985"/>
          <ac:spMkLst>
            <pc:docMk/>
            <pc:sldMk cId="3351888228" sldId="1707"/>
            <ac:spMk id="36" creationId="{1968768D-6339-4F5B-BEA1-B14758316542}"/>
          </ac:spMkLst>
        </pc:spChg>
        <pc:spChg chg="mod">
          <ac:chgData name="Hamlet Markarian" userId="4926d2b407f31d77" providerId="LiveId" clId="{1C057F98-2CC4-49E3-A2E2-A804BE88845B}" dt="2021-05-06T09:32:25.047" v="3985"/>
          <ac:spMkLst>
            <pc:docMk/>
            <pc:sldMk cId="3351888228" sldId="1707"/>
            <ac:spMk id="37" creationId="{D00EE6FC-9BEE-4094-AF77-930CBC86E46A}"/>
          </ac:spMkLst>
        </pc:spChg>
        <pc:spChg chg="mod">
          <ac:chgData name="Hamlet Markarian" userId="4926d2b407f31d77" providerId="LiveId" clId="{1C057F98-2CC4-49E3-A2E2-A804BE88845B}" dt="2021-05-06T09:32:25.047" v="3985"/>
          <ac:spMkLst>
            <pc:docMk/>
            <pc:sldMk cId="3351888228" sldId="1707"/>
            <ac:spMk id="38" creationId="{E3EDC7FE-AAA2-41C2-8108-57A0FA8ADF4A}"/>
          </ac:spMkLst>
        </pc:spChg>
        <pc:spChg chg="mod">
          <ac:chgData name="Hamlet Markarian" userId="4926d2b407f31d77" providerId="LiveId" clId="{1C057F98-2CC4-49E3-A2E2-A804BE88845B}" dt="2021-05-06T09:32:25.047" v="3985"/>
          <ac:spMkLst>
            <pc:docMk/>
            <pc:sldMk cId="3351888228" sldId="1707"/>
            <ac:spMk id="39" creationId="{3B13F559-20C8-4B24-A0FF-2A57318C2A51}"/>
          </ac:spMkLst>
        </pc:spChg>
        <pc:spChg chg="mod">
          <ac:chgData name="Hamlet Markarian" userId="4926d2b407f31d77" providerId="LiveId" clId="{1C057F98-2CC4-49E3-A2E2-A804BE88845B}" dt="2021-05-06T09:32:25.047" v="3985"/>
          <ac:spMkLst>
            <pc:docMk/>
            <pc:sldMk cId="3351888228" sldId="1707"/>
            <ac:spMk id="40" creationId="{0CC46578-DA7F-4BB8-9868-87C76AF7AD9E}"/>
          </ac:spMkLst>
        </pc:spChg>
        <pc:spChg chg="mod">
          <ac:chgData name="Hamlet Markarian" userId="4926d2b407f31d77" providerId="LiveId" clId="{1C057F98-2CC4-49E3-A2E2-A804BE88845B}" dt="2021-05-06T09:32:25.047" v="3985"/>
          <ac:spMkLst>
            <pc:docMk/>
            <pc:sldMk cId="3351888228" sldId="1707"/>
            <ac:spMk id="42" creationId="{C144F29F-700E-40DE-BF47-31AFB47E5623}"/>
          </ac:spMkLst>
        </pc:spChg>
        <pc:spChg chg="mod">
          <ac:chgData name="Hamlet Markarian" userId="4926d2b407f31d77" providerId="LiveId" clId="{1C057F98-2CC4-49E3-A2E2-A804BE88845B}" dt="2021-05-06T09:32:25.047" v="3985"/>
          <ac:spMkLst>
            <pc:docMk/>
            <pc:sldMk cId="3351888228" sldId="1707"/>
            <ac:spMk id="43" creationId="{9D67E583-07B2-444A-A79C-1A41E87BE3AE}"/>
          </ac:spMkLst>
        </pc:spChg>
        <pc:spChg chg="mod">
          <ac:chgData name="Hamlet Markarian" userId="4926d2b407f31d77" providerId="LiveId" clId="{1C057F98-2CC4-49E3-A2E2-A804BE88845B}" dt="2021-05-06T09:32:25.047" v="3985"/>
          <ac:spMkLst>
            <pc:docMk/>
            <pc:sldMk cId="3351888228" sldId="1707"/>
            <ac:spMk id="45" creationId="{4FE4EE59-0728-4EAE-87BF-ACA3771DF01D}"/>
          </ac:spMkLst>
        </pc:spChg>
        <pc:spChg chg="mod">
          <ac:chgData name="Hamlet Markarian" userId="4926d2b407f31d77" providerId="LiveId" clId="{1C057F98-2CC4-49E3-A2E2-A804BE88845B}" dt="2021-05-06T09:32:25.047" v="3985"/>
          <ac:spMkLst>
            <pc:docMk/>
            <pc:sldMk cId="3351888228" sldId="1707"/>
            <ac:spMk id="46" creationId="{F5685F05-B790-43E3-8AD0-A65B8BA63ED2}"/>
          </ac:spMkLst>
        </pc:spChg>
        <pc:spChg chg="mod">
          <ac:chgData name="Hamlet Markarian" userId="4926d2b407f31d77" providerId="LiveId" clId="{1C057F98-2CC4-49E3-A2E2-A804BE88845B}" dt="2021-05-06T09:32:25.047" v="3985"/>
          <ac:spMkLst>
            <pc:docMk/>
            <pc:sldMk cId="3351888228" sldId="1707"/>
            <ac:spMk id="47" creationId="{88A474F3-B755-4321-B39D-6EA1153741C9}"/>
          </ac:spMkLst>
        </pc:spChg>
        <pc:spChg chg="mod">
          <ac:chgData name="Hamlet Markarian" userId="4926d2b407f31d77" providerId="LiveId" clId="{1C057F98-2CC4-49E3-A2E2-A804BE88845B}" dt="2021-05-06T09:32:25.047" v="3985"/>
          <ac:spMkLst>
            <pc:docMk/>
            <pc:sldMk cId="3351888228" sldId="1707"/>
            <ac:spMk id="49" creationId="{F95F3A23-3C8C-44DA-BFC9-1484B02E5A57}"/>
          </ac:spMkLst>
        </pc:spChg>
        <pc:spChg chg="mod">
          <ac:chgData name="Hamlet Markarian" userId="4926d2b407f31d77" providerId="LiveId" clId="{1C057F98-2CC4-49E3-A2E2-A804BE88845B}" dt="2021-05-06T09:32:25.047" v="3985"/>
          <ac:spMkLst>
            <pc:docMk/>
            <pc:sldMk cId="3351888228" sldId="1707"/>
            <ac:spMk id="50" creationId="{6D204CEF-F7F9-4D68-9999-6B8154CD332A}"/>
          </ac:spMkLst>
        </pc:spChg>
        <pc:spChg chg="mod">
          <ac:chgData name="Hamlet Markarian" userId="4926d2b407f31d77" providerId="LiveId" clId="{1C057F98-2CC4-49E3-A2E2-A804BE88845B}" dt="2021-05-06T09:32:25.047" v="3985"/>
          <ac:spMkLst>
            <pc:docMk/>
            <pc:sldMk cId="3351888228" sldId="1707"/>
            <ac:spMk id="51" creationId="{BD4DBFC3-0E9B-4405-B515-4F72220543ED}"/>
          </ac:spMkLst>
        </pc:spChg>
        <pc:spChg chg="mod">
          <ac:chgData name="Hamlet Markarian" userId="4926d2b407f31d77" providerId="LiveId" clId="{1C057F98-2CC4-49E3-A2E2-A804BE88845B}" dt="2021-05-06T09:32:25.047" v="3985"/>
          <ac:spMkLst>
            <pc:docMk/>
            <pc:sldMk cId="3351888228" sldId="1707"/>
            <ac:spMk id="53" creationId="{A727D668-5512-4B4D-A25D-BC2F3235D72A}"/>
          </ac:spMkLst>
        </pc:spChg>
        <pc:spChg chg="mod">
          <ac:chgData name="Hamlet Markarian" userId="4926d2b407f31d77" providerId="LiveId" clId="{1C057F98-2CC4-49E3-A2E2-A804BE88845B}" dt="2021-05-06T09:32:25.047" v="3985"/>
          <ac:spMkLst>
            <pc:docMk/>
            <pc:sldMk cId="3351888228" sldId="1707"/>
            <ac:spMk id="54" creationId="{134647F9-C3A2-46F3-A4DC-148E31F7C304}"/>
          </ac:spMkLst>
        </pc:spChg>
        <pc:spChg chg="mod">
          <ac:chgData name="Hamlet Markarian" userId="4926d2b407f31d77" providerId="LiveId" clId="{1C057F98-2CC4-49E3-A2E2-A804BE88845B}" dt="2021-05-06T09:32:25.047" v="3985"/>
          <ac:spMkLst>
            <pc:docMk/>
            <pc:sldMk cId="3351888228" sldId="1707"/>
            <ac:spMk id="56" creationId="{ECF0DBB6-C033-411A-AE28-EF74C22672A1}"/>
          </ac:spMkLst>
        </pc:spChg>
        <pc:spChg chg="mod">
          <ac:chgData name="Hamlet Markarian" userId="4926d2b407f31d77" providerId="LiveId" clId="{1C057F98-2CC4-49E3-A2E2-A804BE88845B}" dt="2021-05-06T09:32:25.047" v="3985"/>
          <ac:spMkLst>
            <pc:docMk/>
            <pc:sldMk cId="3351888228" sldId="1707"/>
            <ac:spMk id="57" creationId="{B79FE3FB-DDD9-4C52-A866-E3982D872286}"/>
          </ac:spMkLst>
        </pc:spChg>
        <pc:spChg chg="mod">
          <ac:chgData name="Hamlet Markarian" userId="4926d2b407f31d77" providerId="LiveId" clId="{1C057F98-2CC4-49E3-A2E2-A804BE88845B}" dt="2021-05-06T09:32:25.047" v="3985"/>
          <ac:spMkLst>
            <pc:docMk/>
            <pc:sldMk cId="3351888228" sldId="1707"/>
            <ac:spMk id="61" creationId="{FD533770-3ECE-4F13-A082-DF615D51BCF3}"/>
          </ac:spMkLst>
        </pc:spChg>
        <pc:spChg chg="mod">
          <ac:chgData name="Hamlet Markarian" userId="4926d2b407f31d77" providerId="LiveId" clId="{1C057F98-2CC4-49E3-A2E2-A804BE88845B}" dt="2021-05-06T09:32:25.047" v="3985"/>
          <ac:spMkLst>
            <pc:docMk/>
            <pc:sldMk cId="3351888228" sldId="1707"/>
            <ac:spMk id="62" creationId="{A046AD2B-2813-42AE-B107-FA8FC0C5F177}"/>
          </ac:spMkLst>
        </pc:spChg>
        <pc:spChg chg="mod">
          <ac:chgData name="Hamlet Markarian" userId="4926d2b407f31d77" providerId="LiveId" clId="{1C057F98-2CC4-49E3-A2E2-A804BE88845B}" dt="2021-05-06T09:32:25.047" v="3985"/>
          <ac:spMkLst>
            <pc:docMk/>
            <pc:sldMk cId="3351888228" sldId="1707"/>
            <ac:spMk id="64" creationId="{27798427-9151-42DE-9C31-EC93C57F6F14}"/>
          </ac:spMkLst>
        </pc:spChg>
        <pc:grpChg chg="add mod">
          <ac:chgData name="Hamlet Markarian" userId="4926d2b407f31d77" providerId="LiveId" clId="{1C057F98-2CC4-49E3-A2E2-A804BE88845B}" dt="2021-05-06T09:32:25.047" v="3985"/>
          <ac:grpSpMkLst>
            <pc:docMk/>
            <pc:sldMk cId="3351888228" sldId="1707"/>
            <ac:grpSpMk id="14" creationId="{503FCB7E-6320-483E-8E6F-1A348F61A606}"/>
          </ac:grpSpMkLst>
        </pc:grpChg>
        <pc:grpChg chg="mod">
          <ac:chgData name="Hamlet Markarian" userId="4926d2b407f31d77" providerId="LiveId" clId="{1C057F98-2CC4-49E3-A2E2-A804BE88845B}" dt="2021-05-06T09:32:25.047" v="3985"/>
          <ac:grpSpMkLst>
            <pc:docMk/>
            <pc:sldMk cId="3351888228" sldId="1707"/>
            <ac:grpSpMk id="16" creationId="{5FE25237-9893-4A99-8C7C-4BE19A48597A}"/>
          </ac:grpSpMkLst>
        </pc:grpChg>
        <pc:grpChg chg="add mod">
          <ac:chgData name="Hamlet Markarian" userId="4926d2b407f31d77" providerId="LiveId" clId="{1C057F98-2CC4-49E3-A2E2-A804BE88845B}" dt="2021-05-06T09:32:25.047" v="3985"/>
          <ac:grpSpMkLst>
            <pc:docMk/>
            <pc:sldMk cId="3351888228" sldId="1707"/>
            <ac:grpSpMk id="19" creationId="{5CFDD1D6-0BF0-4A3D-8854-A561497E09A4}"/>
          </ac:grpSpMkLst>
        </pc:grpChg>
        <pc:grpChg chg="add mod">
          <ac:chgData name="Hamlet Markarian" userId="4926d2b407f31d77" providerId="LiveId" clId="{1C057F98-2CC4-49E3-A2E2-A804BE88845B}" dt="2021-05-06T09:32:25.047" v="3985"/>
          <ac:grpSpMkLst>
            <pc:docMk/>
            <pc:sldMk cId="3351888228" sldId="1707"/>
            <ac:grpSpMk id="23" creationId="{08C67837-DD95-4927-AE28-16FBCBBE9A26}"/>
          </ac:grpSpMkLst>
        </pc:grpChg>
        <pc:grpChg chg="add mod">
          <ac:chgData name="Hamlet Markarian" userId="4926d2b407f31d77" providerId="LiveId" clId="{1C057F98-2CC4-49E3-A2E2-A804BE88845B}" dt="2021-05-06T09:32:25.047" v="3985"/>
          <ac:grpSpMkLst>
            <pc:docMk/>
            <pc:sldMk cId="3351888228" sldId="1707"/>
            <ac:grpSpMk id="27" creationId="{CF600383-B884-470A-BD28-7C3DB2A5F964}"/>
          </ac:grpSpMkLst>
        </pc:grpChg>
        <pc:grpChg chg="mod">
          <ac:chgData name="Hamlet Markarian" userId="4926d2b407f31d77" providerId="LiveId" clId="{1C057F98-2CC4-49E3-A2E2-A804BE88845B}" dt="2021-05-06T09:32:25.047" v="3985"/>
          <ac:grpSpMkLst>
            <pc:docMk/>
            <pc:sldMk cId="3351888228" sldId="1707"/>
            <ac:grpSpMk id="29" creationId="{D6D061C5-3BDA-46C8-A527-07A6F62DB51C}"/>
          </ac:grpSpMkLst>
        </pc:grpChg>
        <pc:grpChg chg="add mod">
          <ac:chgData name="Hamlet Markarian" userId="4926d2b407f31d77" providerId="LiveId" clId="{1C057F98-2CC4-49E3-A2E2-A804BE88845B}" dt="2021-05-06T09:32:25.047" v="3985"/>
          <ac:grpSpMkLst>
            <pc:docMk/>
            <pc:sldMk cId="3351888228" sldId="1707"/>
            <ac:grpSpMk id="32" creationId="{D5BA2507-59E8-4E76-B1C9-A5DAD2DE8F9A}"/>
          </ac:grpSpMkLst>
        </pc:grpChg>
        <pc:grpChg chg="mod">
          <ac:chgData name="Hamlet Markarian" userId="4926d2b407f31d77" providerId="LiveId" clId="{1C057F98-2CC4-49E3-A2E2-A804BE88845B}" dt="2021-05-06T09:32:25.047" v="3985"/>
          <ac:grpSpMkLst>
            <pc:docMk/>
            <pc:sldMk cId="3351888228" sldId="1707"/>
            <ac:grpSpMk id="34" creationId="{3FAD39AD-7134-47BF-BA71-B931D44C32CA}"/>
          </ac:grpSpMkLst>
        </pc:grpChg>
        <pc:grpChg chg="mod">
          <ac:chgData name="Hamlet Markarian" userId="4926d2b407f31d77" providerId="LiveId" clId="{1C057F98-2CC4-49E3-A2E2-A804BE88845B}" dt="2021-05-06T09:32:25.047" v="3985"/>
          <ac:grpSpMkLst>
            <pc:docMk/>
            <pc:sldMk cId="3351888228" sldId="1707"/>
            <ac:grpSpMk id="41" creationId="{0DBB6CA9-851F-4598-8A78-95DCD211C834}"/>
          </ac:grpSpMkLst>
        </pc:grpChg>
        <pc:grpChg chg="add mod">
          <ac:chgData name="Hamlet Markarian" userId="4926d2b407f31d77" providerId="LiveId" clId="{1C057F98-2CC4-49E3-A2E2-A804BE88845B}" dt="2021-05-06T09:32:25.047" v="3985"/>
          <ac:grpSpMkLst>
            <pc:docMk/>
            <pc:sldMk cId="3351888228" sldId="1707"/>
            <ac:grpSpMk id="44" creationId="{D53C2F1C-0B0D-4415-BA16-4D41AFADB9FE}"/>
          </ac:grpSpMkLst>
        </pc:grpChg>
        <pc:grpChg chg="add mod">
          <ac:chgData name="Hamlet Markarian" userId="4926d2b407f31d77" providerId="LiveId" clId="{1C057F98-2CC4-49E3-A2E2-A804BE88845B}" dt="2021-05-06T09:32:25.047" v="3985"/>
          <ac:grpSpMkLst>
            <pc:docMk/>
            <pc:sldMk cId="3351888228" sldId="1707"/>
            <ac:grpSpMk id="48" creationId="{8D047784-965F-4C8F-A7E0-8E1D7554B402}"/>
          </ac:grpSpMkLst>
        </pc:grpChg>
        <pc:grpChg chg="add mod">
          <ac:chgData name="Hamlet Markarian" userId="4926d2b407f31d77" providerId="LiveId" clId="{1C057F98-2CC4-49E3-A2E2-A804BE88845B}" dt="2021-05-06T09:32:25.047" v="3985"/>
          <ac:grpSpMkLst>
            <pc:docMk/>
            <pc:sldMk cId="3351888228" sldId="1707"/>
            <ac:grpSpMk id="52" creationId="{9981404E-4E68-4F3D-B4CF-C684DD98AC85}"/>
          </ac:grpSpMkLst>
        </pc:grpChg>
        <pc:grpChg chg="add mod">
          <ac:chgData name="Hamlet Markarian" userId="4926d2b407f31d77" providerId="LiveId" clId="{1C057F98-2CC4-49E3-A2E2-A804BE88845B}" dt="2021-05-06T09:32:25.047" v="3985"/>
          <ac:grpSpMkLst>
            <pc:docMk/>
            <pc:sldMk cId="3351888228" sldId="1707"/>
            <ac:grpSpMk id="60" creationId="{1B2A568A-02D4-4481-A1D6-362C82FF905F}"/>
          </ac:grpSpMkLst>
        </pc:grpChg>
        <pc:picChg chg="mod">
          <ac:chgData name="Hamlet Markarian" userId="4926d2b407f31d77" providerId="LiveId" clId="{1C057F98-2CC4-49E3-A2E2-A804BE88845B}" dt="2021-05-06T09:32:25.047" v="3985"/>
          <ac:picMkLst>
            <pc:docMk/>
            <pc:sldMk cId="3351888228" sldId="1707"/>
            <ac:picMk id="55" creationId="{8949BDD1-2918-4A15-97B5-46AA812BFC63}"/>
          </ac:picMkLst>
        </pc:picChg>
        <pc:picChg chg="add mod">
          <ac:chgData name="Hamlet Markarian" userId="4926d2b407f31d77" providerId="LiveId" clId="{1C057F98-2CC4-49E3-A2E2-A804BE88845B}" dt="2021-05-06T09:32:25.047" v="3985"/>
          <ac:picMkLst>
            <pc:docMk/>
            <pc:sldMk cId="3351888228" sldId="1707"/>
            <ac:picMk id="58" creationId="{54E3E084-16C8-48F4-97B3-73857F61A22B}"/>
          </ac:picMkLst>
        </pc:picChg>
        <pc:picChg chg="mod">
          <ac:chgData name="Hamlet Markarian" userId="4926d2b407f31d77" providerId="LiveId" clId="{1C057F98-2CC4-49E3-A2E2-A804BE88845B}" dt="2021-05-06T09:32:25.047" v="3985"/>
          <ac:picMkLst>
            <pc:docMk/>
            <pc:sldMk cId="3351888228" sldId="1707"/>
            <ac:picMk id="59" creationId="{B9526696-E983-4EDA-8A8C-E710C71CB59C}"/>
          </ac:picMkLst>
        </pc:picChg>
        <pc:picChg chg="mod">
          <ac:chgData name="Hamlet Markarian" userId="4926d2b407f31d77" providerId="LiveId" clId="{1C057F98-2CC4-49E3-A2E2-A804BE88845B}" dt="2021-05-06T09:32:25.047" v="3985"/>
          <ac:picMkLst>
            <pc:docMk/>
            <pc:sldMk cId="3351888228" sldId="1707"/>
            <ac:picMk id="63" creationId="{42E5420B-3090-4C28-A5A9-60807EFF2A15}"/>
          </ac:picMkLst>
        </pc:picChg>
      </pc:sldChg>
      <pc:sldChg chg="addSp modSp add mod ord">
        <pc:chgData name="Hamlet Markarian" userId="4926d2b407f31d77" providerId="LiveId" clId="{1C057F98-2CC4-49E3-A2E2-A804BE88845B}" dt="2021-05-06T09:32:25.047" v="3985"/>
        <pc:sldMkLst>
          <pc:docMk/>
          <pc:sldMk cId="4001584599" sldId="1708"/>
        </pc:sldMkLst>
        <pc:spChg chg="mod">
          <ac:chgData name="Hamlet Markarian" userId="4926d2b407f31d77" providerId="LiveId" clId="{1C057F98-2CC4-49E3-A2E2-A804BE88845B}" dt="2021-05-06T09:32:25.047" v="3985"/>
          <ac:spMkLst>
            <pc:docMk/>
            <pc:sldMk cId="4001584599" sldId="1708"/>
            <ac:spMk id="5" creationId="{BC01E833-A438-4C2A-AF28-2B402D7F80E5}"/>
          </ac:spMkLst>
        </pc:spChg>
        <pc:spChg chg="add mod">
          <ac:chgData name="Hamlet Markarian" userId="4926d2b407f31d77" providerId="LiveId" clId="{1C057F98-2CC4-49E3-A2E2-A804BE88845B}" dt="2021-05-06T09:32:25.047" v="3985"/>
          <ac:spMkLst>
            <pc:docMk/>
            <pc:sldMk cId="4001584599" sldId="1708"/>
            <ac:spMk id="14" creationId="{91BB0950-0EA0-4F9A-8AEE-DC0A701FCCBA}"/>
          </ac:spMkLst>
        </pc:spChg>
        <pc:spChg chg="add mod">
          <ac:chgData name="Hamlet Markarian" userId="4926d2b407f31d77" providerId="LiveId" clId="{1C057F98-2CC4-49E3-A2E2-A804BE88845B}" dt="2021-05-06T09:32:25.047" v="3985"/>
          <ac:spMkLst>
            <pc:docMk/>
            <pc:sldMk cId="4001584599" sldId="1708"/>
            <ac:spMk id="15" creationId="{81941C5C-0E3F-4FC5-924B-4C4DDDC904FF}"/>
          </ac:spMkLst>
        </pc:spChg>
        <pc:spChg chg="add mod">
          <ac:chgData name="Hamlet Markarian" userId="4926d2b407f31d77" providerId="LiveId" clId="{1C057F98-2CC4-49E3-A2E2-A804BE88845B}" dt="2021-05-06T09:32:25.047" v="3985"/>
          <ac:spMkLst>
            <pc:docMk/>
            <pc:sldMk cId="4001584599" sldId="1708"/>
            <ac:spMk id="16" creationId="{4AFA283B-5F0E-4D14-97AB-403F89D2BE13}"/>
          </ac:spMkLst>
        </pc:spChg>
        <pc:spChg chg="add mod">
          <ac:chgData name="Hamlet Markarian" userId="4926d2b407f31d77" providerId="LiveId" clId="{1C057F98-2CC4-49E3-A2E2-A804BE88845B}" dt="2021-05-06T09:32:25.047" v="3985"/>
          <ac:spMkLst>
            <pc:docMk/>
            <pc:sldMk cId="4001584599" sldId="1708"/>
            <ac:spMk id="17" creationId="{64A791C8-EC61-4222-9150-A6B38183693E}"/>
          </ac:spMkLst>
        </pc:spChg>
        <pc:spChg chg="add mod">
          <ac:chgData name="Hamlet Markarian" userId="4926d2b407f31d77" providerId="LiveId" clId="{1C057F98-2CC4-49E3-A2E2-A804BE88845B}" dt="2021-05-06T09:32:25.047" v="3985"/>
          <ac:spMkLst>
            <pc:docMk/>
            <pc:sldMk cId="4001584599" sldId="1708"/>
            <ac:spMk id="18" creationId="{0A5065B9-CD2E-4E17-B021-AC91E8B90B45}"/>
          </ac:spMkLst>
        </pc:spChg>
        <pc:spChg chg="add mod">
          <ac:chgData name="Hamlet Markarian" userId="4926d2b407f31d77" providerId="LiveId" clId="{1C057F98-2CC4-49E3-A2E2-A804BE88845B}" dt="2021-05-06T09:32:25.047" v="3985"/>
          <ac:spMkLst>
            <pc:docMk/>
            <pc:sldMk cId="4001584599" sldId="1708"/>
            <ac:spMk id="19" creationId="{F31BE914-158C-4211-98DA-869D22FF6920}"/>
          </ac:spMkLst>
        </pc:spChg>
        <pc:spChg chg="add mod">
          <ac:chgData name="Hamlet Markarian" userId="4926d2b407f31d77" providerId="LiveId" clId="{1C057F98-2CC4-49E3-A2E2-A804BE88845B}" dt="2021-05-06T09:32:25.047" v="3985"/>
          <ac:spMkLst>
            <pc:docMk/>
            <pc:sldMk cId="4001584599" sldId="1708"/>
            <ac:spMk id="20" creationId="{98FF9843-ED68-4D32-AEF5-87B1260D8701}"/>
          </ac:spMkLst>
        </pc:spChg>
        <pc:spChg chg="add mod">
          <ac:chgData name="Hamlet Markarian" userId="4926d2b407f31d77" providerId="LiveId" clId="{1C057F98-2CC4-49E3-A2E2-A804BE88845B}" dt="2021-05-06T09:32:25.047" v="3985"/>
          <ac:spMkLst>
            <pc:docMk/>
            <pc:sldMk cId="4001584599" sldId="1708"/>
            <ac:spMk id="21" creationId="{160963DC-FCEE-4E3C-958E-314EFB61EBBA}"/>
          </ac:spMkLst>
        </pc:spChg>
        <pc:spChg chg="add mod">
          <ac:chgData name="Hamlet Markarian" userId="4926d2b407f31d77" providerId="LiveId" clId="{1C057F98-2CC4-49E3-A2E2-A804BE88845B}" dt="2021-05-06T09:32:25.047" v="3985"/>
          <ac:spMkLst>
            <pc:docMk/>
            <pc:sldMk cId="4001584599" sldId="1708"/>
            <ac:spMk id="22" creationId="{2DBE104A-2853-4C48-B605-B9CFDFCFEEEF}"/>
          </ac:spMkLst>
        </pc:spChg>
        <pc:spChg chg="add mod">
          <ac:chgData name="Hamlet Markarian" userId="4926d2b407f31d77" providerId="LiveId" clId="{1C057F98-2CC4-49E3-A2E2-A804BE88845B}" dt="2021-05-06T09:32:25.047" v="3985"/>
          <ac:spMkLst>
            <pc:docMk/>
            <pc:sldMk cId="4001584599" sldId="1708"/>
            <ac:spMk id="23" creationId="{82C88E7C-B183-4AC0-B5DE-765B89076FE7}"/>
          </ac:spMkLst>
        </pc:spChg>
        <pc:spChg chg="add mod">
          <ac:chgData name="Hamlet Markarian" userId="4926d2b407f31d77" providerId="LiveId" clId="{1C057F98-2CC4-49E3-A2E2-A804BE88845B}" dt="2021-05-06T09:32:25.047" v="3985"/>
          <ac:spMkLst>
            <pc:docMk/>
            <pc:sldMk cId="4001584599" sldId="1708"/>
            <ac:spMk id="24" creationId="{9748A751-E842-486F-8048-C250D7DC8010}"/>
          </ac:spMkLst>
        </pc:spChg>
        <pc:spChg chg="add mod">
          <ac:chgData name="Hamlet Markarian" userId="4926d2b407f31d77" providerId="LiveId" clId="{1C057F98-2CC4-49E3-A2E2-A804BE88845B}" dt="2021-05-06T09:32:25.047" v="3985"/>
          <ac:spMkLst>
            <pc:docMk/>
            <pc:sldMk cId="4001584599" sldId="1708"/>
            <ac:spMk id="25" creationId="{D4D3425D-ECE4-483B-ADD9-7518FFF7A602}"/>
          </ac:spMkLst>
        </pc:spChg>
        <pc:spChg chg="add mod">
          <ac:chgData name="Hamlet Markarian" userId="4926d2b407f31d77" providerId="LiveId" clId="{1C057F98-2CC4-49E3-A2E2-A804BE88845B}" dt="2021-05-06T09:32:25.047" v="3985"/>
          <ac:spMkLst>
            <pc:docMk/>
            <pc:sldMk cId="4001584599" sldId="1708"/>
            <ac:spMk id="26" creationId="{6F6412D6-C361-4683-83C5-546209A3CB5E}"/>
          </ac:spMkLst>
        </pc:spChg>
        <pc:spChg chg="add mod">
          <ac:chgData name="Hamlet Markarian" userId="4926d2b407f31d77" providerId="LiveId" clId="{1C057F98-2CC4-49E3-A2E2-A804BE88845B}" dt="2021-05-06T09:32:25.047" v="3985"/>
          <ac:spMkLst>
            <pc:docMk/>
            <pc:sldMk cId="4001584599" sldId="1708"/>
            <ac:spMk id="27" creationId="{F5B5BA70-C5F0-40F6-8EC4-7708D5288BEF}"/>
          </ac:spMkLst>
        </pc:spChg>
        <pc:spChg chg="mod">
          <ac:chgData name="Hamlet Markarian" userId="4926d2b407f31d77" providerId="LiveId" clId="{1C057F98-2CC4-49E3-A2E2-A804BE88845B}" dt="2021-05-06T09:32:25.047" v="3985"/>
          <ac:spMkLst>
            <pc:docMk/>
            <pc:sldMk cId="4001584599" sldId="1708"/>
            <ac:spMk id="35" creationId="{0F9A0D7E-7FCF-48DF-BAE9-C32DF98CD62E}"/>
          </ac:spMkLst>
        </pc:spChg>
        <pc:spChg chg="mod">
          <ac:chgData name="Hamlet Markarian" userId="4926d2b407f31d77" providerId="LiveId" clId="{1C057F98-2CC4-49E3-A2E2-A804BE88845B}" dt="2021-05-06T09:32:25.047" v="3985"/>
          <ac:spMkLst>
            <pc:docMk/>
            <pc:sldMk cId="4001584599" sldId="1708"/>
            <ac:spMk id="36" creationId="{1968768D-6339-4F5B-BEA1-B14758316542}"/>
          </ac:spMkLst>
        </pc:spChg>
        <pc:spChg chg="mod">
          <ac:chgData name="Hamlet Markarian" userId="4926d2b407f31d77" providerId="LiveId" clId="{1C057F98-2CC4-49E3-A2E2-A804BE88845B}" dt="2021-05-06T09:32:25.047" v="3985"/>
          <ac:spMkLst>
            <pc:docMk/>
            <pc:sldMk cId="4001584599" sldId="1708"/>
            <ac:spMk id="37" creationId="{D00EE6FC-9BEE-4094-AF77-930CBC86E46A}"/>
          </ac:spMkLst>
        </pc:spChg>
        <pc:spChg chg="mod">
          <ac:chgData name="Hamlet Markarian" userId="4926d2b407f31d77" providerId="LiveId" clId="{1C057F98-2CC4-49E3-A2E2-A804BE88845B}" dt="2021-05-06T09:32:25.047" v="3985"/>
          <ac:spMkLst>
            <pc:docMk/>
            <pc:sldMk cId="4001584599" sldId="1708"/>
            <ac:spMk id="38" creationId="{E3EDC7FE-AAA2-41C2-8108-57A0FA8ADF4A}"/>
          </ac:spMkLst>
        </pc:spChg>
        <pc:spChg chg="mod">
          <ac:chgData name="Hamlet Markarian" userId="4926d2b407f31d77" providerId="LiveId" clId="{1C057F98-2CC4-49E3-A2E2-A804BE88845B}" dt="2021-05-06T09:32:25.047" v="3985"/>
          <ac:spMkLst>
            <pc:docMk/>
            <pc:sldMk cId="4001584599" sldId="1708"/>
            <ac:spMk id="39" creationId="{3B13F559-20C8-4B24-A0FF-2A57318C2A51}"/>
          </ac:spMkLst>
        </pc:spChg>
        <pc:spChg chg="mod">
          <ac:chgData name="Hamlet Markarian" userId="4926d2b407f31d77" providerId="LiveId" clId="{1C057F98-2CC4-49E3-A2E2-A804BE88845B}" dt="2021-05-06T09:32:25.047" v="3985"/>
          <ac:spMkLst>
            <pc:docMk/>
            <pc:sldMk cId="4001584599" sldId="1708"/>
            <ac:spMk id="40" creationId="{0CC46578-DA7F-4BB8-9868-87C76AF7AD9E}"/>
          </ac:spMkLst>
        </pc:spChg>
        <pc:spChg chg="add mod">
          <ac:chgData name="Hamlet Markarian" userId="4926d2b407f31d77" providerId="LiveId" clId="{1C057F98-2CC4-49E3-A2E2-A804BE88845B}" dt="2021-05-06T09:32:25.047" v="3985"/>
          <ac:spMkLst>
            <pc:docMk/>
            <pc:sldMk cId="4001584599" sldId="1708"/>
            <ac:spMk id="51" creationId="{D33F1F8D-4D9E-45C4-887C-800A8F11B840}"/>
          </ac:spMkLst>
        </pc:spChg>
        <pc:spChg chg="mod">
          <ac:chgData name="Hamlet Markarian" userId="4926d2b407f31d77" providerId="LiveId" clId="{1C057F98-2CC4-49E3-A2E2-A804BE88845B}" dt="2021-05-06T09:32:25.047" v="3985"/>
          <ac:spMkLst>
            <pc:docMk/>
            <pc:sldMk cId="4001584599" sldId="1708"/>
            <ac:spMk id="57" creationId="{B79FE3FB-DDD9-4C52-A866-E3982D872286}"/>
          </ac:spMkLst>
        </pc:spChg>
        <pc:grpChg chg="mod">
          <ac:chgData name="Hamlet Markarian" userId="4926d2b407f31d77" providerId="LiveId" clId="{1C057F98-2CC4-49E3-A2E2-A804BE88845B}" dt="2021-05-06T09:32:25.047" v="3985"/>
          <ac:grpSpMkLst>
            <pc:docMk/>
            <pc:sldMk cId="4001584599" sldId="1708"/>
            <ac:grpSpMk id="34" creationId="{3FAD39AD-7134-47BF-BA71-B931D44C32CA}"/>
          </ac:grpSpMkLst>
        </pc:grpChg>
        <pc:picChg chg="add mod">
          <ac:chgData name="Hamlet Markarian" userId="4926d2b407f31d77" providerId="LiveId" clId="{1C057F98-2CC4-49E3-A2E2-A804BE88845B}" dt="2021-05-06T09:32:25.047" v="3985"/>
          <ac:picMkLst>
            <pc:docMk/>
            <pc:sldMk cId="4001584599" sldId="1708"/>
            <ac:picMk id="28" creationId="{05CCAF7D-042B-45AD-A21F-BEF1084D231F}"/>
          </ac:picMkLst>
        </pc:picChg>
        <pc:picChg chg="add mod">
          <ac:chgData name="Hamlet Markarian" userId="4926d2b407f31d77" providerId="LiveId" clId="{1C057F98-2CC4-49E3-A2E2-A804BE88845B}" dt="2021-05-06T09:32:25.047" v="3985"/>
          <ac:picMkLst>
            <pc:docMk/>
            <pc:sldMk cId="4001584599" sldId="1708"/>
            <ac:picMk id="29" creationId="{D1018C8D-011B-4045-A49D-0D79A8BBE2BC}"/>
          </ac:picMkLst>
        </pc:picChg>
        <pc:picChg chg="add mod">
          <ac:chgData name="Hamlet Markarian" userId="4926d2b407f31d77" providerId="LiveId" clId="{1C057F98-2CC4-49E3-A2E2-A804BE88845B}" dt="2021-05-06T09:32:25.047" v="3985"/>
          <ac:picMkLst>
            <pc:docMk/>
            <pc:sldMk cId="4001584599" sldId="1708"/>
            <ac:picMk id="30" creationId="{444528D7-6BAC-4A7E-B0B6-49C129417088}"/>
          </ac:picMkLst>
        </pc:picChg>
        <pc:picChg chg="add mod">
          <ac:chgData name="Hamlet Markarian" userId="4926d2b407f31d77" providerId="LiveId" clId="{1C057F98-2CC4-49E3-A2E2-A804BE88845B}" dt="2021-05-06T09:32:25.047" v="3985"/>
          <ac:picMkLst>
            <pc:docMk/>
            <pc:sldMk cId="4001584599" sldId="1708"/>
            <ac:picMk id="31" creationId="{31E706B1-5463-414D-8D12-A7FC757827F3}"/>
          </ac:picMkLst>
        </pc:picChg>
        <pc:picChg chg="add mod">
          <ac:chgData name="Hamlet Markarian" userId="4926d2b407f31d77" providerId="LiveId" clId="{1C057F98-2CC4-49E3-A2E2-A804BE88845B}" dt="2021-05-06T09:32:25.047" v="3985"/>
          <ac:picMkLst>
            <pc:docMk/>
            <pc:sldMk cId="4001584599" sldId="1708"/>
            <ac:picMk id="32" creationId="{9A00A6ED-C9ED-42F8-9B61-9A69C013FDCA}"/>
          </ac:picMkLst>
        </pc:picChg>
        <pc:picChg chg="add mod">
          <ac:chgData name="Hamlet Markarian" userId="4926d2b407f31d77" providerId="LiveId" clId="{1C057F98-2CC4-49E3-A2E2-A804BE88845B}" dt="2021-05-06T09:32:25.047" v="3985"/>
          <ac:picMkLst>
            <pc:docMk/>
            <pc:sldMk cId="4001584599" sldId="1708"/>
            <ac:picMk id="33" creationId="{82AF67CE-5AEC-4E13-B7A2-B4F3AD97CCD8}"/>
          </ac:picMkLst>
        </pc:picChg>
        <pc:picChg chg="add mod">
          <ac:chgData name="Hamlet Markarian" userId="4926d2b407f31d77" providerId="LiveId" clId="{1C057F98-2CC4-49E3-A2E2-A804BE88845B}" dt="2021-05-06T09:32:25.047" v="3985"/>
          <ac:picMkLst>
            <pc:docMk/>
            <pc:sldMk cId="4001584599" sldId="1708"/>
            <ac:picMk id="41" creationId="{C2249273-3078-42F1-9094-A3EF554A82F8}"/>
          </ac:picMkLst>
        </pc:picChg>
        <pc:picChg chg="add mod">
          <ac:chgData name="Hamlet Markarian" userId="4926d2b407f31d77" providerId="LiveId" clId="{1C057F98-2CC4-49E3-A2E2-A804BE88845B}" dt="2021-05-06T09:32:25.047" v="3985"/>
          <ac:picMkLst>
            <pc:docMk/>
            <pc:sldMk cId="4001584599" sldId="1708"/>
            <ac:picMk id="42" creationId="{CA65CD97-31FE-47F2-9F34-5B1AA29C8B6E}"/>
          </ac:picMkLst>
        </pc:picChg>
        <pc:picChg chg="add mod">
          <ac:chgData name="Hamlet Markarian" userId="4926d2b407f31d77" providerId="LiveId" clId="{1C057F98-2CC4-49E3-A2E2-A804BE88845B}" dt="2021-05-06T09:32:25.047" v="3985"/>
          <ac:picMkLst>
            <pc:docMk/>
            <pc:sldMk cId="4001584599" sldId="1708"/>
            <ac:picMk id="50" creationId="{34814B8A-31F9-4577-ACBB-3601A9BB7421}"/>
          </ac:picMkLst>
        </pc:picChg>
        <pc:picChg chg="mod">
          <ac:chgData name="Hamlet Markarian" userId="4926d2b407f31d77" providerId="LiveId" clId="{1C057F98-2CC4-49E3-A2E2-A804BE88845B}" dt="2021-05-06T09:32:25.047" v="3985"/>
          <ac:picMkLst>
            <pc:docMk/>
            <pc:sldMk cId="4001584599" sldId="1708"/>
            <ac:picMk id="55" creationId="{8949BDD1-2918-4A15-97B5-46AA812BFC63}"/>
          </ac:picMkLst>
        </pc:picChg>
        <pc:picChg chg="mod">
          <ac:chgData name="Hamlet Markarian" userId="4926d2b407f31d77" providerId="LiveId" clId="{1C057F98-2CC4-49E3-A2E2-A804BE88845B}" dt="2021-05-06T09:32:25.047" v="3985"/>
          <ac:picMkLst>
            <pc:docMk/>
            <pc:sldMk cId="4001584599" sldId="1708"/>
            <ac:picMk id="59" creationId="{B9526696-E983-4EDA-8A8C-E710C71CB59C}"/>
          </ac:picMkLst>
        </pc:picChg>
        <pc:picChg chg="mod">
          <ac:chgData name="Hamlet Markarian" userId="4926d2b407f31d77" providerId="LiveId" clId="{1C057F98-2CC4-49E3-A2E2-A804BE88845B}" dt="2021-05-06T09:32:25.047" v="3985"/>
          <ac:picMkLst>
            <pc:docMk/>
            <pc:sldMk cId="4001584599" sldId="1708"/>
            <ac:picMk id="63" creationId="{42E5420B-3090-4C28-A5A9-60807EFF2A15}"/>
          </ac:picMkLst>
        </pc:picChg>
        <pc:cxnChg chg="add mod">
          <ac:chgData name="Hamlet Markarian" userId="4926d2b407f31d77" providerId="LiveId" clId="{1C057F98-2CC4-49E3-A2E2-A804BE88845B}" dt="2021-05-06T09:32:25.047" v="3985"/>
          <ac:cxnSpMkLst>
            <pc:docMk/>
            <pc:sldMk cId="4001584599" sldId="1708"/>
            <ac:cxnSpMk id="43" creationId="{75FB21B9-B277-4D2F-A85A-B3F4BE82A767}"/>
          </ac:cxnSpMkLst>
        </pc:cxnChg>
        <pc:cxnChg chg="add mod">
          <ac:chgData name="Hamlet Markarian" userId="4926d2b407f31d77" providerId="LiveId" clId="{1C057F98-2CC4-49E3-A2E2-A804BE88845B}" dt="2021-05-06T09:32:25.047" v="3985"/>
          <ac:cxnSpMkLst>
            <pc:docMk/>
            <pc:sldMk cId="4001584599" sldId="1708"/>
            <ac:cxnSpMk id="44" creationId="{C9A308DC-72B5-4C2B-8301-AC27AEE93492}"/>
          </ac:cxnSpMkLst>
        </pc:cxnChg>
        <pc:cxnChg chg="add mod">
          <ac:chgData name="Hamlet Markarian" userId="4926d2b407f31d77" providerId="LiveId" clId="{1C057F98-2CC4-49E3-A2E2-A804BE88845B}" dt="2021-05-06T09:32:25.047" v="3985"/>
          <ac:cxnSpMkLst>
            <pc:docMk/>
            <pc:sldMk cId="4001584599" sldId="1708"/>
            <ac:cxnSpMk id="45" creationId="{D3C6374F-4BC7-402A-A287-F870DB68B3DC}"/>
          </ac:cxnSpMkLst>
        </pc:cxnChg>
        <pc:cxnChg chg="add mod">
          <ac:chgData name="Hamlet Markarian" userId="4926d2b407f31d77" providerId="LiveId" clId="{1C057F98-2CC4-49E3-A2E2-A804BE88845B}" dt="2021-05-06T09:32:25.047" v="3985"/>
          <ac:cxnSpMkLst>
            <pc:docMk/>
            <pc:sldMk cId="4001584599" sldId="1708"/>
            <ac:cxnSpMk id="46" creationId="{4416B1DA-975A-464D-88F0-840C505D2D1C}"/>
          </ac:cxnSpMkLst>
        </pc:cxnChg>
        <pc:cxnChg chg="add mod">
          <ac:chgData name="Hamlet Markarian" userId="4926d2b407f31d77" providerId="LiveId" clId="{1C057F98-2CC4-49E3-A2E2-A804BE88845B}" dt="2021-05-06T09:32:25.047" v="3985"/>
          <ac:cxnSpMkLst>
            <pc:docMk/>
            <pc:sldMk cId="4001584599" sldId="1708"/>
            <ac:cxnSpMk id="47" creationId="{CC7E0CD7-B4C9-46C9-B091-630C1BF97C97}"/>
          </ac:cxnSpMkLst>
        </pc:cxnChg>
        <pc:cxnChg chg="add mod">
          <ac:chgData name="Hamlet Markarian" userId="4926d2b407f31d77" providerId="LiveId" clId="{1C057F98-2CC4-49E3-A2E2-A804BE88845B}" dt="2021-05-06T09:32:25.047" v="3985"/>
          <ac:cxnSpMkLst>
            <pc:docMk/>
            <pc:sldMk cId="4001584599" sldId="1708"/>
            <ac:cxnSpMk id="48" creationId="{377BA8E6-773E-4720-A9DC-697D1145A822}"/>
          </ac:cxnSpMkLst>
        </pc:cxnChg>
        <pc:cxnChg chg="add mod">
          <ac:chgData name="Hamlet Markarian" userId="4926d2b407f31d77" providerId="LiveId" clId="{1C057F98-2CC4-49E3-A2E2-A804BE88845B}" dt="2021-05-06T09:32:25.047" v="3985"/>
          <ac:cxnSpMkLst>
            <pc:docMk/>
            <pc:sldMk cId="4001584599" sldId="1708"/>
            <ac:cxnSpMk id="49" creationId="{713AE5D9-CED2-4E5A-8620-D27F00F02BB6}"/>
          </ac:cxnSpMkLst>
        </pc:cxnChg>
      </pc:sldChg>
      <pc:sldChg chg="addSp modSp add mod">
        <pc:chgData name="Hamlet Markarian" userId="4926d2b407f31d77" providerId="LiveId" clId="{1C057F98-2CC4-49E3-A2E2-A804BE88845B}" dt="2021-05-06T09:32:25.047" v="3985"/>
        <pc:sldMkLst>
          <pc:docMk/>
          <pc:sldMk cId="4177111384" sldId="1709"/>
        </pc:sldMkLst>
        <pc:spChg chg="mod">
          <ac:chgData name="Hamlet Markarian" userId="4926d2b407f31d77" providerId="LiveId" clId="{1C057F98-2CC4-49E3-A2E2-A804BE88845B}" dt="2021-05-06T09:32:25.047" v="3985"/>
          <ac:spMkLst>
            <pc:docMk/>
            <pc:sldMk cId="4177111384" sldId="1709"/>
            <ac:spMk id="5" creationId="{BC01E833-A438-4C2A-AF28-2B402D7F80E5}"/>
          </ac:spMkLst>
        </pc:spChg>
        <pc:spChg chg="add mod ord">
          <ac:chgData name="Hamlet Markarian" userId="4926d2b407f31d77" providerId="LiveId" clId="{1C057F98-2CC4-49E3-A2E2-A804BE88845B}" dt="2021-05-06T09:32:25.047" v="3985"/>
          <ac:spMkLst>
            <pc:docMk/>
            <pc:sldMk cId="4177111384" sldId="1709"/>
            <ac:spMk id="14" creationId="{9B214CB1-A248-4C35-9583-F8462544DD0B}"/>
          </ac:spMkLst>
        </pc:spChg>
        <pc:spChg chg="add mod ord">
          <ac:chgData name="Hamlet Markarian" userId="4926d2b407f31d77" providerId="LiveId" clId="{1C057F98-2CC4-49E3-A2E2-A804BE88845B}" dt="2021-05-06T09:32:25.047" v="3985"/>
          <ac:spMkLst>
            <pc:docMk/>
            <pc:sldMk cId="4177111384" sldId="1709"/>
            <ac:spMk id="15" creationId="{47295080-7B6A-4CB2-9448-B73E9A49B5E0}"/>
          </ac:spMkLst>
        </pc:spChg>
        <pc:spChg chg="add mod ord">
          <ac:chgData name="Hamlet Markarian" userId="4926d2b407f31d77" providerId="LiveId" clId="{1C057F98-2CC4-49E3-A2E2-A804BE88845B}" dt="2021-05-06T09:32:25.047" v="3985"/>
          <ac:spMkLst>
            <pc:docMk/>
            <pc:sldMk cId="4177111384" sldId="1709"/>
            <ac:spMk id="16" creationId="{5EF7A779-FBB2-4167-B35F-1573EE86B007}"/>
          </ac:spMkLst>
        </pc:spChg>
        <pc:spChg chg="add mod ord">
          <ac:chgData name="Hamlet Markarian" userId="4926d2b407f31d77" providerId="LiveId" clId="{1C057F98-2CC4-49E3-A2E2-A804BE88845B}" dt="2021-05-06T09:32:25.047" v="3985"/>
          <ac:spMkLst>
            <pc:docMk/>
            <pc:sldMk cId="4177111384" sldId="1709"/>
            <ac:spMk id="17" creationId="{E040C25A-969A-4927-8312-D13C3FEECEF7}"/>
          </ac:spMkLst>
        </pc:spChg>
        <pc:spChg chg="add mod">
          <ac:chgData name="Hamlet Markarian" userId="4926d2b407f31d77" providerId="LiveId" clId="{1C057F98-2CC4-49E3-A2E2-A804BE88845B}" dt="2021-05-06T09:32:25.047" v="3985"/>
          <ac:spMkLst>
            <pc:docMk/>
            <pc:sldMk cId="4177111384" sldId="1709"/>
            <ac:spMk id="18" creationId="{30B4A9AE-899F-4EDF-A97F-5F4BE23C8B47}"/>
          </ac:spMkLst>
        </pc:spChg>
        <pc:spChg chg="add mod">
          <ac:chgData name="Hamlet Markarian" userId="4926d2b407f31d77" providerId="LiveId" clId="{1C057F98-2CC4-49E3-A2E2-A804BE88845B}" dt="2021-05-06T09:32:25.047" v="3985"/>
          <ac:spMkLst>
            <pc:docMk/>
            <pc:sldMk cId="4177111384" sldId="1709"/>
            <ac:spMk id="19" creationId="{7F4E349B-7A30-42FF-BAA5-0F5F0F915361}"/>
          </ac:spMkLst>
        </pc:spChg>
        <pc:spChg chg="mod">
          <ac:chgData name="Hamlet Markarian" userId="4926d2b407f31d77" providerId="LiveId" clId="{1C057F98-2CC4-49E3-A2E2-A804BE88845B}" dt="2021-05-06T09:32:25.047" v="3985"/>
          <ac:spMkLst>
            <pc:docMk/>
            <pc:sldMk cId="4177111384" sldId="1709"/>
            <ac:spMk id="21" creationId="{175622C2-DF3D-4D30-9FDC-10B6D4D8F883}"/>
          </ac:spMkLst>
        </pc:spChg>
        <pc:spChg chg="mod">
          <ac:chgData name="Hamlet Markarian" userId="4926d2b407f31d77" providerId="LiveId" clId="{1C057F98-2CC4-49E3-A2E2-A804BE88845B}" dt="2021-05-06T09:32:25.047" v="3985"/>
          <ac:spMkLst>
            <pc:docMk/>
            <pc:sldMk cId="4177111384" sldId="1709"/>
            <ac:spMk id="22" creationId="{14C879B6-2057-4D95-8610-C5CFCB4D0D35}"/>
          </ac:spMkLst>
        </pc:spChg>
        <pc:spChg chg="mod">
          <ac:chgData name="Hamlet Markarian" userId="4926d2b407f31d77" providerId="LiveId" clId="{1C057F98-2CC4-49E3-A2E2-A804BE88845B}" dt="2021-05-06T09:32:25.047" v="3985"/>
          <ac:spMkLst>
            <pc:docMk/>
            <pc:sldMk cId="4177111384" sldId="1709"/>
            <ac:spMk id="23" creationId="{C80FFEE5-2A38-4DB0-A0EA-8C6DBF1284BC}"/>
          </ac:spMkLst>
        </pc:spChg>
        <pc:spChg chg="mod">
          <ac:chgData name="Hamlet Markarian" userId="4926d2b407f31d77" providerId="LiveId" clId="{1C057F98-2CC4-49E3-A2E2-A804BE88845B}" dt="2021-05-06T09:32:25.047" v="3985"/>
          <ac:spMkLst>
            <pc:docMk/>
            <pc:sldMk cId="4177111384" sldId="1709"/>
            <ac:spMk id="24" creationId="{43B9D79F-E3B7-4B87-8D6A-A91E0245AC8D}"/>
          </ac:spMkLst>
        </pc:spChg>
        <pc:spChg chg="mod">
          <ac:chgData name="Hamlet Markarian" userId="4926d2b407f31d77" providerId="LiveId" clId="{1C057F98-2CC4-49E3-A2E2-A804BE88845B}" dt="2021-05-06T09:32:25.047" v="3985"/>
          <ac:spMkLst>
            <pc:docMk/>
            <pc:sldMk cId="4177111384" sldId="1709"/>
            <ac:spMk id="25" creationId="{C0D3D901-CD3A-44DB-8705-07900EE4B948}"/>
          </ac:spMkLst>
        </pc:spChg>
        <pc:spChg chg="mod">
          <ac:chgData name="Hamlet Markarian" userId="4926d2b407f31d77" providerId="LiveId" clId="{1C057F98-2CC4-49E3-A2E2-A804BE88845B}" dt="2021-05-06T09:32:25.047" v="3985"/>
          <ac:spMkLst>
            <pc:docMk/>
            <pc:sldMk cId="4177111384" sldId="1709"/>
            <ac:spMk id="26" creationId="{5331811F-D32C-41F3-B40F-5486399DA5D4}"/>
          </ac:spMkLst>
        </pc:spChg>
        <pc:spChg chg="mod">
          <ac:chgData name="Hamlet Markarian" userId="4926d2b407f31d77" providerId="LiveId" clId="{1C057F98-2CC4-49E3-A2E2-A804BE88845B}" dt="2021-05-06T09:32:25.047" v="3985"/>
          <ac:spMkLst>
            <pc:docMk/>
            <pc:sldMk cId="4177111384" sldId="1709"/>
            <ac:spMk id="27" creationId="{B131B1BD-3323-472D-B8EA-E4DADB201133}"/>
          </ac:spMkLst>
        </pc:spChg>
        <pc:spChg chg="mod">
          <ac:chgData name="Hamlet Markarian" userId="4926d2b407f31d77" providerId="LiveId" clId="{1C057F98-2CC4-49E3-A2E2-A804BE88845B}" dt="2021-05-06T09:32:25.047" v="3985"/>
          <ac:spMkLst>
            <pc:docMk/>
            <pc:sldMk cId="4177111384" sldId="1709"/>
            <ac:spMk id="28" creationId="{809519BA-EB27-4FF4-9800-8C4AEA58A9E7}"/>
          </ac:spMkLst>
        </pc:spChg>
        <pc:spChg chg="mod">
          <ac:chgData name="Hamlet Markarian" userId="4926d2b407f31d77" providerId="LiveId" clId="{1C057F98-2CC4-49E3-A2E2-A804BE88845B}" dt="2021-05-06T09:32:25.047" v="3985"/>
          <ac:spMkLst>
            <pc:docMk/>
            <pc:sldMk cId="4177111384" sldId="1709"/>
            <ac:spMk id="29" creationId="{4B1D7A9D-1A63-4027-A0D1-7095D56A21E4}"/>
          </ac:spMkLst>
        </pc:spChg>
        <pc:spChg chg="mod">
          <ac:chgData name="Hamlet Markarian" userId="4926d2b407f31d77" providerId="LiveId" clId="{1C057F98-2CC4-49E3-A2E2-A804BE88845B}" dt="2021-05-06T09:32:25.047" v="3985"/>
          <ac:spMkLst>
            <pc:docMk/>
            <pc:sldMk cId="4177111384" sldId="1709"/>
            <ac:spMk id="30" creationId="{E7B8F297-C970-4202-96FA-29B20FEA7AB0}"/>
          </ac:spMkLst>
        </pc:spChg>
        <pc:spChg chg="mod">
          <ac:chgData name="Hamlet Markarian" userId="4926d2b407f31d77" providerId="LiveId" clId="{1C057F98-2CC4-49E3-A2E2-A804BE88845B}" dt="2021-05-06T09:32:25.047" v="3985"/>
          <ac:spMkLst>
            <pc:docMk/>
            <pc:sldMk cId="4177111384" sldId="1709"/>
            <ac:spMk id="31" creationId="{FD9D83FF-08B8-4663-B50E-319600ABD6AF}"/>
          </ac:spMkLst>
        </pc:spChg>
        <pc:spChg chg="mod">
          <ac:chgData name="Hamlet Markarian" userId="4926d2b407f31d77" providerId="LiveId" clId="{1C057F98-2CC4-49E3-A2E2-A804BE88845B}" dt="2021-05-06T09:32:25.047" v="3985"/>
          <ac:spMkLst>
            <pc:docMk/>
            <pc:sldMk cId="4177111384" sldId="1709"/>
            <ac:spMk id="32" creationId="{6FED190C-B78A-44E3-B15C-62D37ADC9A7A}"/>
          </ac:spMkLst>
        </pc:spChg>
        <pc:spChg chg="mod">
          <ac:chgData name="Hamlet Markarian" userId="4926d2b407f31d77" providerId="LiveId" clId="{1C057F98-2CC4-49E3-A2E2-A804BE88845B}" dt="2021-05-06T09:32:25.047" v="3985"/>
          <ac:spMkLst>
            <pc:docMk/>
            <pc:sldMk cId="4177111384" sldId="1709"/>
            <ac:spMk id="33" creationId="{EEBADA27-172B-45B2-8C54-3768CCCD9A9F}"/>
          </ac:spMkLst>
        </pc:spChg>
        <pc:spChg chg="mod">
          <ac:chgData name="Hamlet Markarian" userId="4926d2b407f31d77" providerId="LiveId" clId="{1C057F98-2CC4-49E3-A2E2-A804BE88845B}" dt="2021-05-06T09:32:25.047" v="3985"/>
          <ac:spMkLst>
            <pc:docMk/>
            <pc:sldMk cId="4177111384" sldId="1709"/>
            <ac:spMk id="35" creationId="{0F9A0D7E-7FCF-48DF-BAE9-C32DF98CD62E}"/>
          </ac:spMkLst>
        </pc:spChg>
        <pc:spChg chg="mod">
          <ac:chgData name="Hamlet Markarian" userId="4926d2b407f31d77" providerId="LiveId" clId="{1C057F98-2CC4-49E3-A2E2-A804BE88845B}" dt="2021-05-06T09:32:25.047" v="3985"/>
          <ac:spMkLst>
            <pc:docMk/>
            <pc:sldMk cId="4177111384" sldId="1709"/>
            <ac:spMk id="36" creationId="{1968768D-6339-4F5B-BEA1-B14758316542}"/>
          </ac:spMkLst>
        </pc:spChg>
        <pc:spChg chg="mod">
          <ac:chgData name="Hamlet Markarian" userId="4926d2b407f31d77" providerId="LiveId" clId="{1C057F98-2CC4-49E3-A2E2-A804BE88845B}" dt="2021-05-06T09:32:25.047" v="3985"/>
          <ac:spMkLst>
            <pc:docMk/>
            <pc:sldMk cId="4177111384" sldId="1709"/>
            <ac:spMk id="37" creationId="{D00EE6FC-9BEE-4094-AF77-930CBC86E46A}"/>
          </ac:spMkLst>
        </pc:spChg>
        <pc:spChg chg="mod">
          <ac:chgData name="Hamlet Markarian" userId="4926d2b407f31d77" providerId="LiveId" clId="{1C057F98-2CC4-49E3-A2E2-A804BE88845B}" dt="2021-05-06T09:32:25.047" v="3985"/>
          <ac:spMkLst>
            <pc:docMk/>
            <pc:sldMk cId="4177111384" sldId="1709"/>
            <ac:spMk id="38" creationId="{E3EDC7FE-AAA2-41C2-8108-57A0FA8ADF4A}"/>
          </ac:spMkLst>
        </pc:spChg>
        <pc:spChg chg="mod">
          <ac:chgData name="Hamlet Markarian" userId="4926d2b407f31d77" providerId="LiveId" clId="{1C057F98-2CC4-49E3-A2E2-A804BE88845B}" dt="2021-05-06T09:32:25.047" v="3985"/>
          <ac:spMkLst>
            <pc:docMk/>
            <pc:sldMk cId="4177111384" sldId="1709"/>
            <ac:spMk id="39" creationId="{3B13F559-20C8-4B24-A0FF-2A57318C2A51}"/>
          </ac:spMkLst>
        </pc:spChg>
        <pc:spChg chg="mod">
          <ac:chgData name="Hamlet Markarian" userId="4926d2b407f31d77" providerId="LiveId" clId="{1C057F98-2CC4-49E3-A2E2-A804BE88845B}" dt="2021-05-06T09:32:25.047" v="3985"/>
          <ac:spMkLst>
            <pc:docMk/>
            <pc:sldMk cId="4177111384" sldId="1709"/>
            <ac:spMk id="40" creationId="{0CC46578-DA7F-4BB8-9868-87C76AF7AD9E}"/>
          </ac:spMkLst>
        </pc:spChg>
        <pc:spChg chg="mod">
          <ac:chgData name="Hamlet Markarian" userId="4926d2b407f31d77" providerId="LiveId" clId="{1C057F98-2CC4-49E3-A2E2-A804BE88845B}" dt="2021-05-06T09:32:25.047" v="3985"/>
          <ac:spMkLst>
            <pc:docMk/>
            <pc:sldMk cId="4177111384" sldId="1709"/>
            <ac:spMk id="41" creationId="{6D734E2A-CF03-47C9-81BB-C7EBFA60D7C7}"/>
          </ac:spMkLst>
        </pc:spChg>
        <pc:spChg chg="mod">
          <ac:chgData name="Hamlet Markarian" userId="4926d2b407f31d77" providerId="LiveId" clId="{1C057F98-2CC4-49E3-A2E2-A804BE88845B}" dt="2021-05-06T09:32:25.047" v="3985"/>
          <ac:spMkLst>
            <pc:docMk/>
            <pc:sldMk cId="4177111384" sldId="1709"/>
            <ac:spMk id="42" creationId="{FDEBF98F-7AFF-4A0C-9BC1-71A9963EBB9F}"/>
          </ac:spMkLst>
        </pc:spChg>
        <pc:spChg chg="mod">
          <ac:chgData name="Hamlet Markarian" userId="4926d2b407f31d77" providerId="LiveId" clId="{1C057F98-2CC4-49E3-A2E2-A804BE88845B}" dt="2021-05-06T09:32:25.047" v="3985"/>
          <ac:spMkLst>
            <pc:docMk/>
            <pc:sldMk cId="4177111384" sldId="1709"/>
            <ac:spMk id="43" creationId="{DC3D5393-795C-4FDC-A246-6D3D5502F626}"/>
          </ac:spMkLst>
        </pc:spChg>
        <pc:spChg chg="mod">
          <ac:chgData name="Hamlet Markarian" userId="4926d2b407f31d77" providerId="LiveId" clId="{1C057F98-2CC4-49E3-A2E2-A804BE88845B}" dt="2021-05-06T09:32:25.047" v="3985"/>
          <ac:spMkLst>
            <pc:docMk/>
            <pc:sldMk cId="4177111384" sldId="1709"/>
            <ac:spMk id="44" creationId="{5A7D4116-246C-4745-9350-066F4491A4E2}"/>
          </ac:spMkLst>
        </pc:spChg>
        <pc:spChg chg="mod">
          <ac:chgData name="Hamlet Markarian" userId="4926d2b407f31d77" providerId="LiveId" clId="{1C057F98-2CC4-49E3-A2E2-A804BE88845B}" dt="2021-05-06T09:32:25.047" v="3985"/>
          <ac:spMkLst>
            <pc:docMk/>
            <pc:sldMk cId="4177111384" sldId="1709"/>
            <ac:spMk id="45" creationId="{A1110B4A-6A02-4D51-8CA0-9223F140FD44}"/>
          </ac:spMkLst>
        </pc:spChg>
        <pc:spChg chg="mod">
          <ac:chgData name="Hamlet Markarian" userId="4926d2b407f31d77" providerId="LiveId" clId="{1C057F98-2CC4-49E3-A2E2-A804BE88845B}" dt="2021-05-06T09:32:25.047" v="3985"/>
          <ac:spMkLst>
            <pc:docMk/>
            <pc:sldMk cId="4177111384" sldId="1709"/>
            <ac:spMk id="46" creationId="{171E43AE-E360-4E67-9403-892FB88D02D0}"/>
          </ac:spMkLst>
        </pc:spChg>
        <pc:spChg chg="mod">
          <ac:chgData name="Hamlet Markarian" userId="4926d2b407f31d77" providerId="LiveId" clId="{1C057F98-2CC4-49E3-A2E2-A804BE88845B}" dt="2021-05-06T09:32:25.047" v="3985"/>
          <ac:spMkLst>
            <pc:docMk/>
            <pc:sldMk cId="4177111384" sldId="1709"/>
            <ac:spMk id="47" creationId="{3116394F-011E-445D-96CF-B64300B4039C}"/>
          </ac:spMkLst>
        </pc:spChg>
        <pc:spChg chg="mod">
          <ac:chgData name="Hamlet Markarian" userId="4926d2b407f31d77" providerId="LiveId" clId="{1C057F98-2CC4-49E3-A2E2-A804BE88845B}" dt="2021-05-06T09:32:25.047" v="3985"/>
          <ac:spMkLst>
            <pc:docMk/>
            <pc:sldMk cId="4177111384" sldId="1709"/>
            <ac:spMk id="48" creationId="{AE91C808-8F7F-466C-BC52-6584C49BC82E}"/>
          </ac:spMkLst>
        </pc:spChg>
        <pc:spChg chg="mod">
          <ac:chgData name="Hamlet Markarian" userId="4926d2b407f31d77" providerId="LiveId" clId="{1C057F98-2CC4-49E3-A2E2-A804BE88845B}" dt="2021-05-06T09:32:25.047" v="3985"/>
          <ac:spMkLst>
            <pc:docMk/>
            <pc:sldMk cId="4177111384" sldId="1709"/>
            <ac:spMk id="49" creationId="{84ACC86B-FE65-41F6-A1F0-EF22EA85556B}"/>
          </ac:spMkLst>
        </pc:spChg>
        <pc:spChg chg="mod">
          <ac:chgData name="Hamlet Markarian" userId="4926d2b407f31d77" providerId="LiveId" clId="{1C057F98-2CC4-49E3-A2E2-A804BE88845B}" dt="2021-05-06T09:32:25.047" v="3985"/>
          <ac:spMkLst>
            <pc:docMk/>
            <pc:sldMk cId="4177111384" sldId="1709"/>
            <ac:spMk id="50" creationId="{03E5DE22-B200-4B19-B657-A793AE0CCA53}"/>
          </ac:spMkLst>
        </pc:spChg>
        <pc:spChg chg="mod">
          <ac:chgData name="Hamlet Markarian" userId="4926d2b407f31d77" providerId="LiveId" clId="{1C057F98-2CC4-49E3-A2E2-A804BE88845B}" dt="2021-05-06T09:32:25.047" v="3985"/>
          <ac:spMkLst>
            <pc:docMk/>
            <pc:sldMk cId="4177111384" sldId="1709"/>
            <ac:spMk id="51" creationId="{7D33F911-1AB1-4A3B-96B7-03413A86B51E}"/>
          </ac:spMkLst>
        </pc:spChg>
        <pc:spChg chg="mod">
          <ac:chgData name="Hamlet Markarian" userId="4926d2b407f31d77" providerId="LiveId" clId="{1C057F98-2CC4-49E3-A2E2-A804BE88845B}" dt="2021-05-06T09:32:25.047" v="3985"/>
          <ac:spMkLst>
            <pc:docMk/>
            <pc:sldMk cId="4177111384" sldId="1709"/>
            <ac:spMk id="52" creationId="{B6ED9EAC-E03B-4B7F-87F1-C4CBFF35FAC9}"/>
          </ac:spMkLst>
        </pc:spChg>
        <pc:spChg chg="mod">
          <ac:chgData name="Hamlet Markarian" userId="4926d2b407f31d77" providerId="LiveId" clId="{1C057F98-2CC4-49E3-A2E2-A804BE88845B}" dt="2021-05-06T09:32:25.047" v="3985"/>
          <ac:spMkLst>
            <pc:docMk/>
            <pc:sldMk cId="4177111384" sldId="1709"/>
            <ac:spMk id="53" creationId="{44A1209E-CC9F-4213-9FF4-FF02B114A436}"/>
          </ac:spMkLst>
        </pc:spChg>
        <pc:spChg chg="mod">
          <ac:chgData name="Hamlet Markarian" userId="4926d2b407f31d77" providerId="LiveId" clId="{1C057F98-2CC4-49E3-A2E2-A804BE88845B}" dt="2021-05-06T09:32:25.047" v="3985"/>
          <ac:spMkLst>
            <pc:docMk/>
            <pc:sldMk cId="4177111384" sldId="1709"/>
            <ac:spMk id="54" creationId="{44914CA4-3931-460E-9F46-D9A8CE6C260E}"/>
          </ac:spMkLst>
        </pc:spChg>
        <pc:spChg chg="mod">
          <ac:chgData name="Hamlet Markarian" userId="4926d2b407f31d77" providerId="LiveId" clId="{1C057F98-2CC4-49E3-A2E2-A804BE88845B}" dt="2021-05-06T09:32:25.047" v="3985"/>
          <ac:spMkLst>
            <pc:docMk/>
            <pc:sldMk cId="4177111384" sldId="1709"/>
            <ac:spMk id="56" creationId="{0D9DBFC0-23AE-4AC1-AD0D-C4DD5F23A57E}"/>
          </ac:spMkLst>
        </pc:spChg>
        <pc:spChg chg="mod">
          <ac:chgData name="Hamlet Markarian" userId="4926d2b407f31d77" providerId="LiveId" clId="{1C057F98-2CC4-49E3-A2E2-A804BE88845B}" dt="2021-05-06T09:32:25.047" v="3985"/>
          <ac:spMkLst>
            <pc:docMk/>
            <pc:sldMk cId="4177111384" sldId="1709"/>
            <ac:spMk id="57" creationId="{B79FE3FB-DDD9-4C52-A866-E3982D872286}"/>
          </ac:spMkLst>
        </pc:spChg>
        <pc:spChg chg="mod">
          <ac:chgData name="Hamlet Markarian" userId="4926d2b407f31d77" providerId="LiveId" clId="{1C057F98-2CC4-49E3-A2E2-A804BE88845B}" dt="2021-05-06T09:32:25.047" v="3985"/>
          <ac:spMkLst>
            <pc:docMk/>
            <pc:sldMk cId="4177111384" sldId="1709"/>
            <ac:spMk id="58" creationId="{2BBA152E-DC42-444F-83BB-3292E1B4B866}"/>
          </ac:spMkLst>
        </pc:spChg>
        <pc:spChg chg="mod">
          <ac:chgData name="Hamlet Markarian" userId="4926d2b407f31d77" providerId="LiveId" clId="{1C057F98-2CC4-49E3-A2E2-A804BE88845B}" dt="2021-05-06T09:32:25.047" v="3985"/>
          <ac:spMkLst>
            <pc:docMk/>
            <pc:sldMk cId="4177111384" sldId="1709"/>
            <ac:spMk id="60" creationId="{66041A36-27AB-415C-8F46-D51E7E9C1AB9}"/>
          </ac:spMkLst>
        </pc:spChg>
        <pc:spChg chg="mod">
          <ac:chgData name="Hamlet Markarian" userId="4926d2b407f31d77" providerId="LiveId" clId="{1C057F98-2CC4-49E3-A2E2-A804BE88845B}" dt="2021-05-06T09:32:25.047" v="3985"/>
          <ac:spMkLst>
            <pc:docMk/>
            <pc:sldMk cId="4177111384" sldId="1709"/>
            <ac:spMk id="66" creationId="{A935E621-D2C2-482E-9400-A98804E0D0A7}"/>
          </ac:spMkLst>
        </pc:spChg>
        <pc:spChg chg="add mod ord">
          <ac:chgData name="Hamlet Markarian" userId="4926d2b407f31d77" providerId="LiveId" clId="{1C057F98-2CC4-49E3-A2E2-A804BE88845B}" dt="2021-05-06T09:32:25.047" v="3985"/>
          <ac:spMkLst>
            <pc:docMk/>
            <pc:sldMk cId="4177111384" sldId="1709"/>
            <ac:spMk id="69" creationId="{AB789A32-7071-43C4-A530-D5006801DA08}"/>
          </ac:spMkLst>
        </pc:spChg>
        <pc:grpChg chg="add mod">
          <ac:chgData name="Hamlet Markarian" userId="4926d2b407f31d77" providerId="LiveId" clId="{1C057F98-2CC4-49E3-A2E2-A804BE88845B}" dt="2021-05-06T09:32:25.047" v="3985"/>
          <ac:grpSpMkLst>
            <pc:docMk/>
            <pc:sldMk cId="4177111384" sldId="1709"/>
            <ac:grpSpMk id="20" creationId="{F1934D04-34DF-41F6-9E97-DC1D8071656C}"/>
          </ac:grpSpMkLst>
        </pc:grpChg>
        <pc:grpChg chg="mod">
          <ac:chgData name="Hamlet Markarian" userId="4926d2b407f31d77" providerId="LiveId" clId="{1C057F98-2CC4-49E3-A2E2-A804BE88845B}" dt="2021-05-06T09:32:25.047" v="3985"/>
          <ac:grpSpMkLst>
            <pc:docMk/>
            <pc:sldMk cId="4177111384" sldId="1709"/>
            <ac:grpSpMk id="34" creationId="{3FAD39AD-7134-47BF-BA71-B931D44C32CA}"/>
          </ac:grpSpMkLst>
        </pc:grpChg>
        <pc:grpChg chg="add mod">
          <ac:chgData name="Hamlet Markarian" userId="4926d2b407f31d77" providerId="LiveId" clId="{1C057F98-2CC4-49E3-A2E2-A804BE88845B}" dt="2021-05-06T09:32:25.047" v="3985"/>
          <ac:grpSpMkLst>
            <pc:docMk/>
            <pc:sldMk cId="4177111384" sldId="1709"/>
            <ac:grpSpMk id="62" creationId="{44B80ADB-6EEA-4AF9-AF94-2CF7622C1E96}"/>
          </ac:grpSpMkLst>
        </pc:grpChg>
        <pc:grpChg chg="mod">
          <ac:chgData name="Hamlet Markarian" userId="4926d2b407f31d77" providerId="LiveId" clId="{1C057F98-2CC4-49E3-A2E2-A804BE88845B}" dt="2021-05-06T09:32:25.047" v="3985"/>
          <ac:grpSpMkLst>
            <pc:docMk/>
            <pc:sldMk cId="4177111384" sldId="1709"/>
            <ac:grpSpMk id="65" creationId="{C65E6CB7-2145-41D8-B489-5D4642758BB0}"/>
          </ac:grpSpMkLst>
        </pc:grpChg>
        <pc:picChg chg="mod">
          <ac:chgData name="Hamlet Markarian" userId="4926d2b407f31d77" providerId="LiveId" clId="{1C057F98-2CC4-49E3-A2E2-A804BE88845B}" dt="2021-05-06T09:32:25.047" v="3985"/>
          <ac:picMkLst>
            <pc:docMk/>
            <pc:sldMk cId="4177111384" sldId="1709"/>
            <ac:picMk id="55" creationId="{8949BDD1-2918-4A15-97B5-46AA812BFC63}"/>
          </ac:picMkLst>
        </pc:picChg>
        <pc:picChg chg="mod">
          <ac:chgData name="Hamlet Markarian" userId="4926d2b407f31d77" providerId="LiveId" clId="{1C057F98-2CC4-49E3-A2E2-A804BE88845B}" dt="2021-05-06T09:32:25.047" v="3985"/>
          <ac:picMkLst>
            <pc:docMk/>
            <pc:sldMk cId="4177111384" sldId="1709"/>
            <ac:picMk id="59" creationId="{B9526696-E983-4EDA-8A8C-E710C71CB59C}"/>
          </ac:picMkLst>
        </pc:picChg>
        <pc:picChg chg="add mod">
          <ac:chgData name="Hamlet Markarian" userId="4926d2b407f31d77" providerId="LiveId" clId="{1C057F98-2CC4-49E3-A2E2-A804BE88845B}" dt="2021-05-06T09:32:25.047" v="3985"/>
          <ac:picMkLst>
            <pc:docMk/>
            <pc:sldMk cId="4177111384" sldId="1709"/>
            <ac:picMk id="61" creationId="{71046579-56F9-4ABE-AD16-91D2B2793D7F}"/>
          </ac:picMkLst>
        </pc:picChg>
        <pc:picChg chg="mod">
          <ac:chgData name="Hamlet Markarian" userId="4926d2b407f31d77" providerId="LiveId" clId="{1C057F98-2CC4-49E3-A2E2-A804BE88845B}" dt="2021-05-06T09:32:25.047" v="3985"/>
          <ac:picMkLst>
            <pc:docMk/>
            <pc:sldMk cId="4177111384" sldId="1709"/>
            <ac:picMk id="63" creationId="{42E5420B-3090-4C28-A5A9-60807EFF2A15}"/>
          </ac:picMkLst>
        </pc:picChg>
        <pc:picChg chg="mod">
          <ac:chgData name="Hamlet Markarian" userId="4926d2b407f31d77" providerId="LiveId" clId="{1C057F98-2CC4-49E3-A2E2-A804BE88845B}" dt="2021-05-06T09:32:25.047" v="3985"/>
          <ac:picMkLst>
            <pc:docMk/>
            <pc:sldMk cId="4177111384" sldId="1709"/>
            <ac:picMk id="64" creationId="{3D7A86DD-B6A2-4E48-9BDA-CD3A5E339B51}"/>
          </ac:picMkLst>
        </pc:picChg>
        <pc:cxnChg chg="mod">
          <ac:chgData name="Hamlet Markarian" userId="4926d2b407f31d77" providerId="LiveId" clId="{1C057F98-2CC4-49E3-A2E2-A804BE88845B}" dt="2021-05-06T09:32:25.047" v="3985"/>
          <ac:cxnSpMkLst>
            <pc:docMk/>
            <pc:sldMk cId="4177111384" sldId="1709"/>
            <ac:cxnSpMk id="67" creationId="{4C089534-2F2E-48A6-B55F-2EEA65BC111A}"/>
          </ac:cxnSpMkLst>
        </pc:cxnChg>
        <pc:cxnChg chg="mod">
          <ac:chgData name="Hamlet Markarian" userId="4926d2b407f31d77" providerId="LiveId" clId="{1C057F98-2CC4-49E3-A2E2-A804BE88845B}" dt="2021-05-06T09:32:25.047" v="3985"/>
          <ac:cxnSpMkLst>
            <pc:docMk/>
            <pc:sldMk cId="4177111384" sldId="1709"/>
            <ac:cxnSpMk id="68" creationId="{74288DA2-04AE-454D-8080-DBD7A615EAD9}"/>
          </ac:cxnSpMkLst>
        </pc:cxnChg>
      </pc:sldChg>
      <pc:sldChg chg="addSp modSp add mod">
        <pc:chgData name="Hamlet Markarian" userId="4926d2b407f31d77" providerId="LiveId" clId="{1C057F98-2CC4-49E3-A2E2-A804BE88845B}" dt="2021-05-06T09:32:25.047" v="3985"/>
        <pc:sldMkLst>
          <pc:docMk/>
          <pc:sldMk cId="1432003819" sldId="1710"/>
        </pc:sldMkLst>
        <pc:spChg chg="mod">
          <ac:chgData name="Hamlet Markarian" userId="4926d2b407f31d77" providerId="LiveId" clId="{1C057F98-2CC4-49E3-A2E2-A804BE88845B}" dt="2021-05-06T09:32:25.047" v="3985"/>
          <ac:spMkLst>
            <pc:docMk/>
            <pc:sldMk cId="1432003819" sldId="1710"/>
            <ac:spMk id="5" creationId="{BC01E833-A438-4C2A-AF28-2B402D7F80E5}"/>
          </ac:spMkLst>
        </pc:spChg>
        <pc:spChg chg="add mod">
          <ac:chgData name="Hamlet Markarian" userId="4926d2b407f31d77" providerId="LiveId" clId="{1C057F98-2CC4-49E3-A2E2-A804BE88845B}" dt="2021-05-06T09:32:25.047" v="3985"/>
          <ac:spMkLst>
            <pc:docMk/>
            <pc:sldMk cId="1432003819" sldId="1710"/>
            <ac:spMk id="14" creationId="{467E7EC2-29E1-462E-9C1A-1F50C72F2EC2}"/>
          </ac:spMkLst>
        </pc:spChg>
        <pc:spChg chg="add mod">
          <ac:chgData name="Hamlet Markarian" userId="4926d2b407f31d77" providerId="LiveId" clId="{1C057F98-2CC4-49E3-A2E2-A804BE88845B}" dt="2021-05-06T09:32:25.047" v="3985"/>
          <ac:spMkLst>
            <pc:docMk/>
            <pc:sldMk cId="1432003819" sldId="1710"/>
            <ac:spMk id="15" creationId="{D7EE4E2D-C3BF-4CF4-B12B-65698EC609C6}"/>
          </ac:spMkLst>
        </pc:spChg>
        <pc:spChg chg="add mod">
          <ac:chgData name="Hamlet Markarian" userId="4926d2b407f31d77" providerId="LiveId" clId="{1C057F98-2CC4-49E3-A2E2-A804BE88845B}" dt="2021-05-06T09:32:25.047" v="3985"/>
          <ac:spMkLst>
            <pc:docMk/>
            <pc:sldMk cId="1432003819" sldId="1710"/>
            <ac:spMk id="16" creationId="{9831E93A-4DEA-40A9-99C1-1681FF005CC1}"/>
          </ac:spMkLst>
        </pc:spChg>
        <pc:spChg chg="add mod">
          <ac:chgData name="Hamlet Markarian" userId="4926d2b407f31d77" providerId="LiveId" clId="{1C057F98-2CC4-49E3-A2E2-A804BE88845B}" dt="2021-05-06T09:32:25.047" v="3985"/>
          <ac:spMkLst>
            <pc:docMk/>
            <pc:sldMk cId="1432003819" sldId="1710"/>
            <ac:spMk id="17" creationId="{786E6FE7-7F52-4901-82C4-3904A32086E2}"/>
          </ac:spMkLst>
        </pc:spChg>
        <pc:spChg chg="add mod">
          <ac:chgData name="Hamlet Markarian" userId="4926d2b407f31d77" providerId="LiveId" clId="{1C057F98-2CC4-49E3-A2E2-A804BE88845B}" dt="2021-05-06T09:32:25.047" v="3985"/>
          <ac:spMkLst>
            <pc:docMk/>
            <pc:sldMk cId="1432003819" sldId="1710"/>
            <ac:spMk id="19" creationId="{A3B38A9B-6AA1-4386-B496-4FE21246A33D}"/>
          </ac:spMkLst>
        </pc:spChg>
        <pc:spChg chg="mod">
          <ac:chgData name="Hamlet Markarian" userId="4926d2b407f31d77" providerId="LiveId" clId="{1C057F98-2CC4-49E3-A2E2-A804BE88845B}" dt="2021-05-06T09:32:25.047" v="3985"/>
          <ac:spMkLst>
            <pc:docMk/>
            <pc:sldMk cId="1432003819" sldId="1710"/>
            <ac:spMk id="35" creationId="{0F9A0D7E-7FCF-48DF-BAE9-C32DF98CD62E}"/>
          </ac:spMkLst>
        </pc:spChg>
        <pc:spChg chg="mod">
          <ac:chgData name="Hamlet Markarian" userId="4926d2b407f31d77" providerId="LiveId" clId="{1C057F98-2CC4-49E3-A2E2-A804BE88845B}" dt="2021-05-06T09:32:25.047" v="3985"/>
          <ac:spMkLst>
            <pc:docMk/>
            <pc:sldMk cId="1432003819" sldId="1710"/>
            <ac:spMk id="36" creationId="{1968768D-6339-4F5B-BEA1-B14758316542}"/>
          </ac:spMkLst>
        </pc:spChg>
        <pc:spChg chg="mod">
          <ac:chgData name="Hamlet Markarian" userId="4926d2b407f31d77" providerId="LiveId" clId="{1C057F98-2CC4-49E3-A2E2-A804BE88845B}" dt="2021-05-06T09:32:25.047" v="3985"/>
          <ac:spMkLst>
            <pc:docMk/>
            <pc:sldMk cId="1432003819" sldId="1710"/>
            <ac:spMk id="37" creationId="{D00EE6FC-9BEE-4094-AF77-930CBC86E46A}"/>
          </ac:spMkLst>
        </pc:spChg>
        <pc:spChg chg="mod">
          <ac:chgData name="Hamlet Markarian" userId="4926d2b407f31d77" providerId="LiveId" clId="{1C057F98-2CC4-49E3-A2E2-A804BE88845B}" dt="2021-05-06T09:32:25.047" v="3985"/>
          <ac:spMkLst>
            <pc:docMk/>
            <pc:sldMk cId="1432003819" sldId="1710"/>
            <ac:spMk id="38" creationId="{E3EDC7FE-AAA2-41C2-8108-57A0FA8ADF4A}"/>
          </ac:spMkLst>
        </pc:spChg>
        <pc:spChg chg="mod">
          <ac:chgData name="Hamlet Markarian" userId="4926d2b407f31d77" providerId="LiveId" clId="{1C057F98-2CC4-49E3-A2E2-A804BE88845B}" dt="2021-05-06T09:32:25.047" v="3985"/>
          <ac:spMkLst>
            <pc:docMk/>
            <pc:sldMk cId="1432003819" sldId="1710"/>
            <ac:spMk id="39" creationId="{3B13F559-20C8-4B24-A0FF-2A57318C2A51}"/>
          </ac:spMkLst>
        </pc:spChg>
        <pc:spChg chg="mod">
          <ac:chgData name="Hamlet Markarian" userId="4926d2b407f31d77" providerId="LiveId" clId="{1C057F98-2CC4-49E3-A2E2-A804BE88845B}" dt="2021-05-06T09:32:25.047" v="3985"/>
          <ac:spMkLst>
            <pc:docMk/>
            <pc:sldMk cId="1432003819" sldId="1710"/>
            <ac:spMk id="40" creationId="{0CC46578-DA7F-4BB8-9868-87C76AF7AD9E}"/>
          </ac:spMkLst>
        </pc:spChg>
        <pc:spChg chg="mod">
          <ac:chgData name="Hamlet Markarian" userId="4926d2b407f31d77" providerId="LiveId" clId="{1C057F98-2CC4-49E3-A2E2-A804BE88845B}" dt="2021-05-06T09:32:25.047" v="3985"/>
          <ac:spMkLst>
            <pc:docMk/>
            <pc:sldMk cId="1432003819" sldId="1710"/>
            <ac:spMk id="57" creationId="{B79FE3FB-DDD9-4C52-A866-E3982D872286}"/>
          </ac:spMkLst>
        </pc:spChg>
        <pc:grpChg chg="mod">
          <ac:chgData name="Hamlet Markarian" userId="4926d2b407f31d77" providerId="LiveId" clId="{1C057F98-2CC4-49E3-A2E2-A804BE88845B}" dt="2021-05-06T09:32:25.047" v="3985"/>
          <ac:grpSpMkLst>
            <pc:docMk/>
            <pc:sldMk cId="1432003819" sldId="1710"/>
            <ac:grpSpMk id="34" creationId="{3FAD39AD-7134-47BF-BA71-B931D44C32CA}"/>
          </ac:grpSpMkLst>
        </pc:grpChg>
        <pc:picChg chg="mod">
          <ac:chgData name="Hamlet Markarian" userId="4926d2b407f31d77" providerId="LiveId" clId="{1C057F98-2CC4-49E3-A2E2-A804BE88845B}" dt="2021-05-06T09:32:25.047" v="3985"/>
          <ac:picMkLst>
            <pc:docMk/>
            <pc:sldMk cId="1432003819" sldId="1710"/>
            <ac:picMk id="55" creationId="{8949BDD1-2918-4A15-97B5-46AA812BFC63}"/>
          </ac:picMkLst>
        </pc:picChg>
        <pc:picChg chg="mod">
          <ac:chgData name="Hamlet Markarian" userId="4926d2b407f31d77" providerId="LiveId" clId="{1C057F98-2CC4-49E3-A2E2-A804BE88845B}" dt="2021-05-06T09:32:25.047" v="3985"/>
          <ac:picMkLst>
            <pc:docMk/>
            <pc:sldMk cId="1432003819" sldId="1710"/>
            <ac:picMk id="59" creationId="{B9526696-E983-4EDA-8A8C-E710C71CB59C}"/>
          </ac:picMkLst>
        </pc:picChg>
        <pc:picChg chg="mod">
          <ac:chgData name="Hamlet Markarian" userId="4926d2b407f31d77" providerId="LiveId" clId="{1C057F98-2CC4-49E3-A2E2-A804BE88845B}" dt="2021-05-06T09:32:25.047" v="3985"/>
          <ac:picMkLst>
            <pc:docMk/>
            <pc:sldMk cId="1432003819" sldId="1710"/>
            <ac:picMk id="63" creationId="{42E5420B-3090-4C28-A5A9-60807EFF2A15}"/>
          </ac:picMkLst>
        </pc:picChg>
        <pc:cxnChg chg="add mod">
          <ac:chgData name="Hamlet Markarian" userId="4926d2b407f31d77" providerId="LiveId" clId="{1C057F98-2CC4-49E3-A2E2-A804BE88845B}" dt="2021-05-06T09:32:25.047" v="3985"/>
          <ac:cxnSpMkLst>
            <pc:docMk/>
            <pc:sldMk cId="1432003819" sldId="1710"/>
            <ac:cxnSpMk id="18" creationId="{D1771FD8-F2F1-482F-8E5B-3F59624AD7C8}"/>
          </ac:cxnSpMkLst>
        </pc:cxnChg>
      </pc:sldChg>
      <pc:sldChg chg="addSp modSp add mod">
        <pc:chgData name="Hamlet Markarian" userId="4926d2b407f31d77" providerId="LiveId" clId="{1C057F98-2CC4-49E3-A2E2-A804BE88845B}" dt="2021-05-06T09:32:25.047" v="3985"/>
        <pc:sldMkLst>
          <pc:docMk/>
          <pc:sldMk cId="4166193801" sldId="1711"/>
        </pc:sldMkLst>
        <pc:spChg chg="mod">
          <ac:chgData name="Hamlet Markarian" userId="4926d2b407f31d77" providerId="LiveId" clId="{1C057F98-2CC4-49E3-A2E2-A804BE88845B}" dt="2021-05-06T09:32:25.047" v="3985"/>
          <ac:spMkLst>
            <pc:docMk/>
            <pc:sldMk cId="4166193801" sldId="1711"/>
            <ac:spMk id="5" creationId="{BC01E833-A438-4C2A-AF28-2B402D7F80E5}"/>
          </ac:spMkLst>
        </pc:spChg>
        <pc:spChg chg="mod">
          <ac:chgData name="Hamlet Markarian" userId="4926d2b407f31d77" providerId="LiveId" clId="{1C057F98-2CC4-49E3-A2E2-A804BE88845B}" dt="2021-05-06T09:32:25.047" v="3985"/>
          <ac:spMkLst>
            <pc:docMk/>
            <pc:sldMk cId="4166193801" sldId="1711"/>
            <ac:spMk id="15" creationId="{83C5F145-E404-434B-B01B-A4B054E790C1}"/>
          </ac:spMkLst>
        </pc:spChg>
        <pc:spChg chg="add mod">
          <ac:chgData name="Hamlet Markarian" userId="4926d2b407f31d77" providerId="LiveId" clId="{1C057F98-2CC4-49E3-A2E2-A804BE88845B}" dt="2021-05-06T09:32:25.047" v="3985"/>
          <ac:spMkLst>
            <pc:docMk/>
            <pc:sldMk cId="4166193801" sldId="1711"/>
            <ac:spMk id="19" creationId="{02D9443F-38C7-49E6-A084-ADF02E54ABCF}"/>
          </ac:spMkLst>
        </pc:spChg>
        <pc:spChg chg="add mod">
          <ac:chgData name="Hamlet Markarian" userId="4926d2b407f31d77" providerId="LiveId" clId="{1C057F98-2CC4-49E3-A2E2-A804BE88845B}" dt="2021-05-06T09:32:25.047" v="3985"/>
          <ac:spMkLst>
            <pc:docMk/>
            <pc:sldMk cId="4166193801" sldId="1711"/>
            <ac:spMk id="20" creationId="{ACEE0085-1AF7-429D-9102-BBCE490BB0A5}"/>
          </ac:spMkLst>
        </pc:spChg>
        <pc:spChg chg="add mod">
          <ac:chgData name="Hamlet Markarian" userId="4926d2b407f31d77" providerId="LiveId" clId="{1C057F98-2CC4-49E3-A2E2-A804BE88845B}" dt="2021-05-06T09:32:25.047" v="3985"/>
          <ac:spMkLst>
            <pc:docMk/>
            <pc:sldMk cId="4166193801" sldId="1711"/>
            <ac:spMk id="21" creationId="{9FA94447-BEC6-4778-989A-8851C678348E}"/>
          </ac:spMkLst>
        </pc:spChg>
        <pc:spChg chg="add mod">
          <ac:chgData name="Hamlet Markarian" userId="4926d2b407f31d77" providerId="LiveId" clId="{1C057F98-2CC4-49E3-A2E2-A804BE88845B}" dt="2021-05-06T09:32:25.047" v="3985"/>
          <ac:spMkLst>
            <pc:docMk/>
            <pc:sldMk cId="4166193801" sldId="1711"/>
            <ac:spMk id="22" creationId="{77596086-9FBE-4060-9222-2F6A92BF043F}"/>
          </ac:spMkLst>
        </pc:spChg>
        <pc:spChg chg="add mod">
          <ac:chgData name="Hamlet Markarian" userId="4926d2b407f31d77" providerId="LiveId" clId="{1C057F98-2CC4-49E3-A2E2-A804BE88845B}" dt="2021-05-06T09:32:25.047" v="3985"/>
          <ac:spMkLst>
            <pc:docMk/>
            <pc:sldMk cId="4166193801" sldId="1711"/>
            <ac:spMk id="23" creationId="{E6326982-FE28-44C9-A284-F8923345AC45}"/>
          </ac:spMkLst>
        </pc:spChg>
        <pc:spChg chg="add mod">
          <ac:chgData name="Hamlet Markarian" userId="4926d2b407f31d77" providerId="LiveId" clId="{1C057F98-2CC4-49E3-A2E2-A804BE88845B}" dt="2021-05-06T09:32:25.047" v="3985"/>
          <ac:spMkLst>
            <pc:docMk/>
            <pc:sldMk cId="4166193801" sldId="1711"/>
            <ac:spMk id="24" creationId="{3E4F071F-2E14-40FA-9646-8738238EA23B}"/>
          </ac:spMkLst>
        </pc:spChg>
        <pc:spChg chg="mod">
          <ac:chgData name="Hamlet Markarian" userId="4926d2b407f31d77" providerId="LiveId" clId="{1C057F98-2CC4-49E3-A2E2-A804BE88845B}" dt="2021-05-06T09:32:25.047" v="3985"/>
          <ac:spMkLst>
            <pc:docMk/>
            <pc:sldMk cId="4166193801" sldId="1711"/>
            <ac:spMk id="35" creationId="{0F9A0D7E-7FCF-48DF-BAE9-C32DF98CD62E}"/>
          </ac:spMkLst>
        </pc:spChg>
        <pc:spChg chg="mod">
          <ac:chgData name="Hamlet Markarian" userId="4926d2b407f31d77" providerId="LiveId" clId="{1C057F98-2CC4-49E3-A2E2-A804BE88845B}" dt="2021-05-06T09:32:25.047" v="3985"/>
          <ac:spMkLst>
            <pc:docMk/>
            <pc:sldMk cId="4166193801" sldId="1711"/>
            <ac:spMk id="36" creationId="{1968768D-6339-4F5B-BEA1-B14758316542}"/>
          </ac:spMkLst>
        </pc:spChg>
        <pc:spChg chg="mod">
          <ac:chgData name="Hamlet Markarian" userId="4926d2b407f31d77" providerId="LiveId" clId="{1C057F98-2CC4-49E3-A2E2-A804BE88845B}" dt="2021-05-06T09:32:25.047" v="3985"/>
          <ac:spMkLst>
            <pc:docMk/>
            <pc:sldMk cId="4166193801" sldId="1711"/>
            <ac:spMk id="37" creationId="{D00EE6FC-9BEE-4094-AF77-930CBC86E46A}"/>
          </ac:spMkLst>
        </pc:spChg>
        <pc:spChg chg="mod">
          <ac:chgData name="Hamlet Markarian" userId="4926d2b407f31d77" providerId="LiveId" clId="{1C057F98-2CC4-49E3-A2E2-A804BE88845B}" dt="2021-05-06T09:32:25.047" v="3985"/>
          <ac:spMkLst>
            <pc:docMk/>
            <pc:sldMk cId="4166193801" sldId="1711"/>
            <ac:spMk id="38" creationId="{E3EDC7FE-AAA2-41C2-8108-57A0FA8ADF4A}"/>
          </ac:spMkLst>
        </pc:spChg>
        <pc:spChg chg="mod">
          <ac:chgData name="Hamlet Markarian" userId="4926d2b407f31d77" providerId="LiveId" clId="{1C057F98-2CC4-49E3-A2E2-A804BE88845B}" dt="2021-05-06T09:32:25.047" v="3985"/>
          <ac:spMkLst>
            <pc:docMk/>
            <pc:sldMk cId="4166193801" sldId="1711"/>
            <ac:spMk id="39" creationId="{3B13F559-20C8-4B24-A0FF-2A57318C2A51}"/>
          </ac:spMkLst>
        </pc:spChg>
        <pc:spChg chg="mod">
          <ac:chgData name="Hamlet Markarian" userId="4926d2b407f31d77" providerId="LiveId" clId="{1C057F98-2CC4-49E3-A2E2-A804BE88845B}" dt="2021-05-06T09:32:25.047" v="3985"/>
          <ac:spMkLst>
            <pc:docMk/>
            <pc:sldMk cId="4166193801" sldId="1711"/>
            <ac:spMk id="40" creationId="{0CC46578-DA7F-4BB8-9868-87C76AF7AD9E}"/>
          </ac:spMkLst>
        </pc:spChg>
        <pc:spChg chg="mod">
          <ac:chgData name="Hamlet Markarian" userId="4926d2b407f31d77" providerId="LiveId" clId="{1C057F98-2CC4-49E3-A2E2-A804BE88845B}" dt="2021-05-06T09:32:25.047" v="3985"/>
          <ac:spMkLst>
            <pc:docMk/>
            <pc:sldMk cId="4166193801" sldId="1711"/>
            <ac:spMk id="57" creationId="{B79FE3FB-DDD9-4C52-A866-E3982D872286}"/>
          </ac:spMkLst>
        </pc:spChg>
        <pc:grpChg chg="add mod">
          <ac:chgData name="Hamlet Markarian" userId="4926d2b407f31d77" providerId="LiveId" clId="{1C057F98-2CC4-49E3-A2E2-A804BE88845B}" dt="2021-05-06T09:32:25.047" v="3985"/>
          <ac:grpSpMkLst>
            <pc:docMk/>
            <pc:sldMk cId="4166193801" sldId="1711"/>
            <ac:grpSpMk id="14" creationId="{01DDDA77-AA2A-41FF-8117-437A446CBBC1}"/>
          </ac:grpSpMkLst>
        </pc:grpChg>
        <pc:grpChg chg="mod">
          <ac:chgData name="Hamlet Markarian" userId="4926d2b407f31d77" providerId="LiveId" clId="{1C057F98-2CC4-49E3-A2E2-A804BE88845B}" dt="2021-05-06T09:32:25.047" v="3985"/>
          <ac:grpSpMkLst>
            <pc:docMk/>
            <pc:sldMk cId="4166193801" sldId="1711"/>
            <ac:grpSpMk id="16" creationId="{9CE8843E-5B2F-48BD-98A9-F2D451A55243}"/>
          </ac:grpSpMkLst>
        </pc:grpChg>
        <pc:grpChg chg="mod">
          <ac:chgData name="Hamlet Markarian" userId="4926d2b407f31d77" providerId="LiveId" clId="{1C057F98-2CC4-49E3-A2E2-A804BE88845B}" dt="2021-05-06T09:32:25.047" v="3985"/>
          <ac:grpSpMkLst>
            <pc:docMk/>
            <pc:sldMk cId="4166193801" sldId="1711"/>
            <ac:grpSpMk id="34" creationId="{3FAD39AD-7134-47BF-BA71-B931D44C32CA}"/>
          </ac:grpSpMkLst>
        </pc:grpChg>
        <pc:picChg chg="mod">
          <ac:chgData name="Hamlet Markarian" userId="4926d2b407f31d77" providerId="LiveId" clId="{1C057F98-2CC4-49E3-A2E2-A804BE88845B}" dt="2021-05-06T09:32:25.047" v="3985"/>
          <ac:picMkLst>
            <pc:docMk/>
            <pc:sldMk cId="4166193801" sldId="1711"/>
            <ac:picMk id="17" creationId="{63D414CA-4590-4C45-9EA2-405750D73225}"/>
          </ac:picMkLst>
        </pc:picChg>
        <pc:picChg chg="mod">
          <ac:chgData name="Hamlet Markarian" userId="4926d2b407f31d77" providerId="LiveId" clId="{1C057F98-2CC4-49E3-A2E2-A804BE88845B}" dt="2021-05-06T09:32:25.047" v="3985"/>
          <ac:picMkLst>
            <pc:docMk/>
            <pc:sldMk cId="4166193801" sldId="1711"/>
            <ac:picMk id="18" creationId="{8AE3761D-1D98-4F8F-AF39-A7F0C8B4150F}"/>
          </ac:picMkLst>
        </pc:picChg>
        <pc:picChg chg="mod">
          <ac:chgData name="Hamlet Markarian" userId="4926d2b407f31d77" providerId="LiveId" clId="{1C057F98-2CC4-49E3-A2E2-A804BE88845B}" dt="2021-05-06T09:32:25.047" v="3985"/>
          <ac:picMkLst>
            <pc:docMk/>
            <pc:sldMk cId="4166193801" sldId="1711"/>
            <ac:picMk id="55" creationId="{8949BDD1-2918-4A15-97B5-46AA812BFC63}"/>
          </ac:picMkLst>
        </pc:picChg>
        <pc:picChg chg="mod">
          <ac:chgData name="Hamlet Markarian" userId="4926d2b407f31d77" providerId="LiveId" clId="{1C057F98-2CC4-49E3-A2E2-A804BE88845B}" dt="2021-05-06T09:32:25.047" v="3985"/>
          <ac:picMkLst>
            <pc:docMk/>
            <pc:sldMk cId="4166193801" sldId="1711"/>
            <ac:picMk id="59" creationId="{B9526696-E983-4EDA-8A8C-E710C71CB59C}"/>
          </ac:picMkLst>
        </pc:picChg>
        <pc:picChg chg="mod">
          <ac:chgData name="Hamlet Markarian" userId="4926d2b407f31d77" providerId="LiveId" clId="{1C057F98-2CC4-49E3-A2E2-A804BE88845B}" dt="2021-05-06T09:32:25.047" v="3985"/>
          <ac:picMkLst>
            <pc:docMk/>
            <pc:sldMk cId="4166193801" sldId="1711"/>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198648449" sldId="1712"/>
        </pc:sldMkLst>
        <pc:spChg chg="mod">
          <ac:chgData name="Hamlet Markarian" userId="4926d2b407f31d77" providerId="LiveId" clId="{1C057F98-2CC4-49E3-A2E2-A804BE88845B}" dt="2021-05-06T09:32:25.047" v="3985"/>
          <ac:spMkLst>
            <pc:docMk/>
            <pc:sldMk cId="198648449" sldId="1712"/>
            <ac:spMk id="5" creationId="{BC01E833-A438-4C2A-AF28-2B402D7F80E5}"/>
          </ac:spMkLst>
        </pc:spChg>
        <pc:spChg chg="del">
          <ac:chgData name="Hamlet Markarian" userId="4926d2b407f31d77" providerId="LiveId" clId="{1C057F98-2CC4-49E3-A2E2-A804BE88845B}" dt="2021-05-05T21:44:33.698" v="2351" actId="478"/>
          <ac:spMkLst>
            <pc:docMk/>
            <pc:sldMk cId="198648449" sldId="1712"/>
            <ac:spMk id="19" creationId="{02D9443F-38C7-49E6-A084-ADF02E54ABCF}"/>
          </ac:spMkLst>
        </pc:spChg>
        <pc:spChg chg="del">
          <ac:chgData name="Hamlet Markarian" userId="4926d2b407f31d77" providerId="LiveId" clId="{1C057F98-2CC4-49E3-A2E2-A804BE88845B}" dt="2021-05-05T21:44:33.698" v="2351" actId="478"/>
          <ac:spMkLst>
            <pc:docMk/>
            <pc:sldMk cId="198648449" sldId="1712"/>
            <ac:spMk id="20" creationId="{ACEE0085-1AF7-429D-9102-BBCE490BB0A5}"/>
          </ac:spMkLst>
        </pc:spChg>
        <pc:spChg chg="del">
          <ac:chgData name="Hamlet Markarian" userId="4926d2b407f31d77" providerId="LiveId" clId="{1C057F98-2CC4-49E3-A2E2-A804BE88845B}" dt="2021-05-05T21:44:33.698" v="2351" actId="478"/>
          <ac:spMkLst>
            <pc:docMk/>
            <pc:sldMk cId="198648449" sldId="1712"/>
            <ac:spMk id="21" creationId="{9FA94447-BEC6-4778-989A-8851C678348E}"/>
          </ac:spMkLst>
        </pc:spChg>
        <pc:spChg chg="del">
          <ac:chgData name="Hamlet Markarian" userId="4926d2b407f31d77" providerId="LiveId" clId="{1C057F98-2CC4-49E3-A2E2-A804BE88845B}" dt="2021-05-05T21:44:33.698" v="2351" actId="478"/>
          <ac:spMkLst>
            <pc:docMk/>
            <pc:sldMk cId="198648449" sldId="1712"/>
            <ac:spMk id="22" creationId="{77596086-9FBE-4060-9222-2F6A92BF043F}"/>
          </ac:spMkLst>
        </pc:spChg>
        <pc:spChg chg="del">
          <ac:chgData name="Hamlet Markarian" userId="4926d2b407f31d77" providerId="LiveId" clId="{1C057F98-2CC4-49E3-A2E2-A804BE88845B}" dt="2021-05-05T21:44:33.698" v="2351" actId="478"/>
          <ac:spMkLst>
            <pc:docMk/>
            <pc:sldMk cId="198648449" sldId="1712"/>
            <ac:spMk id="23" creationId="{E6326982-FE28-44C9-A284-F8923345AC45}"/>
          </ac:spMkLst>
        </pc:spChg>
        <pc:spChg chg="del">
          <ac:chgData name="Hamlet Markarian" userId="4926d2b407f31d77" providerId="LiveId" clId="{1C057F98-2CC4-49E3-A2E2-A804BE88845B}" dt="2021-05-05T21:44:33.698" v="2351" actId="478"/>
          <ac:spMkLst>
            <pc:docMk/>
            <pc:sldMk cId="198648449" sldId="1712"/>
            <ac:spMk id="24" creationId="{3E4F071F-2E14-40FA-9646-8738238EA23B}"/>
          </ac:spMkLst>
        </pc:spChg>
        <pc:spChg chg="add mod">
          <ac:chgData name="Hamlet Markarian" userId="4926d2b407f31d77" providerId="LiveId" clId="{1C057F98-2CC4-49E3-A2E2-A804BE88845B}" dt="2021-05-06T09:32:25.047" v="3985"/>
          <ac:spMkLst>
            <pc:docMk/>
            <pc:sldMk cId="198648449" sldId="1712"/>
            <ac:spMk id="25" creationId="{DFD97550-9D88-4999-AF27-399AE6DF56ED}"/>
          </ac:spMkLst>
        </pc:spChg>
        <pc:spChg chg="add mod">
          <ac:chgData name="Hamlet Markarian" userId="4926d2b407f31d77" providerId="LiveId" clId="{1C057F98-2CC4-49E3-A2E2-A804BE88845B}" dt="2021-05-06T09:32:25.047" v="3985"/>
          <ac:spMkLst>
            <pc:docMk/>
            <pc:sldMk cId="198648449" sldId="1712"/>
            <ac:spMk id="26" creationId="{8CFBFBB3-4D8B-4415-92AA-A4860963CA5E}"/>
          </ac:spMkLst>
        </pc:spChg>
        <pc:spChg chg="add mod">
          <ac:chgData name="Hamlet Markarian" userId="4926d2b407f31d77" providerId="LiveId" clId="{1C057F98-2CC4-49E3-A2E2-A804BE88845B}" dt="2021-05-06T09:32:25.047" v="3985"/>
          <ac:spMkLst>
            <pc:docMk/>
            <pc:sldMk cId="198648449" sldId="1712"/>
            <ac:spMk id="27" creationId="{9861A64E-5703-4EE5-9C42-99FCE23F97B5}"/>
          </ac:spMkLst>
        </pc:spChg>
        <pc:spChg chg="add mod">
          <ac:chgData name="Hamlet Markarian" userId="4926d2b407f31d77" providerId="LiveId" clId="{1C057F98-2CC4-49E3-A2E2-A804BE88845B}" dt="2021-05-06T09:32:25.047" v="3985"/>
          <ac:spMkLst>
            <pc:docMk/>
            <pc:sldMk cId="198648449" sldId="1712"/>
            <ac:spMk id="28" creationId="{25F94EF8-9719-4882-BBEC-0F9A4C2C83F2}"/>
          </ac:spMkLst>
        </pc:spChg>
        <pc:spChg chg="add mod">
          <ac:chgData name="Hamlet Markarian" userId="4926d2b407f31d77" providerId="LiveId" clId="{1C057F98-2CC4-49E3-A2E2-A804BE88845B}" dt="2021-05-06T09:32:25.047" v="3985"/>
          <ac:spMkLst>
            <pc:docMk/>
            <pc:sldMk cId="198648449" sldId="1712"/>
            <ac:spMk id="29" creationId="{DD96EB5C-E160-43E1-9AD9-A72609048658}"/>
          </ac:spMkLst>
        </pc:spChg>
        <pc:spChg chg="add mod ord">
          <ac:chgData name="Hamlet Markarian" userId="4926d2b407f31d77" providerId="LiveId" clId="{1C057F98-2CC4-49E3-A2E2-A804BE88845B}" dt="2021-05-06T09:32:25.047" v="3985"/>
          <ac:spMkLst>
            <pc:docMk/>
            <pc:sldMk cId="198648449" sldId="1712"/>
            <ac:spMk id="30" creationId="{BF7BB766-62A0-416D-8CF1-F10CFFC271CC}"/>
          </ac:spMkLst>
        </pc:spChg>
        <pc:spChg chg="add mod ord">
          <ac:chgData name="Hamlet Markarian" userId="4926d2b407f31d77" providerId="LiveId" clId="{1C057F98-2CC4-49E3-A2E2-A804BE88845B}" dt="2021-05-06T09:32:25.047" v="3985"/>
          <ac:spMkLst>
            <pc:docMk/>
            <pc:sldMk cId="198648449" sldId="1712"/>
            <ac:spMk id="31" creationId="{6BA38B5A-D4BD-4968-A625-0529BD2755A2}"/>
          </ac:spMkLst>
        </pc:spChg>
        <pc:spChg chg="add mod ord">
          <ac:chgData name="Hamlet Markarian" userId="4926d2b407f31d77" providerId="LiveId" clId="{1C057F98-2CC4-49E3-A2E2-A804BE88845B}" dt="2021-05-06T09:32:25.047" v="3985"/>
          <ac:spMkLst>
            <pc:docMk/>
            <pc:sldMk cId="198648449" sldId="1712"/>
            <ac:spMk id="32" creationId="{846546AC-EAAA-4387-BFF8-BA27A681EB34}"/>
          </ac:spMkLst>
        </pc:spChg>
        <pc:spChg chg="add mod ord">
          <ac:chgData name="Hamlet Markarian" userId="4926d2b407f31d77" providerId="LiveId" clId="{1C057F98-2CC4-49E3-A2E2-A804BE88845B}" dt="2021-05-06T09:32:25.047" v="3985"/>
          <ac:spMkLst>
            <pc:docMk/>
            <pc:sldMk cId="198648449" sldId="1712"/>
            <ac:spMk id="33" creationId="{86FC7C23-FD63-4A16-AE44-C064E3706EFA}"/>
          </ac:spMkLst>
        </pc:spChg>
        <pc:spChg chg="mod">
          <ac:chgData name="Hamlet Markarian" userId="4926d2b407f31d77" providerId="LiveId" clId="{1C057F98-2CC4-49E3-A2E2-A804BE88845B}" dt="2021-05-06T09:32:25.047" v="3985"/>
          <ac:spMkLst>
            <pc:docMk/>
            <pc:sldMk cId="198648449" sldId="1712"/>
            <ac:spMk id="35" creationId="{0F9A0D7E-7FCF-48DF-BAE9-C32DF98CD62E}"/>
          </ac:spMkLst>
        </pc:spChg>
        <pc:spChg chg="mod">
          <ac:chgData name="Hamlet Markarian" userId="4926d2b407f31d77" providerId="LiveId" clId="{1C057F98-2CC4-49E3-A2E2-A804BE88845B}" dt="2021-05-06T09:32:25.047" v="3985"/>
          <ac:spMkLst>
            <pc:docMk/>
            <pc:sldMk cId="198648449" sldId="1712"/>
            <ac:spMk id="36" creationId="{1968768D-6339-4F5B-BEA1-B14758316542}"/>
          </ac:spMkLst>
        </pc:spChg>
        <pc:spChg chg="mod">
          <ac:chgData name="Hamlet Markarian" userId="4926d2b407f31d77" providerId="LiveId" clId="{1C057F98-2CC4-49E3-A2E2-A804BE88845B}" dt="2021-05-06T09:32:25.047" v="3985"/>
          <ac:spMkLst>
            <pc:docMk/>
            <pc:sldMk cId="198648449" sldId="1712"/>
            <ac:spMk id="37" creationId="{D00EE6FC-9BEE-4094-AF77-930CBC86E46A}"/>
          </ac:spMkLst>
        </pc:spChg>
        <pc:spChg chg="mod">
          <ac:chgData name="Hamlet Markarian" userId="4926d2b407f31d77" providerId="LiveId" clId="{1C057F98-2CC4-49E3-A2E2-A804BE88845B}" dt="2021-05-06T09:32:25.047" v="3985"/>
          <ac:spMkLst>
            <pc:docMk/>
            <pc:sldMk cId="198648449" sldId="1712"/>
            <ac:spMk id="38" creationId="{E3EDC7FE-AAA2-41C2-8108-57A0FA8ADF4A}"/>
          </ac:spMkLst>
        </pc:spChg>
        <pc:spChg chg="mod">
          <ac:chgData name="Hamlet Markarian" userId="4926d2b407f31d77" providerId="LiveId" clId="{1C057F98-2CC4-49E3-A2E2-A804BE88845B}" dt="2021-05-06T09:32:25.047" v="3985"/>
          <ac:spMkLst>
            <pc:docMk/>
            <pc:sldMk cId="198648449" sldId="1712"/>
            <ac:spMk id="39" creationId="{3B13F559-20C8-4B24-A0FF-2A57318C2A51}"/>
          </ac:spMkLst>
        </pc:spChg>
        <pc:spChg chg="mod">
          <ac:chgData name="Hamlet Markarian" userId="4926d2b407f31d77" providerId="LiveId" clId="{1C057F98-2CC4-49E3-A2E2-A804BE88845B}" dt="2021-05-06T09:32:25.047" v="3985"/>
          <ac:spMkLst>
            <pc:docMk/>
            <pc:sldMk cId="198648449" sldId="1712"/>
            <ac:spMk id="40" creationId="{0CC46578-DA7F-4BB8-9868-87C76AF7AD9E}"/>
          </ac:spMkLst>
        </pc:spChg>
        <pc:spChg chg="add mod ord">
          <ac:chgData name="Hamlet Markarian" userId="4926d2b407f31d77" providerId="LiveId" clId="{1C057F98-2CC4-49E3-A2E2-A804BE88845B}" dt="2021-05-06T09:32:25.047" v="3985"/>
          <ac:spMkLst>
            <pc:docMk/>
            <pc:sldMk cId="198648449" sldId="1712"/>
            <ac:spMk id="41" creationId="{914B9244-1293-4830-BD2C-0F0600A1054E}"/>
          </ac:spMkLst>
        </pc:spChg>
        <pc:spChg chg="add mod">
          <ac:chgData name="Hamlet Markarian" userId="4926d2b407f31d77" providerId="LiveId" clId="{1C057F98-2CC4-49E3-A2E2-A804BE88845B}" dt="2021-05-06T09:32:25.047" v="3985"/>
          <ac:spMkLst>
            <pc:docMk/>
            <pc:sldMk cId="198648449" sldId="1712"/>
            <ac:spMk id="42" creationId="{50C75D34-A7B5-4C76-8134-D9265FEB104F}"/>
          </ac:spMkLst>
        </pc:spChg>
        <pc:spChg chg="add mod">
          <ac:chgData name="Hamlet Markarian" userId="4926d2b407f31d77" providerId="LiveId" clId="{1C057F98-2CC4-49E3-A2E2-A804BE88845B}" dt="2021-05-06T09:32:25.047" v="3985"/>
          <ac:spMkLst>
            <pc:docMk/>
            <pc:sldMk cId="198648449" sldId="1712"/>
            <ac:spMk id="43" creationId="{5C9FDF9C-4C82-41DF-A596-A2D67ADCBBBF}"/>
          </ac:spMkLst>
        </pc:spChg>
        <pc:spChg chg="add mod">
          <ac:chgData name="Hamlet Markarian" userId="4926d2b407f31d77" providerId="LiveId" clId="{1C057F98-2CC4-49E3-A2E2-A804BE88845B}" dt="2021-05-06T09:32:25.047" v="3985"/>
          <ac:spMkLst>
            <pc:docMk/>
            <pc:sldMk cId="198648449" sldId="1712"/>
            <ac:spMk id="45" creationId="{56BEBD9F-0824-456F-B1B0-64B8572E2AD7}"/>
          </ac:spMkLst>
        </pc:spChg>
        <pc:spChg chg="add mod">
          <ac:chgData name="Hamlet Markarian" userId="4926d2b407f31d77" providerId="LiveId" clId="{1C057F98-2CC4-49E3-A2E2-A804BE88845B}" dt="2021-05-06T09:32:25.047" v="3985"/>
          <ac:spMkLst>
            <pc:docMk/>
            <pc:sldMk cId="198648449" sldId="1712"/>
            <ac:spMk id="46" creationId="{1C484E0F-64A6-4320-8676-C5CDC324C9ED}"/>
          </ac:spMkLst>
        </pc:spChg>
        <pc:spChg chg="add mod">
          <ac:chgData name="Hamlet Markarian" userId="4926d2b407f31d77" providerId="LiveId" clId="{1C057F98-2CC4-49E3-A2E2-A804BE88845B}" dt="2021-05-06T09:32:25.047" v="3985"/>
          <ac:spMkLst>
            <pc:docMk/>
            <pc:sldMk cId="198648449" sldId="1712"/>
            <ac:spMk id="47" creationId="{8C97E204-B157-4BA5-8D34-0AB1BA3E2868}"/>
          </ac:spMkLst>
        </pc:spChg>
        <pc:spChg chg="add mod">
          <ac:chgData name="Hamlet Markarian" userId="4926d2b407f31d77" providerId="LiveId" clId="{1C057F98-2CC4-49E3-A2E2-A804BE88845B}" dt="2021-05-06T09:32:25.047" v="3985"/>
          <ac:spMkLst>
            <pc:docMk/>
            <pc:sldMk cId="198648449" sldId="1712"/>
            <ac:spMk id="48" creationId="{F85CF11B-03BB-4E61-994A-CCD10A9CE072}"/>
          </ac:spMkLst>
        </pc:spChg>
        <pc:spChg chg="add mod">
          <ac:chgData name="Hamlet Markarian" userId="4926d2b407f31d77" providerId="LiveId" clId="{1C057F98-2CC4-49E3-A2E2-A804BE88845B}" dt="2021-05-06T09:32:25.047" v="3985"/>
          <ac:spMkLst>
            <pc:docMk/>
            <pc:sldMk cId="198648449" sldId="1712"/>
            <ac:spMk id="49" creationId="{DE11550A-53E8-4C17-879C-8406C86B7550}"/>
          </ac:spMkLst>
        </pc:spChg>
        <pc:spChg chg="add mod">
          <ac:chgData name="Hamlet Markarian" userId="4926d2b407f31d77" providerId="LiveId" clId="{1C057F98-2CC4-49E3-A2E2-A804BE88845B}" dt="2021-05-06T09:32:25.047" v="3985"/>
          <ac:spMkLst>
            <pc:docMk/>
            <pc:sldMk cId="198648449" sldId="1712"/>
            <ac:spMk id="50" creationId="{2E655D6C-3F3B-4F3D-8604-785867700F57}"/>
          </ac:spMkLst>
        </pc:spChg>
        <pc:spChg chg="add mod">
          <ac:chgData name="Hamlet Markarian" userId="4926d2b407f31d77" providerId="LiveId" clId="{1C057F98-2CC4-49E3-A2E2-A804BE88845B}" dt="2021-05-06T09:32:25.047" v="3985"/>
          <ac:spMkLst>
            <pc:docMk/>
            <pc:sldMk cId="198648449" sldId="1712"/>
            <ac:spMk id="51" creationId="{82289F6A-E96F-434E-815B-540B526A3236}"/>
          </ac:spMkLst>
        </pc:spChg>
        <pc:spChg chg="mod">
          <ac:chgData name="Hamlet Markarian" userId="4926d2b407f31d77" providerId="LiveId" clId="{1C057F98-2CC4-49E3-A2E2-A804BE88845B}" dt="2021-05-06T09:32:25.047" v="3985"/>
          <ac:spMkLst>
            <pc:docMk/>
            <pc:sldMk cId="198648449" sldId="1712"/>
            <ac:spMk id="57" creationId="{B79FE3FB-DDD9-4C52-A866-E3982D872286}"/>
          </ac:spMkLst>
        </pc:spChg>
        <pc:grpChg chg="del">
          <ac:chgData name="Hamlet Markarian" userId="4926d2b407f31d77" providerId="LiveId" clId="{1C057F98-2CC4-49E3-A2E2-A804BE88845B}" dt="2021-05-05T21:44:33.698" v="2351" actId="478"/>
          <ac:grpSpMkLst>
            <pc:docMk/>
            <pc:sldMk cId="198648449" sldId="1712"/>
            <ac:grpSpMk id="14" creationId="{01DDDA77-AA2A-41FF-8117-437A446CBBC1}"/>
          </ac:grpSpMkLst>
        </pc:grpChg>
        <pc:grpChg chg="mod">
          <ac:chgData name="Hamlet Markarian" userId="4926d2b407f31d77" providerId="LiveId" clId="{1C057F98-2CC4-49E3-A2E2-A804BE88845B}" dt="2021-05-06T09:32:25.047" v="3985"/>
          <ac:grpSpMkLst>
            <pc:docMk/>
            <pc:sldMk cId="198648449" sldId="1712"/>
            <ac:grpSpMk id="34" creationId="{3FAD39AD-7134-47BF-BA71-B931D44C32CA}"/>
          </ac:grpSpMkLst>
        </pc:grpChg>
        <pc:picChg chg="add del">
          <ac:chgData name="Hamlet Markarian" userId="4926d2b407f31d77" providerId="LiveId" clId="{1C057F98-2CC4-49E3-A2E2-A804BE88845B}" dt="2021-05-05T21:45:48.917" v="2368"/>
          <ac:picMkLst>
            <pc:docMk/>
            <pc:sldMk cId="198648449" sldId="1712"/>
            <ac:picMk id="2" creationId="{127AA147-2E43-4447-89E9-6435E0589AD9}"/>
          </ac:picMkLst>
        </pc:picChg>
        <pc:picChg chg="add mod">
          <ac:chgData name="Hamlet Markarian" userId="4926d2b407f31d77" providerId="LiveId" clId="{1C057F98-2CC4-49E3-A2E2-A804BE88845B}" dt="2021-05-06T09:32:25.047" v="3985"/>
          <ac:picMkLst>
            <pc:docMk/>
            <pc:sldMk cId="198648449" sldId="1712"/>
            <ac:picMk id="44" creationId="{2080B755-F1AE-4634-8F7E-C922172C2A46}"/>
          </ac:picMkLst>
        </pc:picChg>
        <pc:picChg chg="mod">
          <ac:chgData name="Hamlet Markarian" userId="4926d2b407f31d77" providerId="LiveId" clId="{1C057F98-2CC4-49E3-A2E2-A804BE88845B}" dt="2021-05-06T09:32:25.047" v="3985"/>
          <ac:picMkLst>
            <pc:docMk/>
            <pc:sldMk cId="198648449" sldId="1712"/>
            <ac:picMk id="55" creationId="{8949BDD1-2918-4A15-97B5-46AA812BFC63}"/>
          </ac:picMkLst>
        </pc:picChg>
        <pc:picChg chg="mod">
          <ac:chgData name="Hamlet Markarian" userId="4926d2b407f31d77" providerId="LiveId" clId="{1C057F98-2CC4-49E3-A2E2-A804BE88845B}" dt="2021-05-06T09:32:25.047" v="3985"/>
          <ac:picMkLst>
            <pc:docMk/>
            <pc:sldMk cId="198648449" sldId="1712"/>
            <ac:picMk id="59" creationId="{B9526696-E983-4EDA-8A8C-E710C71CB59C}"/>
          </ac:picMkLst>
        </pc:picChg>
        <pc:picChg chg="mod">
          <ac:chgData name="Hamlet Markarian" userId="4926d2b407f31d77" providerId="LiveId" clId="{1C057F98-2CC4-49E3-A2E2-A804BE88845B}" dt="2021-05-06T09:32:25.047" v="3985"/>
          <ac:picMkLst>
            <pc:docMk/>
            <pc:sldMk cId="198648449" sldId="1712"/>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571401354" sldId="1713"/>
        </pc:sldMkLst>
        <pc:spChg chg="mod">
          <ac:chgData name="Hamlet Markarian" userId="4926d2b407f31d77" providerId="LiveId" clId="{1C057F98-2CC4-49E3-A2E2-A804BE88845B}" dt="2021-05-06T09:32:25.047" v="3985"/>
          <ac:spMkLst>
            <pc:docMk/>
            <pc:sldMk cId="571401354" sldId="1713"/>
            <ac:spMk id="5" creationId="{BC01E833-A438-4C2A-AF28-2B402D7F80E5}"/>
          </ac:spMkLst>
        </pc:spChg>
        <pc:spChg chg="del">
          <ac:chgData name="Hamlet Markarian" userId="4926d2b407f31d77" providerId="LiveId" clId="{1C057F98-2CC4-49E3-A2E2-A804BE88845B}" dt="2021-05-05T21:48:08.162" v="2387" actId="478"/>
          <ac:spMkLst>
            <pc:docMk/>
            <pc:sldMk cId="571401354" sldId="1713"/>
            <ac:spMk id="25" creationId="{DFD97550-9D88-4999-AF27-399AE6DF56ED}"/>
          </ac:spMkLst>
        </pc:spChg>
        <pc:spChg chg="del">
          <ac:chgData name="Hamlet Markarian" userId="4926d2b407f31d77" providerId="LiveId" clId="{1C057F98-2CC4-49E3-A2E2-A804BE88845B}" dt="2021-05-05T21:48:08.162" v="2387" actId="478"/>
          <ac:spMkLst>
            <pc:docMk/>
            <pc:sldMk cId="571401354" sldId="1713"/>
            <ac:spMk id="26" creationId="{8CFBFBB3-4D8B-4415-92AA-A4860963CA5E}"/>
          </ac:spMkLst>
        </pc:spChg>
        <pc:spChg chg="del">
          <ac:chgData name="Hamlet Markarian" userId="4926d2b407f31d77" providerId="LiveId" clId="{1C057F98-2CC4-49E3-A2E2-A804BE88845B}" dt="2021-05-05T21:48:08.162" v="2387" actId="478"/>
          <ac:spMkLst>
            <pc:docMk/>
            <pc:sldMk cId="571401354" sldId="1713"/>
            <ac:spMk id="27" creationId="{9861A64E-5703-4EE5-9C42-99FCE23F97B5}"/>
          </ac:spMkLst>
        </pc:spChg>
        <pc:spChg chg="del">
          <ac:chgData name="Hamlet Markarian" userId="4926d2b407f31d77" providerId="LiveId" clId="{1C057F98-2CC4-49E3-A2E2-A804BE88845B}" dt="2021-05-05T21:48:08.162" v="2387" actId="478"/>
          <ac:spMkLst>
            <pc:docMk/>
            <pc:sldMk cId="571401354" sldId="1713"/>
            <ac:spMk id="28" creationId="{25F94EF8-9719-4882-BBEC-0F9A4C2C83F2}"/>
          </ac:spMkLst>
        </pc:spChg>
        <pc:spChg chg="del">
          <ac:chgData name="Hamlet Markarian" userId="4926d2b407f31d77" providerId="LiveId" clId="{1C057F98-2CC4-49E3-A2E2-A804BE88845B}" dt="2021-05-05T21:48:08.162" v="2387" actId="478"/>
          <ac:spMkLst>
            <pc:docMk/>
            <pc:sldMk cId="571401354" sldId="1713"/>
            <ac:spMk id="29" creationId="{DD96EB5C-E160-43E1-9AD9-A72609048658}"/>
          </ac:spMkLst>
        </pc:spChg>
        <pc:spChg chg="del">
          <ac:chgData name="Hamlet Markarian" userId="4926d2b407f31d77" providerId="LiveId" clId="{1C057F98-2CC4-49E3-A2E2-A804BE88845B}" dt="2021-05-05T21:48:09.729" v="2389" actId="478"/>
          <ac:spMkLst>
            <pc:docMk/>
            <pc:sldMk cId="571401354" sldId="1713"/>
            <ac:spMk id="30" creationId="{BF7BB766-62A0-416D-8CF1-F10CFFC271CC}"/>
          </ac:spMkLst>
        </pc:spChg>
        <pc:spChg chg="del">
          <ac:chgData name="Hamlet Markarian" userId="4926d2b407f31d77" providerId="LiveId" clId="{1C057F98-2CC4-49E3-A2E2-A804BE88845B}" dt="2021-05-05T21:48:08.162" v="2387" actId="478"/>
          <ac:spMkLst>
            <pc:docMk/>
            <pc:sldMk cId="571401354" sldId="1713"/>
            <ac:spMk id="31" creationId="{6BA38B5A-D4BD-4968-A625-0529BD2755A2}"/>
          </ac:spMkLst>
        </pc:spChg>
        <pc:spChg chg="del">
          <ac:chgData name="Hamlet Markarian" userId="4926d2b407f31d77" providerId="LiveId" clId="{1C057F98-2CC4-49E3-A2E2-A804BE88845B}" dt="2021-05-05T21:48:09.059" v="2388" actId="478"/>
          <ac:spMkLst>
            <pc:docMk/>
            <pc:sldMk cId="571401354" sldId="1713"/>
            <ac:spMk id="32" creationId="{846546AC-EAAA-4387-BFF8-BA27A681EB34}"/>
          </ac:spMkLst>
        </pc:spChg>
        <pc:spChg chg="del">
          <ac:chgData name="Hamlet Markarian" userId="4926d2b407f31d77" providerId="LiveId" clId="{1C057F98-2CC4-49E3-A2E2-A804BE88845B}" dt="2021-05-05T21:48:08.162" v="2387" actId="478"/>
          <ac:spMkLst>
            <pc:docMk/>
            <pc:sldMk cId="571401354" sldId="1713"/>
            <ac:spMk id="33" creationId="{86FC7C23-FD63-4A16-AE44-C064E3706EFA}"/>
          </ac:spMkLst>
        </pc:spChg>
        <pc:spChg chg="mod">
          <ac:chgData name="Hamlet Markarian" userId="4926d2b407f31d77" providerId="LiveId" clId="{1C057F98-2CC4-49E3-A2E2-A804BE88845B}" dt="2021-05-06T09:32:25.047" v="3985"/>
          <ac:spMkLst>
            <pc:docMk/>
            <pc:sldMk cId="571401354" sldId="1713"/>
            <ac:spMk id="35" creationId="{0F9A0D7E-7FCF-48DF-BAE9-C32DF98CD62E}"/>
          </ac:spMkLst>
        </pc:spChg>
        <pc:spChg chg="mod">
          <ac:chgData name="Hamlet Markarian" userId="4926d2b407f31d77" providerId="LiveId" clId="{1C057F98-2CC4-49E3-A2E2-A804BE88845B}" dt="2021-05-06T09:32:25.047" v="3985"/>
          <ac:spMkLst>
            <pc:docMk/>
            <pc:sldMk cId="571401354" sldId="1713"/>
            <ac:spMk id="36" creationId="{1968768D-6339-4F5B-BEA1-B14758316542}"/>
          </ac:spMkLst>
        </pc:spChg>
        <pc:spChg chg="mod">
          <ac:chgData name="Hamlet Markarian" userId="4926d2b407f31d77" providerId="LiveId" clId="{1C057F98-2CC4-49E3-A2E2-A804BE88845B}" dt="2021-05-06T09:32:25.047" v="3985"/>
          <ac:spMkLst>
            <pc:docMk/>
            <pc:sldMk cId="571401354" sldId="1713"/>
            <ac:spMk id="37" creationId="{D00EE6FC-9BEE-4094-AF77-930CBC86E46A}"/>
          </ac:spMkLst>
        </pc:spChg>
        <pc:spChg chg="mod">
          <ac:chgData name="Hamlet Markarian" userId="4926d2b407f31d77" providerId="LiveId" clId="{1C057F98-2CC4-49E3-A2E2-A804BE88845B}" dt="2021-05-06T09:32:25.047" v="3985"/>
          <ac:spMkLst>
            <pc:docMk/>
            <pc:sldMk cId="571401354" sldId="1713"/>
            <ac:spMk id="38" creationId="{E3EDC7FE-AAA2-41C2-8108-57A0FA8ADF4A}"/>
          </ac:spMkLst>
        </pc:spChg>
        <pc:spChg chg="mod">
          <ac:chgData name="Hamlet Markarian" userId="4926d2b407f31d77" providerId="LiveId" clId="{1C057F98-2CC4-49E3-A2E2-A804BE88845B}" dt="2021-05-06T09:32:25.047" v="3985"/>
          <ac:spMkLst>
            <pc:docMk/>
            <pc:sldMk cId="571401354" sldId="1713"/>
            <ac:spMk id="39" creationId="{3B13F559-20C8-4B24-A0FF-2A57318C2A51}"/>
          </ac:spMkLst>
        </pc:spChg>
        <pc:spChg chg="mod">
          <ac:chgData name="Hamlet Markarian" userId="4926d2b407f31d77" providerId="LiveId" clId="{1C057F98-2CC4-49E3-A2E2-A804BE88845B}" dt="2021-05-06T09:32:25.047" v="3985"/>
          <ac:spMkLst>
            <pc:docMk/>
            <pc:sldMk cId="571401354" sldId="1713"/>
            <ac:spMk id="40" creationId="{0CC46578-DA7F-4BB8-9868-87C76AF7AD9E}"/>
          </ac:spMkLst>
        </pc:spChg>
        <pc:spChg chg="del">
          <ac:chgData name="Hamlet Markarian" userId="4926d2b407f31d77" providerId="LiveId" clId="{1C057F98-2CC4-49E3-A2E2-A804BE88845B}" dt="2021-05-05T21:48:08.162" v="2387" actId="478"/>
          <ac:spMkLst>
            <pc:docMk/>
            <pc:sldMk cId="571401354" sldId="1713"/>
            <ac:spMk id="41" creationId="{914B9244-1293-4830-BD2C-0F0600A1054E}"/>
          </ac:spMkLst>
        </pc:spChg>
        <pc:spChg chg="del">
          <ac:chgData name="Hamlet Markarian" userId="4926d2b407f31d77" providerId="LiveId" clId="{1C057F98-2CC4-49E3-A2E2-A804BE88845B}" dt="2021-05-05T21:48:08.162" v="2387" actId="478"/>
          <ac:spMkLst>
            <pc:docMk/>
            <pc:sldMk cId="571401354" sldId="1713"/>
            <ac:spMk id="42" creationId="{50C75D34-A7B5-4C76-8134-D9265FEB104F}"/>
          </ac:spMkLst>
        </pc:spChg>
        <pc:spChg chg="del">
          <ac:chgData name="Hamlet Markarian" userId="4926d2b407f31d77" providerId="LiveId" clId="{1C057F98-2CC4-49E3-A2E2-A804BE88845B}" dt="2021-05-05T21:48:08.162" v="2387" actId="478"/>
          <ac:spMkLst>
            <pc:docMk/>
            <pc:sldMk cId="571401354" sldId="1713"/>
            <ac:spMk id="43" creationId="{5C9FDF9C-4C82-41DF-A596-A2D67ADCBBBF}"/>
          </ac:spMkLst>
        </pc:spChg>
        <pc:spChg chg="del">
          <ac:chgData name="Hamlet Markarian" userId="4926d2b407f31d77" providerId="LiveId" clId="{1C057F98-2CC4-49E3-A2E2-A804BE88845B}" dt="2021-05-05T21:48:08.162" v="2387" actId="478"/>
          <ac:spMkLst>
            <pc:docMk/>
            <pc:sldMk cId="571401354" sldId="1713"/>
            <ac:spMk id="45" creationId="{56BEBD9F-0824-456F-B1B0-64B8572E2AD7}"/>
          </ac:spMkLst>
        </pc:spChg>
        <pc:spChg chg="del">
          <ac:chgData name="Hamlet Markarian" userId="4926d2b407f31d77" providerId="LiveId" clId="{1C057F98-2CC4-49E3-A2E2-A804BE88845B}" dt="2021-05-05T21:48:08.162" v="2387" actId="478"/>
          <ac:spMkLst>
            <pc:docMk/>
            <pc:sldMk cId="571401354" sldId="1713"/>
            <ac:spMk id="46" creationId="{1C484E0F-64A6-4320-8676-C5CDC324C9ED}"/>
          </ac:spMkLst>
        </pc:spChg>
        <pc:spChg chg="del">
          <ac:chgData name="Hamlet Markarian" userId="4926d2b407f31d77" providerId="LiveId" clId="{1C057F98-2CC4-49E3-A2E2-A804BE88845B}" dt="2021-05-05T21:48:08.162" v="2387" actId="478"/>
          <ac:spMkLst>
            <pc:docMk/>
            <pc:sldMk cId="571401354" sldId="1713"/>
            <ac:spMk id="47" creationId="{8C97E204-B157-4BA5-8D34-0AB1BA3E2868}"/>
          </ac:spMkLst>
        </pc:spChg>
        <pc:spChg chg="del">
          <ac:chgData name="Hamlet Markarian" userId="4926d2b407f31d77" providerId="LiveId" clId="{1C057F98-2CC4-49E3-A2E2-A804BE88845B}" dt="2021-05-05T21:48:08.162" v="2387" actId="478"/>
          <ac:spMkLst>
            <pc:docMk/>
            <pc:sldMk cId="571401354" sldId="1713"/>
            <ac:spMk id="48" creationId="{F85CF11B-03BB-4E61-994A-CCD10A9CE072}"/>
          </ac:spMkLst>
        </pc:spChg>
        <pc:spChg chg="del">
          <ac:chgData name="Hamlet Markarian" userId="4926d2b407f31d77" providerId="LiveId" clId="{1C057F98-2CC4-49E3-A2E2-A804BE88845B}" dt="2021-05-05T21:48:08.162" v="2387" actId="478"/>
          <ac:spMkLst>
            <pc:docMk/>
            <pc:sldMk cId="571401354" sldId="1713"/>
            <ac:spMk id="49" creationId="{DE11550A-53E8-4C17-879C-8406C86B7550}"/>
          </ac:spMkLst>
        </pc:spChg>
        <pc:spChg chg="del">
          <ac:chgData name="Hamlet Markarian" userId="4926d2b407f31d77" providerId="LiveId" clId="{1C057F98-2CC4-49E3-A2E2-A804BE88845B}" dt="2021-05-05T21:48:08.162" v="2387" actId="478"/>
          <ac:spMkLst>
            <pc:docMk/>
            <pc:sldMk cId="571401354" sldId="1713"/>
            <ac:spMk id="50" creationId="{2E655D6C-3F3B-4F3D-8604-785867700F57}"/>
          </ac:spMkLst>
        </pc:spChg>
        <pc:spChg chg="del">
          <ac:chgData name="Hamlet Markarian" userId="4926d2b407f31d77" providerId="LiveId" clId="{1C057F98-2CC4-49E3-A2E2-A804BE88845B}" dt="2021-05-05T21:48:08.162" v="2387" actId="478"/>
          <ac:spMkLst>
            <pc:docMk/>
            <pc:sldMk cId="571401354" sldId="1713"/>
            <ac:spMk id="51" creationId="{82289F6A-E96F-434E-815B-540B526A3236}"/>
          </ac:spMkLst>
        </pc:spChg>
        <pc:spChg chg="add mod">
          <ac:chgData name="Hamlet Markarian" userId="4926d2b407f31d77" providerId="LiveId" clId="{1C057F98-2CC4-49E3-A2E2-A804BE88845B}" dt="2021-05-06T09:32:25.047" v="3985"/>
          <ac:spMkLst>
            <pc:docMk/>
            <pc:sldMk cId="571401354" sldId="1713"/>
            <ac:spMk id="53" creationId="{1DB09A57-C338-4E65-96DA-D1BC6196C348}"/>
          </ac:spMkLst>
        </pc:spChg>
        <pc:spChg chg="add del mod">
          <ac:chgData name="Hamlet Markarian" userId="4926d2b407f31d77" providerId="LiveId" clId="{1C057F98-2CC4-49E3-A2E2-A804BE88845B}" dt="2021-05-05T21:49:52.019" v="2406" actId="478"/>
          <ac:spMkLst>
            <pc:docMk/>
            <pc:sldMk cId="571401354" sldId="1713"/>
            <ac:spMk id="54" creationId="{487B360B-B833-4F28-B010-9B23A832A5CE}"/>
          </ac:spMkLst>
        </pc:spChg>
        <pc:spChg chg="add del mod">
          <ac:chgData name="Hamlet Markarian" userId="4926d2b407f31d77" providerId="LiveId" clId="{1C057F98-2CC4-49E3-A2E2-A804BE88845B}" dt="2021-05-05T21:49:52.019" v="2406" actId="478"/>
          <ac:spMkLst>
            <pc:docMk/>
            <pc:sldMk cId="571401354" sldId="1713"/>
            <ac:spMk id="56" creationId="{F4B3E7C5-D9D8-4A1C-8B15-C94EAEA84D74}"/>
          </ac:spMkLst>
        </pc:spChg>
        <pc:spChg chg="mod">
          <ac:chgData name="Hamlet Markarian" userId="4926d2b407f31d77" providerId="LiveId" clId="{1C057F98-2CC4-49E3-A2E2-A804BE88845B}" dt="2021-05-06T09:32:25.047" v="3985"/>
          <ac:spMkLst>
            <pc:docMk/>
            <pc:sldMk cId="571401354" sldId="1713"/>
            <ac:spMk id="57" creationId="{B79FE3FB-DDD9-4C52-A866-E3982D872286}"/>
          </ac:spMkLst>
        </pc:spChg>
        <pc:spChg chg="add del mod">
          <ac:chgData name="Hamlet Markarian" userId="4926d2b407f31d77" providerId="LiveId" clId="{1C057F98-2CC4-49E3-A2E2-A804BE88845B}" dt="2021-05-05T21:49:52.019" v="2406" actId="478"/>
          <ac:spMkLst>
            <pc:docMk/>
            <pc:sldMk cId="571401354" sldId="1713"/>
            <ac:spMk id="58" creationId="{8AF2EE03-2126-4DD7-A971-E008D5C856BE}"/>
          </ac:spMkLst>
        </pc:spChg>
        <pc:spChg chg="add del mod">
          <ac:chgData name="Hamlet Markarian" userId="4926d2b407f31d77" providerId="LiveId" clId="{1C057F98-2CC4-49E3-A2E2-A804BE88845B}" dt="2021-05-05T21:49:52.019" v="2406" actId="478"/>
          <ac:spMkLst>
            <pc:docMk/>
            <pc:sldMk cId="571401354" sldId="1713"/>
            <ac:spMk id="60" creationId="{D71F13D2-A220-4D43-A6FC-FD1F0E516634}"/>
          </ac:spMkLst>
        </pc:spChg>
        <pc:spChg chg="add del mod">
          <ac:chgData name="Hamlet Markarian" userId="4926d2b407f31d77" providerId="LiveId" clId="{1C057F98-2CC4-49E3-A2E2-A804BE88845B}" dt="2021-05-05T21:49:52.019" v="2406" actId="478"/>
          <ac:spMkLst>
            <pc:docMk/>
            <pc:sldMk cId="571401354" sldId="1713"/>
            <ac:spMk id="61" creationId="{393A9D13-95B6-4694-9ED1-E8F9B04C1D85}"/>
          </ac:spMkLst>
        </pc:spChg>
        <pc:spChg chg="add mod">
          <ac:chgData name="Hamlet Markarian" userId="4926d2b407f31d77" providerId="LiveId" clId="{1C057F98-2CC4-49E3-A2E2-A804BE88845B}" dt="2021-05-06T09:32:25.047" v="3985"/>
          <ac:spMkLst>
            <pc:docMk/>
            <pc:sldMk cId="571401354" sldId="1713"/>
            <ac:spMk id="62" creationId="{37FC4792-E625-47AE-897A-7C1B2BD6330E}"/>
          </ac:spMkLst>
        </pc:spChg>
        <pc:spChg chg="add mod">
          <ac:chgData name="Hamlet Markarian" userId="4926d2b407f31d77" providerId="LiveId" clId="{1C057F98-2CC4-49E3-A2E2-A804BE88845B}" dt="2021-05-06T09:32:25.047" v="3985"/>
          <ac:spMkLst>
            <pc:docMk/>
            <pc:sldMk cId="571401354" sldId="1713"/>
            <ac:spMk id="64" creationId="{3393D5B6-A295-40D5-AB84-392143BD9789}"/>
          </ac:spMkLst>
        </pc:spChg>
        <pc:spChg chg="add mod">
          <ac:chgData name="Hamlet Markarian" userId="4926d2b407f31d77" providerId="LiveId" clId="{1C057F98-2CC4-49E3-A2E2-A804BE88845B}" dt="2021-05-06T09:32:25.047" v="3985"/>
          <ac:spMkLst>
            <pc:docMk/>
            <pc:sldMk cId="571401354" sldId="1713"/>
            <ac:spMk id="65" creationId="{3248E81E-C4E9-4B7E-BB0D-DE4AEEF39617}"/>
          </ac:spMkLst>
        </pc:spChg>
        <pc:spChg chg="add mod">
          <ac:chgData name="Hamlet Markarian" userId="4926d2b407f31d77" providerId="LiveId" clId="{1C057F98-2CC4-49E3-A2E2-A804BE88845B}" dt="2021-05-06T09:32:25.047" v="3985"/>
          <ac:spMkLst>
            <pc:docMk/>
            <pc:sldMk cId="571401354" sldId="1713"/>
            <ac:spMk id="66" creationId="{D16FEAC4-CDF9-4CC4-953E-E48A463ACF96}"/>
          </ac:spMkLst>
        </pc:spChg>
        <pc:spChg chg="add mod">
          <ac:chgData name="Hamlet Markarian" userId="4926d2b407f31d77" providerId="LiveId" clId="{1C057F98-2CC4-49E3-A2E2-A804BE88845B}" dt="2021-05-06T09:32:25.047" v="3985"/>
          <ac:spMkLst>
            <pc:docMk/>
            <pc:sldMk cId="571401354" sldId="1713"/>
            <ac:spMk id="67" creationId="{BDFB52E2-3FF1-42C3-81DF-C1572B68F9C2}"/>
          </ac:spMkLst>
        </pc:spChg>
        <pc:spChg chg="add mod">
          <ac:chgData name="Hamlet Markarian" userId="4926d2b407f31d77" providerId="LiveId" clId="{1C057F98-2CC4-49E3-A2E2-A804BE88845B}" dt="2021-05-06T09:32:25.047" v="3985"/>
          <ac:spMkLst>
            <pc:docMk/>
            <pc:sldMk cId="571401354" sldId="1713"/>
            <ac:spMk id="68" creationId="{7959FBCF-DFCF-48BE-9F7D-24193A2547AE}"/>
          </ac:spMkLst>
        </pc:spChg>
        <pc:spChg chg="add mod">
          <ac:chgData name="Hamlet Markarian" userId="4926d2b407f31d77" providerId="LiveId" clId="{1C057F98-2CC4-49E3-A2E2-A804BE88845B}" dt="2021-05-06T09:32:25.047" v="3985"/>
          <ac:spMkLst>
            <pc:docMk/>
            <pc:sldMk cId="571401354" sldId="1713"/>
            <ac:spMk id="73" creationId="{600F7547-4194-42B2-A8A1-8B701BD271FF}"/>
          </ac:spMkLst>
        </pc:spChg>
        <pc:spChg chg="add del mod">
          <ac:chgData name="Hamlet Markarian" userId="4926d2b407f31d77" providerId="LiveId" clId="{1C057F98-2CC4-49E3-A2E2-A804BE88845B}" dt="2021-05-05T21:49:52.019" v="2406" actId="478"/>
          <ac:spMkLst>
            <pc:docMk/>
            <pc:sldMk cId="571401354" sldId="1713"/>
            <ac:spMk id="75" creationId="{82B3C753-4736-41EC-A5ED-852E3FBF79A2}"/>
          </ac:spMkLst>
        </pc:spChg>
        <pc:spChg chg="add del mod">
          <ac:chgData name="Hamlet Markarian" userId="4926d2b407f31d77" providerId="LiveId" clId="{1C057F98-2CC4-49E3-A2E2-A804BE88845B}" dt="2021-05-05T21:49:52.019" v="2406" actId="478"/>
          <ac:spMkLst>
            <pc:docMk/>
            <pc:sldMk cId="571401354" sldId="1713"/>
            <ac:spMk id="76" creationId="{72312FF5-4852-471D-9765-239B9C15FE1C}"/>
          </ac:spMkLst>
        </pc:spChg>
        <pc:spChg chg="add del mod">
          <ac:chgData name="Hamlet Markarian" userId="4926d2b407f31d77" providerId="LiveId" clId="{1C057F98-2CC4-49E3-A2E2-A804BE88845B}" dt="2021-05-05T21:49:52.019" v="2406" actId="478"/>
          <ac:spMkLst>
            <pc:docMk/>
            <pc:sldMk cId="571401354" sldId="1713"/>
            <ac:spMk id="77" creationId="{25387F5E-15B1-4ECE-BB29-CAD3CCC1B84D}"/>
          </ac:spMkLst>
        </pc:spChg>
        <pc:spChg chg="add mod">
          <ac:chgData name="Hamlet Markarian" userId="4926d2b407f31d77" providerId="LiveId" clId="{1C057F98-2CC4-49E3-A2E2-A804BE88845B}" dt="2021-05-06T09:32:25.047" v="3985"/>
          <ac:spMkLst>
            <pc:docMk/>
            <pc:sldMk cId="571401354" sldId="1713"/>
            <ac:spMk id="79" creationId="{AB9C03FD-4BB2-446A-875C-8A8F6A2F3670}"/>
          </ac:spMkLst>
        </pc:spChg>
        <pc:spChg chg="add mod">
          <ac:chgData name="Hamlet Markarian" userId="4926d2b407f31d77" providerId="LiveId" clId="{1C057F98-2CC4-49E3-A2E2-A804BE88845B}" dt="2021-05-06T09:32:25.047" v="3985"/>
          <ac:spMkLst>
            <pc:docMk/>
            <pc:sldMk cId="571401354" sldId="1713"/>
            <ac:spMk id="81" creationId="{E656091D-1D8E-4CA7-B659-C9C39E6020B5}"/>
          </ac:spMkLst>
        </pc:spChg>
        <pc:spChg chg="add mod">
          <ac:chgData name="Hamlet Markarian" userId="4926d2b407f31d77" providerId="LiveId" clId="{1C057F98-2CC4-49E3-A2E2-A804BE88845B}" dt="2021-05-06T09:32:25.047" v="3985"/>
          <ac:spMkLst>
            <pc:docMk/>
            <pc:sldMk cId="571401354" sldId="1713"/>
            <ac:spMk id="82" creationId="{0FBBE871-4DA5-4A5A-87BE-F62C3313610C}"/>
          </ac:spMkLst>
        </pc:spChg>
        <pc:spChg chg="add del mod">
          <ac:chgData name="Hamlet Markarian" userId="4926d2b407f31d77" providerId="LiveId" clId="{1C057F98-2CC4-49E3-A2E2-A804BE88845B}" dt="2021-05-05T21:49:52.019" v="2406" actId="478"/>
          <ac:spMkLst>
            <pc:docMk/>
            <pc:sldMk cId="571401354" sldId="1713"/>
            <ac:spMk id="84" creationId="{A9D27306-59E3-441A-9F2B-98D0AA94FFAF}"/>
          </ac:spMkLst>
        </pc:spChg>
        <pc:spChg chg="add mod">
          <ac:chgData name="Hamlet Markarian" userId="4926d2b407f31d77" providerId="LiveId" clId="{1C057F98-2CC4-49E3-A2E2-A804BE88845B}" dt="2021-05-06T09:32:25.047" v="3985"/>
          <ac:spMkLst>
            <pc:docMk/>
            <pc:sldMk cId="571401354" sldId="1713"/>
            <ac:spMk id="85" creationId="{875E7DEC-6C9F-4178-823F-DF58E6E3FEBF}"/>
          </ac:spMkLst>
        </pc:spChg>
        <pc:spChg chg="add mod">
          <ac:chgData name="Hamlet Markarian" userId="4926d2b407f31d77" providerId="LiveId" clId="{1C057F98-2CC4-49E3-A2E2-A804BE88845B}" dt="2021-05-06T09:32:25.047" v="3985"/>
          <ac:spMkLst>
            <pc:docMk/>
            <pc:sldMk cId="571401354" sldId="1713"/>
            <ac:spMk id="86" creationId="{57967164-94F4-4CEE-82D8-2BB09AB7827A}"/>
          </ac:spMkLst>
        </pc:spChg>
        <pc:spChg chg="add mod">
          <ac:chgData name="Hamlet Markarian" userId="4926d2b407f31d77" providerId="LiveId" clId="{1C057F98-2CC4-49E3-A2E2-A804BE88845B}" dt="2021-05-06T09:32:25.047" v="3985"/>
          <ac:spMkLst>
            <pc:docMk/>
            <pc:sldMk cId="571401354" sldId="1713"/>
            <ac:spMk id="87" creationId="{D48D4C4B-EFF5-498E-8988-72329865F194}"/>
          </ac:spMkLst>
        </pc:spChg>
        <pc:spChg chg="add mod">
          <ac:chgData name="Hamlet Markarian" userId="4926d2b407f31d77" providerId="LiveId" clId="{1C057F98-2CC4-49E3-A2E2-A804BE88845B}" dt="2021-05-06T09:32:25.047" v="3985"/>
          <ac:spMkLst>
            <pc:docMk/>
            <pc:sldMk cId="571401354" sldId="1713"/>
            <ac:spMk id="88" creationId="{E034B28E-245E-42A0-9D8C-4526644C22EA}"/>
          </ac:spMkLst>
        </pc:spChg>
        <pc:spChg chg="add mod">
          <ac:chgData name="Hamlet Markarian" userId="4926d2b407f31d77" providerId="LiveId" clId="{1C057F98-2CC4-49E3-A2E2-A804BE88845B}" dt="2021-05-06T09:32:25.047" v="3985"/>
          <ac:spMkLst>
            <pc:docMk/>
            <pc:sldMk cId="571401354" sldId="1713"/>
            <ac:spMk id="89" creationId="{A1DA3F6A-CCB9-4542-9834-FB963FE08BA4}"/>
          </ac:spMkLst>
        </pc:spChg>
        <pc:spChg chg="add del mod">
          <ac:chgData name="Hamlet Markarian" userId="4926d2b407f31d77" providerId="LiveId" clId="{1C057F98-2CC4-49E3-A2E2-A804BE88845B}" dt="2021-05-05T21:49:52.019" v="2406" actId="478"/>
          <ac:spMkLst>
            <pc:docMk/>
            <pc:sldMk cId="571401354" sldId="1713"/>
            <ac:spMk id="93" creationId="{F8D2436D-5A7B-4C18-AAB6-BD37F007D875}"/>
          </ac:spMkLst>
        </pc:spChg>
        <pc:spChg chg="add del mod">
          <ac:chgData name="Hamlet Markarian" userId="4926d2b407f31d77" providerId="LiveId" clId="{1C057F98-2CC4-49E3-A2E2-A804BE88845B}" dt="2021-05-05T21:49:52.019" v="2406" actId="478"/>
          <ac:spMkLst>
            <pc:docMk/>
            <pc:sldMk cId="571401354" sldId="1713"/>
            <ac:spMk id="94" creationId="{61590751-9683-4867-84E2-DF7452E33EC4}"/>
          </ac:spMkLst>
        </pc:spChg>
        <pc:spChg chg="add del mod">
          <ac:chgData name="Hamlet Markarian" userId="4926d2b407f31d77" providerId="LiveId" clId="{1C057F98-2CC4-49E3-A2E2-A804BE88845B}" dt="2021-05-05T21:49:49.301" v="2404"/>
          <ac:spMkLst>
            <pc:docMk/>
            <pc:sldMk cId="571401354" sldId="1713"/>
            <ac:spMk id="100" creationId="{04A27478-5CCB-415D-9D95-D280D4FB63D7}"/>
          </ac:spMkLst>
        </pc:spChg>
        <pc:spChg chg="add del mod">
          <ac:chgData name="Hamlet Markarian" userId="4926d2b407f31d77" providerId="LiveId" clId="{1C057F98-2CC4-49E3-A2E2-A804BE88845B}" dt="2021-05-05T21:49:49.301" v="2404"/>
          <ac:spMkLst>
            <pc:docMk/>
            <pc:sldMk cId="571401354" sldId="1713"/>
            <ac:spMk id="101" creationId="{0FDFE5E7-2F0C-4693-B36B-19377F0D245F}"/>
          </ac:spMkLst>
        </pc:spChg>
        <pc:spChg chg="add del mod">
          <ac:chgData name="Hamlet Markarian" userId="4926d2b407f31d77" providerId="LiveId" clId="{1C057F98-2CC4-49E3-A2E2-A804BE88845B}" dt="2021-05-05T21:49:49.301" v="2404"/>
          <ac:spMkLst>
            <pc:docMk/>
            <pc:sldMk cId="571401354" sldId="1713"/>
            <ac:spMk id="102" creationId="{AFE778E7-5DD8-4EE9-873A-E0B1001BB215}"/>
          </ac:spMkLst>
        </pc:spChg>
        <pc:spChg chg="add del mod">
          <ac:chgData name="Hamlet Markarian" userId="4926d2b407f31d77" providerId="LiveId" clId="{1C057F98-2CC4-49E3-A2E2-A804BE88845B}" dt="2021-05-05T21:49:49.301" v="2404"/>
          <ac:spMkLst>
            <pc:docMk/>
            <pc:sldMk cId="571401354" sldId="1713"/>
            <ac:spMk id="103" creationId="{656379BD-DE63-4896-8156-EEF2A4B4EA08}"/>
          </ac:spMkLst>
        </pc:spChg>
        <pc:spChg chg="add del mod">
          <ac:chgData name="Hamlet Markarian" userId="4926d2b407f31d77" providerId="LiveId" clId="{1C057F98-2CC4-49E3-A2E2-A804BE88845B}" dt="2021-05-05T21:49:49.301" v="2404"/>
          <ac:spMkLst>
            <pc:docMk/>
            <pc:sldMk cId="571401354" sldId="1713"/>
            <ac:spMk id="104" creationId="{FEEBA4C5-A1A7-4A10-AF7B-ED7165465988}"/>
          </ac:spMkLst>
        </pc:spChg>
        <pc:spChg chg="add del mod">
          <ac:chgData name="Hamlet Markarian" userId="4926d2b407f31d77" providerId="LiveId" clId="{1C057F98-2CC4-49E3-A2E2-A804BE88845B}" dt="2021-05-05T21:49:49.301" v="2404"/>
          <ac:spMkLst>
            <pc:docMk/>
            <pc:sldMk cId="571401354" sldId="1713"/>
            <ac:spMk id="105" creationId="{DA95055C-711E-4B13-84C7-CE2C7716CE70}"/>
          </ac:spMkLst>
        </pc:spChg>
        <pc:spChg chg="add del mod">
          <ac:chgData name="Hamlet Markarian" userId="4926d2b407f31d77" providerId="LiveId" clId="{1C057F98-2CC4-49E3-A2E2-A804BE88845B}" dt="2021-05-05T21:49:49.301" v="2404"/>
          <ac:spMkLst>
            <pc:docMk/>
            <pc:sldMk cId="571401354" sldId="1713"/>
            <ac:spMk id="106" creationId="{A3A6C358-3839-4B51-A7AE-A63037B62BA4}"/>
          </ac:spMkLst>
        </pc:spChg>
        <pc:spChg chg="add del mod">
          <ac:chgData name="Hamlet Markarian" userId="4926d2b407f31d77" providerId="LiveId" clId="{1C057F98-2CC4-49E3-A2E2-A804BE88845B}" dt="2021-05-05T21:49:49.301" v="2404"/>
          <ac:spMkLst>
            <pc:docMk/>
            <pc:sldMk cId="571401354" sldId="1713"/>
            <ac:spMk id="107" creationId="{0FA21DFA-CE26-43EA-8A22-5D4B458B53D4}"/>
          </ac:spMkLst>
        </pc:spChg>
        <pc:spChg chg="add del mod">
          <ac:chgData name="Hamlet Markarian" userId="4926d2b407f31d77" providerId="LiveId" clId="{1C057F98-2CC4-49E3-A2E2-A804BE88845B}" dt="2021-05-05T21:49:49.301" v="2404"/>
          <ac:spMkLst>
            <pc:docMk/>
            <pc:sldMk cId="571401354" sldId="1713"/>
            <ac:spMk id="109" creationId="{192C3D69-19CB-4444-A2BF-ED6BE48A52D4}"/>
          </ac:spMkLst>
        </pc:spChg>
        <pc:spChg chg="add del mod">
          <ac:chgData name="Hamlet Markarian" userId="4926d2b407f31d77" providerId="LiveId" clId="{1C057F98-2CC4-49E3-A2E2-A804BE88845B}" dt="2021-05-05T21:49:49.301" v="2404"/>
          <ac:spMkLst>
            <pc:docMk/>
            <pc:sldMk cId="571401354" sldId="1713"/>
            <ac:spMk id="110" creationId="{3AC2B346-BB10-4661-A219-D9C899740630}"/>
          </ac:spMkLst>
        </pc:spChg>
        <pc:spChg chg="add del mod">
          <ac:chgData name="Hamlet Markarian" userId="4926d2b407f31d77" providerId="LiveId" clId="{1C057F98-2CC4-49E3-A2E2-A804BE88845B}" dt="2021-05-05T21:49:49.301" v="2404"/>
          <ac:spMkLst>
            <pc:docMk/>
            <pc:sldMk cId="571401354" sldId="1713"/>
            <ac:spMk id="111" creationId="{BD0D3898-8CED-4B34-A636-B750964AF57D}"/>
          </ac:spMkLst>
        </pc:spChg>
        <pc:spChg chg="add del mod">
          <ac:chgData name="Hamlet Markarian" userId="4926d2b407f31d77" providerId="LiveId" clId="{1C057F98-2CC4-49E3-A2E2-A804BE88845B}" dt="2021-05-05T21:49:49.301" v="2404"/>
          <ac:spMkLst>
            <pc:docMk/>
            <pc:sldMk cId="571401354" sldId="1713"/>
            <ac:spMk id="113" creationId="{78ACDEC4-9A5E-4E30-99CE-6FACB1F87675}"/>
          </ac:spMkLst>
        </pc:spChg>
        <pc:spChg chg="add del mod">
          <ac:chgData name="Hamlet Markarian" userId="4926d2b407f31d77" providerId="LiveId" clId="{1C057F98-2CC4-49E3-A2E2-A804BE88845B}" dt="2021-05-05T21:49:49.301" v="2404"/>
          <ac:spMkLst>
            <pc:docMk/>
            <pc:sldMk cId="571401354" sldId="1713"/>
            <ac:spMk id="114" creationId="{60F1CB6D-7F36-4318-B2C3-A76B8F8C5A98}"/>
          </ac:spMkLst>
        </pc:spChg>
        <pc:spChg chg="add del mod">
          <ac:chgData name="Hamlet Markarian" userId="4926d2b407f31d77" providerId="LiveId" clId="{1C057F98-2CC4-49E3-A2E2-A804BE88845B}" dt="2021-05-05T21:51:19.330" v="2425" actId="478"/>
          <ac:spMkLst>
            <pc:docMk/>
            <pc:sldMk cId="571401354" sldId="1713"/>
            <ac:spMk id="115" creationId="{2ED9B5EB-EE56-476B-9E73-09D6DA3FD8EA}"/>
          </ac:spMkLst>
        </pc:spChg>
        <pc:spChg chg="add mod">
          <ac:chgData name="Hamlet Markarian" userId="4926d2b407f31d77" providerId="LiveId" clId="{1C057F98-2CC4-49E3-A2E2-A804BE88845B}" dt="2021-05-06T09:32:25.047" v="3985"/>
          <ac:spMkLst>
            <pc:docMk/>
            <pc:sldMk cId="571401354" sldId="1713"/>
            <ac:spMk id="116" creationId="{FC19CBE2-5DB3-43A5-AE35-68E4417A84B0}"/>
          </ac:spMkLst>
        </pc:spChg>
        <pc:spChg chg="add mod">
          <ac:chgData name="Hamlet Markarian" userId="4926d2b407f31d77" providerId="LiveId" clId="{1C057F98-2CC4-49E3-A2E2-A804BE88845B}" dt="2021-05-06T09:32:25.047" v="3985"/>
          <ac:spMkLst>
            <pc:docMk/>
            <pc:sldMk cId="571401354" sldId="1713"/>
            <ac:spMk id="117" creationId="{3E192185-4D1E-45F2-8E0A-8FBBF80B9E21}"/>
          </ac:spMkLst>
        </pc:spChg>
        <pc:spChg chg="add mod">
          <ac:chgData name="Hamlet Markarian" userId="4926d2b407f31d77" providerId="LiveId" clId="{1C057F98-2CC4-49E3-A2E2-A804BE88845B}" dt="2021-05-06T09:32:25.047" v="3985"/>
          <ac:spMkLst>
            <pc:docMk/>
            <pc:sldMk cId="571401354" sldId="1713"/>
            <ac:spMk id="118" creationId="{68693FE3-614D-4E89-ADCE-3953137209FA}"/>
          </ac:spMkLst>
        </pc:spChg>
        <pc:spChg chg="add mod">
          <ac:chgData name="Hamlet Markarian" userId="4926d2b407f31d77" providerId="LiveId" clId="{1C057F98-2CC4-49E3-A2E2-A804BE88845B}" dt="2021-05-06T09:32:25.047" v="3985"/>
          <ac:spMkLst>
            <pc:docMk/>
            <pc:sldMk cId="571401354" sldId="1713"/>
            <ac:spMk id="119" creationId="{B7C90DAA-27FD-474C-999A-14F9E6A60997}"/>
          </ac:spMkLst>
        </pc:spChg>
        <pc:spChg chg="add mod">
          <ac:chgData name="Hamlet Markarian" userId="4926d2b407f31d77" providerId="LiveId" clId="{1C057F98-2CC4-49E3-A2E2-A804BE88845B}" dt="2021-05-06T09:32:25.047" v="3985"/>
          <ac:spMkLst>
            <pc:docMk/>
            <pc:sldMk cId="571401354" sldId="1713"/>
            <ac:spMk id="120" creationId="{A4DAACDB-F655-4D01-8357-2C895FE07303}"/>
          </ac:spMkLst>
        </pc:spChg>
        <pc:spChg chg="add del mod">
          <ac:chgData name="Hamlet Markarian" userId="4926d2b407f31d77" providerId="LiveId" clId="{1C057F98-2CC4-49E3-A2E2-A804BE88845B}" dt="2021-05-05T21:49:58.867" v="2408" actId="478"/>
          <ac:spMkLst>
            <pc:docMk/>
            <pc:sldMk cId="571401354" sldId="1713"/>
            <ac:spMk id="121" creationId="{9C09B970-53A0-4C89-94CA-2F7BB6D66D81}"/>
          </ac:spMkLst>
        </pc:spChg>
        <pc:spChg chg="add mod">
          <ac:chgData name="Hamlet Markarian" userId="4926d2b407f31d77" providerId="LiveId" clId="{1C057F98-2CC4-49E3-A2E2-A804BE88845B}" dt="2021-05-06T09:32:25.047" v="3985"/>
          <ac:spMkLst>
            <pc:docMk/>
            <pc:sldMk cId="571401354" sldId="1713"/>
            <ac:spMk id="122" creationId="{8FE7A0B0-B922-4D18-93C1-7533352A4070}"/>
          </ac:spMkLst>
        </pc:spChg>
        <pc:spChg chg="add mod">
          <ac:chgData name="Hamlet Markarian" userId="4926d2b407f31d77" providerId="LiveId" clId="{1C057F98-2CC4-49E3-A2E2-A804BE88845B}" dt="2021-05-06T09:32:25.047" v="3985"/>
          <ac:spMkLst>
            <pc:docMk/>
            <pc:sldMk cId="571401354" sldId="1713"/>
            <ac:spMk id="124" creationId="{645D9601-EFB0-48DA-B914-819BD4FDABD7}"/>
          </ac:spMkLst>
        </pc:spChg>
        <pc:spChg chg="add del mod">
          <ac:chgData name="Hamlet Markarian" userId="4926d2b407f31d77" providerId="LiveId" clId="{1C057F98-2CC4-49E3-A2E2-A804BE88845B}" dt="2021-05-05T21:51:19.330" v="2425" actId="478"/>
          <ac:spMkLst>
            <pc:docMk/>
            <pc:sldMk cId="571401354" sldId="1713"/>
            <ac:spMk id="125" creationId="{A8E03DF1-1152-4D3A-A369-E3F829D5C7DB}"/>
          </ac:spMkLst>
        </pc:spChg>
        <pc:spChg chg="add mod">
          <ac:chgData name="Hamlet Markarian" userId="4926d2b407f31d77" providerId="LiveId" clId="{1C057F98-2CC4-49E3-A2E2-A804BE88845B}" dt="2021-05-06T09:32:25.047" v="3985"/>
          <ac:spMkLst>
            <pc:docMk/>
            <pc:sldMk cId="571401354" sldId="1713"/>
            <ac:spMk id="126" creationId="{11A071A3-92D8-4B62-B317-D1A548F14AE5}"/>
          </ac:spMkLst>
        </pc:spChg>
        <pc:spChg chg="add del mod">
          <ac:chgData name="Hamlet Markarian" userId="4926d2b407f31d77" providerId="LiveId" clId="{1C057F98-2CC4-49E3-A2E2-A804BE88845B}" dt="2021-05-05T21:50:56.626" v="2416" actId="478"/>
          <ac:spMkLst>
            <pc:docMk/>
            <pc:sldMk cId="571401354" sldId="1713"/>
            <ac:spMk id="128" creationId="{C63668C5-A459-4EBB-A2FF-7DC66CB19D59}"/>
          </ac:spMkLst>
        </pc:spChg>
        <pc:spChg chg="add del mod">
          <ac:chgData name="Hamlet Markarian" userId="4926d2b407f31d77" providerId="LiveId" clId="{1C057F98-2CC4-49E3-A2E2-A804BE88845B}" dt="2021-05-05T21:53:36.402" v="2446" actId="478"/>
          <ac:spMkLst>
            <pc:docMk/>
            <pc:sldMk cId="571401354" sldId="1713"/>
            <ac:spMk id="129" creationId="{02AF7153-2ADF-4487-A64B-C0B28BED36D0}"/>
          </ac:spMkLst>
        </pc:spChg>
        <pc:spChg chg="add mod">
          <ac:chgData name="Hamlet Markarian" userId="4926d2b407f31d77" providerId="LiveId" clId="{1C057F98-2CC4-49E3-A2E2-A804BE88845B}" dt="2021-05-06T09:32:25.047" v="3985"/>
          <ac:spMkLst>
            <pc:docMk/>
            <pc:sldMk cId="571401354" sldId="1713"/>
            <ac:spMk id="130" creationId="{B2162FBD-B6E3-4C4F-B940-0A8F778DC52A}"/>
          </ac:spMkLst>
        </pc:spChg>
        <pc:spChg chg="add mod">
          <ac:chgData name="Hamlet Markarian" userId="4926d2b407f31d77" providerId="LiveId" clId="{1C057F98-2CC4-49E3-A2E2-A804BE88845B}" dt="2021-05-06T09:32:25.047" v="3985"/>
          <ac:spMkLst>
            <pc:docMk/>
            <pc:sldMk cId="571401354" sldId="1713"/>
            <ac:spMk id="131" creationId="{3D788D10-E9EF-4C9F-8A07-FF0BDAAEEE90}"/>
          </ac:spMkLst>
        </pc:spChg>
        <pc:spChg chg="add mod">
          <ac:chgData name="Hamlet Markarian" userId="4926d2b407f31d77" providerId="LiveId" clId="{1C057F98-2CC4-49E3-A2E2-A804BE88845B}" dt="2021-05-06T09:32:25.047" v="3985"/>
          <ac:spMkLst>
            <pc:docMk/>
            <pc:sldMk cId="571401354" sldId="1713"/>
            <ac:spMk id="132" creationId="{91BB174A-8A20-4FE7-8BCB-6CB5FA3FD113}"/>
          </ac:spMkLst>
        </pc:spChg>
        <pc:spChg chg="add mod">
          <ac:chgData name="Hamlet Markarian" userId="4926d2b407f31d77" providerId="LiveId" clId="{1C057F98-2CC4-49E3-A2E2-A804BE88845B}" dt="2021-05-06T09:32:25.047" v="3985"/>
          <ac:spMkLst>
            <pc:docMk/>
            <pc:sldMk cId="571401354" sldId="1713"/>
            <ac:spMk id="134" creationId="{1B5428DE-FD97-4AA2-884B-A6DEB6D7C108}"/>
          </ac:spMkLst>
        </pc:spChg>
        <pc:spChg chg="add mod">
          <ac:chgData name="Hamlet Markarian" userId="4926d2b407f31d77" providerId="LiveId" clId="{1C057F98-2CC4-49E3-A2E2-A804BE88845B}" dt="2021-05-06T09:32:25.047" v="3985"/>
          <ac:spMkLst>
            <pc:docMk/>
            <pc:sldMk cId="571401354" sldId="1713"/>
            <ac:spMk id="135" creationId="{3437EDF7-5404-4417-B7EC-6AD5EE4740E9}"/>
          </ac:spMkLst>
        </pc:spChg>
        <pc:grpChg chg="mod">
          <ac:chgData name="Hamlet Markarian" userId="4926d2b407f31d77" providerId="LiveId" clId="{1C057F98-2CC4-49E3-A2E2-A804BE88845B}" dt="2021-05-06T09:32:25.047" v="3985"/>
          <ac:grpSpMkLst>
            <pc:docMk/>
            <pc:sldMk cId="571401354" sldId="1713"/>
            <ac:grpSpMk id="34" creationId="{3FAD39AD-7134-47BF-BA71-B931D44C32CA}"/>
          </ac:grpSpMkLst>
        </pc:grpChg>
        <pc:picChg chg="del">
          <ac:chgData name="Hamlet Markarian" userId="4926d2b407f31d77" providerId="LiveId" clId="{1C057F98-2CC4-49E3-A2E2-A804BE88845B}" dt="2021-05-05T21:48:08.162" v="2387" actId="478"/>
          <ac:picMkLst>
            <pc:docMk/>
            <pc:sldMk cId="571401354" sldId="1713"/>
            <ac:picMk id="44" creationId="{2080B755-F1AE-4634-8F7E-C922172C2A46}"/>
          </ac:picMkLst>
        </pc:picChg>
        <pc:picChg chg="mod">
          <ac:chgData name="Hamlet Markarian" userId="4926d2b407f31d77" providerId="LiveId" clId="{1C057F98-2CC4-49E3-A2E2-A804BE88845B}" dt="2021-05-06T09:32:25.047" v="3985"/>
          <ac:picMkLst>
            <pc:docMk/>
            <pc:sldMk cId="571401354" sldId="1713"/>
            <ac:picMk id="55" creationId="{8949BDD1-2918-4A15-97B5-46AA812BFC63}"/>
          </ac:picMkLst>
        </pc:picChg>
        <pc:picChg chg="mod">
          <ac:chgData name="Hamlet Markarian" userId="4926d2b407f31d77" providerId="LiveId" clId="{1C057F98-2CC4-49E3-A2E2-A804BE88845B}" dt="2021-05-06T09:32:25.047" v="3985"/>
          <ac:picMkLst>
            <pc:docMk/>
            <pc:sldMk cId="571401354" sldId="1713"/>
            <ac:picMk id="59" creationId="{B9526696-E983-4EDA-8A8C-E710C71CB59C}"/>
          </ac:picMkLst>
        </pc:picChg>
        <pc:picChg chg="mod">
          <ac:chgData name="Hamlet Markarian" userId="4926d2b407f31d77" providerId="LiveId" clId="{1C057F98-2CC4-49E3-A2E2-A804BE88845B}" dt="2021-05-06T09:32:25.047" v="3985"/>
          <ac:picMkLst>
            <pc:docMk/>
            <pc:sldMk cId="571401354" sldId="1713"/>
            <ac:picMk id="63" creationId="{42E5420B-3090-4C28-A5A9-60807EFF2A15}"/>
          </ac:picMkLst>
        </pc:picChg>
        <pc:picChg chg="add mod">
          <ac:chgData name="Hamlet Markarian" userId="4926d2b407f31d77" providerId="LiveId" clId="{1C057F98-2CC4-49E3-A2E2-A804BE88845B}" dt="2021-05-06T09:32:25.047" v="3985"/>
          <ac:picMkLst>
            <pc:docMk/>
            <pc:sldMk cId="571401354" sldId="1713"/>
            <ac:picMk id="133" creationId="{F72BB293-E767-42F8-AE6C-D38F86629480}"/>
          </ac:picMkLst>
        </pc:picChg>
        <pc:cxnChg chg="add mod">
          <ac:chgData name="Hamlet Markarian" userId="4926d2b407f31d77" providerId="LiveId" clId="{1C057F98-2CC4-49E3-A2E2-A804BE88845B}" dt="2021-05-06T09:32:25.047" v="3985"/>
          <ac:cxnSpMkLst>
            <pc:docMk/>
            <pc:sldMk cId="571401354" sldId="1713"/>
            <ac:cxnSpMk id="52" creationId="{6A9F1243-441B-4B19-8489-ADA5291F5709}"/>
          </ac:cxnSpMkLst>
        </pc:cxnChg>
        <pc:cxnChg chg="add mod">
          <ac:chgData name="Hamlet Markarian" userId="4926d2b407f31d77" providerId="LiveId" clId="{1C057F98-2CC4-49E3-A2E2-A804BE88845B}" dt="2021-05-06T09:32:25.047" v="3985"/>
          <ac:cxnSpMkLst>
            <pc:docMk/>
            <pc:sldMk cId="571401354" sldId="1713"/>
            <ac:cxnSpMk id="69" creationId="{8F0747E3-D1E8-4D79-B892-AB1F5FB37F36}"/>
          </ac:cxnSpMkLst>
        </pc:cxnChg>
        <pc:cxnChg chg="add mod">
          <ac:chgData name="Hamlet Markarian" userId="4926d2b407f31d77" providerId="LiveId" clId="{1C057F98-2CC4-49E3-A2E2-A804BE88845B}" dt="2021-05-06T09:32:25.047" v="3985"/>
          <ac:cxnSpMkLst>
            <pc:docMk/>
            <pc:sldMk cId="571401354" sldId="1713"/>
            <ac:cxnSpMk id="70" creationId="{058BFE01-CED4-4D49-824E-B7BC86C0F8CC}"/>
          </ac:cxnSpMkLst>
        </pc:cxnChg>
        <pc:cxnChg chg="add mod">
          <ac:chgData name="Hamlet Markarian" userId="4926d2b407f31d77" providerId="LiveId" clId="{1C057F98-2CC4-49E3-A2E2-A804BE88845B}" dt="2021-05-06T09:32:25.047" v="3985"/>
          <ac:cxnSpMkLst>
            <pc:docMk/>
            <pc:sldMk cId="571401354" sldId="1713"/>
            <ac:cxnSpMk id="71" creationId="{01DF33DA-B78C-41C8-B2BB-191E804E98B3}"/>
          </ac:cxnSpMkLst>
        </pc:cxnChg>
        <pc:cxnChg chg="add mod">
          <ac:chgData name="Hamlet Markarian" userId="4926d2b407f31d77" providerId="LiveId" clId="{1C057F98-2CC4-49E3-A2E2-A804BE88845B}" dt="2021-05-06T09:32:25.047" v="3985"/>
          <ac:cxnSpMkLst>
            <pc:docMk/>
            <pc:sldMk cId="571401354" sldId="1713"/>
            <ac:cxnSpMk id="72" creationId="{81645A37-5DAF-4E74-997C-A59DB63FB559}"/>
          </ac:cxnSpMkLst>
        </pc:cxnChg>
        <pc:cxnChg chg="add mod">
          <ac:chgData name="Hamlet Markarian" userId="4926d2b407f31d77" providerId="LiveId" clId="{1C057F98-2CC4-49E3-A2E2-A804BE88845B}" dt="2021-05-06T09:32:25.047" v="3985"/>
          <ac:cxnSpMkLst>
            <pc:docMk/>
            <pc:sldMk cId="571401354" sldId="1713"/>
            <ac:cxnSpMk id="74" creationId="{F5856D7A-DEC3-4379-9AC0-9B3FAF7C701A}"/>
          </ac:cxnSpMkLst>
        </pc:cxnChg>
        <pc:cxnChg chg="add del mod">
          <ac:chgData name="Hamlet Markarian" userId="4926d2b407f31d77" providerId="LiveId" clId="{1C057F98-2CC4-49E3-A2E2-A804BE88845B}" dt="2021-05-05T21:49:52.019" v="2406" actId="478"/>
          <ac:cxnSpMkLst>
            <pc:docMk/>
            <pc:sldMk cId="571401354" sldId="1713"/>
            <ac:cxnSpMk id="78" creationId="{7B2C793A-28B4-4C97-89B9-50C480BE7C70}"/>
          </ac:cxnSpMkLst>
        </pc:cxnChg>
        <pc:cxnChg chg="add mod">
          <ac:chgData name="Hamlet Markarian" userId="4926d2b407f31d77" providerId="LiveId" clId="{1C057F98-2CC4-49E3-A2E2-A804BE88845B}" dt="2021-05-06T09:32:25.047" v="3985"/>
          <ac:cxnSpMkLst>
            <pc:docMk/>
            <pc:sldMk cId="571401354" sldId="1713"/>
            <ac:cxnSpMk id="80" creationId="{9E05D409-B7E4-4047-B171-08184D118B2F}"/>
          </ac:cxnSpMkLst>
        </pc:cxnChg>
        <pc:cxnChg chg="add mod">
          <ac:chgData name="Hamlet Markarian" userId="4926d2b407f31d77" providerId="LiveId" clId="{1C057F98-2CC4-49E3-A2E2-A804BE88845B}" dt="2021-05-06T09:32:25.047" v="3985"/>
          <ac:cxnSpMkLst>
            <pc:docMk/>
            <pc:sldMk cId="571401354" sldId="1713"/>
            <ac:cxnSpMk id="83" creationId="{7C6A5329-2779-4554-9897-EF034ACBAC29}"/>
          </ac:cxnSpMkLst>
        </pc:cxnChg>
        <pc:cxnChg chg="add mod">
          <ac:chgData name="Hamlet Markarian" userId="4926d2b407f31d77" providerId="LiveId" clId="{1C057F98-2CC4-49E3-A2E2-A804BE88845B}" dt="2021-05-06T09:32:25.047" v="3985"/>
          <ac:cxnSpMkLst>
            <pc:docMk/>
            <pc:sldMk cId="571401354" sldId="1713"/>
            <ac:cxnSpMk id="90" creationId="{DE736069-0C0E-47F8-B99C-DAF4D68692E9}"/>
          </ac:cxnSpMkLst>
        </pc:cxnChg>
        <pc:cxnChg chg="add mod">
          <ac:chgData name="Hamlet Markarian" userId="4926d2b407f31d77" providerId="LiveId" clId="{1C057F98-2CC4-49E3-A2E2-A804BE88845B}" dt="2021-05-06T09:32:25.047" v="3985"/>
          <ac:cxnSpMkLst>
            <pc:docMk/>
            <pc:sldMk cId="571401354" sldId="1713"/>
            <ac:cxnSpMk id="91" creationId="{E212D374-C49F-4DDA-8459-0452CC707EE7}"/>
          </ac:cxnSpMkLst>
        </pc:cxnChg>
        <pc:cxnChg chg="add mod">
          <ac:chgData name="Hamlet Markarian" userId="4926d2b407f31d77" providerId="LiveId" clId="{1C057F98-2CC4-49E3-A2E2-A804BE88845B}" dt="2021-05-06T09:32:25.047" v="3985"/>
          <ac:cxnSpMkLst>
            <pc:docMk/>
            <pc:sldMk cId="571401354" sldId="1713"/>
            <ac:cxnSpMk id="92" creationId="{8F6276AA-7B3B-4AB7-A5F5-8DB0C0AB3D05}"/>
          </ac:cxnSpMkLst>
        </pc:cxnChg>
        <pc:cxnChg chg="add del mod">
          <ac:chgData name="Hamlet Markarian" userId="4926d2b407f31d77" providerId="LiveId" clId="{1C057F98-2CC4-49E3-A2E2-A804BE88845B}" dt="2021-05-05T21:49:52.019" v="2406" actId="478"/>
          <ac:cxnSpMkLst>
            <pc:docMk/>
            <pc:sldMk cId="571401354" sldId="1713"/>
            <ac:cxnSpMk id="95" creationId="{BAA2652D-1421-4206-9F20-6C222E6A722A}"/>
          </ac:cxnSpMkLst>
        </pc:cxnChg>
        <pc:cxnChg chg="add mod">
          <ac:chgData name="Hamlet Markarian" userId="4926d2b407f31d77" providerId="LiveId" clId="{1C057F98-2CC4-49E3-A2E2-A804BE88845B}" dt="2021-05-06T09:32:25.047" v="3985"/>
          <ac:cxnSpMkLst>
            <pc:docMk/>
            <pc:sldMk cId="571401354" sldId="1713"/>
            <ac:cxnSpMk id="96" creationId="{E00C548C-BAB9-4B91-8B09-F307CDB9E371}"/>
          </ac:cxnSpMkLst>
        </pc:cxnChg>
        <pc:cxnChg chg="add mod">
          <ac:chgData name="Hamlet Markarian" userId="4926d2b407f31d77" providerId="LiveId" clId="{1C057F98-2CC4-49E3-A2E2-A804BE88845B}" dt="2021-05-06T09:32:25.047" v="3985"/>
          <ac:cxnSpMkLst>
            <pc:docMk/>
            <pc:sldMk cId="571401354" sldId="1713"/>
            <ac:cxnSpMk id="97" creationId="{A518ABA7-6F53-4969-B52E-02DE69C8540D}"/>
          </ac:cxnSpMkLst>
        </pc:cxnChg>
        <pc:cxnChg chg="add mod">
          <ac:chgData name="Hamlet Markarian" userId="4926d2b407f31d77" providerId="LiveId" clId="{1C057F98-2CC4-49E3-A2E2-A804BE88845B}" dt="2021-05-06T09:32:25.047" v="3985"/>
          <ac:cxnSpMkLst>
            <pc:docMk/>
            <pc:sldMk cId="571401354" sldId="1713"/>
            <ac:cxnSpMk id="98" creationId="{757375C9-95E2-4FAE-AD8C-1137619A032F}"/>
          </ac:cxnSpMkLst>
        </pc:cxnChg>
        <pc:cxnChg chg="add del mod">
          <ac:chgData name="Hamlet Markarian" userId="4926d2b407f31d77" providerId="LiveId" clId="{1C057F98-2CC4-49E3-A2E2-A804BE88845B}" dt="2021-05-06T09:32:25.047" v="3985"/>
          <ac:cxnSpMkLst>
            <pc:docMk/>
            <pc:sldMk cId="571401354" sldId="1713"/>
            <ac:cxnSpMk id="99" creationId="{BB2BF25B-5639-448D-A02E-308ECA158A9B}"/>
          </ac:cxnSpMkLst>
        </pc:cxnChg>
        <pc:cxnChg chg="add del mod">
          <ac:chgData name="Hamlet Markarian" userId="4926d2b407f31d77" providerId="LiveId" clId="{1C057F98-2CC4-49E3-A2E2-A804BE88845B}" dt="2021-05-05T21:49:49.301" v="2404"/>
          <ac:cxnSpMkLst>
            <pc:docMk/>
            <pc:sldMk cId="571401354" sldId="1713"/>
            <ac:cxnSpMk id="108" creationId="{B2441457-2AFC-49E7-BCA5-F0A56F562572}"/>
          </ac:cxnSpMkLst>
        </pc:cxnChg>
        <pc:cxnChg chg="add del mod">
          <ac:chgData name="Hamlet Markarian" userId="4926d2b407f31d77" providerId="LiveId" clId="{1C057F98-2CC4-49E3-A2E2-A804BE88845B}" dt="2021-05-05T21:49:49.301" v="2404"/>
          <ac:cxnSpMkLst>
            <pc:docMk/>
            <pc:sldMk cId="571401354" sldId="1713"/>
            <ac:cxnSpMk id="112" creationId="{D1920BB6-1D9E-40A5-A33D-3ABDE06D5990}"/>
          </ac:cxnSpMkLst>
        </pc:cxnChg>
        <pc:cxnChg chg="add mod">
          <ac:chgData name="Hamlet Markarian" userId="4926d2b407f31d77" providerId="LiveId" clId="{1C057F98-2CC4-49E3-A2E2-A804BE88845B}" dt="2021-05-06T09:32:25.047" v="3985"/>
          <ac:cxnSpMkLst>
            <pc:docMk/>
            <pc:sldMk cId="571401354" sldId="1713"/>
            <ac:cxnSpMk id="123" creationId="{441FFA24-7FD1-4119-8B31-FA713F1B43C2}"/>
          </ac:cxnSpMkLst>
        </pc:cxnChg>
        <pc:cxnChg chg="add mod">
          <ac:chgData name="Hamlet Markarian" userId="4926d2b407f31d77" providerId="LiveId" clId="{1C057F98-2CC4-49E3-A2E2-A804BE88845B}" dt="2021-05-06T09:32:25.047" v="3985"/>
          <ac:cxnSpMkLst>
            <pc:docMk/>
            <pc:sldMk cId="571401354" sldId="1713"/>
            <ac:cxnSpMk id="127" creationId="{D0EB976F-DD65-4E1E-9724-021F8CD1F791}"/>
          </ac:cxnSpMkLst>
        </pc:cxnChg>
      </pc:sldChg>
      <pc:sldChg chg="addSp delSp modSp add mod">
        <pc:chgData name="Hamlet Markarian" userId="4926d2b407f31d77" providerId="LiveId" clId="{1C057F98-2CC4-49E3-A2E2-A804BE88845B}" dt="2021-05-06T09:32:25.047" v="3985"/>
        <pc:sldMkLst>
          <pc:docMk/>
          <pc:sldMk cId="3611028310" sldId="1714"/>
        </pc:sldMkLst>
        <pc:spChg chg="mod">
          <ac:chgData name="Hamlet Markarian" userId="4926d2b407f31d77" providerId="LiveId" clId="{1C057F98-2CC4-49E3-A2E2-A804BE88845B}" dt="2021-05-06T09:32:25.047" v="3985"/>
          <ac:spMkLst>
            <pc:docMk/>
            <pc:sldMk cId="3611028310" sldId="1714"/>
            <ac:spMk id="5" creationId="{BC01E833-A438-4C2A-AF28-2B402D7F80E5}"/>
          </ac:spMkLst>
        </pc:spChg>
        <pc:spChg chg="mod">
          <ac:chgData name="Hamlet Markarian" userId="4926d2b407f31d77" providerId="LiveId" clId="{1C057F98-2CC4-49E3-A2E2-A804BE88845B}" dt="2021-05-06T09:32:25.047" v="3985"/>
          <ac:spMkLst>
            <pc:docMk/>
            <pc:sldMk cId="3611028310" sldId="1714"/>
            <ac:spMk id="35" creationId="{0F9A0D7E-7FCF-48DF-BAE9-C32DF98CD62E}"/>
          </ac:spMkLst>
        </pc:spChg>
        <pc:spChg chg="mod">
          <ac:chgData name="Hamlet Markarian" userId="4926d2b407f31d77" providerId="LiveId" clId="{1C057F98-2CC4-49E3-A2E2-A804BE88845B}" dt="2021-05-06T09:32:25.047" v="3985"/>
          <ac:spMkLst>
            <pc:docMk/>
            <pc:sldMk cId="3611028310" sldId="1714"/>
            <ac:spMk id="36" creationId="{1968768D-6339-4F5B-BEA1-B14758316542}"/>
          </ac:spMkLst>
        </pc:spChg>
        <pc:spChg chg="mod">
          <ac:chgData name="Hamlet Markarian" userId="4926d2b407f31d77" providerId="LiveId" clId="{1C057F98-2CC4-49E3-A2E2-A804BE88845B}" dt="2021-05-06T09:32:25.047" v="3985"/>
          <ac:spMkLst>
            <pc:docMk/>
            <pc:sldMk cId="3611028310" sldId="1714"/>
            <ac:spMk id="37" creationId="{D00EE6FC-9BEE-4094-AF77-930CBC86E46A}"/>
          </ac:spMkLst>
        </pc:spChg>
        <pc:spChg chg="mod">
          <ac:chgData name="Hamlet Markarian" userId="4926d2b407f31d77" providerId="LiveId" clId="{1C057F98-2CC4-49E3-A2E2-A804BE88845B}" dt="2021-05-06T09:32:25.047" v="3985"/>
          <ac:spMkLst>
            <pc:docMk/>
            <pc:sldMk cId="3611028310" sldId="1714"/>
            <ac:spMk id="38" creationId="{E3EDC7FE-AAA2-41C2-8108-57A0FA8ADF4A}"/>
          </ac:spMkLst>
        </pc:spChg>
        <pc:spChg chg="mod">
          <ac:chgData name="Hamlet Markarian" userId="4926d2b407f31d77" providerId="LiveId" clId="{1C057F98-2CC4-49E3-A2E2-A804BE88845B}" dt="2021-05-06T09:32:25.047" v="3985"/>
          <ac:spMkLst>
            <pc:docMk/>
            <pc:sldMk cId="3611028310" sldId="1714"/>
            <ac:spMk id="39" creationId="{3B13F559-20C8-4B24-A0FF-2A57318C2A51}"/>
          </ac:spMkLst>
        </pc:spChg>
        <pc:spChg chg="mod">
          <ac:chgData name="Hamlet Markarian" userId="4926d2b407f31d77" providerId="LiveId" clId="{1C057F98-2CC4-49E3-A2E2-A804BE88845B}" dt="2021-05-06T09:32:25.047" v="3985"/>
          <ac:spMkLst>
            <pc:docMk/>
            <pc:sldMk cId="3611028310" sldId="1714"/>
            <ac:spMk id="40" creationId="{0CC46578-DA7F-4BB8-9868-87C76AF7AD9E}"/>
          </ac:spMkLst>
        </pc:spChg>
        <pc:spChg chg="del">
          <ac:chgData name="Hamlet Markarian" userId="4926d2b407f31d77" providerId="LiveId" clId="{1C057F98-2CC4-49E3-A2E2-A804BE88845B}" dt="2021-05-05T21:55:50.180" v="2455" actId="478"/>
          <ac:spMkLst>
            <pc:docMk/>
            <pc:sldMk cId="3611028310" sldId="1714"/>
            <ac:spMk id="53" creationId="{1DB09A57-C338-4E65-96DA-D1BC6196C348}"/>
          </ac:spMkLst>
        </pc:spChg>
        <pc:spChg chg="mod">
          <ac:chgData name="Hamlet Markarian" userId="4926d2b407f31d77" providerId="LiveId" clId="{1C057F98-2CC4-49E3-A2E2-A804BE88845B}" dt="2021-05-06T09:32:25.047" v="3985"/>
          <ac:spMkLst>
            <pc:docMk/>
            <pc:sldMk cId="3611028310" sldId="1714"/>
            <ac:spMk id="57" creationId="{B79FE3FB-DDD9-4C52-A866-E3982D872286}"/>
          </ac:spMkLst>
        </pc:spChg>
        <pc:spChg chg="add mod ord">
          <ac:chgData name="Hamlet Markarian" userId="4926d2b407f31d77" providerId="LiveId" clId="{1C057F98-2CC4-49E3-A2E2-A804BE88845B}" dt="2021-05-06T09:32:25.047" v="3985"/>
          <ac:spMkLst>
            <pc:docMk/>
            <pc:sldMk cId="3611028310" sldId="1714"/>
            <ac:spMk id="61" creationId="{23F1127F-F162-45C4-92AC-83D255B23E03}"/>
          </ac:spMkLst>
        </pc:spChg>
        <pc:spChg chg="del">
          <ac:chgData name="Hamlet Markarian" userId="4926d2b407f31d77" providerId="LiveId" clId="{1C057F98-2CC4-49E3-A2E2-A804BE88845B}" dt="2021-05-05T21:55:50.180" v="2455" actId="478"/>
          <ac:spMkLst>
            <pc:docMk/>
            <pc:sldMk cId="3611028310" sldId="1714"/>
            <ac:spMk id="62" creationId="{37FC4792-E625-47AE-897A-7C1B2BD6330E}"/>
          </ac:spMkLst>
        </pc:spChg>
        <pc:spChg chg="del">
          <ac:chgData name="Hamlet Markarian" userId="4926d2b407f31d77" providerId="LiveId" clId="{1C057F98-2CC4-49E3-A2E2-A804BE88845B}" dt="2021-05-05T21:55:50.180" v="2455" actId="478"/>
          <ac:spMkLst>
            <pc:docMk/>
            <pc:sldMk cId="3611028310" sldId="1714"/>
            <ac:spMk id="64" creationId="{3393D5B6-A295-40D5-AB84-392143BD9789}"/>
          </ac:spMkLst>
        </pc:spChg>
        <pc:spChg chg="del">
          <ac:chgData name="Hamlet Markarian" userId="4926d2b407f31d77" providerId="LiveId" clId="{1C057F98-2CC4-49E3-A2E2-A804BE88845B}" dt="2021-05-05T21:55:50.180" v="2455" actId="478"/>
          <ac:spMkLst>
            <pc:docMk/>
            <pc:sldMk cId="3611028310" sldId="1714"/>
            <ac:spMk id="65" creationId="{3248E81E-C4E9-4B7E-BB0D-DE4AEEF39617}"/>
          </ac:spMkLst>
        </pc:spChg>
        <pc:spChg chg="del">
          <ac:chgData name="Hamlet Markarian" userId="4926d2b407f31d77" providerId="LiveId" clId="{1C057F98-2CC4-49E3-A2E2-A804BE88845B}" dt="2021-05-05T21:55:50.180" v="2455" actId="478"/>
          <ac:spMkLst>
            <pc:docMk/>
            <pc:sldMk cId="3611028310" sldId="1714"/>
            <ac:spMk id="66" creationId="{D16FEAC4-CDF9-4CC4-953E-E48A463ACF96}"/>
          </ac:spMkLst>
        </pc:spChg>
        <pc:spChg chg="del">
          <ac:chgData name="Hamlet Markarian" userId="4926d2b407f31d77" providerId="LiveId" clId="{1C057F98-2CC4-49E3-A2E2-A804BE88845B}" dt="2021-05-05T21:55:50.180" v="2455" actId="478"/>
          <ac:spMkLst>
            <pc:docMk/>
            <pc:sldMk cId="3611028310" sldId="1714"/>
            <ac:spMk id="67" creationId="{BDFB52E2-3FF1-42C3-81DF-C1572B68F9C2}"/>
          </ac:spMkLst>
        </pc:spChg>
        <pc:spChg chg="del">
          <ac:chgData name="Hamlet Markarian" userId="4926d2b407f31d77" providerId="LiveId" clId="{1C057F98-2CC4-49E3-A2E2-A804BE88845B}" dt="2021-05-05T21:55:50.180" v="2455" actId="478"/>
          <ac:spMkLst>
            <pc:docMk/>
            <pc:sldMk cId="3611028310" sldId="1714"/>
            <ac:spMk id="68" creationId="{7959FBCF-DFCF-48BE-9F7D-24193A2547AE}"/>
          </ac:spMkLst>
        </pc:spChg>
        <pc:spChg chg="del">
          <ac:chgData name="Hamlet Markarian" userId="4926d2b407f31d77" providerId="LiveId" clId="{1C057F98-2CC4-49E3-A2E2-A804BE88845B}" dt="2021-05-05T21:55:50.180" v="2455" actId="478"/>
          <ac:spMkLst>
            <pc:docMk/>
            <pc:sldMk cId="3611028310" sldId="1714"/>
            <ac:spMk id="73" creationId="{600F7547-4194-42B2-A8A1-8B701BD271FF}"/>
          </ac:spMkLst>
        </pc:spChg>
        <pc:spChg chg="add mod ord">
          <ac:chgData name="Hamlet Markarian" userId="4926d2b407f31d77" providerId="LiveId" clId="{1C057F98-2CC4-49E3-A2E2-A804BE88845B}" dt="2021-05-06T09:32:25.047" v="3985"/>
          <ac:spMkLst>
            <pc:docMk/>
            <pc:sldMk cId="3611028310" sldId="1714"/>
            <ac:spMk id="75" creationId="{CE0C83C5-9363-4E7D-84E7-40C5226A73BE}"/>
          </ac:spMkLst>
        </pc:spChg>
        <pc:spChg chg="add mod ord">
          <ac:chgData name="Hamlet Markarian" userId="4926d2b407f31d77" providerId="LiveId" clId="{1C057F98-2CC4-49E3-A2E2-A804BE88845B}" dt="2021-05-06T09:32:25.047" v="3985"/>
          <ac:spMkLst>
            <pc:docMk/>
            <pc:sldMk cId="3611028310" sldId="1714"/>
            <ac:spMk id="76" creationId="{A671AF51-26A9-447F-8A2D-6445579FE146}"/>
          </ac:spMkLst>
        </pc:spChg>
        <pc:spChg chg="mod">
          <ac:chgData name="Hamlet Markarian" userId="4926d2b407f31d77" providerId="LiveId" clId="{1C057F98-2CC4-49E3-A2E2-A804BE88845B}" dt="2021-05-05T21:56:33.066" v="2460"/>
          <ac:spMkLst>
            <pc:docMk/>
            <pc:sldMk cId="3611028310" sldId="1714"/>
            <ac:spMk id="78" creationId="{1466C011-BEF3-4095-B12B-F1041CCF267C}"/>
          </ac:spMkLst>
        </pc:spChg>
        <pc:spChg chg="del">
          <ac:chgData name="Hamlet Markarian" userId="4926d2b407f31d77" providerId="LiveId" clId="{1C057F98-2CC4-49E3-A2E2-A804BE88845B}" dt="2021-05-05T21:55:50.180" v="2455" actId="478"/>
          <ac:spMkLst>
            <pc:docMk/>
            <pc:sldMk cId="3611028310" sldId="1714"/>
            <ac:spMk id="79" creationId="{AB9C03FD-4BB2-446A-875C-8A8F6A2F3670}"/>
          </ac:spMkLst>
        </pc:spChg>
        <pc:spChg chg="del">
          <ac:chgData name="Hamlet Markarian" userId="4926d2b407f31d77" providerId="LiveId" clId="{1C057F98-2CC4-49E3-A2E2-A804BE88845B}" dt="2021-05-05T21:55:50.180" v="2455" actId="478"/>
          <ac:spMkLst>
            <pc:docMk/>
            <pc:sldMk cId="3611028310" sldId="1714"/>
            <ac:spMk id="81" creationId="{E656091D-1D8E-4CA7-B659-C9C39E6020B5}"/>
          </ac:spMkLst>
        </pc:spChg>
        <pc:spChg chg="del">
          <ac:chgData name="Hamlet Markarian" userId="4926d2b407f31d77" providerId="LiveId" clId="{1C057F98-2CC4-49E3-A2E2-A804BE88845B}" dt="2021-05-05T21:55:50.180" v="2455" actId="478"/>
          <ac:spMkLst>
            <pc:docMk/>
            <pc:sldMk cId="3611028310" sldId="1714"/>
            <ac:spMk id="82" creationId="{0FBBE871-4DA5-4A5A-87BE-F62C3313610C}"/>
          </ac:spMkLst>
        </pc:spChg>
        <pc:spChg chg="mod">
          <ac:chgData name="Hamlet Markarian" userId="4926d2b407f31d77" providerId="LiveId" clId="{1C057F98-2CC4-49E3-A2E2-A804BE88845B}" dt="2021-05-05T21:56:33.066" v="2460"/>
          <ac:spMkLst>
            <pc:docMk/>
            <pc:sldMk cId="3611028310" sldId="1714"/>
            <ac:spMk id="84" creationId="{DAB86289-5F62-4E7A-A0D9-CAE2ADF60983}"/>
          </ac:spMkLst>
        </pc:spChg>
        <pc:spChg chg="del">
          <ac:chgData name="Hamlet Markarian" userId="4926d2b407f31d77" providerId="LiveId" clId="{1C057F98-2CC4-49E3-A2E2-A804BE88845B}" dt="2021-05-05T21:55:50.180" v="2455" actId="478"/>
          <ac:spMkLst>
            <pc:docMk/>
            <pc:sldMk cId="3611028310" sldId="1714"/>
            <ac:spMk id="85" creationId="{875E7DEC-6C9F-4178-823F-DF58E6E3FEBF}"/>
          </ac:spMkLst>
        </pc:spChg>
        <pc:spChg chg="del">
          <ac:chgData name="Hamlet Markarian" userId="4926d2b407f31d77" providerId="LiveId" clId="{1C057F98-2CC4-49E3-A2E2-A804BE88845B}" dt="2021-05-05T21:55:50.180" v="2455" actId="478"/>
          <ac:spMkLst>
            <pc:docMk/>
            <pc:sldMk cId="3611028310" sldId="1714"/>
            <ac:spMk id="86" creationId="{57967164-94F4-4CEE-82D8-2BB09AB7827A}"/>
          </ac:spMkLst>
        </pc:spChg>
        <pc:spChg chg="del">
          <ac:chgData name="Hamlet Markarian" userId="4926d2b407f31d77" providerId="LiveId" clId="{1C057F98-2CC4-49E3-A2E2-A804BE88845B}" dt="2021-05-05T21:55:50.180" v="2455" actId="478"/>
          <ac:spMkLst>
            <pc:docMk/>
            <pc:sldMk cId="3611028310" sldId="1714"/>
            <ac:spMk id="87" creationId="{D48D4C4B-EFF5-498E-8988-72329865F194}"/>
          </ac:spMkLst>
        </pc:spChg>
        <pc:spChg chg="del">
          <ac:chgData name="Hamlet Markarian" userId="4926d2b407f31d77" providerId="LiveId" clId="{1C057F98-2CC4-49E3-A2E2-A804BE88845B}" dt="2021-05-05T21:55:50.180" v="2455" actId="478"/>
          <ac:spMkLst>
            <pc:docMk/>
            <pc:sldMk cId="3611028310" sldId="1714"/>
            <ac:spMk id="88" creationId="{E034B28E-245E-42A0-9D8C-4526644C22EA}"/>
          </ac:spMkLst>
        </pc:spChg>
        <pc:spChg chg="del">
          <ac:chgData name="Hamlet Markarian" userId="4926d2b407f31d77" providerId="LiveId" clId="{1C057F98-2CC4-49E3-A2E2-A804BE88845B}" dt="2021-05-05T21:55:50.180" v="2455" actId="478"/>
          <ac:spMkLst>
            <pc:docMk/>
            <pc:sldMk cId="3611028310" sldId="1714"/>
            <ac:spMk id="89" creationId="{A1DA3F6A-CCB9-4542-9834-FB963FE08BA4}"/>
          </ac:spMkLst>
        </pc:spChg>
        <pc:spChg chg="mod">
          <ac:chgData name="Hamlet Markarian" userId="4926d2b407f31d77" providerId="LiveId" clId="{1C057F98-2CC4-49E3-A2E2-A804BE88845B}" dt="2021-05-05T21:56:33.066" v="2460"/>
          <ac:spMkLst>
            <pc:docMk/>
            <pc:sldMk cId="3611028310" sldId="1714"/>
            <ac:spMk id="93" creationId="{576A08F3-CB82-4089-8650-C2D77DC932F9}"/>
          </ac:spMkLst>
        </pc:spChg>
        <pc:spChg chg="mod">
          <ac:chgData name="Hamlet Markarian" userId="4926d2b407f31d77" providerId="LiveId" clId="{1C057F98-2CC4-49E3-A2E2-A804BE88845B}" dt="2021-05-05T21:56:33.066" v="2460"/>
          <ac:spMkLst>
            <pc:docMk/>
            <pc:sldMk cId="3611028310" sldId="1714"/>
            <ac:spMk id="94" creationId="{F700C90F-B1F9-48C7-BC80-F53B72A14E86}"/>
          </ac:spMkLst>
        </pc:spChg>
        <pc:spChg chg="mod">
          <ac:chgData name="Hamlet Markarian" userId="4926d2b407f31d77" providerId="LiveId" clId="{1C057F98-2CC4-49E3-A2E2-A804BE88845B}" dt="2021-05-05T21:56:33.066" v="2460"/>
          <ac:spMkLst>
            <pc:docMk/>
            <pc:sldMk cId="3611028310" sldId="1714"/>
            <ac:spMk id="95" creationId="{85F8A404-DB38-4A62-A008-647314E0CD06}"/>
          </ac:spMkLst>
        </pc:spChg>
        <pc:spChg chg="mod">
          <ac:chgData name="Hamlet Markarian" userId="4926d2b407f31d77" providerId="LiveId" clId="{1C057F98-2CC4-49E3-A2E2-A804BE88845B}" dt="2021-05-05T21:56:33.066" v="2460"/>
          <ac:spMkLst>
            <pc:docMk/>
            <pc:sldMk cId="3611028310" sldId="1714"/>
            <ac:spMk id="100" creationId="{8C18F05D-41ED-4B03-B133-34FDE7B8DC6F}"/>
          </ac:spMkLst>
        </pc:spChg>
        <pc:spChg chg="add mod">
          <ac:chgData name="Hamlet Markarian" userId="4926d2b407f31d77" providerId="LiveId" clId="{1C057F98-2CC4-49E3-A2E2-A804BE88845B}" dt="2021-05-06T09:32:25.047" v="3985"/>
          <ac:spMkLst>
            <pc:docMk/>
            <pc:sldMk cId="3611028310" sldId="1714"/>
            <ac:spMk id="101" creationId="{A9265DB5-344C-4D3C-B603-C11111952D3A}"/>
          </ac:spMkLst>
        </pc:spChg>
        <pc:spChg chg="add mod">
          <ac:chgData name="Hamlet Markarian" userId="4926d2b407f31d77" providerId="LiveId" clId="{1C057F98-2CC4-49E3-A2E2-A804BE88845B}" dt="2021-05-06T09:32:25.047" v="3985"/>
          <ac:spMkLst>
            <pc:docMk/>
            <pc:sldMk cId="3611028310" sldId="1714"/>
            <ac:spMk id="102" creationId="{CB82E5AF-480F-419C-AD32-EDAD3B0CB908}"/>
          </ac:spMkLst>
        </pc:spChg>
        <pc:spChg chg="add mod">
          <ac:chgData name="Hamlet Markarian" userId="4926d2b407f31d77" providerId="LiveId" clId="{1C057F98-2CC4-49E3-A2E2-A804BE88845B}" dt="2021-05-06T09:32:25.047" v="3985"/>
          <ac:spMkLst>
            <pc:docMk/>
            <pc:sldMk cId="3611028310" sldId="1714"/>
            <ac:spMk id="103" creationId="{C5ED5830-E528-4993-A095-A383D12D4717}"/>
          </ac:spMkLst>
        </pc:spChg>
        <pc:spChg chg="add mod">
          <ac:chgData name="Hamlet Markarian" userId="4926d2b407f31d77" providerId="LiveId" clId="{1C057F98-2CC4-49E3-A2E2-A804BE88845B}" dt="2021-05-06T09:32:25.047" v="3985"/>
          <ac:spMkLst>
            <pc:docMk/>
            <pc:sldMk cId="3611028310" sldId="1714"/>
            <ac:spMk id="104" creationId="{3E48ECC8-CD16-4EA7-8A64-960161FFDAE6}"/>
          </ac:spMkLst>
        </pc:spChg>
        <pc:spChg chg="add mod">
          <ac:chgData name="Hamlet Markarian" userId="4926d2b407f31d77" providerId="LiveId" clId="{1C057F98-2CC4-49E3-A2E2-A804BE88845B}" dt="2021-05-06T09:32:25.047" v="3985"/>
          <ac:spMkLst>
            <pc:docMk/>
            <pc:sldMk cId="3611028310" sldId="1714"/>
            <ac:spMk id="105" creationId="{C5871521-C3DA-4660-984A-1622297E2285}"/>
          </ac:spMkLst>
        </pc:spChg>
        <pc:spChg chg="add mod">
          <ac:chgData name="Hamlet Markarian" userId="4926d2b407f31d77" providerId="LiveId" clId="{1C057F98-2CC4-49E3-A2E2-A804BE88845B}" dt="2021-05-06T09:32:25.047" v="3985"/>
          <ac:spMkLst>
            <pc:docMk/>
            <pc:sldMk cId="3611028310" sldId="1714"/>
            <ac:spMk id="106" creationId="{580773DB-721A-49E4-B908-75B373C3FD0C}"/>
          </ac:spMkLst>
        </pc:spChg>
        <pc:spChg chg="add mod">
          <ac:chgData name="Hamlet Markarian" userId="4926d2b407f31d77" providerId="LiveId" clId="{1C057F98-2CC4-49E3-A2E2-A804BE88845B}" dt="2021-05-06T09:32:25.047" v="3985"/>
          <ac:spMkLst>
            <pc:docMk/>
            <pc:sldMk cId="3611028310" sldId="1714"/>
            <ac:spMk id="107" creationId="{622AFC72-FBEF-486B-B655-5E211C8EA62C}"/>
          </ac:spMkLst>
        </pc:spChg>
        <pc:spChg chg="add mod">
          <ac:chgData name="Hamlet Markarian" userId="4926d2b407f31d77" providerId="LiveId" clId="{1C057F98-2CC4-49E3-A2E2-A804BE88845B}" dt="2021-05-06T09:32:25.047" v="3985"/>
          <ac:spMkLst>
            <pc:docMk/>
            <pc:sldMk cId="3611028310" sldId="1714"/>
            <ac:spMk id="108" creationId="{787B790F-3CAC-4A52-BE69-935B7C28DDB7}"/>
          </ac:spMkLst>
        </pc:spChg>
        <pc:spChg chg="add mod">
          <ac:chgData name="Hamlet Markarian" userId="4926d2b407f31d77" providerId="LiveId" clId="{1C057F98-2CC4-49E3-A2E2-A804BE88845B}" dt="2021-05-06T09:32:25.047" v="3985"/>
          <ac:spMkLst>
            <pc:docMk/>
            <pc:sldMk cId="3611028310" sldId="1714"/>
            <ac:spMk id="109" creationId="{041A8DCE-9F1F-4219-A29F-D0DE09F09BD6}"/>
          </ac:spMkLst>
        </pc:spChg>
        <pc:spChg chg="add mod">
          <ac:chgData name="Hamlet Markarian" userId="4926d2b407f31d77" providerId="LiveId" clId="{1C057F98-2CC4-49E3-A2E2-A804BE88845B}" dt="2021-05-06T09:32:25.047" v="3985"/>
          <ac:spMkLst>
            <pc:docMk/>
            <pc:sldMk cId="3611028310" sldId="1714"/>
            <ac:spMk id="110" creationId="{158F8215-70B1-4E43-8324-AFE84475FF55}"/>
          </ac:spMkLst>
        </pc:spChg>
        <pc:spChg chg="add mod">
          <ac:chgData name="Hamlet Markarian" userId="4926d2b407f31d77" providerId="LiveId" clId="{1C057F98-2CC4-49E3-A2E2-A804BE88845B}" dt="2021-05-06T09:32:25.047" v="3985"/>
          <ac:spMkLst>
            <pc:docMk/>
            <pc:sldMk cId="3611028310" sldId="1714"/>
            <ac:spMk id="112" creationId="{822E213D-4178-4D06-A313-6BC098C0F9D5}"/>
          </ac:spMkLst>
        </pc:spChg>
        <pc:spChg chg="add mod">
          <ac:chgData name="Hamlet Markarian" userId="4926d2b407f31d77" providerId="LiveId" clId="{1C057F98-2CC4-49E3-A2E2-A804BE88845B}" dt="2021-05-06T09:32:25.047" v="3985"/>
          <ac:spMkLst>
            <pc:docMk/>
            <pc:sldMk cId="3611028310" sldId="1714"/>
            <ac:spMk id="113" creationId="{E38D6D2A-CAE1-45C9-9FF4-2F427385AFEE}"/>
          </ac:spMkLst>
        </pc:spChg>
        <pc:spChg chg="add mod">
          <ac:chgData name="Hamlet Markarian" userId="4926d2b407f31d77" providerId="LiveId" clId="{1C057F98-2CC4-49E3-A2E2-A804BE88845B}" dt="2021-05-06T09:32:25.047" v="3985"/>
          <ac:spMkLst>
            <pc:docMk/>
            <pc:sldMk cId="3611028310" sldId="1714"/>
            <ac:spMk id="114" creationId="{E691A619-5273-4C00-9CEA-BE0E40E157B6}"/>
          </ac:spMkLst>
        </pc:spChg>
        <pc:spChg chg="add mod">
          <ac:chgData name="Hamlet Markarian" userId="4926d2b407f31d77" providerId="LiveId" clId="{1C057F98-2CC4-49E3-A2E2-A804BE88845B}" dt="2021-05-06T09:32:25.047" v="3985"/>
          <ac:spMkLst>
            <pc:docMk/>
            <pc:sldMk cId="3611028310" sldId="1714"/>
            <ac:spMk id="115" creationId="{E5288AEE-DC8D-4CE1-986E-AA3DEDB1A23E}"/>
          </ac:spMkLst>
        </pc:spChg>
        <pc:spChg chg="del">
          <ac:chgData name="Hamlet Markarian" userId="4926d2b407f31d77" providerId="LiveId" clId="{1C057F98-2CC4-49E3-A2E2-A804BE88845B}" dt="2021-05-05T21:55:50.180" v="2455" actId="478"/>
          <ac:spMkLst>
            <pc:docMk/>
            <pc:sldMk cId="3611028310" sldId="1714"/>
            <ac:spMk id="116" creationId="{FC19CBE2-5DB3-43A5-AE35-68E4417A84B0}"/>
          </ac:spMkLst>
        </pc:spChg>
        <pc:spChg chg="del">
          <ac:chgData name="Hamlet Markarian" userId="4926d2b407f31d77" providerId="LiveId" clId="{1C057F98-2CC4-49E3-A2E2-A804BE88845B}" dt="2021-05-05T21:55:50.180" v="2455" actId="478"/>
          <ac:spMkLst>
            <pc:docMk/>
            <pc:sldMk cId="3611028310" sldId="1714"/>
            <ac:spMk id="117" creationId="{3E192185-4D1E-45F2-8E0A-8FBBF80B9E21}"/>
          </ac:spMkLst>
        </pc:spChg>
        <pc:spChg chg="del">
          <ac:chgData name="Hamlet Markarian" userId="4926d2b407f31d77" providerId="LiveId" clId="{1C057F98-2CC4-49E3-A2E2-A804BE88845B}" dt="2021-05-05T21:55:50.180" v="2455" actId="478"/>
          <ac:spMkLst>
            <pc:docMk/>
            <pc:sldMk cId="3611028310" sldId="1714"/>
            <ac:spMk id="118" creationId="{68693FE3-614D-4E89-ADCE-3953137209FA}"/>
          </ac:spMkLst>
        </pc:spChg>
        <pc:spChg chg="del">
          <ac:chgData name="Hamlet Markarian" userId="4926d2b407f31d77" providerId="LiveId" clId="{1C057F98-2CC4-49E3-A2E2-A804BE88845B}" dt="2021-05-05T21:55:50.180" v="2455" actId="478"/>
          <ac:spMkLst>
            <pc:docMk/>
            <pc:sldMk cId="3611028310" sldId="1714"/>
            <ac:spMk id="119" creationId="{B7C90DAA-27FD-474C-999A-14F9E6A60997}"/>
          </ac:spMkLst>
        </pc:spChg>
        <pc:spChg chg="del">
          <ac:chgData name="Hamlet Markarian" userId="4926d2b407f31d77" providerId="LiveId" clId="{1C057F98-2CC4-49E3-A2E2-A804BE88845B}" dt="2021-05-05T21:55:50.180" v="2455" actId="478"/>
          <ac:spMkLst>
            <pc:docMk/>
            <pc:sldMk cId="3611028310" sldId="1714"/>
            <ac:spMk id="120" creationId="{A4DAACDB-F655-4D01-8357-2C895FE07303}"/>
          </ac:spMkLst>
        </pc:spChg>
        <pc:spChg chg="del">
          <ac:chgData name="Hamlet Markarian" userId="4926d2b407f31d77" providerId="LiveId" clId="{1C057F98-2CC4-49E3-A2E2-A804BE88845B}" dt="2021-05-05T21:55:50.180" v="2455" actId="478"/>
          <ac:spMkLst>
            <pc:docMk/>
            <pc:sldMk cId="3611028310" sldId="1714"/>
            <ac:spMk id="122" creationId="{8FE7A0B0-B922-4D18-93C1-7533352A4070}"/>
          </ac:spMkLst>
        </pc:spChg>
        <pc:spChg chg="del">
          <ac:chgData name="Hamlet Markarian" userId="4926d2b407f31d77" providerId="LiveId" clId="{1C057F98-2CC4-49E3-A2E2-A804BE88845B}" dt="2021-05-05T21:55:50.180" v="2455" actId="478"/>
          <ac:spMkLst>
            <pc:docMk/>
            <pc:sldMk cId="3611028310" sldId="1714"/>
            <ac:spMk id="124" creationId="{645D9601-EFB0-48DA-B914-819BD4FDABD7}"/>
          </ac:spMkLst>
        </pc:spChg>
        <pc:spChg chg="del">
          <ac:chgData name="Hamlet Markarian" userId="4926d2b407f31d77" providerId="LiveId" clId="{1C057F98-2CC4-49E3-A2E2-A804BE88845B}" dt="2021-05-05T21:55:50.180" v="2455" actId="478"/>
          <ac:spMkLst>
            <pc:docMk/>
            <pc:sldMk cId="3611028310" sldId="1714"/>
            <ac:spMk id="126" creationId="{11A071A3-92D8-4B62-B317-D1A548F14AE5}"/>
          </ac:spMkLst>
        </pc:spChg>
        <pc:spChg chg="del">
          <ac:chgData name="Hamlet Markarian" userId="4926d2b407f31d77" providerId="LiveId" clId="{1C057F98-2CC4-49E3-A2E2-A804BE88845B}" dt="2021-05-05T21:55:50.180" v="2455" actId="478"/>
          <ac:spMkLst>
            <pc:docMk/>
            <pc:sldMk cId="3611028310" sldId="1714"/>
            <ac:spMk id="130" creationId="{B2162FBD-B6E3-4C4F-B940-0A8F778DC52A}"/>
          </ac:spMkLst>
        </pc:spChg>
        <pc:spChg chg="del">
          <ac:chgData name="Hamlet Markarian" userId="4926d2b407f31d77" providerId="LiveId" clId="{1C057F98-2CC4-49E3-A2E2-A804BE88845B}" dt="2021-05-05T21:55:50.180" v="2455" actId="478"/>
          <ac:spMkLst>
            <pc:docMk/>
            <pc:sldMk cId="3611028310" sldId="1714"/>
            <ac:spMk id="131" creationId="{3D788D10-E9EF-4C9F-8A07-FF0BDAAEEE90}"/>
          </ac:spMkLst>
        </pc:spChg>
        <pc:spChg chg="del">
          <ac:chgData name="Hamlet Markarian" userId="4926d2b407f31d77" providerId="LiveId" clId="{1C057F98-2CC4-49E3-A2E2-A804BE88845B}" dt="2021-05-05T21:55:50.180" v="2455" actId="478"/>
          <ac:spMkLst>
            <pc:docMk/>
            <pc:sldMk cId="3611028310" sldId="1714"/>
            <ac:spMk id="132" creationId="{91BB174A-8A20-4FE7-8BCB-6CB5FA3FD113}"/>
          </ac:spMkLst>
        </pc:spChg>
        <pc:spChg chg="del">
          <ac:chgData name="Hamlet Markarian" userId="4926d2b407f31d77" providerId="LiveId" clId="{1C057F98-2CC4-49E3-A2E2-A804BE88845B}" dt="2021-05-05T21:55:50.180" v="2455" actId="478"/>
          <ac:spMkLst>
            <pc:docMk/>
            <pc:sldMk cId="3611028310" sldId="1714"/>
            <ac:spMk id="134" creationId="{1B5428DE-FD97-4AA2-884B-A6DEB6D7C108}"/>
          </ac:spMkLst>
        </pc:spChg>
        <pc:spChg chg="del">
          <ac:chgData name="Hamlet Markarian" userId="4926d2b407f31d77" providerId="LiveId" clId="{1C057F98-2CC4-49E3-A2E2-A804BE88845B}" dt="2021-05-05T21:55:50.180" v="2455" actId="478"/>
          <ac:spMkLst>
            <pc:docMk/>
            <pc:sldMk cId="3611028310" sldId="1714"/>
            <ac:spMk id="135" creationId="{3437EDF7-5404-4417-B7EC-6AD5EE4740E9}"/>
          </ac:spMkLst>
        </pc:spChg>
        <pc:grpChg chg="mod">
          <ac:chgData name="Hamlet Markarian" userId="4926d2b407f31d77" providerId="LiveId" clId="{1C057F98-2CC4-49E3-A2E2-A804BE88845B}" dt="2021-05-06T09:32:25.047" v="3985"/>
          <ac:grpSpMkLst>
            <pc:docMk/>
            <pc:sldMk cId="3611028310" sldId="1714"/>
            <ac:grpSpMk id="34" creationId="{3FAD39AD-7134-47BF-BA71-B931D44C32CA}"/>
          </ac:grpSpMkLst>
        </pc:grpChg>
        <pc:grpChg chg="add del mod">
          <ac:chgData name="Hamlet Markarian" userId="4926d2b407f31d77" providerId="LiveId" clId="{1C057F98-2CC4-49E3-A2E2-A804BE88845B}" dt="2021-05-05T21:56:36.547" v="2461" actId="478"/>
          <ac:grpSpMkLst>
            <pc:docMk/>
            <pc:sldMk cId="3611028310" sldId="1714"/>
            <ac:grpSpMk id="77" creationId="{98F3730E-79CB-4A87-94F9-F4A4DA5E3B00}"/>
          </ac:grpSpMkLst>
        </pc:grpChg>
        <pc:picChg chg="mod">
          <ac:chgData name="Hamlet Markarian" userId="4926d2b407f31d77" providerId="LiveId" clId="{1C057F98-2CC4-49E3-A2E2-A804BE88845B}" dt="2021-05-06T09:32:25.047" v="3985"/>
          <ac:picMkLst>
            <pc:docMk/>
            <pc:sldMk cId="3611028310" sldId="1714"/>
            <ac:picMk id="55" creationId="{8949BDD1-2918-4A15-97B5-46AA812BFC63}"/>
          </ac:picMkLst>
        </pc:picChg>
        <pc:picChg chg="mod">
          <ac:chgData name="Hamlet Markarian" userId="4926d2b407f31d77" providerId="LiveId" clId="{1C057F98-2CC4-49E3-A2E2-A804BE88845B}" dt="2021-05-06T09:32:25.047" v="3985"/>
          <ac:picMkLst>
            <pc:docMk/>
            <pc:sldMk cId="3611028310" sldId="1714"/>
            <ac:picMk id="59" creationId="{B9526696-E983-4EDA-8A8C-E710C71CB59C}"/>
          </ac:picMkLst>
        </pc:picChg>
        <pc:picChg chg="mod">
          <ac:chgData name="Hamlet Markarian" userId="4926d2b407f31d77" providerId="LiveId" clId="{1C057F98-2CC4-49E3-A2E2-A804BE88845B}" dt="2021-05-06T09:32:25.047" v="3985"/>
          <ac:picMkLst>
            <pc:docMk/>
            <pc:sldMk cId="3611028310" sldId="1714"/>
            <ac:picMk id="63" creationId="{42E5420B-3090-4C28-A5A9-60807EFF2A15}"/>
          </ac:picMkLst>
        </pc:picChg>
        <pc:picChg chg="add mod">
          <ac:chgData name="Hamlet Markarian" userId="4926d2b407f31d77" providerId="LiveId" clId="{1C057F98-2CC4-49E3-A2E2-A804BE88845B}" dt="2021-05-06T09:32:25.047" v="3985"/>
          <ac:picMkLst>
            <pc:docMk/>
            <pc:sldMk cId="3611028310" sldId="1714"/>
            <ac:picMk id="111" creationId="{389CEA1A-1412-4938-BD7C-BC6CA6F08ADB}"/>
          </ac:picMkLst>
        </pc:picChg>
        <pc:picChg chg="del">
          <ac:chgData name="Hamlet Markarian" userId="4926d2b407f31d77" providerId="LiveId" clId="{1C057F98-2CC4-49E3-A2E2-A804BE88845B}" dt="2021-05-05T21:55:50.180" v="2455" actId="478"/>
          <ac:picMkLst>
            <pc:docMk/>
            <pc:sldMk cId="3611028310" sldId="1714"/>
            <ac:picMk id="133" creationId="{F72BB293-E767-42F8-AE6C-D38F86629480}"/>
          </ac:picMkLst>
        </pc:picChg>
        <pc:cxnChg chg="del">
          <ac:chgData name="Hamlet Markarian" userId="4926d2b407f31d77" providerId="LiveId" clId="{1C057F98-2CC4-49E3-A2E2-A804BE88845B}" dt="2021-05-05T21:55:50.180" v="2455" actId="478"/>
          <ac:cxnSpMkLst>
            <pc:docMk/>
            <pc:sldMk cId="3611028310" sldId="1714"/>
            <ac:cxnSpMk id="52" creationId="{6A9F1243-441B-4B19-8489-ADA5291F5709}"/>
          </ac:cxnSpMkLst>
        </pc:cxnChg>
        <pc:cxnChg chg="del">
          <ac:chgData name="Hamlet Markarian" userId="4926d2b407f31d77" providerId="LiveId" clId="{1C057F98-2CC4-49E3-A2E2-A804BE88845B}" dt="2021-05-05T21:55:50.180" v="2455" actId="478"/>
          <ac:cxnSpMkLst>
            <pc:docMk/>
            <pc:sldMk cId="3611028310" sldId="1714"/>
            <ac:cxnSpMk id="69" creationId="{8F0747E3-D1E8-4D79-B892-AB1F5FB37F36}"/>
          </ac:cxnSpMkLst>
        </pc:cxnChg>
        <pc:cxnChg chg="del">
          <ac:chgData name="Hamlet Markarian" userId="4926d2b407f31d77" providerId="LiveId" clId="{1C057F98-2CC4-49E3-A2E2-A804BE88845B}" dt="2021-05-05T21:55:50.180" v="2455" actId="478"/>
          <ac:cxnSpMkLst>
            <pc:docMk/>
            <pc:sldMk cId="3611028310" sldId="1714"/>
            <ac:cxnSpMk id="70" creationId="{058BFE01-CED4-4D49-824E-B7BC86C0F8CC}"/>
          </ac:cxnSpMkLst>
        </pc:cxnChg>
        <pc:cxnChg chg="del">
          <ac:chgData name="Hamlet Markarian" userId="4926d2b407f31d77" providerId="LiveId" clId="{1C057F98-2CC4-49E3-A2E2-A804BE88845B}" dt="2021-05-05T21:55:50.180" v="2455" actId="478"/>
          <ac:cxnSpMkLst>
            <pc:docMk/>
            <pc:sldMk cId="3611028310" sldId="1714"/>
            <ac:cxnSpMk id="71" creationId="{01DF33DA-B78C-41C8-B2BB-191E804E98B3}"/>
          </ac:cxnSpMkLst>
        </pc:cxnChg>
        <pc:cxnChg chg="del">
          <ac:chgData name="Hamlet Markarian" userId="4926d2b407f31d77" providerId="LiveId" clId="{1C057F98-2CC4-49E3-A2E2-A804BE88845B}" dt="2021-05-05T21:55:50.180" v="2455" actId="478"/>
          <ac:cxnSpMkLst>
            <pc:docMk/>
            <pc:sldMk cId="3611028310" sldId="1714"/>
            <ac:cxnSpMk id="72" creationId="{81645A37-5DAF-4E74-997C-A59DB63FB559}"/>
          </ac:cxnSpMkLst>
        </pc:cxnChg>
        <pc:cxnChg chg="del">
          <ac:chgData name="Hamlet Markarian" userId="4926d2b407f31d77" providerId="LiveId" clId="{1C057F98-2CC4-49E3-A2E2-A804BE88845B}" dt="2021-05-05T21:55:50.180" v="2455" actId="478"/>
          <ac:cxnSpMkLst>
            <pc:docMk/>
            <pc:sldMk cId="3611028310" sldId="1714"/>
            <ac:cxnSpMk id="74" creationId="{F5856D7A-DEC3-4379-9AC0-9B3FAF7C701A}"/>
          </ac:cxnSpMkLst>
        </pc:cxnChg>
        <pc:cxnChg chg="del">
          <ac:chgData name="Hamlet Markarian" userId="4926d2b407f31d77" providerId="LiveId" clId="{1C057F98-2CC4-49E3-A2E2-A804BE88845B}" dt="2021-05-05T21:55:50.180" v="2455" actId="478"/>
          <ac:cxnSpMkLst>
            <pc:docMk/>
            <pc:sldMk cId="3611028310" sldId="1714"/>
            <ac:cxnSpMk id="80" creationId="{9E05D409-B7E4-4047-B171-08184D118B2F}"/>
          </ac:cxnSpMkLst>
        </pc:cxnChg>
        <pc:cxnChg chg="del">
          <ac:chgData name="Hamlet Markarian" userId="4926d2b407f31d77" providerId="LiveId" clId="{1C057F98-2CC4-49E3-A2E2-A804BE88845B}" dt="2021-05-05T21:55:50.180" v="2455" actId="478"/>
          <ac:cxnSpMkLst>
            <pc:docMk/>
            <pc:sldMk cId="3611028310" sldId="1714"/>
            <ac:cxnSpMk id="83" creationId="{7C6A5329-2779-4554-9897-EF034ACBAC29}"/>
          </ac:cxnSpMkLst>
        </pc:cxnChg>
        <pc:cxnChg chg="del">
          <ac:chgData name="Hamlet Markarian" userId="4926d2b407f31d77" providerId="LiveId" clId="{1C057F98-2CC4-49E3-A2E2-A804BE88845B}" dt="2021-05-05T21:55:50.180" v="2455" actId="478"/>
          <ac:cxnSpMkLst>
            <pc:docMk/>
            <pc:sldMk cId="3611028310" sldId="1714"/>
            <ac:cxnSpMk id="90" creationId="{DE736069-0C0E-47F8-B99C-DAF4D68692E9}"/>
          </ac:cxnSpMkLst>
        </pc:cxnChg>
        <pc:cxnChg chg="del">
          <ac:chgData name="Hamlet Markarian" userId="4926d2b407f31d77" providerId="LiveId" clId="{1C057F98-2CC4-49E3-A2E2-A804BE88845B}" dt="2021-05-05T21:55:50.180" v="2455" actId="478"/>
          <ac:cxnSpMkLst>
            <pc:docMk/>
            <pc:sldMk cId="3611028310" sldId="1714"/>
            <ac:cxnSpMk id="91" creationId="{E212D374-C49F-4DDA-8459-0452CC707EE7}"/>
          </ac:cxnSpMkLst>
        </pc:cxnChg>
        <pc:cxnChg chg="del">
          <ac:chgData name="Hamlet Markarian" userId="4926d2b407f31d77" providerId="LiveId" clId="{1C057F98-2CC4-49E3-A2E2-A804BE88845B}" dt="2021-05-05T21:55:50.180" v="2455" actId="478"/>
          <ac:cxnSpMkLst>
            <pc:docMk/>
            <pc:sldMk cId="3611028310" sldId="1714"/>
            <ac:cxnSpMk id="92" creationId="{8F6276AA-7B3B-4AB7-A5F5-8DB0C0AB3D05}"/>
          </ac:cxnSpMkLst>
        </pc:cxnChg>
        <pc:cxnChg chg="del">
          <ac:chgData name="Hamlet Markarian" userId="4926d2b407f31d77" providerId="LiveId" clId="{1C057F98-2CC4-49E3-A2E2-A804BE88845B}" dt="2021-05-05T21:55:50.180" v="2455" actId="478"/>
          <ac:cxnSpMkLst>
            <pc:docMk/>
            <pc:sldMk cId="3611028310" sldId="1714"/>
            <ac:cxnSpMk id="96" creationId="{E00C548C-BAB9-4B91-8B09-F307CDB9E371}"/>
          </ac:cxnSpMkLst>
        </pc:cxnChg>
        <pc:cxnChg chg="del">
          <ac:chgData name="Hamlet Markarian" userId="4926d2b407f31d77" providerId="LiveId" clId="{1C057F98-2CC4-49E3-A2E2-A804BE88845B}" dt="2021-05-05T21:55:50.180" v="2455" actId="478"/>
          <ac:cxnSpMkLst>
            <pc:docMk/>
            <pc:sldMk cId="3611028310" sldId="1714"/>
            <ac:cxnSpMk id="97" creationId="{A518ABA7-6F53-4969-B52E-02DE69C8540D}"/>
          </ac:cxnSpMkLst>
        </pc:cxnChg>
        <pc:cxnChg chg="del">
          <ac:chgData name="Hamlet Markarian" userId="4926d2b407f31d77" providerId="LiveId" clId="{1C057F98-2CC4-49E3-A2E2-A804BE88845B}" dt="2021-05-05T21:55:50.180" v="2455" actId="478"/>
          <ac:cxnSpMkLst>
            <pc:docMk/>
            <pc:sldMk cId="3611028310" sldId="1714"/>
            <ac:cxnSpMk id="98" creationId="{757375C9-95E2-4FAE-AD8C-1137619A032F}"/>
          </ac:cxnSpMkLst>
        </pc:cxnChg>
        <pc:cxnChg chg="del">
          <ac:chgData name="Hamlet Markarian" userId="4926d2b407f31d77" providerId="LiveId" clId="{1C057F98-2CC4-49E3-A2E2-A804BE88845B}" dt="2021-05-05T21:55:50.180" v="2455" actId="478"/>
          <ac:cxnSpMkLst>
            <pc:docMk/>
            <pc:sldMk cId="3611028310" sldId="1714"/>
            <ac:cxnSpMk id="99" creationId="{BB2BF25B-5639-448D-A02E-308ECA158A9B}"/>
          </ac:cxnSpMkLst>
        </pc:cxnChg>
        <pc:cxnChg chg="del mod">
          <ac:chgData name="Hamlet Markarian" userId="4926d2b407f31d77" providerId="LiveId" clId="{1C057F98-2CC4-49E3-A2E2-A804BE88845B}" dt="2021-05-05T21:55:50.180" v="2455" actId="478"/>
          <ac:cxnSpMkLst>
            <pc:docMk/>
            <pc:sldMk cId="3611028310" sldId="1714"/>
            <ac:cxnSpMk id="123" creationId="{441FFA24-7FD1-4119-8B31-FA713F1B43C2}"/>
          </ac:cxnSpMkLst>
        </pc:cxnChg>
        <pc:cxnChg chg="del mod">
          <ac:chgData name="Hamlet Markarian" userId="4926d2b407f31d77" providerId="LiveId" clId="{1C057F98-2CC4-49E3-A2E2-A804BE88845B}" dt="2021-05-05T21:55:50.180" v="2455" actId="478"/>
          <ac:cxnSpMkLst>
            <pc:docMk/>
            <pc:sldMk cId="3611028310" sldId="1714"/>
            <ac:cxnSpMk id="127" creationId="{D0EB976F-DD65-4E1E-9724-021F8CD1F791}"/>
          </ac:cxnSpMkLst>
        </pc:cxnChg>
      </pc:sldChg>
      <pc:sldChg chg="addSp delSp modSp add mod">
        <pc:chgData name="Hamlet Markarian" userId="4926d2b407f31d77" providerId="LiveId" clId="{1C057F98-2CC4-49E3-A2E2-A804BE88845B}" dt="2021-05-06T09:32:25.047" v="3985"/>
        <pc:sldMkLst>
          <pc:docMk/>
          <pc:sldMk cId="457929554" sldId="1715"/>
        </pc:sldMkLst>
        <pc:spChg chg="mod">
          <ac:chgData name="Hamlet Markarian" userId="4926d2b407f31d77" providerId="LiveId" clId="{1C057F98-2CC4-49E3-A2E2-A804BE88845B}" dt="2021-05-06T09:32:25.047" v="3985"/>
          <ac:spMkLst>
            <pc:docMk/>
            <pc:sldMk cId="457929554" sldId="1715"/>
            <ac:spMk id="5" creationId="{BC01E833-A438-4C2A-AF28-2B402D7F80E5}"/>
          </ac:spMkLst>
        </pc:spChg>
        <pc:spChg chg="add mod">
          <ac:chgData name="Hamlet Markarian" userId="4926d2b407f31d77" providerId="LiveId" clId="{1C057F98-2CC4-49E3-A2E2-A804BE88845B}" dt="2021-05-06T09:32:25.047" v="3985"/>
          <ac:spMkLst>
            <pc:docMk/>
            <pc:sldMk cId="457929554" sldId="1715"/>
            <ac:spMk id="32" creationId="{A6EB36C0-A447-44C4-A007-800C6386A29D}"/>
          </ac:spMkLst>
        </pc:spChg>
        <pc:spChg chg="add mod">
          <ac:chgData name="Hamlet Markarian" userId="4926d2b407f31d77" providerId="LiveId" clId="{1C057F98-2CC4-49E3-A2E2-A804BE88845B}" dt="2021-05-06T09:32:25.047" v="3985"/>
          <ac:spMkLst>
            <pc:docMk/>
            <pc:sldMk cId="457929554" sldId="1715"/>
            <ac:spMk id="33" creationId="{B47623E1-16A0-4C07-82DE-5DC71DF5C0DF}"/>
          </ac:spMkLst>
        </pc:spChg>
        <pc:spChg chg="mod">
          <ac:chgData name="Hamlet Markarian" userId="4926d2b407f31d77" providerId="LiveId" clId="{1C057F98-2CC4-49E3-A2E2-A804BE88845B}" dt="2021-05-06T09:32:25.047" v="3985"/>
          <ac:spMkLst>
            <pc:docMk/>
            <pc:sldMk cId="457929554" sldId="1715"/>
            <ac:spMk id="35" creationId="{0F9A0D7E-7FCF-48DF-BAE9-C32DF98CD62E}"/>
          </ac:spMkLst>
        </pc:spChg>
        <pc:spChg chg="mod">
          <ac:chgData name="Hamlet Markarian" userId="4926d2b407f31d77" providerId="LiveId" clId="{1C057F98-2CC4-49E3-A2E2-A804BE88845B}" dt="2021-05-06T09:32:25.047" v="3985"/>
          <ac:spMkLst>
            <pc:docMk/>
            <pc:sldMk cId="457929554" sldId="1715"/>
            <ac:spMk id="36" creationId="{1968768D-6339-4F5B-BEA1-B14758316542}"/>
          </ac:spMkLst>
        </pc:spChg>
        <pc:spChg chg="mod">
          <ac:chgData name="Hamlet Markarian" userId="4926d2b407f31d77" providerId="LiveId" clId="{1C057F98-2CC4-49E3-A2E2-A804BE88845B}" dt="2021-05-06T09:32:25.047" v="3985"/>
          <ac:spMkLst>
            <pc:docMk/>
            <pc:sldMk cId="457929554" sldId="1715"/>
            <ac:spMk id="37" creationId="{D00EE6FC-9BEE-4094-AF77-930CBC86E46A}"/>
          </ac:spMkLst>
        </pc:spChg>
        <pc:spChg chg="mod">
          <ac:chgData name="Hamlet Markarian" userId="4926d2b407f31d77" providerId="LiveId" clId="{1C057F98-2CC4-49E3-A2E2-A804BE88845B}" dt="2021-05-06T09:32:25.047" v="3985"/>
          <ac:spMkLst>
            <pc:docMk/>
            <pc:sldMk cId="457929554" sldId="1715"/>
            <ac:spMk id="38" creationId="{E3EDC7FE-AAA2-41C2-8108-57A0FA8ADF4A}"/>
          </ac:spMkLst>
        </pc:spChg>
        <pc:spChg chg="mod">
          <ac:chgData name="Hamlet Markarian" userId="4926d2b407f31d77" providerId="LiveId" clId="{1C057F98-2CC4-49E3-A2E2-A804BE88845B}" dt="2021-05-06T09:32:25.047" v="3985"/>
          <ac:spMkLst>
            <pc:docMk/>
            <pc:sldMk cId="457929554" sldId="1715"/>
            <ac:spMk id="39" creationId="{3B13F559-20C8-4B24-A0FF-2A57318C2A51}"/>
          </ac:spMkLst>
        </pc:spChg>
        <pc:spChg chg="mod">
          <ac:chgData name="Hamlet Markarian" userId="4926d2b407f31d77" providerId="LiveId" clId="{1C057F98-2CC4-49E3-A2E2-A804BE88845B}" dt="2021-05-06T09:32:25.047" v="3985"/>
          <ac:spMkLst>
            <pc:docMk/>
            <pc:sldMk cId="457929554" sldId="1715"/>
            <ac:spMk id="40" creationId="{0CC46578-DA7F-4BB8-9868-87C76AF7AD9E}"/>
          </ac:spMkLst>
        </pc:spChg>
        <pc:spChg chg="add mod">
          <ac:chgData name="Hamlet Markarian" userId="4926d2b407f31d77" providerId="LiveId" clId="{1C057F98-2CC4-49E3-A2E2-A804BE88845B}" dt="2021-05-06T09:32:25.047" v="3985"/>
          <ac:spMkLst>
            <pc:docMk/>
            <pc:sldMk cId="457929554" sldId="1715"/>
            <ac:spMk id="41" creationId="{F889A4E5-BE48-462C-8BFF-C9736808E249}"/>
          </ac:spMkLst>
        </pc:spChg>
        <pc:spChg chg="add mod">
          <ac:chgData name="Hamlet Markarian" userId="4926d2b407f31d77" providerId="LiveId" clId="{1C057F98-2CC4-49E3-A2E2-A804BE88845B}" dt="2021-05-06T09:32:25.047" v="3985"/>
          <ac:spMkLst>
            <pc:docMk/>
            <pc:sldMk cId="457929554" sldId="1715"/>
            <ac:spMk id="42" creationId="{1FF09CEA-15CC-4F54-8DF6-95BCCDCB32E9}"/>
          </ac:spMkLst>
        </pc:spChg>
        <pc:spChg chg="add mod">
          <ac:chgData name="Hamlet Markarian" userId="4926d2b407f31d77" providerId="LiveId" clId="{1C057F98-2CC4-49E3-A2E2-A804BE88845B}" dt="2021-05-06T09:32:25.047" v="3985"/>
          <ac:spMkLst>
            <pc:docMk/>
            <pc:sldMk cId="457929554" sldId="1715"/>
            <ac:spMk id="43" creationId="{51A477A9-A33B-42D3-88F6-A12CC46781B9}"/>
          </ac:spMkLst>
        </pc:spChg>
        <pc:spChg chg="add mod">
          <ac:chgData name="Hamlet Markarian" userId="4926d2b407f31d77" providerId="LiveId" clId="{1C057F98-2CC4-49E3-A2E2-A804BE88845B}" dt="2021-05-06T09:32:25.047" v="3985"/>
          <ac:spMkLst>
            <pc:docMk/>
            <pc:sldMk cId="457929554" sldId="1715"/>
            <ac:spMk id="44" creationId="{2E5B7340-39C3-4B7F-96F2-5CC93C0642B3}"/>
          </ac:spMkLst>
        </pc:spChg>
        <pc:spChg chg="add mod">
          <ac:chgData name="Hamlet Markarian" userId="4926d2b407f31d77" providerId="LiveId" clId="{1C057F98-2CC4-49E3-A2E2-A804BE88845B}" dt="2021-05-06T09:32:25.047" v="3985"/>
          <ac:spMkLst>
            <pc:docMk/>
            <pc:sldMk cId="457929554" sldId="1715"/>
            <ac:spMk id="46" creationId="{20C4CD67-CA67-4873-BD16-5C742ACDBE4F}"/>
          </ac:spMkLst>
        </pc:spChg>
        <pc:spChg chg="add mod">
          <ac:chgData name="Hamlet Markarian" userId="4926d2b407f31d77" providerId="LiveId" clId="{1C057F98-2CC4-49E3-A2E2-A804BE88845B}" dt="2021-05-06T09:32:25.047" v="3985"/>
          <ac:spMkLst>
            <pc:docMk/>
            <pc:sldMk cId="457929554" sldId="1715"/>
            <ac:spMk id="47" creationId="{F8F7F5F6-0443-404C-BA51-91E135CB3370}"/>
          </ac:spMkLst>
        </pc:spChg>
        <pc:spChg chg="add mod">
          <ac:chgData name="Hamlet Markarian" userId="4926d2b407f31d77" providerId="LiveId" clId="{1C057F98-2CC4-49E3-A2E2-A804BE88845B}" dt="2021-05-06T09:32:25.047" v="3985"/>
          <ac:spMkLst>
            <pc:docMk/>
            <pc:sldMk cId="457929554" sldId="1715"/>
            <ac:spMk id="48" creationId="{1B575773-D7A5-4865-A9AD-6225C1526514}"/>
          </ac:spMkLst>
        </pc:spChg>
        <pc:spChg chg="add mod">
          <ac:chgData name="Hamlet Markarian" userId="4926d2b407f31d77" providerId="LiveId" clId="{1C057F98-2CC4-49E3-A2E2-A804BE88845B}" dt="2021-05-06T09:32:25.047" v="3985"/>
          <ac:spMkLst>
            <pc:docMk/>
            <pc:sldMk cId="457929554" sldId="1715"/>
            <ac:spMk id="49" creationId="{44F5BC2F-252B-400E-A1EA-A5A143CE8DE5}"/>
          </ac:spMkLst>
        </pc:spChg>
        <pc:spChg chg="add mod">
          <ac:chgData name="Hamlet Markarian" userId="4926d2b407f31d77" providerId="LiveId" clId="{1C057F98-2CC4-49E3-A2E2-A804BE88845B}" dt="2021-05-06T09:32:25.047" v="3985"/>
          <ac:spMkLst>
            <pc:docMk/>
            <pc:sldMk cId="457929554" sldId="1715"/>
            <ac:spMk id="50" creationId="{A7F3F99C-3A44-4FF3-9DA4-D29148956A5A}"/>
          </ac:spMkLst>
        </pc:spChg>
        <pc:spChg chg="add mod">
          <ac:chgData name="Hamlet Markarian" userId="4926d2b407f31d77" providerId="LiveId" clId="{1C057F98-2CC4-49E3-A2E2-A804BE88845B}" dt="2021-05-06T09:32:25.047" v="3985"/>
          <ac:spMkLst>
            <pc:docMk/>
            <pc:sldMk cId="457929554" sldId="1715"/>
            <ac:spMk id="51" creationId="{6FD5FA3D-B17F-45FC-90FA-DFE46DD9D23B}"/>
          </ac:spMkLst>
        </pc:spChg>
        <pc:spChg chg="add mod">
          <ac:chgData name="Hamlet Markarian" userId="4926d2b407f31d77" providerId="LiveId" clId="{1C057F98-2CC4-49E3-A2E2-A804BE88845B}" dt="2021-05-06T09:32:25.047" v="3985"/>
          <ac:spMkLst>
            <pc:docMk/>
            <pc:sldMk cId="457929554" sldId="1715"/>
            <ac:spMk id="52" creationId="{ED0CC60D-17FE-4C54-ACC4-B0895EF9009A}"/>
          </ac:spMkLst>
        </pc:spChg>
        <pc:spChg chg="add mod">
          <ac:chgData name="Hamlet Markarian" userId="4926d2b407f31d77" providerId="LiveId" clId="{1C057F98-2CC4-49E3-A2E2-A804BE88845B}" dt="2021-05-06T09:32:25.047" v="3985"/>
          <ac:spMkLst>
            <pc:docMk/>
            <pc:sldMk cId="457929554" sldId="1715"/>
            <ac:spMk id="53" creationId="{2B36CBA4-47B5-4438-95B6-7C72ECD455BD}"/>
          </ac:spMkLst>
        </pc:spChg>
        <pc:spChg chg="add mod">
          <ac:chgData name="Hamlet Markarian" userId="4926d2b407f31d77" providerId="LiveId" clId="{1C057F98-2CC4-49E3-A2E2-A804BE88845B}" dt="2021-05-06T09:32:25.047" v="3985"/>
          <ac:spMkLst>
            <pc:docMk/>
            <pc:sldMk cId="457929554" sldId="1715"/>
            <ac:spMk id="54" creationId="{30438EE4-E6A5-40E2-AB1F-15591A13947D}"/>
          </ac:spMkLst>
        </pc:spChg>
        <pc:spChg chg="add mod">
          <ac:chgData name="Hamlet Markarian" userId="4926d2b407f31d77" providerId="LiveId" clId="{1C057F98-2CC4-49E3-A2E2-A804BE88845B}" dt="2021-05-06T09:32:25.047" v="3985"/>
          <ac:spMkLst>
            <pc:docMk/>
            <pc:sldMk cId="457929554" sldId="1715"/>
            <ac:spMk id="56" creationId="{E7417CBB-6440-4027-8CD7-8069277E60A6}"/>
          </ac:spMkLst>
        </pc:spChg>
        <pc:spChg chg="mod">
          <ac:chgData name="Hamlet Markarian" userId="4926d2b407f31d77" providerId="LiveId" clId="{1C057F98-2CC4-49E3-A2E2-A804BE88845B}" dt="2021-05-06T09:32:25.047" v="3985"/>
          <ac:spMkLst>
            <pc:docMk/>
            <pc:sldMk cId="457929554" sldId="1715"/>
            <ac:spMk id="57" creationId="{B79FE3FB-DDD9-4C52-A866-E3982D872286}"/>
          </ac:spMkLst>
        </pc:spChg>
        <pc:spChg chg="add mod ord">
          <ac:chgData name="Hamlet Markarian" userId="4926d2b407f31d77" providerId="LiveId" clId="{1C057F98-2CC4-49E3-A2E2-A804BE88845B}" dt="2021-05-06T09:32:25.047" v="3985"/>
          <ac:spMkLst>
            <pc:docMk/>
            <pc:sldMk cId="457929554" sldId="1715"/>
            <ac:spMk id="58" creationId="{4373B08E-2427-4842-9EBA-9A0231C19DE7}"/>
          </ac:spMkLst>
        </pc:spChg>
        <pc:spChg chg="del">
          <ac:chgData name="Hamlet Markarian" userId="4926d2b407f31d77" providerId="LiveId" clId="{1C057F98-2CC4-49E3-A2E2-A804BE88845B}" dt="2021-05-05T22:05:50.529" v="2564" actId="478"/>
          <ac:spMkLst>
            <pc:docMk/>
            <pc:sldMk cId="457929554" sldId="1715"/>
            <ac:spMk id="61" creationId="{23F1127F-F162-45C4-92AC-83D255B23E03}"/>
          </ac:spMkLst>
        </pc:spChg>
        <pc:spChg chg="add mod">
          <ac:chgData name="Hamlet Markarian" userId="4926d2b407f31d77" providerId="LiveId" clId="{1C057F98-2CC4-49E3-A2E2-A804BE88845B}" dt="2021-05-06T09:32:25.047" v="3985"/>
          <ac:spMkLst>
            <pc:docMk/>
            <pc:sldMk cId="457929554" sldId="1715"/>
            <ac:spMk id="62" creationId="{A760A3DE-2127-4214-8E33-A58AD8F7CCCC}"/>
          </ac:spMkLst>
        </pc:spChg>
        <pc:spChg chg="add mod">
          <ac:chgData name="Hamlet Markarian" userId="4926d2b407f31d77" providerId="LiveId" clId="{1C057F98-2CC4-49E3-A2E2-A804BE88845B}" dt="2021-05-06T09:32:25.047" v="3985"/>
          <ac:spMkLst>
            <pc:docMk/>
            <pc:sldMk cId="457929554" sldId="1715"/>
            <ac:spMk id="64" creationId="{7D678278-9874-4976-927F-8F162249FFB9}"/>
          </ac:spMkLst>
        </pc:spChg>
        <pc:spChg chg="add mod">
          <ac:chgData name="Hamlet Markarian" userId="4926d2b407f31d77" providerId="LiveId" clId="{1C057F98-2CC4-49E3-A2E2-A804BE88845B}" dt="2021-05-06T09:32:25.047" v="3985"/>
          <ac:spMkLst>
            <pc:docMk/>
            <pc:sldMk cId="457929554" sldId="1715"/>
            <ac:spMk id="65" creationId="{F3F8BF17-9252-4B90-8A2F-102E4BD1648C}"/>
          </ac:spMkLst>
        </pc:spChg>
        <pc:spChg chg="del">
          <ac:chgData name="Hamlet Markarian" userId="4926d2b407f31d77" providerId="LiveId" clId="{1C057F98-2CC4-49E3-A2E2-A804BE88845B}" dt="2021-05-05T22:05:51.139" v="2565" actId="478"/>
          <ac:spMkLst>
            <pc:docMk/>
            <pc:sldMk cId="457929554" sldId="1715"/>
            <ac:spMk id="75" creationId="{CE0C83C5-9363-4E7D-84E7-40C5226A73BE}"/>
          </ac:spMkLst>
        </pc:spChg>
        <pc:spChg chg="del">
          <ac:chgData name="Hamlet Markarian" userId="4926d2b407f31d77" providerId="LiveId" clId="{1C057F98-2CC4-49E3-A2E2-A804BE88845B}" dt="2021-05-05T22:05:49.522" v="2563" actId="478"/>
          <ac:spMkLst>
            <pc:docMk/>
            <pc:sldMk cId="457929554" sldId="1715"/>
            <ac:spMk id="76" creationId="{A671AF51-26A9-447F-8A2D-6445579FE146}"/>
          </ac:spMkLst>
        </pc:spChg>
        <pc:spChg chg="del">
          <ac:chgData name="Hamlet Markarian" userId="4926d2b407f31d77" providerId="LiveId" clId="{1C057F98-2CC4-49E3-A2E2-A804BE88845B}" dt="2021-05-05T22:05:49.522" v="2563" actId="478"/>
          <ac:spMkLst>
            <pc:docMk/>
            <pc:sldMk cId="457929554" sldId="1715"/>
            <ac:spMk id="101" creationId="{A9265DB5-344C-4D3C-B603-C11111952D3A}"/>
          </ac:spMkLst>
        </pc:spChg>
        <pc:spChg chg="del">
          <ac:chgData name="Hamlet Markarian" userId="4926d2b407f31d77" providerId="LiveId" clId="{1C057F98-2CC4-49E3-A2E2-A804BE88845B}" dt="2021-05-05T22:05:49.522" v="2563" actId="478"/>
          <ac:spMkLst>
            <pc:docMk/>
            <pc:sldMk cId="457929554" sldId="1715"/>
            <ac:spMk id="102" creationId="{CB82E5AF-480F-419C-AD32-EDAD3B0CB908}"/>
          </ac:spMkLst>
        </pc:spChg>
        <pc:spChg chg="del">
          <ac:chgData name="Hamlet Markarian" userId="4926d2b407f31d77" providerId="LiveId" clId="{1C057F98-2CC4-49E3-A2E2-A804BE88845B}" dt="2021-05-05T22:05:49.522" v="2563" actId="478"/>
          <ac:spMkLst>
            <pc:docMk/>
            <pc:sldMk cId="457929554" sldId="1715"/>
            <ac:spMk id="103" creationId="{C5ED5830-E528-4993-A095-A383D12D4717}"/>
          </ac:spMkLst>
        </pc:spChg>
        <pc:spChg chg="del">
          <ac:chgData name="Hamlet Markarian" userId="4926d2b407f31d77" providerId="LiveId" clId="{1C057F98-2CC4-49E3-A2E2-A804BE88845B}" dt="2021-05-05T22:05:49.522" v="2563" actId="478"/>
          <ac:spMkLst>
            <pc:docMk/>
            <pc:sldMk cId="457929554" sldId="1715"/>
            <ac:spMk id="104" creationId="{3E48ECC8-CD16-4EA7-8A64-960161FFDAE6}"/>
          </ac:spMkLst>
        </pc:spChg>
        <pc:spChg chg="del">
          <ac:chgData name="Hamlet Markarian" userId="4926d2b407f31d77" providerId="LiveId" clId="{1C057F98-2CC4-49E3-A2E2-A804BE88845B}" dt="2021-05-05T22:05:49.522" v="2563" actId="478"/>
          <ac:spMkLst>
            <pc:docMk/>
            <pc:sldMk cId="457929554" sldId="1715"/>
            <ac:spMk id="105" creationId="{C5871521-C3DA-4660-984A-1622297E2285}"/>
          </ac:spMkLst>
        </pc:spChg>
        <pc:spChg chg="del">
          <ac:chgData name="Hamlet Markarian" userId="4926d2b407f31d77" providerId="LiveId" clId="{1C057F98-2CC4-49E3-A2E2-A804BE88845B}" dt="2021-05-05T22:05:49.522" v="2563" actId="478"/>
          <ac:spMkLst>
            <pc:docMk/>
            <pc:sldMk cId="457929554" sldId="1715"/>
            <ac:spMk id="106" creationId="{580773DB-721A-49E4-B908-75B373C3FD0C}"/>
          </ac:spMkLst>
        </pc:spChg>
        <pc:spChg chg="del">
          <ac:chgData name="Hamlet Markarian" userId="4926d2b407f31d77" providerId="LiveId" clId="{1C057F98-2CC4-49E3-A2E2-A804BE88845B}" dt="2021-05-05T22:05:49.522" v="2563" actId="478"/>
          <ac:spMkLst>
            <pc:docMk/>
            <pc:sldMk cId="457929554" sldId="1715"/>
            <ac:spMk id="107" creationId="{622AFC72-FBEF-486B-B655-5E211C8EA62C}"/>
          </ac:spMkLst>
        </pc:spChg>
        <pc:spChg chg="del">
          <ac:chgData name="Hamlet Markarian" userId="4926d2b407f31d77" providerId="LiveId" clId="{1C057F98-2CC4-49E3-A2E2-A804BE88845B}" dt="2021-05-05T22:05:49.522" v="2563" actId="478"/>
          <ac:spMkLst>
            <pc:docMk/>
            <pc:sldMk cId="457929554" sldId="1715"/>
            <ac:spMk id="108" creationId="{787B790F-3CAC-4A52-BE69-935B7C28DDB7}"/>
          </ac:spMkLst>
        </pc:spChg>
        <pc:spChg chg="del">
          <ac:chgData name="Hamlet Markarian" userId="4926d2b407f31d77" providerId="LiveId" clId="{1C057F98-2CC4-49E3-A2E2-A804BE88845B}" dt="2021-05-05T22:05:49.522" v="2563" actId="478"/>
          <ac:spMkLst>
            <pc:docMk/>
            <pc:sldMk cId="457929554" sldId="1715"/>
            <ac:spMk id="109" creationId="{041A8DCE-9F1F-4219-A29F-D0DE09F09BD6}"/>
          </ac:spMkLst>
        </pc:spChg>
        <pc:spChg chg="del">
          <ac:chgData name="Hamlet Markarian" userId="4926d2b407f31d77" providerId="LiveId" clId="{1C057F98-2CC4-49E3-A2E2-A804BE88845B}" dt="2021-05-05T22:05:49.522" v="2563" actId="478"/>
          <ac:spMkLst>
            <pc:docMk/>
            <pc:sldMk cId="457929554" sldId="1715"/>
            <ac:spMk id="110" creationId="{158F8215-70B1-4E43-8324-AFE84475FF55}"/>
          </ac:spMkLst>
        </pc:spChg>
        <pc:spChg chg="del">
          <ac:chgData name="Hamlet Markarian" userId="4926d2b407f31d77" providerId="LiveId" clId="{1C057F98-2CC4-49E3-A2E2-A804BE88845B}" dt="2021-05-05T22:05:49.522" v="2563" actId="478"/>
          <ac:spMkLst>
            <pc:docMk/>
            <pc:sldMk cId="457929554" sldId="1715"/>
            <ac:spMk id="112" creationId="{822E213D-4178-4D06-A313-6BC098C0F9D5}"/>
          </ac:spMkLst>
        </pc:spChg>
        <pc:spChg chg="del">
          <ac:chgData name="Hamlet Markarian" userId="4926d2b407f31d77" providerId="LiveId" clId="{1C057F98-2CC4-49E3-A2E2-A804BE88845B}" dt="2021-05-05T22:05:49.522" v="2563" actId="478"/>
          <ac:spMkLst>
            <pc:docMk/>
            <pc:sldMk cId="457929554" sldId="1715"/>
            <ac:spMk id="113" creationId="{E38D6D2A-CAE1-45C9-9FF4-2F427385AFEE}"/>
          </ac:spMkLst>
        </pc:spChg>
        <pc:spChg chg="del">
          <ac:chgData name="Hamlet Markarian" userId="4926d2b407f31d77" providerId="LiveId" clId="{1C057F98-2CC4-49E3-A2E2-A804BE88845B}" dt="2021-05-05T22:05:49.522" v="2563" actId="478"/>
          <ac:spMkLst>
            <pc:docMk/>
            <pc:sldMk cId="457929554" sldId="1715"/>
            <ac:spMk id="114" creationId="{E691A619-5273-4C00-9CEA-BE0E40E157B6}"/>
          </ac:spMkLst>
        </pc:spChg>
        <pc:spChg chg="del">
          <ac:chgData name="Hamlet Markarian" userId="4926d2b407f31d77" providerId="LiveId" clId="{1C057F98-2CC4-49E3-A2E2-A804BE88845B}" dt="2021-05-05T22:05:49.522" v="2563" actId="478"/>
          <ac:spMkLst>
            <pc:docMk/>
            <pc:sldMk cId="457929554" sldId="1715"/>
            <ac:spMk id="115" creationId="{E5288AEE-DC8D-4CE1-986E-AA3DEDB1A23E}"/>
          </ac:spMkLst>
        </pc:spChg>
        <pc:grpChg chg="mod">
          <ac:chgData name="Hamlet Markarian" userId="4926d2b407f31d77" providerId="LiveId" clId="{1C057F98-2CC4-49E3-A2E2-A804BE88845B}" dt="2021-05-06T09:32:25.047" v="3985"/>
          <ac:grpSpMkLst>
            <pc:docMk/>
            <pc:sldMk cId="457929554" sldId="1715"/>
            <ac:grpSpMk id="34" creationId="{3FAD39AD-7134-47BF-BA71-B931D44C32CA}"/>
          </ac:grpSpMkLst>
        </pc:grpChg>
        <pc:picChg chg="mod">
          <ac:chgData name="Hamlet Markarian" userId="4926d2b407f31d77" providerId="LiveId" clId="{1C057F98-2CC4-49E3-A2E2-A804BE88845B}" dt="2021-05-06T09:32:25.047" v="3985"/>
          <ac:picMkLst>
            <pc:docMk/>
            <pc:sldMk cId="457929554" sldId="1715"/>
            <ac:picMk id="55" creationId="{8949BDD1-2918-4A15-97B5-46AA812BFC63}"/>
          </ac:picMkLst>
        </pc:picChg>
        <pc:picChg chg="mod">
          <ac:chgData name="Hamlet Markarian" userId="4926d2b407f31d77" providerId="LiveId" clId="{1C057F98-2CC4-49E3-A2E2-A804BE88845B}" dt="2021-05-06T09:32:25.047" v="3985"/>
          <ac:picMkLst>
            <pc:docMk/>
            <pc:sldMk cId="457929554" sldId="1715"/>
            <ac:picMk id="59" creationId="{B9526696-E983-4EDA-8A8C-E710C71CB59C}"/>
          </ac:picMkLst>
        </pc:picChg>
        <pc:picChg chg="add mod ord">
          <ac:chgData name="Hamlet Markarian" userId="4926d2b407f31d77" providerId="LiveId" clId="{1C057F98-2CC4-49E3-A2E2-A804BE88845B}" dt="2021-05-06T09:32:25.047" v="3985"/>
          <ac:picMkLst>
            <pc:docMk/>
            <pc:sldMk cId="457929554" sldId="1715"/>
            <ac:picMk id="60" creationId="{810821F5-E84B-4009-8979-1B2D13DACE06}"/>
          </ac:picMkLst>
        </pc:picChg>
        <pc:picChg chg="mod">
          <ac:chgData name="Hamlet Markarian" userId="4926d2b407f31d77" providerId="LiveId" clId="{1C057F98-2CC4-49E3-A2E2-A804BE88845B}" dt="2021-05-06T09:32:25.047" v="3985"/>
          <ac:picMkLst>
            <pc:docMk/>
            <pc:sldMk cId="457929554" sldId="1715"/>
            <ac:picMk id="63" creationId="{42E5420B-3090-4C28-A5A9-60807EFF2A15}"/>
          </ac:picMkLst>
        </pc:picChg>
        <pc:picChg chg="del">
          <ac:chgData name="Hamlet Markarian" userId="4926d2b407f31d77" providerId="LiveId" clId="{1C057F98-2CC4-49E3-A2E2-A804BE88845B}" dt="2021-05-05T22:05:49.522" v="2563" actId="478"/>
          <ac:picMkLst>
            <pc:docMk/>
            <pc:sldMk cId="457929554" sldId="1715"/>
            <ac:picMk id="111" creationId="{389CEA1A-1412-4938-BD7C-BC6CA6F08ADB}"/>
          </ac:picMkLst>
        </pc:picChg>
        <pc:cxnChg chg="add mod">
          <ac:chgData name="Hamlet Markarian" userId="4926d2b407f31d77" providerId="LiveId" clId="{1C057F98-2CC4-49E3-A2E2-A804BE88845B}" dt="2021-05-06T09:32:25.047" v="3985"/>
          <ac:cxnSpMkLst>
            <pc:docMk/>
            <pc:sldMk cId="457929554" sldId="1715"/>
            <ac:cxnSpMk id="45" creationId="{1DB43F84-1387-4DFD-978F-600B57122773}"/>
          </ac:cxnSpMkLst>
        </pc:cxnChg>
      </pc:sldChg>
      <pc:sldChg chg="addSp delSp modSp add mod">
        <pc:chgData name="Hamlet Markarian" userId="4926d2b407f31d77" providerId="LiveId" clId="{1C057F98-2CC4-49E3-A2E2-A804BE88845B}" dt="2021-05-06T09:32:25.047" v="3985"/>
        <pc:sldMkLst>
          <pc:docMk/>
          <pc:sldMk cId="569570153" sldId="1716"/>
        </pc:sldMkLst>
        <pc:spChg chg="mod">
          <ac:chgData name="Hamlet Markarian" userId="4926d2b407f31d77" providerId="LiveId" clId="{1C057F98-2CC4-49E3-A2E2-A804BE88845B}" dt="2021-05-06T09:32:25.047" v="3985"/>
          <ac:spMkLst>
            <pc:docMk/>
            <pc:sldMk cId="569570153" sldId="1716"/>
            <ac:spMk id="5" creationId="{BC01E833-A438-4C2A-AF28-2B402D7F80E5}"/>
          </ac:spMkLst>
        </pc:spChg>
        <pc:spChg chg="add mod">
          <ac:chgData name="Hamlet Markarian" userId="4926d2b407f31d77" providerId="LiveId" clId="{1C057F98-2CC4-49E3-A2E2-A804BE88845B}" dt="2021-05-06T09:32:25.047" v="3985"/>
          <ac:spMkLst>
            <pc:docMk/>
            <pc:sldMk cId="569570153" sldId="1716"/>
            <ac:spMk id="31" creationId="{79694AD7-7EB3-457F-8E49-F1E6F91E6E0C}"/>
          </ac:spMkLst>
        </pc:spChg>
        <pc:spChg chg="del">
          <ac:chgData name="Hamlet Markarian" userId="4926d2b407f31d77" providerId="LiveId" clId="{1C057F98-2CC4-49E3-A2E2-A804BE88845B}" dt="2021-05-05T22:08:41.027" v="2595" actId="478"/>
          <ac:spMkLst>
            <pc:docMk/>
            <pc:sldMk cId="569570153" sldId="1716"/>
            <ac:spMk id="32" creationId="{A6EB36C0-A447-44C4-A007-800C6386A29D}"/>
          </ac:spMkLst>
        </pc:spChg>
        <pc:spChg chg="del">
          <ac:chgData name="Hamlet Markarian" userId="4926d2b407f31d77" providerId="LiveId" clId="{1C057F98-2CC4-49E3-A2E2-A804BE88845B}" dt="2021-05-05T22:08:41.027" v="2595" actId="478"/>
          <ac:spMkLst>
            <pc:docMk/>
            <pc:sldMk cId="569570153" sldId="1716"/>
            <ac:spMk id="33" creationId="{B47623E1-16A0-4C07-82DE-5DC71DF5C0DF}"/>
          </ac:spMkLst>
        </pc:spChg>
        <pc:spChg chg="mod">
          <ac:chgData name="Hamlet Markarian" userId="4926d2b407f31d77" providerId="LiveId" clId="{1C057F98-2CC4-49E3-A2E2-A804BE88845B}" dt="2021-05-06T09:32:25.047" v="3985"/>
          <ac:spMkLst>
            <pc:docMk/>
            <pc:sldMk cId="569570153" sldId="1716"/>
            <ac:spMk id="35" creationId="{0F9A0D7E-7FCF-48DF-BAE9-C32DF98CD62E}"/>
          </ac:spMkLst>
        </pc:spChg>
        <pc:spChg chg="mod">
          <ac:chgData name="Hamlet Markarian" userId="4926d2b407f31d77" providerId="LiveId" clId="{1C057F98-2CC4-49E3-A2E2-A804BE88845B}" dt="2021-05-06T09:32:25.047" v="3985"/>
          <ac:spMkLst>
            <pc:docMk/>
            <pc:sldMk cId="569570153" sldId="1716"/>
            <ac:spMk id="36" creationId="{1968768D-6339-4F5B-BEA1-B14758316542}"/>
          </ac:spMkLst>
        </pc:spChg>
        <pc:spChg chg="mod">
          <ac:chgData name="Hamlet Markarian" userId="4926d2b407f31d77" providerId="LiveId" clId="{1C057F98-2CC4-49E3-A2E2-A804BE88845B}" dt="2021-05-06T09:32:25.047" v="3985"/>
          <ac:spMkLst>
            <pc:docMk/>
            <pc:sldMk cId="569570153" sldId="1716"/>
            <ac:spMk id="37" creationId="{D00EE6FC-9BEE-4094-AF77-930CBC86E46A}"/>
          </ac:spMkLst>
        </pc:spChg>
        <pc:spChg chg="mod">
          <ac:chgData name="Hamlet Markarian" userId="4926d2b407f31d77" providerId="LiveId" clId="{1C057F98-2CC4-49E3-A2E2-A804BE88845B}" dt="2021-05-06T09:32:25.047" v="3985"/>
          <ac:spMkLst>
            <pc:docMk/>
            <pc:sldMk cId="569570153" sldId="1716"/>
            <ac:spMk id="38" creationId="{E3EDC7FE-AAA2-41C2-8108-57A0FA8ADF4A}"/>
          </ac:spMkLst>
        </pc:spChg>
        <pc:spChg chg="mod">
          <ac:chgData name="Hamlet Markarian" userId="4926d2b407f31d77" providerId="LiveId" clId="{1C057F98-2CC4-49E3-A2E2-A804BE88845B}" dt="2021-05-06T09:32:25.047" v="3985"/>
          <ac:spMkLst>
            <pc:docMk/>
            <pc:sldMk cId="569570153" sldId="1716"/>
            <ac:spMk id="39" creationId="{3B13F559-20C8-4B24-A0FF-2A57318C2A51}"/>
          </ac:spMkLst>
        </pc:spChg>
        <pc:spChg chg="mod">
          <ac:chgData name="Hamlet Markarian" userId="4926d2b407f31d77" providerId="LiveId" clId="{1C057F98-2CC4-49E3-A2E2-A804BE88845B}" dt="2021-05-06T09:32:25.047" v="3985"/>
          <ac:spMkLst>
            <pc:docMk/>
            <pc:sldMk cId="569570153" sldId="1716"/>
            <ac:spMk id="40" creationId="{0CC46578-DA7F-4BB8-9868-87C76AF7AD9E}"/>
          </ac:spMkLst>
        </pc:spChg>
        <pc:spChg chg="del">
          <ac:chgData name="Hamlet Markarian" userId="4926d2b407f31d77" providerId="LiveId" clId="{1C057F98-2CC4-49E3-A2E2-A804BE88845B}" dt="2021-05-05T22:08:41.027" v="2595" actId="478"/>
          <ac:spMkLst>
            <pc:docMk/>
            <pc:sldMk cId="569570153" sldId="1716"/>
            <ac:spMk id="41" creationId="{F889A4E5-BE48-462C-8BFF-C9736808E249}"/>
          </ac:spMkLst>
        </pc:spChg>
        <pc:spChg chg="del">
          <ac:chgData name="Hamlet Markarian" userId="4926d2b407f31d77" providerId="LiveId" clId="{1C057F98-2CC4-49E3-A2E2-A804BE88845B}" dt="2021-05-05T22:08:41.027" v="2595" actId="478"/>
          <ac:spMkLst>
            <pc:docMk/>
            <pc:sldMk cId="569570153" sldId="1716"/>
            <ac:spMk id="42" creationId="{1FF09CEA-15CC-4F54-8DF6-95BCCDCB32E9}"/>
          </ac:spMkLst>
        </pc:spChg>
        <pc:spChg chg="del">
          <ac:chgData name="Hamlet Markarian" userId="4926d2b407f31d77" providerId="LiveId" clId="{1C057F98-2CC4-49E3-A2E2-A804BE88845B}" dt="2021-05-05T22:08:41.027" v="2595" actId="478"/>
          <ac:spMkLst>
            <pc:docMk/>
            <pc:sldMk cId="569570153" sldId="1716"/>
            <ac:spMk id="43" creationId="{51A477A9-A33B-42D3-88F6-A12CC46781B9}"/>
          </ac:spMkLst>
        </pc:spChg>
        <pc:spChg chg="del">
          <ac:chgData name="Hamlet Markarian" userId="4926d2b407f31d77" providerId="LiveId" clId="{1C057F98-2CC4-49E3-A2E2-A804BE88845B}" dt="2021-05-05T22:08:41.027" v="2595" actId="478"/>
          <ac:spMkLst>
            <pc:docMk/>
            <pc:sldMk cId="569570153" sldId="1716"/>
            <ac:spMk id="44" creationId="{2E5B7340-39C3-4B7F-96F2-5CC93C0642B3}"/>
          </ac:spMkLst>
        </pc:spChg>
        <pc:spChg chg="del">
          <ac:chgData name="Hamlet Markarian" userId="4926d2b407f31d77" providerId="LiveId" clId="{1C057F98-2CC4-49E3-A2E2-A804BE88845B}" dt="2021-05-05T22:08:41.027" v="2595" actId="478"/>
          <ac:spMkLst>
            <pc:docMk/>
            <pc:sldMk cId="569570153" sldId="1716"/>
            <ac:spMk id="46" creationId="{20C4CD67-CA67-4873-BD16-5C742ACDBE4F}"/>
          </ac:spMkLst>
        </pc:spChg>
        <pc:spChg chg="del">
          <ac:chgData name="Hamlet Markarian" userId="4926d2b407f31d77" providerId="LiveId" clId="{1C057F98-2CC4-49E3-A2E2-A804BE88845B}" dt="2021-05-05T22:08:41.027" v="2595" actId="478"/>
          <ac:spMkLst>
            <pc:docMk/>
            <pc:sldMk cId="569570153" sldId="1716"/>
            <ac:spMk id="47" creationId="{F8F7F5F6-0443-404C-BA51-91E135CB3370}"/>
          </ac:spMkLst>
        </pc:spChg>
        <pc:spChg chg="del">
          <ac:chgData name="Hamlet Markarian" userId="4926d2b407f31d77" providerId="LiveId" clId="{1C057F98-2CC4-49E3-A2E2-A804BE88845B}" dt="2021-05-05T22:08:41.027" v="2595" actId="478"/>
          <ac:spMkLst>
            <pc:docMk/>
            <pc:sldMk cId="569570153" sldId="1716"/>
            <ac:spMk id="48" creationId="{1B575773-D7A5-4865-A9AD-6225C1526514}"/>
          </ac:spMkLst>
        </pc:spChg>
        <pc:spChg chg="del">
          <ac:chgData name="Hamlet Markarian" userId="4926d2b407f31d77" providerId="LiveId" clId="{1C057F98-2CC4-49E3-A2E2-A804BE88845B}" dt="2021-05-05T22:08:41.027" v="2595" actId="478"/>
          <ac:spMkLst>
            <pc:docMk/>
            <pc:sldMk cId="569570153" sldId="1716"/>
            <ac:spMk id="49" creationId="{44F5BC2F-252B-400E-A1EA-A5A143CE8DE5}"/>
          </ac:spMkLst>
        </pc:spChg>
        <pc:spChg chg="del">
          <ac:chgData name="Hamlet Markarian" userId="4926d2b407f31d77" providerId="LiveId" clId="{1C057F98-2CC4-49E3-A2E2-A804BE88845B}" dt="2021-05-05T22:08:41.027" v="2595" actId="478"/>
          <ac:spMkLst>
            <pc:docMk/>
            <pc:sldMk cId="569570153" sldId="1716"/>
            <ac:spMk id="50" creationId="{A7F3F99C-3A44-4FF3-9DA4-D29148956A5A}"/>
          </ac:spMkLst>
        </pc:spChg>
        <pc:spChg chg="del">
          <ac:chgData name="Hamlet Markarian" userId="4926d2b407f31d77" providerId="LiveId" clId="{1C057F98-2CC4-49E3-A2E2-A804BE88845B}" dt="2021-05-05T22:08:41.027" v="2595" actId="478"/>
          <ac:spMkLst>
            <pc:docMk/>
            <pc:sldMk cId="569570153" sldId="1716"/>
            <ac:spMk id="51" creationId="{6FD5FA3D-B17F-45FC-90FA-DFE46DD9D23B}"/>
          </ac:spMkLst>
        </pc:spChg>
        <pc:spChg chg="del">
          <ac:chgData name="Hamlet Markarian" userId="4926d2b407f31d77" providerId="LiveId" clId="{1C057F98-2CC4-49E3-A2E2-A804BE88845B}" dt="2021-05-05T22:08:41.746" v="2596" actId="478"/>
          <ac:spMkLst>
            <pc:docMk/>
            <pc:sldMk cId="569570153" sldId="1716"/>
            <ac:spMk id="52" creationId="{ED0CC60D-17FE-4C54-ACC4-B0895EF9009A}"/>
          </ac:spMkLst>
        </pc:spChg>
        <pc:spChg chg="del">
          <ac:chgData name="Hamlet Markarian" userId="4926d2b407f31d77" providerId="LiveId" clId="{1C057F98-2CC4-49E3-A2E2-A804BE88845B}" dt="2021-05-05T22:08:41.027" v="2595" actId="478"/>
          <ac:spMkLst>
            <pc:docMk/>
            <pc:sldMk cId="569570153" sldId="1716"/>
            <ac:spMk id="53" creationId="{2B36CBA4-47B5-4438-95B6-7C72ECD455BD}"/>
          </ac:spMkLst>
        </pc:spChg>
        <pc:spChg chg="del">
          <ac:chgData name="Hamlet Markarian" userId="4926d2b407f31d77" providerId="LiveId" clId="{1C057F98-2CC4-49E3-A2E2-A804BE88845B}" dt="2021-05-05T22:08:41.027" v="2595" actId="478"/>
          <ac:spMkLst>
            <pc:docMk/>
            <pc:sldMk cId="569570153" sldId="1716"/>
            <ac:spMk id="54" creationId="{30438EE4-E6A5-40E2-AB1F-15591A13947D}"/>
          </ac:spMkLst>
        </pc:spChg>
        <pc:spChg chg="del">
          <ac:chgData name="Hamlet Markarian" userId="4926d2b407f31d77" providerId="LiveId" clId="{1C057F98-2CC4-49E3-A2E2-A804BE88845B}" dt="2021-05-05T22:08:41.027" v="2595" actId="478"/>
          <ac:spMkLst>
            <pc:docMk/>
            <pc:sldMk cId="569570153" sldId="1716"/>
            <ac:spMk id="56" creationId="{E7417CBB-6440-4027-8CD7-8069277E60A6}"/>
          </ac:spMkLst>
        </pc:spChg>
        <pc:spChg chg="mod">
          <ac:chgData name="Hamlet Markarian" userId="4926d2b407f31d77" providerId="LiveId" clId="{1C057F98-2CC4-49E3-A2E2-A804BE88845B}" dt="2021-05-06T09:32:25.047" v="3985"/>
          <ac:spMkLst>
            <pc:docMk/>
            <pc:sldMk cId="569570153" sldId="1716"/>
            <ac:spMk id="57" creationId="{B79FE3FB-DDD9-4C52-A866-E3982D872286}"/>
          </ac:spMkLst>
        </pc:spChg>
        <pc:spChg chg="add mod">
          <ac:chgData name="Hamlet Markarian" userId="4926d2b407f31d77" providerId="LiveId" clId="{1C057F98-2CC4-49E3-A2E2-A804BE88845B}" dt="2021-05-06T09:32:25.047" v="3985"/>
          <ac:spMkLst>
            <pc:docMk/>
            <pc:sldMk cId="569570153" sldId="1716"/>
            <ac:spMk id="58" creationId="{4422D9A8-E15E-4549-8A94-1C82C3D692C6}"/>
          </ac:spMkLst>
        </pc:spChg>
        <pc:spChg chg="add mod">
          <ac:chgData name="Hamlet Markarian" userId="4926d2b407f31d77" providerId="LiveId" clId="{1C057F98-2CC4-49E3-A2E2-A804BE88845B}" dt="2021-05-06T09:32:25.047" v="3985"/>
          <ac:spMkLst>
            <pc:docMk/>
            <pc:sldMk cId="569570153" sldId="1716"/>
            <ac:spMk id="60" creationId="{F6473CF6-5FFE-49C3-901C-D2BA35225125}"/>
          </ac:spMkLst>
        </pc:spChg>
        <pc:spChg chg="add mod">
          <ac:chgData name="Hamlet Markarian" userId="4926d2b407f31d77" providerId="LiveId" clId="{1C057F98-2CC4-49E3-A2E2-A804BE88845B}" dt="2021-05-06T09:32:25.047" v="3985"/>
          <ac:spMkLst>
            <pc:docMk/>
            <pc:sldMk cId="569570153" sldId="1716"/>
            <ac:spMk id="61" creationId="{8EB00B41-2890-4D4E-9084-A70A3B0FCFE3}"/>
          </ac:spMkLst>
        </pc:spChg>
        <pc:spChg chg="add mod">
          <ac:chgData name="Hamlet Markarian" userId="4926d2b407f31d77" providerId="LiveId" clId="{1C057F98-2CC4-49E3-A2E2-A804BE88845B}" dt="2021-05-06T09:32:25.047" v="3985"/>
          <ac:spMkLst>
            <pc:docMk/>
            <pc:sldMk cId="569570153" sldId="1716"/>
            <ac:spMk id="62" creationId="{2DF01915-655B-47CA-916B-FA209A325F90}"/>
          </ac:spMkLst>
        </pc:spChg>
        <pc:spChg chg="add mod">
          <ac:chgData name="Hamlet Markarian" userId="4926d2b407f31d77" providerId="LiveId" clId="{1C057F98-2CC4-49E3-A2E2-A804BE88845B}" dt="2021-05-06T09:32:25.047" v="3985"/>
          <ac:spMkLst>
            <pc:docMk/>
            <pc:sldMk cId="569570153" sldId="1716"/>
            <ac:spMk id="64" creationId="{BFEFBFAA-48C8-468D-AA8D-423963C960F6}"/>
          </ac:spMkLst>
        </pc:spChg>
        <pc:spChg chg="add mod">
          <ac:chgData name="Hamlet Markarian" userId="4926d2b407f31d77" providerId="LiveId" clId="{1C057F98-2CC4-49E3-A2E2-A804BE88845B}" dt="2021-05-06T09:32:25.047" v="3985"/>
          <ac:spMkLst>
            <pc:docMk/>
            <pc:sldMk cId="569570153" sldId="1716"/>
            <ac:spMk id="67" creationId="{ED6D9A5D-1935-41AB-B120-448B6E86ADE4}"/>
          </ac:spMkLst>
        </pc:spChg>
        <pc:spChg chg="add mod">
          <ac:chgData name="Hamlet Markarian" userId="4926d2b407f31d77" providerId="LiveId" clId="{1C057F98-2CC4-49E3-A2E2-A804BE88845B}" dt="2021-05-06T09:32:25.047" v="3985"/>
          <ac:spMkLst>
            <pc:docMk/>
            <pc:sldMk cId="569570153" sldId="1716"/>
            <ac:spMk id="68" creationId="{4B80CFE5-5541-4F9A-9711-7E34851A0264}"/>
          </ac:spMkLst>
        </pc:spChg>
        <pc:spChg chg="add mod">
          <ac:chgData name="Hamlet Markarian" userId="4926d2b407f31d77" providerId="LiveId" clId="{1C057F98-2CC4-49E3-A2E2-A804BE88845B}" dt="2021-05-06T09:32:25.047" v="3985"/>
          <ac:spMkLst>
            <pc:docMk/>
            <pc:sldMk cId="569570153" sldId="1716"/>
            <ac:spMk id="69" creationId="{257DCD90-DF63-455D-AAB9-D2264E3581C9}"/>
          </ac:spMkLst>
        </pc:spChg>
        <pc:spChg chg="add mod">
          <ac:chgData name="Hamlet Markarian" userId="4926d2b407f31d77" providerId="LiveId" clId="{1C057F98-2CC4-49E3-A2E2-A804BE88845B}" dt="2021-05-06T09:32:25.047" v="3985"/>
          <ac:spMkLst>
            <pc:docMk/>
            <pc:sldMk cId="569570153" sldId="1716"/>
            <ac:spMk id="70" creationId="{37CC11F3-4903-40C7-8C3B-AF543C8BAB62}"/>
          </ac:spMkLst>
        </pc:spChg>
        <pc:spChg chg="add mod">
          <ac:chgData name="Hamlet Markarian" userId="4926d2b407f31d77" providerId="LiveId" clId="{1C057F98-2CC4-49E3-A2E2-A804BE88845B}" dt="2021-05-06T09:32:25.047" v="3985"/>
          <ac:spMkLst>
            <pc:docMk/>
            <pc:sldMk cId="569570153" sldId="1716"/>
            <ac:spMk id="71" creationId="{220419F0-E631-44A5-935E-7E03B88AACCC}"/>
          </ac:spMkLst>
        </pc:spChg>
        <pc:spChg chg="add mod">
          <ac:chgData name="Hamlet Markarian" userId="4926d2b407f31d77" providerId="LiveId" clId="{1C057F98-2CC4-49E3-A2E2-A804BE88845B}" dt="2021-05-06T09:32:25.047" v="3985"/>
          <ac:spMkLst>
            <pc:docMk/>
            <pc:sldMk cId="569570153" sldId="1716"/>
            <ac:spMk id="72" creationId="{CD2B1D4C-967F-410F-849D-577996C501A4}"/>
          </ac:spMkLst>
        </pc:spChg>
        <pc:spChg chg="add mod">
          <ac:chgData name="Hamlet Markarian" userId="4926d2b407f31d77" providerId="LiveId" clId="{1C057F98-2CC4-49E3-A2E2-A804BE88845B}" dt="2021-05-06T09:32:25.047" v="3985"/>
          <ac:spMkLst>
            <pc:docMk/>
            <pc:sldMk cId="569570153" sldId="1716"/>
            <ac:spMk id="73" creationId="{04E39931-45A2-41CA-B4D6-D569669B5727}"/>
          </ac:spMkLst>
        </pc:spChg>
        <pc:spChg chg="add mod">
          <ac:chgData name="Hamlet Markarian" userId="4926d2b407f31d77" providerId="LiveId" clId="{1C057F98-2CC4-49E3-A2E2-A804BE88845B}" dt="2021-05-06T09:32:25.047" v="3985"/>
          <ac:spMkLst>
            <pc:docMk/>
            <pc:sldMk cId="569570153" sldId="1716"/>
            <ac:spMk id="74" creationId="{ADD5F93C-5A72-49FA-9896-D932D441EF5F}"/>
          </ac:spMkLst>
        </pc:spChg>
        <pc:spChg chg="add mod">
          <ac:chgData name="Hamlet Markarian" userId="4926d2b407f31d77" providerId="LiveId" clId="{1C057F98-2CC4-49E3-A2E2-A804BE88845B}" dt="2021-05-06T09:32:25.047" v="3985"/>
          <ac:spMkLst>
            <pc:docMk/>
            <pc:sldMk cId="569570153" sldId="1716"/>
            <ac:spMk id="75" creationId="{9AEE5A9C-8092-496A-81A7-0C891B1881BD}"/>
          </ac:spMkLst>
        </pc:spChg>
        <pc:spChg chg="add mod ord">
          <ac:chgData name="Hamlet Markarian" userId="4926d2b407f31d77" providerId="LiveId" clId="{1C057F98-2CC4-49E3-A2E2-A804BE88845B}" dt="2021-05-06T09:32:25.047" v="3985"/>
          <ac:spMkLst>
            <pc:docMk/>
            <pc:sldMk cId="569570153" sldId="1716"/>
            <ac:spMk id="76" creationId="{CBB8EB16-094A-4601-8698-3FA793DB6A6B}"/>
          </ac:spMkLst>
        </pc:spChg>
        <pc:spChg chg="add mod">
          <ac:chgData name="Hamlet Markarian" userId="4926d2b407f31d77" providerId="LiveId" clId="{1C057F98-2CC4-49E3-A2E2-A804BE88845B}" dt="2021-05-06T09:32:25.047" v="3985"/>
          <ac:spMkLst>
            <pc:docMk/>
            <pc:sldMk cId="569570153" sldId="1716"/>
            <ac:spMk id="78" creationId="{C4248176-1DB8-492E-9698-DBEBB7E01A65}"/>
          </ac:spMkLst>
        </pc:spChg>
        <pc:grpChg chg="mod">
          <ac:chgData name="Hamlet Markarian" userId="4926d2b407f31d77" providerId="LiveId" clId="{1C057F98-2CC4-49E3-A2E2-A804BE88845B}" dt="2021-05-06T09:32:25.047" v="3985"/>
          <ac:grpSpMkLst>
            <pc:docMk/>
            <pc:sldMk cId="569570153" sldId="1716"/>
            <ac:grpSpMk id="34" creationId="{3FAD39AD-7134-47BF-BA71-B931D44C32CA}"/>
          </ac:grpSpMkLst>
        </pc:grpChg>
        <pc:picChg chg="mod">
          <ac:chgData name="Hamlet Markarian" userId="4926d2b407f31d77" providerId="LiveId" clId="{1C057F98-2CC4-49E3-A2E2-A804BE88845B}" dt="2021-05-06T09:32:25.047" v="3985"/>
          <ac:picMkLst>
            <pc:docMk/>
            <pc:sldMk cId="569570153" sldId="1716"/>
            <ac:picMk id="55" creationId="{8949BDD1-2918-4A15-97B5-46AA812BFC63}"/>
          </ac:picMkLst>
        </pc:picChg>
        <pc:picChg chg="mod">
          <ac:chgData name="Hamlet Markarian" userId="4926d2b407f31d77" providerId="LiveId" clId="{1C057F98-2CC4-49E3-A2E2-A804BE88845B}" dt="2021-05-06T09:32:25.047" v="3985"/>
          <ac:picMkLst>
            <pc:docMk/>
            <pc:sldMk cId="569570153" sldId="1716"/>
            <ac:picMk id="59" creationId="{B9526696-E983-4EDA-8A8C-E710C71CB59C}"/>
          </ac:picMkLst>
        </pc:picChg>
        <pc:picChg chg="mod">
          <ac:chgData name="Hamlet Markarian" userId="4926d2b407f31d77" providerId="LiveId" clId="{1C057F98-2CC4-49E3-A2E2-A804BE88845B}" dt="2021-05-06T09:32:25.047" v="3985"/>
          <ac:picMkLst>
            <pc:docMk/>
            <pc:sldMk cId="569570153" sldId="1716"/>
            <ac:picMk id="63" creationId="{42E5420B-3090-4C28-A5A9-60807EFF2A15}"/>
          </ac:picMkLst>
        </pc:picChg>
        <pc:picChg chg="add mod">
          <ac:chgData name="Hamlet Markarian" userId="4926d2b407f31d77" providerId="LiveId" clId="{1C057F98-2CC4-49E3-A2E2-A804BE88845B}" dt="2021-05-06T09:32:25.047" v="3985"/>
          <ac:picMkLst>
            <pc:docMk/>
            <pc:sldMk cId="569570153" sldId="1716"/>
            <ac:picMk id="77" creationId="{B1853394-0E6D-44B6-8CF3-741FF3A895C2}"/>
          </ac:picMkLst>
        </pc:picChg>
        <pc:cxnChg chg="del">
          <ac:chgData name="Hamlet Markarian" userId="4926d2b407f31d77" providerId="LiveId" clId="{1C057F98-2CC4-49E3-A2E2-A804BE88845B}" dt="2021-05-05T22:08:41.027" v="2595" actId="478"/>
          <ac:cxnSpMkLst>
            <pc:docMk/>
            <pc:sldMk cId="569570153" sldId="1716"/>
            <ac:cxnSpMk id="45" creationId="{1DB43F84-1387-4DFD-978F-600B57122773}"/>
          </ac:cxnSpMkLst>
        </pc:cxnChg>
        <pc:cxnChg chg="add mod">
          <ac:chgData name="Hamlet Markarian" userId="4926d2b407f31d77" providerId="LiveId" clId="{1C057F98-2CC4-49E3-A2E2-A804BE88845B}" dt="2021-05-06T09:32:25.047" v="3985"/>
          <ac:cxnSpMkLst>
            <pc:docMk/>
            <pc:sldMk cId="569570153" sldId="1716"/>
            <ac:cxnSpMk id="65" creationId="{FBDC89CF-9815-47E7-A39E-11F09B53E47F}"/>
          </ac:cxnSpMkLst>
        </pc:cxnChg>
        <pc:cxnChg chg="add mod">
          <ac:chgData name="Hamlet Markarian" userId="4926d2b407f31d77" providerId="LiveId" clId="{1C057F98-2CC4-49E3-A2E2-A804BE88845B}" dt="2021-05-06T09:32:25.047" v="3985"/>
          <ac:cxnSpMkLst>
            <pc:docMk/>
            <pc:sldMk cId="569570153" sldId="1716"/>
            <ac:cxnSpMk id="66" creationId="{D0F59D39-FFD1-4F6F-98A5-68A0A5678CA4}"/>
          </ac:cxnSpMkLst>
        </pc:cxnChg>
      </pc:sldChg>
      <pc:sldChg chg="addSp delSp modSp add mod">
        <pc:chgData name="Hamlet Markarian" userId="4926d2b407f31d77" providerId="LiveId" clId="{1C057F98-2CC4-49E3-A2E2-A804BE88845B}" dt="2021-05-06T09:32:25.047" v="3985"/>
        <pc:sldMkLst>
          <pc:docMk/>
          <pc:sldMk cId="1683007520" sldId="1717"/>
        </pc:sldMkLst>
        <pc:spChg chg="mod">
          <ac:chgData name="Hamlet Markarian" userId="4926d2b407f31d77" providerId="LiveId" clId="{1C057F98-2CC4-49E3-A2E2-A804BE88845B}" dt="2021-05-06T09:32:25.047" v="3985"/>
          <ac:spMkLst>
            <pc:docMk/>
            <pc:sldMk cId="1683007520" sldId="1717"/>
            <ac:spMk id="5" creationId="{BC01E833-A438-4C2A-AF28-2B402D7F80E5}"/>
          </ac:spMkLst>
        </pc:spChg>
        <pc:spChg chg="del">
          <ac:chgData name="Hamlet Markarian" userId="4926d2b407f31d77" providerId="LiveId" clId="{1C057F98-2CC4-49E3-A2E2-A804BE88845B}" dt="2021-05-05T22:12:21.939" v="2662" actId="478"/>
          <ac:spMkLst>
            <pc:docMk/>
            <pc:sldMk cId="1683007520" sldId="1717"/>
            <ac:spMk id="31" creationId="{79694AD7-7EB3-457F-8E49-F1E6F91E6E0C}"/>
          </ac:spMkLst>
        </pc:spChg>
        <pc:spChg chg="add mod">
          <ac:chgData name="Hamlet Markarian" userId="4926d2b407f31d77" providerId="LiveId" clId="{1C057F98-2CC4-49E3-A2E2-A804BE88845B}" dt="2021-05-06T09:32:25.047" v="3985"/>
          <ac:spMkLst>
            <pc:docMk/>
            <pc:sldMk cId="1683007520" sldId="1717"/>
            <ac:spMk id="33" creationId="{55909C6C-B7A9-4A92-9BB0-A32DCF329A8D}"/>
          </ac:spMkLst>
        </pc:spChg>
        <pc:spChg chg="mod">
          <ac:chgData name="Hamlet Markarian" userId="4926d2b407f31d77" providerId="LiveId" clId="{1C057F98-2CC4-49E3-A2E2-A804BE88845B}" dt="2021-05-06T09:32:25.047" v="3985"/>
          <ac:spMkLst>
            <pc:docMk/>
            <pc:sldMk cId="1683007520" sldId="1717"/>
            <ac:spMk id="35" creationId="{0F9A0D7E-7FCF-48DF-BAE9-C32DF98CD62E}"/>
          </ac:spMkLst>
        </pc:spChg>
        <pc:spChg chg="mod">
          <ac:chgData name="Hamlet Markarian" userId="4926d2b407f31d77" providerId="LiveId" clId="{1C057F98-2CC4-49E3-A2E2-A804BE88845B}" dt="2021-05-06T09:32:25.047" v="3985"/>
          <ac:spMkLst>
            <pc:docMk/>
            <pc:sldMk cId="1683007520" sldId="1717"/>
            <ac:spMk id="36" creationId="{1968768D-6339-4F5B-BEA1-B14758316542}"/>
          </ac:spMkLst>
        </pc:spChg>
        <pc:spChg chg="mod">
          <ac:chgData name="Hamlet Markarian" userId="4926d2b407f31d77" providerId="LiveId" clId="{1C057F98-2CC4-49E3-A2E2-A804BE88845B}" dt="2021-05-06T09:32:25.047" v="3985"/>
          <ac:spMkLst>
            <pc:docMk/>
            <pc:sldMk cId="1683007520" sldId="1717"/>
            <ac:spMk id="37" creationId="{D00EE6FC-9BEE-4094-AF77-930CBC86E46A}"/>
          </ac:spMkLst>
        </pc:spChg>
        <pc:spChg chg="mod">
          <ac:chgData name="Hamlet Markarian" userId="4926d2b407f31d77" providerId="LiveId" clId="{1C057F98-2CC4-49E3-A2E2-A804BE88845B}" dt="2021-05-06T09:32:25.047" v="3985"/>
          <ac:spMkLst>
            <pc:docMk/>
            <pc:sldMk cId="1683007520" sldId="1717"/>
            <ac:spMk id="38" creationId="{E3EDC7FE-AAA2-41C2-8108-57A0FA8ADF4A}"/>
          </ac:spMkLst>
        </pc:spChg>
        <pc:spChg chg="mod">
          <ac:chgData name="Hamlet Markarian" userId="4926d2b407f31d77" providerId="LiveId" clId="{1C057F98-2CC4-49E3-A2E2-A804BE88845B}" dt="2021-05-06T09:32:25.047" v="3985"/>
          <ac:spMkLst>
            <pc:docMk/>
            <pc:sldMk cId="1683007520" sldId="1717"/>
            <ac:spMk id="39" creationId="{3B13F559-20C8-4B24-A0FF-2A57318C2A51}"/>
          </ac:spMkLst>
        </pc:spChg>
        <pc:spChg chg="mod">
          <ac:chgData name="Hamlet Markarian" userId="4926d2b407f31d77" providerId="LiveId" clId="{1C057F98-2CC4-49E3-A2E2-A804BE88845B}" dt="2021-05-06T09:32:25.047" v="3985"/>
          <ac:spMkLst>
            <pc:docMk/>
            <pc:sldMk cId="1683007520" sldId="1717"/>
            <ac:spMk id="40" creationId="{0CC46578-DA7F-4BB8-9868-87C76AF7AD9E}"/>
          </ac:spMkLst>
        </pc:spChg>
        <pc:spChg chg="add mod">
          <ac:chgData name="Hamlet Markarian" userId="4926d2b407f31d77" providerId="LiveId" clId="{1C057F98-2CC4-49E3-A2E2-A804BE88845B}" dt="2021-05-06T09:32:25.047" v="3985"/>
          <ac:spMkLst>
            <pc:docMk/>
            <pc:sldMk cId="1683007520" sldId="1717"/>
            <ac:spMk id="41" creationId="{8E5D3E3C-C2AF-4FEB-BF42-C308429707B1}"/>
          </ac:spMkLst>
        </pc:spChg>
        <pc:spChg chg="add mod">
          <ac:chgData name="Hamlet Markarian" userId="4926d2b407f31d77" providerId="LiveId" clId="{1C057F98-2CC4-49E3-A2E2-A804BE88845B}" dt="2021-05-06T09:32:25.047" v="3985"/>
          <ac:spMkLst>
            <pc:docMk/>
            <pc:sldMk cId="1683007520" sldId="1717"/>
            <ac:spMk id="42" creationId="{A31D80E4-FCF1-475D-9AEF-1D8D1AD37E51}"/>
          </ac:spMkLst>
        </pc:spChg>
        <pc:spChg chg="add mod">
          <ac:chgData name="Hamlet Markarian" userId="4926d2b407f31d77" providerId="LiveId" clId="{1C057F98-2CC4-49E3-A2E2-A804BE88845B}" dt="2021-05-06T09:32:25.047" v="3985"/>
          <ac:spMkLst>
            <pc:docMk/>
            <pc:sldMk cId="1683007520" sldId="1717"/>
            <ac:spMk id="43" creationId="{762EA359-5E34-4AD1-BCB6-041E980476F1}"/>
          </ac:spMkLst>
        </pc:spChg>
        <pc:spChg chg="add mod">
          <ac:chgData name="Hamlet Markarian" userId="4926d2b407f31d77" providerId="LiveId" clId="{1C057F98-2CC4-49E3-A2E2-A804BE88845B}" dt="2021-05-06T09:32:25.047" v="3985"/>
          <ac:spMkLst>
            <pc:docMk/>
            <pc:sldMk cId="1683007520" sldId="1717"/>
            <ac:spMk id="44" creationId="{33208CC4-FE95-46D1-9AA3-C19A09D8DD3B}"/>
          </ac:spMkLst>
        </pc:spChg>
        <pc:spChg chg="add mod">
          <ac:chgData name="Hamlet Markarian" userId="4926d2b407f31d77" providerId="LiveId" clId="{1C057F98-2CC4-49E3-A2E2-A804BE88845B}" dt="2021-05-06T09:32:25.047" v="3985"/>
          <ac:spMkLst>
            <pc:docMk/>
            <pc:sldMk cId="1683007520" sldId="1717"/>
            <ac:spMk id="45" creationId="{378E36F4-BE47-46F4-9A01-D756106B0F4B}"/>
          </ac:spMkLst>
        </pc:spChg>
        <pc:spChg chg="add mod">
          <ac:chgData name="Hamlet Markarian" userId="4926d2b407f31d77" providerId="LiveId" clId="{1C057F98-2CC4-49E3-A2E2-A804BE88845B}" dt="2021-05-06T09:32:25.047" v="3985"/>
          <ac:spMkLst>
            <pc:docMk/>
            <pc:sldMk cId="1683007520" sldId="1717"/>
            <ac:spMk id="46" creationId="{6541DB1A-03E0-4EE0-A4F4-C5C28EDCF7A8}"/>
          </ac:spMkLst>
        </pc:spChg>
        <pc:spChg chg="add mod">
          <ac:chgData name="Hamlet Markarian" userId="4926d2b407f31d77" providerId="LiveId" clId="{1C057F98-2CC4-49E3-A2E2-A804BE88845B}" dt="2021-05-06T09:32:25.047" v="3985"/>
          <ac:spMkLst>
            <pc:docMk/>
            <pc:sldMk cId="1683007520" sldId="1717"/>
            <ac:spMk id="47" creationId="{93E98682-D88F-477A-8C60-3B979388F93B}"/>
          </ac:spMkLst>
        </pc:spChg>
        <pc:spChg chg="add mod">
          <ac:chgData name="Hamlet Markarian" userId="4926d2b407f31d77" providerId="LiveId" clId="{1C057F98-2CC4-49E3-A2E2-A804BE88845B}" dt="2021-05-06T09:32:25.047" v="3985"/>
          <ac:spMkLst>
            <pc:docMk/>
            <pc:sldMk cId="1683007520" sldId="1717"/>
            <ac:spMk id="48" creationId="{A7BD7F4C-E299-4AF6-8830-63CBA094D58D}"/>
          </ac:spMkLst>
        </pc:spChg>
        <pc:spChg chg="add mod">
          <ac:chgData name="Hamlet Markarian" userId="4926d2b407f31d77" providerId="LiveId" clId="{1C057F98-2CC4-49E3-A2E2-A804BE88845B}" dt="2021-05-06T09:32:25.047" v="3985"/>
          <ac:spMkLst>
            <pc:docMk/>
            <pc:sldMk cId="1683007520" sldId="1717"/>
            <ac:spMk id="49" creationId="{609E702C-0F74-4D84-BE4D-BB8C3121A925}"/>
          </ac:spMkLst>
        </pc:spChg>
        <pc:spChg chg="add mod">
          <ac:chgData name="Hamlet Markarian" userId="4926d2b407f31d77" providerId="LiveId" clId="{1C057F98-2CC4-49E3-A2E2-A804BE88845B}" dt="2021-05-06T09:32:25.047" v="3985"/>
          <ac:spMkLst>
            <pc:docMk/>
            <pc:sldMk cId="1683007520" sldId="1717"/>
            <ac:spMk id="50" creationId="{C7F295C9-78DD-4338-9F11-8D8A4EAED342}"/>
          </ac:spMkLst>
        </pc:spChg>
        <pc:spChg chg="mod">
          <ac:chgData name="Hamlet Markarian" userId="4926d2b407f31d77" providerId="LiveId" clId="{1C057F98-2CC4-49E3-A2E2-A804BE88845B}" dt="2021-05-06T09:32:25.047" v="3985"/>
          <ac:spMkLst>
            <pc:docMk/>
            <pc:sldMk cId="1683007520" sldId="1717"/>
            <ac:spMk id="57" creationId="{B79FE3FB-DDD9-4C52-A866-E3982D872286}"/>
          </ac:spMkLst>
        </pc:spChg>
        <pc:spChg chg="del">
          <ac:chgData name="Hamlet Markarian" userId="4926d2b407f31d77" providerId="LiveId" clId="{1C057F98-2CC4-49E3-A2E2-A804BE88845B}" dt="2021-05-05T22:12:21.106" v="2661" actId="478"/>
          <ac:spMkLst>
            <pc:docMk/>
            <pc:sldMk cId="1683007520" sldId="1717"/>
            <ac:spMk id="58" creationId="{4422D9A8-E15E-4549-8A94-1C82C3D692C6}"/>
          </ac:spMkLst>
        </pc:spChg>
        <pc:spChg chg="del">
          <ac:chgData name="Hamlet Markarian" userId="4926d2b407f31d77" providerId="LiveId" clId="{1C057F98-2CC4-49E3-A2E2-A804BE88845B}" dt="2021-05-05T22:12:21.106" v="2661" actId="478"/>
          <ac:spMkLst>
            <pc:docMk/>
            <pc:sldMk cId="1683007520" sldId="1717"/>
            <ac:spMk id="60" creationId="{F6473CF6-5FFE-49C3-901C-D2BA35225125}"/>
          </ac:spMkLst>
        </pc:spChg>
        <pc:spChg chg="del">
          <ac:chgData name="Hamlet Markarian" userId="4926d2b407f31d77" providerId="LiveId" clId="{1C057F98-2CC4-49E3-A2E2-A804BE88845B}" dt="2021-05-05T22:12:21.106" v="2661" actId="478"/>
          <ac:spMkLst>
            <pc:docMk/>
            <pc:sldMk cId="1683007520" sldId="1717"/>
            <ac:spMk id="61" creationId="{8EB00B41-2890-4D4E-9084-A70A3B0FCFE3}"/>
          </ac:spMkLst>
        </pc:spChg>
        <pc:spChg chg="del">
          <ac:chgData name="Hamlet Markarian" userId="4926d2b407f31d77" providerId="LiveId" clId="{1C057F98-2CC4-49E3-A2E2-A804BE88845B}" dt="2021-05-05T22:12:21.106" v="2661" actId="478"/>
          <ac:spMkLst>
            <pc:docMk/>
            <pc:sldMk cId="1683007520" sldId="1717"/>
            <ac:spMk id="62" creationId="{2DF01915-655B-47CA-916B-FA209A325F90}"/>
          </ac:spMkLst>
        </pc:spChg>
        <pc:spChg chg="del">
          <ac:chgData name="Hamlet Markarian" userId="4926d2b407f31d77" providerId="LiveId" clId="{1C057F98-2CC4-49E3-A2E2-A804BE88845B}" dt="2021-05-05T22:12:21.106" v="2661" actId="478"/>
          <ac:spMkLst>
            <pc:docMk/>
            <pc:sldMk cId="1683007520" sldId="1717"/>
            <ac:spMk id="64" creationId="{BFEFBFAA-48C8-468D-AA8D-423963C960F6}"/>
          </ac:spMkLst>
        </pc:spChg>
        <pc:spChg chg="del">
          <ac:chgData name="Hamlet Markarian" userId="4926d2b407f31d77" providerId="LiveId" clId="{1C057F98-2CC4-49E3-A2E2-A804BE88845B}" dt="2021-05-05T22:12:21.106" v="2661" actId="478"/>
          <ac:spMkLst>
            <pc:docMk/>
            <pc:sldMk cId="1683007520" sldId="1717"/>
            <ac:spMk id="67" creationId="{ED6D9A5D-1935-41AB-B120-448B6E86ADE4}"/>
          </ac:spMkLst>
        </pc:spChg>
        <pc:spChg chg="del">
          <ac:chgData name="Hamlet Markarian" userId="4926d2b407f31d77" providerId="LiveId" clId="{1C057F98-2CC4-49E3-A2E2-A804BE88845B}" dt="2021-05-05T22:12:21.106" v="2661" actId="478"/>
          <ac:spMkLst>
            <pc:docMk/>
            <pc:sldMk cId="1683007520" sldId="1717"/>
            <ac:spMk id="68" creationId="{4B80CFE5-5541-4F9A-9711-7E34851A0264}"/>
          </ac:spMkLst>
        </pc:spChg>
        <pc:spChg chg="del">
          <ac:chgData name="Hamlet Markarian" userId="4926d2b407f31d77" providerId="LiveId" clId="{1C057F98-2CC4-49E3-A2E2-A804BE88845B}" dt="2021-05-05T22:12:21.106" v="2661" actId="478"/>
          <ac:spMkLst>
            <pc:docMk/>
            <pc:sldMk cId="1683007520" sldId="1717"/>
            <ac:spMk id="69" creationId="{257DCD90-DF63-455D-AAB9-D2264E3581C9}"/>
          </ac:spMkLst>
        </pc:spChg>
        <pc:spChg chg="del">
          <ac:chgData name="Hamlet Markarian" userId="4926d2b407f31d77" providerId="LiveId" clId="{1C057F98-2CC4-49E3-A2E2-A804BE88845B}" dt="2021-05-05T22:12:21.106" v="2661" actId="478"/>
          <ac:spMkLst>
            <pc:docMk/>
            <pc:sldMk cId="1683007520" sldId="1717"/>
            <ac:spMk id="70" creationId="{37CC11F3-4903-40C7-8C3B-AF543C8BAB62}"/>
          </ac:spMkLst>
        </pc:spChg>
        <pc:spChg chg="del">
          <ac:chgData name="Hamlet Markarian" userId="4926d2b407f31d77" providerId="LiveId" clId="{1C057F98-2CC4-49E3-A2E2-A804BE88845B}" dt="2021-05-05T22:12:21.106" v="2661" actId="478"/>
          <ac:spMkLst>
            <pc:docMk/>
            <pc:sldMk cId="1683007520" sldId="1717"/>
            <ac:spMk id="71" creationId="{220419F0-E631-44A5-935E-7E03B88AACCC}"/>
          </ac:spMkLst>
        </pc:spChg>
        <pc:spChg chg="del">
          <ac:chgData name="Hamlet Markarian" userId="4926d2b407f31d77" providerId="LiveId" clId="{1C057F98-2CC4-49E3-A2E2-A804BE88845B}" dt="2021-05-05T22:12:21.106" v="2661" actId="478"/>
          <ac:spMkLst>
            <pc:docMk/>
            <pc:sldMk cId="1683007520" sldId="1717"/>
            <ac:spMk id="72" creationId="{CD2B1D4C-967F-410F-849D-577996C501A4}"/>
          </ac:spMkLst>
        </pc:spChg>
        <pc:spChg chg="del">
          <ac:chgData name="Hamlet Markarian" userId="4926d2b407f31d77" providerId="LiveId" clId="{1C057F98-2CC4-49E3-A2E2-A804BE88845B}" dt="2021-05-05T22:12:21.106" v="2661" actId="478"/>
          <ac:spMkLst>
            <pc:docMk/>
            <pc:sldMk cId="1683007520" sldId="1717"/>
            <ac:spMk id="73" creationId="{04E39931-45A2-41CA-B4D6-D569669B5727}"/>
          </ac:spMkLst>
        </pc:spChg>
        <pc:spChg chg="del">
          <ac:chgData name="Hamlet Markarian" userId="4926d2b407f31d77" providerId="LiveId" clId="{1C057F98-2CC4-49E3-A2E2-A804BE88845B}" dt="2021-05-05T22:12:21.106" v="2661" actId="478"/>
          <ac:spMkLst>
            <pc:docMk/>
            <pc:sldMk cId="1683007520" sldId="1717"/>
            <ac:spMk id="74" creationId="{ADD5F93C-5A72-49FA-9896-D932D441EF5F}"/>
          </ac:spMkLst>
        </pc:spChg>
        <pc:spChg chg="del">
          <ac:chgData name="Hamlet Markarian" userId="4926d2b407f31d77" providerId="LiveId" clId="{1C057F98-2CC4-49E3-A2E2-A804BE88845B}" dt="2021-05-05T22:12:21.106" v="2661" actId="478"/>
          <ac:spMkLst>
            <pc:docMk/>
            <pc:sldMk cId="1683007520" sldId="1717"/>
            <ac:spMk id="75" creationId="{9AEE5A9C-8092-496A-81A7-0C891B1881BD}"/>
          </ac:spMkLst>
        </pc:spChg>
        <pc:spChg chg="del">
          <ac:chgData name="Hamlet Markarian" userId="4926d2b407f31d77" providerId="LiveId" clId="{1C057F98-2CC4-49E3-A2E2-A804BE88845B}" dt="2021-05-05T22:12:22.707" v="2663" actId="478"/>
          <ac:spMkLst>
            <pc:docMk/>
            <pc:sldMk cId="1683007520" sldId="1717"/>
            <ac:spMk id="76" creationId="{CBB8EB16-094A-4601-8698-3FA793DB6A6B}"/>
          </ac:spMkLst>
        </pc:spChg>
        <pc:grpChg chg="mod">
          <ac:chgData name="Hamlet Markarian" userId="4926d2b407f31d77" providerId="LiveId" clId="{1C057F98-2CC4-49E3-A2E2-A804BE88845B}" dt="2021-05-06T09:32:25.047" v="3985"/>
          <ac:grpSpMkLst>
            <pc:docMk/>
            <pc:sldMk cId="1683007520" sldId="1717"/>
            <ac:grpSpMk id="34" creationId="{3FAD39AD-7134-47BF-BA71-B931D44C32CA}"/>
          </ac:grpSpMkLst>
        </pc:grpChg>
        <pc:picChg chg="mod">
          <ac:chgData name="Hamlet Markarian" userId="4926d2b407f31d77" providerId="LiveId" clId="{1C057F98-2CC4-49E3-A2E2-A804BE88845B}" dt="2021-05-06T09:32:25.047" v="3985"/>
          <ac:picMkLst>
            <pc:docMk/>
            <pc:sldMk cId="1683007520" sldId="1717"/>
            <ac:picMk id="55" creationId="{8949BDD1-2918-4A15-97B5-46AA812BFC63}"/>
          </ac:picMkLst>
        </pc:picChg>
        <pc:picChg chg="mod">
          <ac:chgData name="Hamlet Markarian" userId="4926d2b407f31d77" providerId="LiveId" clId="{1C057F98-2CC4-49E3-A2E2-A804BE88845B}" dt="2021-05-06T09:32:25.047" v="3985"/>
          <ac:picMkLst>
            <pc:docMk/>
            <pc:sldMk cId="1683007520" sldId="1717"/>
            <ac:picMk id="59" creationId="{B9526696-E983-4EDA-8A8C-E710C71CB59C}"/>
          </ac:picMkLst>
        </pc:picChg>
        <pc:picChg chg="mod">
          <ac:chgData name="Hamlet Markarian" userId="4926d2b407f31d77" providerId="LiveId" clId="{1C057F98-2CC4-49E3-A2E2-A804BE88845B}" dt="2021-05-06T09:32:25.047" v="3985"/>
          <ac:picMkLst>
            <pc:docMk/>
            <pc:sldMk cId="1683007520" sldId="1717"/>
            <ac:picMk id="63" creationId="{42E5420B-3090-4C28-A5A9-60807EFF2A15}"/>
          </ac:picMkLst>
        </pc:picChg>
        <pc:picChg chg="del">
          <ac:chgData name="Hamlet Markarian" userId="4926d2b407f31d77" providerId="LiveId" clId="{1C057F98-2CC4-49E3-A2E2-A804BE88845B}" dt="2021-05-05T22:12:21.106" v="2661" actId="478"/>
          <ac:picMkLst>
            <pc:docMk/>
            <pc:sldMk cId="1683007520" sldId="1717"/>
            <ac:picMk id="77" creationId="{B1853394-0E6D-44B6-8CF3-741FF3A895C2}"/>
          </ac:picMkLst>
        </pc:picChg>
        <pc:cxnChg chg="del">
          <ac:chgData name="Hamlet Markarian" userId="4926d2b407f31d77" providerId="LiveId" clId="{1C057F98-2CC4-49E3-A2E2-A804BE88845B}" dt="2021-05-05T22:12:21.106" v="2661" actId="478"/>
          <ac:cxnSpMkLst>
            <pc:docMk/>
            <pc:sldMk cId="1683007520" sldId="1717"/>
            <ac:cxnSpMk id="65" creationId="{FBDC89CF-9815-47E7-A39E-11F09B53E47F}"/>
          </ac:cxnSpMkLst>
        </pc:cxnChg>
        <pc:cxnChg chg="del">
          <ac:chgData name="Hamlet Markarian" userId="4926d2b407f31d77" providerId="LiveId" clId="{1C057F98-2CC4-49E3-A2E2-A804BE88845B}" dt="2021-05-05T22:12:21.106" v="2661" actId="478"/>
          <ac:cxnSpMkLst>
            <pc:docMk/>
            <pc:sldMk cId="1683007520" sldId="1717"/>
            <ac:cxnSpMk id="66" creationId="{D0F59D39-FFD1-4F6F-98A5-68A0A5678CA4}"/>
          </ac:cxnSpMkLst>
        </pc:cxnChg>
      </pc:sldChg>
      <pc:sldChg chg="addSp delSp modSp add mod">
        <pc:chgData name="Hamlet Markarian" userId="4926d2b407f31d77" providerId="LiveId" clId="{1C057F98-2CC4-49E3-A2E2-A804BE88845B}" dt="2021-05-06T09:32:25.047" v="3985"/>
        <pc:sldMkLst>
          <pc:docMk/>
          <pc:sldMk cId="499043720" sldId="1718"/>
        </pc:sldMkLst>
        <pc:spChg chg="mod">
          <ac:chgData name="Hamlet Markarian" userId="4926d2b407f31d77" providerId="LiveId" clId="{1C057F98-2CC4-49E3-A2E2-A804BE88845B}" dt="2021-05-06T09:32:25.047" v="3985"/>
          <ac:spMkLst>
            <pc:docMk/>
            <pc:sldMk cId="499043720" sldId="1718"/>
            <ac:spMk id="5" creationId="{BC01E833-A438-4C2A-AF28-2B402D7F80E5}"/>
          </ac:spMkLst>
        </pc:spChg>
        <pc:spChg chg="add mod">
          <ac:chgData name="Hamlet Markarian" userId="4926d2b407f31d77" providerId="LiveId" clId="{1C057F98-2CC4-49E3-A2E2-A804BE88845B}" dt="2021-05-06T09:32:25.047" v="3985"/>
          <ac:spMkLst>
            <pc:docMk/>
            <pc:sldMk cId="499043720" sldId="1718"/>
            <ac:spMk id="25" creationId="{AA1E6896-A6F0-422D-BD4E-E314080BBFE3}"/>
          </ac:spMkLst>
        </pc:spChg>
        <pc:spChg chg="add mod">
          <ac:chgData name="Hamlet Markarian" userId="4926d2b407f31d77" providerId="LiveId" clId="{1C057F98-2CC4-49E3-A2E2-A804BE88845B}" dt="2021-05-06T09:32:25.047" v="3985"/>
          <ac:spMkLst>
            <pc:docMk/>
            <pc:sldMk cId="499043720" sldId="1718"/>
            <ac:spMk id="26" creationId="{467840F0-ACFE-4C62-8F09-21A253128480}"/>
          </ac:spMkLst>
        </pc:spChg>
        <pc:spChg chg="add mod">
          <ac:chgData name="Hamlet Markarian" userId="4926d2b407f31d77" providerId="LiveId" clId="{1C057F98-2CC4-49E3-A2E2-A804BE88845B}" dt="2021-05-06T09:32:25.047" v="3985"/>
          <ac:spMkLst>
            <pc:docMk/>
            <pc:sldMk cId="499043720" sldId="1718"/>
            <ac:spMk id="27" creationId="{28FD8711-315C-4B4D-A713-AA0FF8049587}"/>
          </ac:spMkLst>
        </pc:spChg>
        <pc:spChg chg="add mod">
          <ac:chgData name="Hamlet Markarian" userId="4926d2b407f31d77" providerId="LiveId" clId="{1C057F98-2CC4-49E3-A2E2-A804BE88845B}" dt="2021-05-06T09:32:25.047" v="3985"/>
          <ac:spMkLst>
            <pc:docMk/>
            <pc:sldMk cId="499043720" sldId="1718"/>
            <ac:spMk id="28" creationId="{46EC1A27-3821-45E4-9509-B942AAFB563A}"/>
          </ac:spMkLst>
        </pc:spChg>
        <pc:spChg chg="add mod">
          <ac:chgData name="Hamlet Markarian" userId="4926d2b407f31d77" providerId="LiveId" clId="{1C057F98-2CC4-49E3-A2E2-A804BE88845B}" dt="2021-05-06T09:32:25.047" v="3985"/>
          <ac:spMkLst>
            <pc:docMk/>
            <pc:sldMk cId="499043720" sldId="1718"/>
            <ac:spMk id="29" creationId="{80C81962-DAFD-4E1A-ABC9-D11C1947985B}"/>
          </ac:spMkLst>
        </pc:spChg>
        <pc:spChg chg="add mod">
          <ac:chgData name="Hamlet Markarian" userId="4926d2b407f31d77" providerId="LiveId" clId="{1C057F98-2CC4-49E3-A2E2-A804BE88845B}" dt="2021-05-06T09:32:25.047" v="3985"/>
          <ac:spMkLst>
            <pc:docMk/>
            <pc:sldMk cId="499043720" sldId="1718"/>
            <ac:spMk id="30" creationId="{BBFB0684-C683-4EE5-8491-0AA25FF36B18}"/>
          </ac:spMkLst>
        </pc:spChg>
        <pc:spChg chg="add mod">
          <ac:chgData name="Hamlet Markarian" userId="4926d2b407f31d77" providerId="LiveId" clId="{1C057F98-2CC4-49E3-A2E2-A804BE88845B}" dt="2021-05-06T09:32:25.047" v="3985"/>
          <ac:spMkLst>
            <pc:docMk/>
            <pc:sldMk cId="499043720" sldId="1718"/>
            <ac:spMk id="31" creationId="{9FABF801-9AF1-4F37-B16A-77721B6B2CCC}"/>
          </ac:spMkLst>
        </pc:spChg>
        <pc:spChg chg="add mod">
          <ac:chgData name="Hamlet Markarian" userId="4926d2b407f31d77" providerId="LiveId" clId="{1C057F98-2CC4-49E3-A2E2-A804BE88845B}" dt="2021-05-06T09:32:25.047" v="3985"/>
          <ac:spMkLst>
            <pc:docMk/>
            <pc:sldMk cId="499043720" sldId="1718"/>
            <ac:spMk id="32" creationId="{6C898C49-AEB9-4EE5-8FC4-043D744C6D15}"/>
          </ac:spMkLst>
        </pc:spChg>
        <pc:spChg chg="del">
          <ac:chgData name="Hamlet Markarian" userId="4926d2b407f31d77" providerId="LiveId" clId="{1C057F98-2CC4-49E3-A2E2-A804BE88845B}" dt="2021-05-05T22:15:02.564" v="2683" actId="478"/>
          <ac:spMkLst>
            <pc:docMk/>
            <pc:sldMk cId="499043720" sldId="1718"/>
            <ac:spMk id="33" creationId="{55909C6C-B7A9-4A92-9BB0-A32DCF329A8D}"/>
          </ac:spMkLst>
        </pc:spChg>
        <pc:spChg chg="mod">
          <ac:chgData name="Hamlet Markarian" userId="4926d2b407f31d77" providerId="LiveId" clId="{1C057F98-2CC4-49E3-A2E2-A804BE88845B}" dt="2021-05-06T09:32:25.047" v="3985"/>
          <ac:spMkLst>
            <pc:docMk/>
            <pc:sldMk cId="499043720" sldId="1718"/>
            <ac:spMk id="35" creationId="{0F9A0D7E-7FCF-48DF-BAE9-C32DF98CD62E}"/>
          </ac:spMkLst>
        </pc:spChg>
        <pc:spChg chg="mod">
          <ac:chgData name="Hamlet Markarian" userId="4926d2b407f31d77" providerId="LiveId" clId="{1C057F98-2CC4-49E3-A2E2-A804BE88845B}" dt="2021-05-06T09:32:25.047" v="3985"/>
          <ac:spMkLst>
            <pc:docMk/>
            <pc:sldMk cId="499043720" sldId="1718"/>
            <ac:spMk id="36" creationId="{1968768D-6339-4F5B-BEA1-B14758316542}"/>
          </ac:spMkLst>
        </pc:spChg>
        <pc:spChg chg="mod">
          <ac:chgData name="Hamlet Markarian" userId="4926d2b407f31d77" providerId="LiveId" clId="{1C057F98-2CC4-49E3-A2E2-A804BE88845B}" dt="2021-05-06T09:32:25.047" v="3985"/>
          <ac:spMkLst>
            <pc:docMk/>
            <pc:sldMk cId="499043720" sldId="1718"/>
            <ac:spMk id="37" creationId="{D00EE6FC-9BEE-4094-AF77-930CBC86E46A}"/>
          </ac:spMkLst>
        </pc:spChg>
        <pc:spChg chg="mod">
          <ac:chgData name="Hamlet Markarian" userId="4926d2b407f31d77" providerId="LiveId" clId="{1C057F98-2CC4-49E3-A2E2-A804BE88845B}" dt="2021-05-06T09:32:25.047" v="3985"/>
          <ac:spMkLst>
            <pc:docMk/>
            <pc:sldMk cId="499043720" sldId="1718"/>
            <ac:spMk id="38" creationId="{E3EDC7FE-AAA2-41C2-8108-57A0FA8ADF4A}"/>
          </ac:spMkLst>
        </pc:spChg>
        <pc:spChg chg="mod">
          <ac:chgData name="Hamlet Markarian" userId="4926d2b407f31d77" providerId="LiveId" clId="{1C057F98-2CC4-49E3-A2E2-A804BE88845B}" dt="2021-05-06T09:32:25.047" v="3985"/>
          <ac:spMkLst>
            <pc:docMk/>
            <pc:sldMk cId="499043720" sldId="1718"/>
            <ac:spMk id="39" creationId="{3B13F559-20C8-4B24-A0FF-2A57318C2A51}"/>
          </ac:spMkLst>
        </pc:spChg>
        <pc:spChg chg="mod">
          <ac:chgData name="Hamlet Markarian" userId="4926d2b407f31d77" providerId="LiveId" clId="{1C057F98-2CC4-49E3-A2E2-A804BE88845B}" dt="2021-05-06T09:32:25.047" v="3985"/>
          <ac:spMkLst>
            <pc:docMk/>
            <pc:sldMk cId="499043720" sldId="1718"/>
            <ac:spMk id="40" creationId="{0CC46578-DA7F-4BB8-9868-87C76AF7AD9E}"/>
          </ac:spMkLst>
        </pc:spChg>
        <pc:spChg chg="del">
          <ac:chgData name="Hamlet Markarian" userId="4926d2b407f31d77" providerId="LiveId" clId="{1C057F98-2CC4-49E3-A2E2-A804BE88845B}" dt="2021-05-05T22:15:02.564" v="2683" actId="478"/>
          <ac:spMkLst>
            <pc:docMk/>
            <pc:sldMk cId="499043720" sldId="1718"/>
            <ac:spMk id="41" creationId="{8E5D3E3C-C2AF-4FEB-BF42-C308429707B1}"/>
          </ac:spMkLst>
        </pc:spChg>
        <pc:spChg chg="del">
          <ac:chgData name="Hamlet Markarian" userId="4926d2b407f31d77" providerId="LiveId" clId="{1C057F98-2CC4-49E3-A2E2-A804BE88845B}" dt="2021-05-05T22:15:07.763" v="2684" actId="478"/>
          <ac:spMkLst>
            <pc:docMk/>
            <pc:sldMk cId="499043720" sldId="1718"/>
            <ac:spMk id="42" creationId="{A31D80E4-FCF1-475D-9AEF-1D8D1AD37E51}"/>
          </ac:spMkLst>
        </pc:spChg>
        <pc:spChg chg="del">
          <ac:chgData name="Hamlet Markarian" userId="4926d2b407f31d77" providerId="LiveId" clId="{1C057F98-2CC4-49E3-A2E2-A804BE88845B}" dt="2021-05-05T22:15:02.564" v="2683" actId="478"/>
          <ac:spMkLst>
            <pc:docMk/>
            <pc:sldMk cId="499043720" sldId="1718"/>
            <ac:spMk id="43" creationId="{762EA359-5E34-4AD1-BCB6-041E980476F1}"/>
          </ac:spMkLst>
        </pc:spChg>
        <pc:spChg chg="del">
          <ac:chgData name="Hamlet Markarian" userId="4926d2b407f31d77" providerId="LiveId" clId="{1C057F98-2CC4-49E3-A2E2-A804BE88845B}" dt="2021-05-05T22:15:02.564" v="2683" actId="478"/>
          <ac:spMkLst>
            <pc:docMk/>
            <pc:sldMk cId="499043720" sldId="1718"/>
            <ac:spMk id="44" creationId="{33208CC4-FE95-46D1-9AA3-C19A09D8DD3B}"/>
          </ac:spMkLst>
        </pc:spChg>
        <pc:spChg chg="del">
          <ac:chgData name="Hamlet Markarian" userId="4926d2b407f31d77" providerId="LiveId" clId="{1C057F98-2CC4-49E3-A2E2-A804BE88845B}" dt="2021-05-05T22:15:02.564" v="2683" actId="478"/>
          <ac:spMkLst>
            <pc:docMk/>
            <pc:sldMk cId="499043720" sldId="1718"/>
            <ac:spMk id="45" creationId="{378E36F4-BE47-46F4-9A01-D756106B0F4B}"/>
          </ac:spMkLst>
        </pc:spChg>
        <pc:spChg chg="del">
          <ac:chgData name="Hamlet Markarian" userId="4926d2b407f31d77" providerId="LiveId" clId="{1C057F98-2CC4-49E3-A2E2-A804BE88845B}" dt="2021-05-05T22:15:02.564" v="2683" actId="478"/>
          <ac:spMkLst>
            <pc:docMk/>
            <pc:sldMk cId="499043720" sldId="1718"/>
            <ac:spMk id="46" creationId="{6541DB1A-03E0-4EE0-A4F4-C5C28EDCF7A8}"/>
          </ac:spMkLst>
        </pc:spChg>
        <pc:spChg chg="del">
          <ac:chgData name="Hamlet Markarian" userId="4926d2b407f31d77" providerId="LiveId" clId="{1C057F98-2CC4-49E3-A2E2-A804BE88845B}" dt="2021-05-05T22:15:02.564" v="2683" actId="478"/>
          <ac:spMkLst>
            <pc:docMk/>
            <pc:sldMk cId="499043720" sldId="1718"/>
            <ac:spMk id="47" creationId="{93E98682-D88F-477A-8C60-3B979388F93B}"/>
          </ac:spMkLst>
        </pc:spChg>
        <pc:spChg chg="del">
          <ac:chgData name="Hamlet Markarian" userId="4926d2b407f31d77" providerId="LiveId" clId="{1C057F98-2CC4-49E3-A2E2-A804BE88845B}" dt="2021-05-05T22:15:02.564" v="2683" actId="478"/>
          <ac:spMkLst>
            <pc:docMk/>
            <pc:sldMk cId="499043720" sldId="1718"/>
            <ac:spMk id="48" creationId="{A7BD7F4C-E299-4AF6-8830-63CBA094D58D}"/>
          </ac:spMkLst>
        </pc:spChg>
        <pc:spChg chg="del">
          <ac:chgData name="Hamlet Markarian" userId="4926d2b407f31d77" providerId="LiveId" clId="{1C057F98-2CC4-49E3-A2E2-A804BE88845B}" dt="2021-05-05T22:15:02.564" v="2683" actId="478"/>
          <ac:spMkLst>
            <pc:docMk/>
            <pc:sldMk cId="499043720" sldId="1718"/>
            <ac:spMk id="49" creationId="{609E702C-0F74-4D84-BE4D-BB8C3121A925}"/>
          </ac:spMkLst>
        </pc:spChg>
        <pc:spChg chg="del">
          <ac:chgData name="Hamlet Markarian" userId="4926d2b407f31d77" providerId="LiveId" clId="{1C057F98-2CC4-49E3-A2E2-A804BE88845B}" dt="2021-05-05T22:15:02.564" v="2683" actId="478"/>
          <ac:spMkLst>
            <pc:docMk/>
            <pc:sldMk cId="499043720" sldId="1718"/>
            <ac:spMk id="50" creationId="{C7F295C9-78DD-4338-9F11-8D8A4EAED342}"/>
          </ac:spMkLst>
        </pc:spChg>
        <pc:spChg chg="add mod">
          <ac:chgData name="Hamlet Markarian" userId="4926d2b407f31d77" providerId="LiveId" clId="{1C057F98-2CC4-49E3-A2E2-A804BE88845B}" dt="2021-05-06T09:32:25.047" v="3985"/>
          <ac:spMkLst>
            <pc:docMk/>
            <pc:sldMk cId="499043720" sldId="1718"/>
            <ac:spMk id="51" creationId="{75B57D4A-45E1-4D08-8519-3DAA60EEC1E6}"/>
          </ac:spMkLst>
        </pc:spChg>
        <pc:spChg chg="add mod">
          <ac:chgData name="Hamlet Markarian" userId="4926d2b407f31d77" providerId="LiveId" clId="{1C057F98-2CC4-49E3-A2E2-A804BE88845B}" dt="2021-05-06T09:32:25.047" v="3985"/>
          <ac:spMkLst>
            <pc:docMk/>
            <pc:sldMk cId="499043720" sldId="1718"/>
            <ac:spMk id="52" creationId="{B433968E-7A0F-4C5A-BC35-5081A8B31961}"/>
          </ac:spMkLst>
        </pc:spChg>
        <pc:spChg chg="add mod">
          <ac:chgData name="Hamlet Markarian" userId="4926d2b407f31d77" providerId="LiveId" clId="{1C057F98-2CC4-49E3-A2E2-A804BE88845B}" dt="2021-05-06T09:32:25.047" v="3985"/>
          <ac:spMkLst>
            <pc:docMk/>
            <pc:sldMk cId="499043720" sldId="1718"/>
            <ac:spMk id="53" creationId="{12020852-B3C6-45E4-AA70-A1DC00D96A22}"/>
          </ac:spMkLst>
        </pc:spChg>
        <pc:spChg chg="add mod">
          <ac:chgData name="Hamlet Markarian" userId="4926d2b407f31d77" providerId="LiveId" clId="{1C057F98-2CC4-49E3-A2E2-A804BE88845B}" dt="2021-05-06T09:32:25.047" v="3985"/>
          <ac:spMkLst>
            <pc:docMk/>
            <pc:sldMk cId="499043720" sldId="1718"/>
            <ac:spMk id="54" creationId="{8EA6F76A-4E1E-4DC9-BAED-3306253A17A7}"/>
          </ac:spMkLst>
        </pc:spChg>
        <pc:spChg chg="add mod">
          <ac:chgData name="Hamlet Markarian" userId="4926d2b407f31d77" providerId="LiveId" clId="{1C057F98-2CC4-49E3-A2E2-A804BE88845B}" dt="2021-05-06T09:32:25.047" v="3985"/>
          <ac:spMkLst>
            <pc:docMk/>
            <pc:sldMk cId="499043720" sldId="1718"/>
            <ac:spMk id="56" creationId="{F15061DF-2639-4890-820D-44E637D7F1B6}"/>
          </ac:spMkLst>
        </pc:spChg>
        <pc:spChg chg="mod">
          <ac:chgData name="Hamlet Markarian" userId="4926d2b407f31d77" providerId="LiveId" clId="{1C057F98-2CC4-49E3-A2E2-A804BE88845B}" dt="2021-05-06T09:32:25.047" v="3985"/>
          <ac:spMkLst>
            <pc:docMk/>
            <pc:sldMk cId="499043720" sldId="1718"/>
            <ac:spMk id="57" creationId="{B79FE3FB-DDD9-4C52-A866-E3982D872286}"/>
          </ac:spMkLst>
        </pc:spChg>
        <pc:spChg chg="add mod">
          <ac:chgData name="Hamlet Markarian" userId="4926d2b407f31d77" providerId="LiveId" clId="{1C057F98-2CC4-49E3-A2E2-A804BE88845B}" dt="2021-05-06T09:32:25.047" v="3985"/>
          <ac:spMkLst>
            <pc:docMk/>
            <pc:sldMk cId="499043720" sldId="1718"/>
            <ac:spMk id="58" creationId="{A947FC60-A9CA-4EBC-BD00-01D1DC2734C8}"/>
          </ac:spMkLst>
        </pc:spChg>
        <pc:spChg chg="add mod">
          <ac:chgData name="Hamlet Markarian" userId="4926d2b407f31d77" providerId="LiveId" clId="{1C057F98-2CC4-49E3-A2E2-A804BE88845B}" dt="2021-05-06T09:32:25.047" v="3985"/>
          <ac:spMkLst>
            <pc:docMk/>
            <pc:sldMk cId="499043720" sldId="1718"/>
            <ac:spMk id="60" creationId="{3370FF46-B233-417C-9D04-AF188F509924}"/>
          </ac:spMkLst>
        </pc:spChg>
        <pc:spChg chg="add mod">
          <ac:chgData name="Hamlet Markarian" userId="4926d2b407f31d77" providerId="LiveId" clId="{1C057F98-2CC4-49E3-A2E2-A804BE88845B}" dt="2021-05-06T09:32:25.047" v="3985"/>
          <ac:spMkLst>
            <pc:docMk/>
            <pc:sldMk cId="499043720" sldId="1718"/>
            <ac:spMk id="61" creationId="{2A4C14E6-F12A-44C9-95BC-5757A06D2596}"/>
          </ac:spMkLst>
        </pc:spChg>
        <pc:spChg chg="add mod">
          <ac:chgData name="Hamlet Markarian" userId="4926d2b407f31d77" providerId="LiveId" clId="{1C057F98-2CC4-49E3-A2E2-A804BE88845B}" dt="2021-05-06T09:32:25.047" v="3985"/>
          <ac:spMkLst>
            <pc:docMk/>
            <pc:sldMk cId="499043720" sldId="1718"/>
            <ac:spMk id="62" creationId="{3FA67A54-05FD-422A-8417-56538EE06D41}"/>
          </ac:spMkLst>
        </pc:spChg>
        <pc:spChg chg="add mod">
          <ac:chgData name="Hamlet Markarian" userId="4926d2b407f31d77" providerId="LiveId" clId="{1C057F98-2CC4-49E3-A2E2-A804BE88845B}" dt="2021-05-06T09:32:25.047" v="3985"/>
          <ac:spMkLst>
            <pc:docMk/>
            <pc:sldMk cId="499043720" sldId="1718"/>
            <ac:spMk id="64" creationId="{CD41F0D0-9F1C-4F59-9DEE-BD103B91F5C7}"/>
          </ac:spMkLst>
        </pc:spChg>
        <pc:spChg chg="add mod">
          <ac:chgData name="Hamlet Markarian" userId="4926d2b407f31d77" providerId="LiveId" clId="{1C057F98-2CC4-49E3-A2E2-A804BE88845B}" dt="2021-05-06T09:32:25.047" v="3985"/>
          <ac:spMkLst>
            <pc:docMk/>
            <pc:sldMk cId="499043720" sldId="1718"/>
            <ac:spMk id="65" creationId="{88679C47-7421-493C-86F9-8AC0DEFD7142}"/>
          </ac:spMkLst>
        </pc:spChg>
        <pc:spChg chg="add mod">
          <ac:chgData name="Hamlet Markarian" userId="4926d2b407f31d77" providerId="LiveId" clId="{1C057F98-2CC4-49E3-A2E2-A804BE88845B}" dt="2021-05-06T09:32:25.047" v="3985"/>
          <ac:spMkLst>
            <pc:docMk/>
            <pc:sldMk cId="499043720" sldId="1718"/>
            <ac:spMk id="66" creationId="{B2F7719F-A667-4B37-AF6C-12FA86231B06}"/>
          </ac:spMkLst>
        </pc:spChg>
        <pc:spChg chg="add del mod">
          <ac:chgData name="Hamlet Markarian" userId="4926d2b407f31d77" providerId="LiveId" clId="{1C057F98-2CC4-49E3-A2E2-A804BE88845B}" dt="2021-05-05T22:16:32.947" v="2698" actId="478"/>
          <ac:spMkLst>
            <pc:docMk/>
            <pc:sldMk cId="499043720" sldId="1718"/>
            <ac:spMk id="67" creationId="{DF41704A-2850-4F31-B948-38025FAE3BE5}"/>
          </ac:spMkLst>
        </pc:spChg>
        <pc:spChg chg="add mod ord">
          <ac:chgData name="Hamlet Markarian" userId="4926d2b407f31d77" providerId="LiveId" clId="{1C057F98-2CC4-49E3-A2E2-A804BE88845B}" dt="2021-05-06T09:32:25.047" v="3985"/>
          <ac:spMkLst>
            <pc:docMk/>
            <pc:sldMk cId="499043720" sldId="1718"/>
            <ac:spMk id="68" creationId="{369FAD2F-772B-47FF-B7C1-B24D3A4E5876}"/>
          </ac:spMkLst>
        </pc:spChg>
        <pc:spChg chg="add mod">
          <ac:chgData name="Hamlet Markarian" userId="4926d2b407f31d77" providerId="LiveId" clId="{1C057F98-2CC4-49E3-A2E2-A804BE88845B}" dt="2021-05-06T09:32:25.047" v="3985"/>
          <ac:spMkLst>
            <pc:docMk/>
            <pc:sldMk cId="499043720" sldId="1718"/>
            <ac:spMk id="70" creationId="{E82B409D-95D0-4B68-A5CF-E04ECBE0E0D6}"/>
          </ac:spMkLst>
        </pc:spChg>
        <pc:spChg chg="add mod">
          <ac:chgData name="Hamlet Markarian" userId="4926d2b407f31d77" providerId="LiveId" clId="{1C057F98-2CC4-49E3-A2E2-A804BE88845B}" dt="2021-05-06T09:32:25.047" v="3985"/>
          <ac:spMkLst>
            <pc:docMk/>
            <pc:sldMk cId="499043720" sldId="1718"/>
            <ac:spMk id="71" creationId="{324ED1E6-6F69-4B6A-BC79-BE0A94A5B955}"/>
          </ac:spMkLst>
        </pc:spChg>
        <pc:grpChg chg="mod">
          <ac:chgData name="Hamlet Markarian" userId="4926d2b407f31d77" providerId="LiveId" clId="{1C057F98-2CC4-49E3-A2E2-A804BE88845B}" dt="2021-05-06T09:32:25.047" v="3985"/>
          <ac:grpSpMkLst>
            <pc:docMk/>
            <pc:sldMk cId="499043720" sldId="1718"/>
            <ac:grpSpMk id="34" creationId="{3FAD39AD-7134-47BF-BA71-B931D44C32CA}"/>
          </ac:grpSpMkLst>
        </pc:grpChg>
        <pc:picChg chg="mod">
          <ac:chgData name="Hamlet Markarian" userId="4926d2b407f31d77" providerId="LiveId" clId="{1C057F98-2CC4-49E3-A2E2-A804BE88845B}" dt="2021-05-06T09:32:25.047" v="3985"/>
          <ac:picMkLst>
            <pc:docMk/>
            <pc:sldMk cId="499043720" sldId="1718"/>
            <ac:picMk id="55" creationId="{8949BDD1-2918-4A15-97B5-46AA812BFC63}"/>
          </ac:picMkLst>
        </pc:picChg>
        <pc:picChg chg="mod">
          <ac:chgData name="Hamlet Markarian" userId="4926d2b407f31d77" providerId="LiveId" clId="{1C057F98-2CC4-49E3-A2E2-A804BE88845B}" dt="2021-05-06T09:32:25.047" v="3985"/>
          <ac:picMkLst>
            <pc:docMk/>
            <pc:sldMk cId="499043720" sldId="1718"/>
            <ac:picMk id="59" creationId="{B9526696-E983-4EDA-8A8C-E710C71CB59C}"/>
          </ac:picMkLst>
        </pc:picChg>
        <pc:picChg chg="mod">
          <ac:chgData name="Hamlet Markarian" userId="4926d2b407f31d77" providerId="LiveId" clId="{1C057F98-2CC4-49E3-A2E2-A804BE88845B}" dt="2021-05-06T09:32:25.047" v="3985"/>
          <ac:picMkLst>
            <pc:docMk/>
            <pc:sldMk cId="499043720" sldId="1718"/>
            <ac:picMk id="63" creationId="{42E5420B-3090-4C28-A5A9-60807EFF2A15}"/>
          </ac:picMkLst>
        </pc:picChg>
        <pc:picChg chg="add mod">
          <ac:chgData name="Hamlet Markarian" userId="4926d2b407f31d77" providerId="LiveId" clId="{1C057F98-2CC4-49E3-A2E2-A804BE88845B}" dt="2021-05-06T09:32:25.047" v="3985"/>
          <ac:picMkLst>
            <pc:docMk/>
            <pc:sldMk cId="499043720" sldId="1718"/>
            <ac:picMk id="69" creationId="{DB5C3B1E-D8E8-4936-A275-7D48D1ED792E}"/>
          </ac:picMkLst>
        </pc:picChg>
      </pc:sldChg>
      <pc:sldChg chg="addSp delSp modSp add mod">
        <pc:chgData name="Hamlet Markarian" userId="4926d2b407f31d77" providerId="LiveId" clId="{1C057F98-2CC4-49E3-A2E2-A804BE88845B}" dt="2021-05-06T09:32:25.047" v="3985"/>
        <pc:sldMkLst>
          <pc:docMk/>
          <pc:sldMk cId="2046517887" sldId="1719"/>
        </pc:sldMkLst>
        <pc:spChg chg="mod">
          <ac:chgData name="Hamlet Markarian" userId="4926d2b407f31d77" providerId="LiveId" clId="{1C057F98-2CC4-49E3-A2E2-A804BE88845B}" dt="2021-05-06T09:32:25.047" v="3985"/>
          <ac:spMkLst>
            <pc:docMk/>
            <pc:sldMk cId="2046517887" sldId="1719"/>
            <ac:spMk id="5" creationId="{BC01E833-A438-4C2A-AF28-2B402D7F80E5}"/>
          </ac:spMkLst>
        </pc:spChg>
        <pc:spChg chg="add mod">
          <ac:chgData name="Hamlet Markarian" userId="4926d2b407f31d77" providerId="LiveId" clId="{1C057F98-2CC4-49E3-A2E2-A804BE88845B}" dt="2021-05-06T09:32:25.047" v="3985"/>
          <ac:spMkLst>
            <pc:docMk/>
            <pc:sldMk cId="2046517887" sldId="1719"/>
            <ac:spMk id="14" creationId="{2B3D86D5-D403-4BBB-8A8C-62C2600283AB}"/>
          </ac:spMkLst>
        </pc:spChg>
        <pc:spChg chg="add mod">
          <ac:chgData name="Hamlet Markarian" userId="4926d2b407f31d77" providerId="LiveId" clId="{1C057F98-2CC4-49E3-A2E2-A804BE88845B}" dt="2021-05-06T09:32:25.047" v="3985"/>
          <ac:spMkLst>
            <pc:docMk/>
            <pc:sldMk cId="2046517887" sldId="1719"/>
            <ac:spMk id="15" creationId="{86A6E9A4-DFC9-4FFD-9DA9-1A08374CD1AE}"/>
          </ac:spMkLst>
        </pc:spChg>
        <pc:spChg chg="add mod">
          <ac:chgData name="Hamlet Markarian" userId="4926d2b407f31d77" providerId="LiveId" clId="{1C057F98-2CC4-49E3-A2E2-A804BE88845B}" dt="2021-05-06T09:32:25.047" v="3985"/>
          <ac:spMkLst>
            <pc:docMk/>
            <pc:sldMk cId="2046517887" sldId="1719"/>
            <ac:spMk id="16" creationId="{90706089-008D-4CBD-A8A9-52E2E89FBE0C}"/>
          </ac:spMkLst>
        </pc:spChg>
        <pc:spChg chg="add mod">
          <ac:chgData name="Hamlet Markarian" userId="4926d2b407f31d77" providerId="LiveId" clId="{1C057F98-2CC4-49E3-A2E2-A804BE88845B}" dt="2021-05-06T09:32:25.047" v="3985"/>
          <ac:spMkLst>
            <pc:docMk/>
            <pc:sldMk cId="2046517887" sldId="1719"/>
            <ac:spMk id="17" creationId="{4EC4C255-B6BB-4D2D-B678-F82458AD18A5}"/>
          </ac:spMkLst>
        </pc:spChg>
        <pc:spChg chg="add mod ord">
          <ac:chgData name="Hamlet Markarian" userId="4926d2b407f31d77" providerId="LiveId" clId="{1C057F98-2CC4-49E3-A2E2-A804BE88845B}" dt="2021-05-06T09:32:25.047" v="3985"/>
          <ac:spMkLst>
            <pc:docMk/>
            <pc:sldMk cId="2046517887" sldId="1719"/>
            <ac:spMk id="18" creationId="{740ECFE4-7DF6-4A3B-AF61-EF64CB067DE2}"/>
          </ac:spMkLst>
        </pc:spChg>
        <pc:spChg chg="add mod ord">
          <ac:chgData name="Hamlet Markarian" userId="4926d2b407f31d77" providerId="LiveId" clId="{1C057F98-2CC4-49E3-A2E2-A804BE88845B}" dt="2021-05-06T09:32:25.047" v="3985"/>
          <ac:spMkLst>
            <pc:docMk/>
            <pc:sldMk cId="2046517887" sldId="1719"/>
            <ac:spMk id="19" creationId="{EE72FA3C-F045-4C48-A37C-716876120DE7}"/>
          </ac:spMkLst>
        </pc:spChg>
        <pc:spChg chg="add mod ord">
          <ac:chgData name="Hamlet Markarian" userId="4926d2b407f31d77" providerId="LiveId" clId="{1C057F98-2CC4-49E3-A2E2-A804BE88845B}" dt="2021-05-06T09:32:25.047" v="3985"/>
          <ac:spMkLst>
            <pc:docMk/>
            <pc:sldMk cId="2046517887" sldId="1719"/>
            <ac:spMk id="20" creationId="{AAC7E0EE-D096-4D8C-890B-26CFA87FC60C}"/>
          </ac:spMkLst>
        </pc:spChg>
        <pc:spChg chg="add mod ord">
          <ac:chgData name="Hamlet Markarian" userId="4926d2b407f31d77" providerId="LiveId" clId="{1C057F98-2CC4-49E3-A2E2-A804BE88845B}" dt="2021-05-06T09:32:25.047" v="3985"/>
          <ac:spMkLst>
            <pc:docMk/>
            <pc:sldMk cId="2046517887" sldId="1719"/>
            <ac:spMk id="21" creationId="{0513732C-4E89-4AB7-8C4B-DCEDD07A7705}"/>
          </ac:spMkLst>
        </pc:spChg>
        <pc:spChg chg="add mod">
          <ac:chgData name="Hamlet Markarian" userId="4926d2b407f31d77" providerId="LiveId" clId="{1C057F98-2CC4-49E3-A2E2-A804BE88845B}" dt="2021-05-06T09:32:25.047" v="3985"/>
          <ac:spMkLst>
            <pc:docMk/>
            <pc:sldMk cId="2046517887" sldId="1719"/>
            <ac:spMk id="22" creationId="{757E6FAA-C4F0-4439-8770-C47C295E5CB2}"/>
          </ac:spMkLst>
        </pc:spChg>
        <pc:spChg chg="add mod">
          <ac:chgData name="Hamlet Markarian" userId="4926d2b407f31d77" providerId="LiveId" clId="{1C057F98-2CC4-49E3-A2E2-A804BE88845B}" dt="2021-05-06T09:32:25.047" v="3985"/>
          <ac:spMkLst>
            <pc:docMk/>
            <pc:sldMk cId="2046517887" sldId="1719"/>
            <ac:spMk id="23" creationId="{003F20D2-93D4-4ADB-8B0E-968E532E0B94}"/>
          </ac:spMkLst>
        </pc:spChg>
        <pc:spChg chg="mod">
          <ac:chgData name="Hamlet Markarian" userId="4926d2b407f31d77" providerId="LiveId" clId="{1C057F98-2CC4-49E3-A2E2-A804BE88845B}" dt="2021-05-06T09:32:25.047" v="3985"/>
          <ac:spMkLst>
            <pc:docMk/>
            <pc:sldMk cId="2046517887" sldId="1719"/>
            <ac:spMk id="25" creationId="{1BC86607-E596-4F34-8DC5-C81522008D1B}"/>
          </ac:spMkLst>
        </pc:spChg>
        <pc:spChg chg="mod">
          <ac:chgData name="Hamlet Markarian" userId="4926d2b407f31d77" providerId="LiveId" clId="{1C057F98-2CC4-49E3-A2E2-A804BE88845B}" dt="2021-05-06T09:32:25.047" v="3985"/>
          <ac:spMkLst>
            <pc:docMk/>
            <pc:sldMk cId="2046517887" sldId="1719"/>
            <ac:spMk id="26" creationId="{22353C63-DD22-4365-B836-4CA774107CFD}"/>
          </ac:spMkLst>
        </pc:spChg>
        <pc:spChg chg="mod">
          <ac:chgData name="Hamlet Markarian" userId="4926d2b407f31d77" providerId="LiveId" clId="{1C057F98-2CC4-49E3-A2E2-A804BE88845B}" dt="2021-05-06T09:32:25.047" v="3985"/>
          <ac:spMkLst>
            <pc:docMk/>
            <pc:sldMk cId="2046517887" sldId="1719"/>
            <ac:spMk id="27" creationId="{88788E87-0028-4329-8BF6-168DAEFC2327}"/>
          </ac:spMkLst>
        </pc:spChg>
        <pc:spChg chg="mod">
          <ac:chgData name="Hamlet Markarian" userId="4926d2b407f31d77" providerId="LiveId" clId="{1C057F98-2CC4-49E3-A2E2-A804BE88845B}" dt="2021-05-06T09:32:25.047" v="3985"/>
          <ac:spMkLst>
            <pc:docMk/>
            <pc:sldMk cId="2046517887" sldId="1719"/>
            <ac:spMk id="28" creationId="{FAE9C536-822B-4750-B09F-6D8E848D003C}"/>
          </ac:spMkLst>
        </pc:spChg>
        <pc:spChg chg="add mod">
          <ac:chgData name="Hamlet Markarian" userId="4926d2b407f31d77" providerId="LiveId" clId="{1C057F98-2CC4-49E3-A2E2-A804BE88845B}" dt="2021-05-06T09:32:25.047" v="3985"/>
          <ac:spMkLst>
            <pc:docMk/>
            <pc:sldMk cId="2046517887" sldId="1719"/>
            <ac:spMk id="29" creationId="{B306BF1E-534E-47EA-B501-847E5418D669}"/>
          </ac:spMkLst>
        </pc:spChg>
        <pc:spChg chg="mod">
          <ac:chgData name="Hamlet Markarian" userId="4926d2b407f31d77" providerId="LiveId" clId="{1C057F98-2CC4-49E3-A2E2-A804BE88845B}" dt="2021-05-06T09:32:25.047" v="3985"/>
          <ac:spMkLst>
            <pc:docMk/>
            <pc:sldMk cId="2046517887" sldId="1719"/>
            <ac:spMk id="35" creationId="{0F9A0D7E-7FCF-48DF-BAE9-C32DF98CD62E}"/>
          </ac:spMkLst>
        </pc:spChg>
        <pc:spChg chg="mod">
          <ac:chgData name="Hamlet Markarian" userId="4926d2b407f31d77" providerId="LiveId" clId="{1C057F98-2CC4-49E3-A2E2-A804BE88845B}" dt="2021-05-06T09:32:25.047" v="3985"/>
          <ac:spMkLst>
            <pc:docMk/>
            <pc:sldMk cId="2046517887" sldId="1719"/>
            <ac:spMk id="36" creationId="{1968768D-6339-4F5B-BEA1-B14758316542}"/>
          </ac:spMkLst>
        </pc:spChg>
        <pc:spChg chg="mod">
          <ac:chgData name="Hamlet Markarian" userId="4926d2b407f31d77" providerId="LiveId" clId="{1C057F98-2CC4-49E3-A2E2-A804BE88845B}" dt="2021-05-06T09:32:25.047" v="3985"/>
          <ac:spMkLst>
            <pc:docMk/>
            <pc:sldMk cId="2046517887" sldId="1719"/>
            <ac:spMk id="37" creationId="{D00EE6FC-9BEE-4094-AF77-930CBC86E46A}"/>
          </ac:spMkLst>
        </pc:spChg>
        <pc:spChg chg="mod">
          <ac:chgData name="Hamlet Markarian" userId="4926d2b407f31d77" providerId="LiveId" clId="{1C057F98-2CC4-49E3-A2E2-A804BE88845B}" dt="2021-05-06T09:32:25.047" v="3985"/>
          <ac:spMkLst>
            <pc:docMk/>
            <pc:sldMk cId="2046517887" sldId="1719"/>
            <ac:spMk id="38" creationId="{E3EDC7FE-AAA2-41C2-8108-57A0FA8ADF4A}"/>
          </ac:spMkLst>
        </pc:spChg>
        <pc:spChg chg="mod">
          <ac:chgData name="Hamlet Markarian" userId="4926d2b407f31d77" providerId="LiveId" clId="{1C057F98-2CC4-49E3-A2E2-A804BE88845B}" dt="2021-05-06T09:32:25.047" v="3985"/>
          <ac:spMkLst>
            <pc:docMk/>
            <pc:sldMk cId="2046517887" sldId="1719"/>
            <ac:spMk id="39" creationId="{3B13F559-20C8-4B24-A0FF-2A57318C2A51}"/>
          </ac:spMkLst>
        </pc:spChg>
        <pc:spChg chg="mod">
          <ac:chgData name="Hamlet Markarian" userId="4926d2b407f31d77" providerId="LiveId" clId="{1C057F98-2CC4-49E3-A2E2-A804BE88845B}" dt="2021-05-06T09:32:25.047" v="3985"/>
          <ac:spMkLst>
            <pc:docMk/>
            <pc:sldMk cId="2046517887" sldId="1719"/>
            <ac:spMk id="40" creationId="{0CC46578-DA7F-4BB8-9868-87C76AF7AD9E}"/>
          </ac:spMkLst>
        </pc:spChg>
        <pc:spChg chg="mod">
          <ac:chgData name="Hamlet Markarian" userId="4926d2b407f31d77" providerId="LiveId" clId="{1C057F98-2CC4-49E3-A2E2-A804BE88845B}" dt="2021-05-06T09:32:25.047" v="3985"/>
          <ac:spMkLst>
            <pc:docMk/>
            <pc:sldMk cId="2046517887" sldId="1719"/>
            <ac:spMk id="42" creationId="{E842CE60-7C1B-4171-985E-FF5C466BDF36}"/>
          </ac:spMkLst>
        </pc:spChg>
        <pc:spChg chg="mod">
          <ac:chgData name="Hamlet Markarian" userId="4926d2b407f31d77" providerId="LiveId" clId="{1C057F98-2CC4-49E3-A2E2-A804BE88845B}" dt="2021-05-06T09:32:25.047" v="3985"/>
          <ac:spMkLst>
            <pc:docMk/>
            <pc:sldMk cId="2046517887" sldId="1719"/>
            <ac:spMk id="43" creationId="{7D785110-BECC-438D-8324-F9FCE6F36F59}"/>
          </ac:spMkLst>
        </pc:spChg>
        <pc:spChg chg="mod">
          <ac:chgData name="Hamlet Markarian" userId="4926d2b407f31d77" providerId="LiveId" clId="{1C057F98-2CC4-49E3-A2E2-A804BE88845B}" dt="2021-05-06T09:32:25.047" v="3985"/>
          <ac:spMkLst>
            <pc:docMk/>
            <pc:sldMk cId="2046517887" sldId="1719"/>
            <ac:spMk id="44" creationId="{00530904-3A5D-49E4-A039-4DE71B2A4649}"/>
          </ac:spMkLst>
        </pc:spChg>
        <pc:spChg chg="mod">
          <ac:chgData name="Hamlet Markarian" userId="4926d2b407f31d77" providerId="LiveId" clId="{1C057F98-2CC4-49E3-A2E2-A804BE88845B}" dt="2021-05-06T09:32:25.047" v="3985"/>
          <ac:spMkLst>
            <pc:docMk/>
            <pc:sldMk cId="2046517887" sldId="1719"/>
            <ac:spMk id="45" creationId="{342DFFF0-ABF3-4AE4-83FA-7F3227BEC98A}"/>
          </ac:spMkLst>
        </pc:spChg>
        <pc:spChg chg="add mod">
          <ac:chgData name="Hamlet Markarian" userId="4926d2b407f31d77" providerId="LiveId" clId="{1C057F98-2CC4-49E3-A2E2-A804BE88845B}" dt="2021-05-06T09:32:25.047" v="3985"/>
          <ac:spMkLst>
            <pc:docMk/>
            <pc:sldMk cId="2046517887" sldId="1719"/>
            <ac:spMk id="46" creationId="{11FD9D58-8FDF-4560-AE82-A679A1146BCA}"/>
          </ac:spMkLst>
        </pc:spChg>
        <pc:spChg chg="add del mod">
          <ac:chgData name="Hamlet Markarian" userId="4926d2b407f31d77" providerId="LiveId" clId="{1C057F98-2CC4-49E3-A2E2-A804BE88845B}" dt="2021-05-05T22:19:27.715" v="2721" actId="478"/>
          <ac:spMkLst>
            <pc:docMk/>
            <pc:sldMk cId="2046517887" sldId="1719"/>
            <ac:spMk id="51" creationId="{62D384F1-CFE4-4F9F-B42D-A60475BA0EF3}"/>
          </ac:spMkLst>
        </pc:spChg>
        <pc:spChg chg="add mod ord">
          <ac:chgData name="Hamlet Markarian" userId="4926d2b407f31d77" providerId="LiveId" clId="{1C057F98-2CC4-49E3-A2E2-A804BE88845B}" dt="2021-05-06T09:32:25.047" v="3985"/>
          <ac:spMkLst>
            <pc:docMk/>
            <pc:sldMk cId="2046517887" sldId="1719"/>
            <ac:spMk id="52" creationId="{598BD437-50FC-4561-A7F8-79289F29DA34}"/>
          </ac:spMkLst>
        </pc:spChg>
        <pc:spChg chg="add mod">
          <ac:chgData name="Hamlet Markarian" userId="4926d2b407f31d77" providerId="LiveId" clId="{1C057F98-2CC4-49E3-A2E2-A804BE88845B}" dt="2021-05-06T09:32:25.047" v="3985"/>
          <ac:spMkLst>
            <pc:docMk/>
            <pc:sldMk cId="2046517887" sldId="1719"/>
            <ac:spMk id="54" creationId="{66BC3556-5D2C-4125-AACD-773FBE29D981}"/>
          </ac:spMkLst>
        </pc:spChg>
        <pc:spChg chg="add mod">
          <ac:chgData name="Hamlet Markarian" userId="4926d2b407f31d77" providerId="LiveId" clId="{1C057F98-2CC4-49E3-A2E2-A804BE88845B}" dt="2021-05-06T09:32:25.047" v="3985"/>
          <ac:spMkLst>
            <pc:docMk/>
            <pc:sldMk cId="2046517887" sldId="1719"/>
            <ac:spMk id="56" creationId="{FDB61E5C-10E8-4630-BF49-6ECD36BCE308}"/>
          </ac:spMkLst>
        </pc:spChg>
        <pc:spChg chg="mod">
          <ac:chgData name="Hamlet Markarian" userId="4926d2b407f31d77" providerId="LiveId" clId="{1C057F98-2CC4-49E3-A2E2-A804BE88845B}" dt="2021-05-06T09:32:25.047" v="3985"/>
          <ac:spMkLst>
            <pc:docMk/>
            <pc:sldMk cId="2046517887" sldId="1719"/>
            <ac:spMk id="57" creationId="{B79FE3FB-DDD9-4C52-A866-E3982D872286}"/>
          </ac:spMkLst>
        </pc:spChg>
        <pc:spChg chg="add mod">
          <ac:chgData name="Hamlet Markarian" userId="4926d2b407f31d77" providerId="LiveId" clId="{1C057F98-2CC4-49E3-A2E2-A804BE88845B}" dt="2021-05-06T09:32:25.047" v="3985"/>
          <ac:spMkLst>
            <pc:docMk/>
            <pc:sldMk cId="2046517887" sldId="1719"/>
            <ac:spMk id="58" creationId="{A2C277BF-D2C5-473F-AF53-8D8461FDB1C0}"/>
          </ac:spMkLst>
        </pc:spChg>
        <pc:grpChg chg="add mod">
          <ac:chgData name="Hamlet Markarian" userId="4926d2b407f31d77" providerId="LiveId" clId="{1C057F98-2CC4-49E3-A2E2-A804BE88845B}" dt="2021-05-06T09:32:25.047" v="3985"/>
          <ac:grpSpMkLst>
            <pc:docMk/>
            <pc:sldMk cId="2046517887" sldId="1719"/>
            <ac:grpSpMk id="24" creationId="{8680C826-373F-464F-AACC-8D12C14520AF}"/>
          </ac:grpSpMkLst>
        </pc:grpChg>
        <pc:grpChg chg="mod">
          <ac:chgData name="Hamlet Markarian" userId="4926d2b407f31d77" providerId="LiveId" clId="{1C057F98-2CC4-49E3-A2E2-A804BE88845B}" dt="2021-05-06T09:32:25.047" v="3985"/>
          <ac:grpSpMkLst>
            <pc:docMk/>
            <pc:sldMk cId="2046517887" sldId="1719"/>
            <ac:grpSpMk id="34" creationId="{3FAD39AD-7134-47BF-BA71-B931D44C32CA}"/>
          </ac:grpSpMkLst>
        </pc:grpChg>
        <pc:grpChg chg="add mod">
          <ac:chgData name="Hamlet Markarian" userId="4926d2b407f31d77" providerId="LiveId" clId="{1C057F98-2CC4-49E3-A2E2-A804BE88845B}" dt="2021-05-06T09:32:25.047" v="3985"/>
          <ac:grpSpMkLst>
            <pc:docMk/>
            <pc:sldMk cId="2046517887" sldId="1719"/>
            <ac:grpSpMk id="41" creationId="{000B17A1-3E48-460C-95EA-8BD6D0C39D7D}"/>
          </ac:grpSpMkLst>
        </pc:grpChg>
        <pc:picChg chg="add mod">
          <ac:chgData name="Hamlet Markarian" userId="4926d2b407f31d77" providerId="LiveId" clId="{1C057F98-2CC4-49E3-A2E2-A804BE88845B}" dt="2021-05-06T09:32:25.047" v="3985"/>
          <ac:picMkLst>
            <pc:docMk/>
            <pc:sldMk cId="2046517887" sldId="1719"/>
            <ac:picMk id="53" creationId="{627D6850-4A9E-42FC-A858-297501CEA66F}"/>
          </ac:picMkLst>
        </pc:picChg>
        <pc:picChg chg="mod">
          <ac:chgData name="Hamlet Markarian" userId="4926d2b407f31d77" providerId="LiveId" clId="{1C057F98-2CC4-49E3-A2E2-A804BE88845B}" dt="2021-05-06T09:32:25.047" v="3985"/>
          <ac:picMkLst>
            <pc:docMk/>
            <pc:sldMk cId="2046517887" sldId="1719"/>
            <ac:picMk id="55" creationId="{8949BDD1-2918-4A15-97B5-46AA812BFC63}"/>
          </ac:picMkLst>
        </pc:picChg>
        <pc:picChg chg="mod">
          <ac:chgData name="Hamlet Markarian" userId="4926d2b407f31d77" providerId="LiveId" clId="{1C057F98-2CC4-49E3-A2E2-A804BE88845B}" dt="2021-05-06T09:32:25.047" v="3985"/>
          <ac:picMkLst>
            <pc:docMk/>
            <pc:sldMk cId="2046517887" sldId="1719"/>
            <ac:picMk id="59" creationId="{B9526696-E983-4EDA-8A8C-E710C71CB59C}"/>
          </ac:picMkLst>
        </pc:picChg>
        <pc:picChg chg="mod">
          <ac:chgData name="Hamlet Markarian" userId="4926d2b407f31d77" providerId="LiveId" clId="{1C057F98-2CC4-49E3-A2E2-A804BE88845B}" dt="2021-05-06T09:32:25.047" v="3985"/>
          <ac:picMkLst>
            <pc:docMk/>
            <pc:sldMk cId="2046517887" sldId="1719"/>
            <ac:picMk id="63" creationId="{42E5420B-3090-4C28-A5A9-60807EFF2A15}"/>
          </ac:picMkLst>
        </pc:picChg>
        <pc:cxnChg chg="add mod">
          <ac:chgData name="Hamlet Markarian" userId="4926d2b407f31d77" providerId="LiveId" clId="{1C057F98-2CC4-49E3-A2E2-A804BE88845B}" dt="2021-05-06T09:32:25.047" v="3985"/>
          <ac:cxnSpMkLst>
            <pc:docMk/>
            <pc:sldMk cId="2046517887" sldId="1719"/>
            <ac:cxnSpMk id="30" creationId="{3142A2F5-D5EF-4AAF-BCFE-52767E319304}"/>
          </ac:cxnSpMkLst>
        </pc:cxnChg>
        <pc:cxnChg chg="add mod">
          <ac:chgData name="Hamlet Markarian" userId="4926d2b407f31d77" providerId="LiveId" clId="{1C057F98-2CC4-49E3-A2E2-A804BE88845B}" dt="2021-05-06T09:32:25.047" v="3985"/>
          <ac:cxnSpMkLst>
            <pc:docMk/>
            <pc:sldMk cId="2046517887" sldId="1719"/>
            <ac:cxnSpMk id="31" creationId="{3FF7B520-AEB4-409F-8BF3-18D8E4123A04}"/>
          </ac:cxnSpMkLst>
        </pc:cxnChg>
        <pc:cxnChg chg="add mod">
          <ac:chgData name="Hamlet Markarian" userId="4926d2b407f31d77" providerId="LiveId" clId="{1C057F98-2CC4-49E3-A2E2-A804BE88845B}" dt="2021-05-06T09:32:25.047" v="3985"/>
          <ac:cxnSpMkLst>
            <pc:docMk/>
            <pc:sldMk cId="2046517887" sldId="1719"/>
            <ac:cxnSpMk id="32" creationId="{F51A4133-6975-4533-BF69-A707E0816E98}"/>
          </ac:cxnSpMkLst>
        </pc:cxnChg>
        <pc:cxnChg chg="add mod">
          <ac:chgData name="Hamlet Markarian" userId="4926d2b407f31d77" providerId="LiveId" clId="{1C057F98-2CC4-49E3-A2E2-A804BE88845B}" dt="2021-05-06T09:32:25.047" v="3985"/>
          <ac:cxnSpMkLst>
            <pc:docMk/>
            <pc:sldMk cId="2046517887" sldId="1719"/>
            <ac:cxnSpMk id="33" creationId="{5E99C7C2-805B-4FE2-A311-EF9C089EF1D4}"/>
          </ac:cxnSpMkLst>
        </pc:cxnChg>
        <pc:cxnChg chg="add mod">
          <ac:chgData name="Hamlet Markarian" userId="4926d2b407f31d77" providerId="LiveId" clId="{1C057F98-2CC4-49E3-A2E2-A804BE88845B}" dt="2021-05-06T09:32:25.047" v="3985"/>
          <ac:cxnSpMkLst>
            <pc:docMk/>
            <pc:sldMk cId="2046517887" sldId="1719"/>
            <ac:cxnSpMk id="47" creationId="{6F7DFD3E-380C-43F8-AF8B-AB11316BC646}"/>
          </ac:cxnSpMkLst>
        </pc:cxnChg>
        <pc:cxnChg chg="add mod">
          <ac:chgData name="Hamlet Markarian" userId="4926d2b407f31d77" providerId="LiveId" clId="{1C057F98-2CC4-49E3-A2E2-A804BE88845B}" dt="2021-05-06T09:32:25.047" v="3985"/>
          <ac:cxnSpMkLst>
            <pc:docMk/>
            <pc:sldMk cId="2046517887" sldId="1719"/>
            <ac:cxnSpMk id="48" creationId="{9DDEA630-BC18-4AD9-AC6C-17D71648E394}"/>
          </ac:cxnSpMkLst>
        </pc:cxnChg>
        <pc:cxnChg chg="add mod">
          <ac:chgData name="Hamlet Markarian" userId="4926d2b407f31d77" providerId="LiveId" clId="{1C057F98-2CC4-49E3-A2E2-A804BE88845B}" dt="2021-05-06T09:32:25.047" v="3985"/>
          <ac:cxnSpMkLst>
            <pc:docMk/>
            <pc:sldMk cId="2046517887" sldId="1719"/>
            <ac:cxnSpMk id="49" creationId="{2BB68165-B631-4416-AE0D-7345CAAF0C6F}"/>
          </ac:cxnSpMkLst>
        </pc:cxnChg>
        <pc:cxnChg chg="add mod">
          <ac:chgData name="Hamlet Markarian" userId="4926d2b407f31d77" providerId="LiveId" clId="{1C057F98-2CC4-49E3-A2E2-A804BE88845B}" dt="2021-05-06T09:32:25.047" v="3985"/>
          <ac:cxnSpMkLst>
            <pc:docMk/>
            <pc:sldMk cId="2046517887" sldId="1719"/>
            <ac:cxnSpMk id="50" creationId="{FF729BD4-ACE7-4E81-A6D0-D0BFE42C3733}"/>
          </ac:cxnSpMkLst>
        </pc:cxnChg>
      </pc:sldChg>
      <pc:sldChg chg="addSp delSp modSp add mod">
        <pc:chgData name="Hamlet Markarian" userId="4926d2b407f31d77" providerId="LiveId" clId="{1C057F98-2CC4-49E3-A2E2-A804BE88845B}" dt="2021-05-06T09:32:25.047" v="3985"/>
        <pc:sldMkLst>
          <pc:docMk/>
          <pc:sldMk cId="3720547332" sldId="1720"/>
        </pc:sldMkLst>
        <pc:spChg chg="mod">
          <ac:chgData name="Hamlet Markarian" userId="4926d2b407f31d77" providerId="LiveId" clId="{1C057F98-2CC4-49E3-A2E2-A804BE88845B}" dt="2021-05-06T09:32:25.047" v="3985"/>
          <ac:spMkLst>
            <pc:docMk/>
            <pc:sldMk cId="3720547332" sldId="1720"/>
            <ac:spMk id="5" creationId="{BC01E833-A438-4C2A-AF28-2B402D7F80E5}"/>
          </ac:spMkLst>
        </pc:spChg>
        <pc:spChg chg="del">
          <ac:chgData name="Hamlet Markarian" userId="4926d2b407f31d77" providerId="LiveId" clId="{1C057F98-2CC4-49E3-A2E2-A804BE88845B}" dt="2021-05-05T22:25:05.525" v="2769" actId="478"/>
          <ac:spMkLst>
            <pc:docMk/>
            <pc:sldMk cId="3720547332" sldId="1720"/>
            <ac:spMk id="14" creationId="{2B3D86D5-D403-4BBB-8A8C-62C2600283AB}"/>
          </ac:spMkLst>
        </pc:spChg>
        <pc:spChg chg="del">
          <ac:chgData name="Hamlet Markarian" userId="4926d2b407f31d77" providerId="LiveId" clId="{1C057F98-2CC4-49E3-A2E2-A804BE88845B}" dt="2021-05-05T22:25:05.525" v="2769" actId="478"/>
          <ac:spMkLst>
            <pc:docMk/>
            <pc:sldMk cId="3720547332" sldId="1720"/>
            <ac:spMk id="15" creationId="{86A6E9A4-DFC9-4FFD-9DA9-1A08374CD1AE}"/>
          </ac:spMkLst>
        </pc:spChg>
        <pc:spChg chg="del">
          <ac:chgData name="Hamlet Markarian" userId="4926d2b407f31d77" providerId="LiveId" clId="{1C057F98-2CC4-49E3-A2E2-A804BE88845B}" dt="2021-05-05T22:25:05.525" v="2769" actId="478"/>
          <ac:spMkLst>
            <pc:docMk/>
            <pc:sldMk cId="3720547332" sldId="1720"/>
            <ac:spMk id="16" creationId="{90706089-008D-4CBD-A8A9-52E2E89FBE0C}"/>
          </ac:spMkLst>
        </pc:spChg>
        <pc:spChg chg="del">
          <ac:chgData name="Hamlet Markarian" userId="4926d2b407f31d77" providerId="LiveId" clId="{1C057F98-2CC4-49E3-A2E2-A804BE88845B}" dt="2021-05-05T22:25:05.525" v="2769" actId="478"/>
          <ac:spMkLst>
            <pc:docMk/>
            <pc:sldMk cId="3720547332" sldId="1720"/>
            <ac:spMk id="17" creationId="{4EC4C255-B6BB-4D2D-B678-F82458AD18A5}"/>
          </ac:spMkLst>
        </pc:spChg>
        <pc:spChg chg="del">
          <ac:chgData name="Hamlet Markarian" userId="4926d2b407f31d77" providerId="LiveId" clId="{1C057F98-2CC4-49E3-A2E2-A804BE88845B}" dt="2021-05-05T22:25:07.629" v="2772" actId="478"/>
          <ac:spMkLst>
            <pc:docMk/>
            <pc:sldMk cId="3720547332" sldId="1720"/>
            <ac:spMk id="18" creationId="{740ECFE4-7DF6-4A3B-AF61-EF64CB067DE2}"/>
          </ac:spMkLst>
        </pc:spChg>
        <pc:spChg chg="del">
          <ac:chgData name="Hamlet Markarian" userId="4926d2b407f31d77" providerId="LiveId" clId="{1C057F98-2CC4-49E3-A2E2-A804BE88845B}" dt="2021-05-05T22:25:05.525" v="2769" actId="478"/>
          <ac:spMkLst>
            <pc:docMk/>
            <pc:sldMk cId="3720547332" sldId="1720"/>
            <ac:spMk id="19" creationId="{EE72FA3C-F045-4C48-A37C-716876120DE7}"/>
          </ac:spMkLst>
        </pc:spChg>
        <pc:spChg chg="del">
          <ac:chgData name="Hamlet Markarian" userId="4926d2b407f31d77" providerId="LiveId" clId="{1C057F98-2CC4-49E3-A2E2-A804BE88845B}" dt="2021-05-05T22:25:07.058" v="2771" actId="478"/>
          <ac:spMkLst>
            <pc:docMk/>
            <pc:sldMk cId="3720547332" sldId="1720"/>
            <ac:spMk id="20" creationId="{AAC7E0EE-D096-4D8C-890B-26CFA87FC60C}"/>
          </ac:spMkLst>
        </pc:spChg>
        <pc:spChg chg="del">
          <ac:chgData name="Hamlet Markarian" userId="4926d2b407f31d77" providerId="LiveId" clId="{1C057F98-2CC4-49E3-A2E2-A804BE88845B}" dt="2021-05-05T22:25:05.525" v="2769" actId="478"/>
          <ac:spMkLst>
            <pc:docMk/>
            <pc:sldMk cId="3720547332" sldId="1720"/>
            <ac:spMk id="21" creationId="{0513732C-4E89-4AB7-8C4B-DCEDD07A7705}"/>
          </ac:spMkLst>
        </pc:spChg>
        <pc:spChg chg="del">
          <ac:chgData name="Hamlet Markarian" userId="4926d2b407f31d77" providerId="LiveId" clId="{1C057F98-2CC4-49E3-A2E2-A804BE88845B}" dt="2021-05-05T22:25:06.274" v="2770" actId="478"/>
          <ac:spMkLst>
            <pc:docMk/>
            <pc:sldMk cId="3720547332" sldId="1720"/>
            <ac:spMk id="22" creationId="{757E6FAA-C4F0-4439-8770-C47C295E5CB2}"/>
          </ac:spMkLst>
        </pc:spChg>
        <pc:spChg chg="del">
          <ac:chgData name="Hamlet Markarian" userId="4926d2b407f31d77" providerId="LiveId" clId="{1C057F98-2CC4-49E3-A2E2-A804BE88845B}" dt="2021-05-05T22:25:05.525" v="2769" actId="478"/>
          <ac:spMkLst>
            <pc:docMk/>
            <pc:sldMk cId="3720547332" sldId="1720"/>
            <ac:spMk id="23" creationId="{003F20D2-93D4-4ADB-8B0E-968E532E0B94}"/>
          </ac:spMkLst>
        </pc:spChg>
        <pc:spChg chg="del">
          <ac:chgData name="Hamlet Markarian" userId="4926d2b407f31d77" providerId="LiveId" clId="{1C057F98-2CC4-49E3-A2E2-A804BE88845B}" dt="2021-05-05T22:25:05.525" v="2769" actId="478"/>
          <ac:spMkLst>
            <pc:docMk/>
            <pc:sldMk cId="3720547332" sldId="1720"/>
            <ac:spMk id="29" creationId="{B306BF1E-534E-47EA-B501-847E5418D669}"/>
          </ac:spMkLst>
        </pc:spChg>
        <pc:spChg chg="mod">
          <ac:chgData name="Hamlet Markarian" userId="4926d2b407f31d77" providerId="LiveId" clId="{1C057F98-2CC4-49E3-A2E2-A804BE88845B}" dt="2021-05-06T09:32:25.047" v="3985"/>
          <ac:spMkLst>
            <pc:docMk/>
            <pc:sldMk cId="3720547332" sldId="1720"/>
            <ac:spMk id="35" creationId="{0F9A0D7E-7FCF-48DF-BAE9-C32DF98CD62E}"/>
          </ac:spMkLst>
        </pc:spChg>
        <pc:spChg chg="mod">
          <ac:chgData name="Hamlet Markarian" userId="4926d2b407f31d77" providerId="LiveId" clId="{1C057F98-2CC4-49E3-A2E2-A804BE88845B}" dt="2021-05-06T09:32:25.047" v="3985"/>
          <ac:spMkLst>
            <pc:docMk/>
            <pc:sldMk cId="3720547332" sldId="1720"/>
            <ac:spMk id="36" creationId="{1968768D-6339-4F5B-BEA1-B14758316542}"/>
          </ac:spMkLst>
        </pc:spChg>
        <pc:spChg chg="mod">
          <ac:chgData name="Hamlet Markarian" userId="4926d2b407f31d77" providerId="LiveId" clId="{1C057F98-2CC4-49E3-A2E2-A804BE88845B}" dt="2021-05-06T09:32:25.047" v="3985"/>
          <ac:spMkLst>
            <pc:docMk/>
            <pc:sldMk cId="3720547332" sldId="1720"/>
            <ac:spMk id="37" creationId="{D00EE6FC-9BEE-4094-AF77-930CBC86E46A}"/>
          </ac:spMkLst>
        </pc:spChg>
        <pc:spChg chg="mod">
          <ac:chgData name="Hamlet Markarian" userId="4926d2b407f31d77" providerId="LiveId" clId="{1C057F98-2CC4-49E3-A2E2-A804BE88845B}" dt="2021-05-06T09:32:25.047" v="3985"/>
          <ac:spMkLst>
            <pc:docMk/>
            <pc:sldMk cId="3720547332" sldId="1720"/>
            <ac:spMk id="38" creationId="{E3EDC7FE-AAA2-41C2-8108-57A0FA8ADF4A}"/>
          </ac:spMkLst>
        </pc:spChg>
        <pc:spChg chg="mod">
          <ac:chgData name="Hamlet Markarian" userId="4926d2b407f31d77" providerId="LiveId" clId="{1C057F98-2CC4-49E3-A2E2-A804BE88845B}" dt="2021-05-06T09:32:25.047" v="3985"/>
          <ac:spMkLst>
            <pc:docMk/>
            <pc:sldMk cId="3720547332" sldId="1720"/>
            <ac:spMk id="39" creationId="{3B13F559-20C8-4B24-A0FF-2A57318C2A51}"/>
          </ac:spMkLst>
        </pc:spChg>
        <pc:spChg chg="mod">
          <ac:chgData name="Hamlet Markarian" userId="4926d2b407f31d77" providerId="LiveId" clId="{1C057F98-2CC4-49E3-A2E2-A804BE88845B}" dt="2021-05-06T09:32:25.047" v="3985"/>
          <ac:spMkLst>
            <pc:docMk/>
            <pc:sldMk cId="3720547332" sldId="1720"/>
            <ac:spMk id="40" creationId="{0CC46578-DA7F-4BB8-9868-87C76AF7AD9E}"/>
          </ac:spMkLst>
        </pc:spChg>
        <pc:spChg chg="del">
          <ac:chgData name="Hamlet Markarian" userId="4926d2b407f31d77" providerId="LiveId" clId="{1C057F98-2CC4-49E3-A2E2-A804BE88845B}" dt="2021-05-05T22:25:05.525" v="2769" actId="478"/>
          <ac:spMkLst>
            <pc:docMk/>
            <pc:sldMk cId="3720547332" sldId="1720"/>
            <ac:spMk id="46" creationId="{11FD9D58-8FDF-4560-AE82-A679A1146BCA}"/>
          </ac:spMkLst>
        </pc:spChg>
        <pc:spChg chg="del">
          <ac:chgData name="Hamlet Markarian" userId="4926d2b407f31d77" providerId="LiveId" clId="{1C057F98-2CC4-49E3-A2E2-A804BE88845B}" dt="2021-05-05T22:25:08.723" v="2773" actId="478"/>
          <ac:spMkLst>
            <pc:docMk/>
            <pc:sldMk cId="3720547332" sldId="1720"/>
            <ac:spMk id="52" creationId="{598BD437-50FC-4561-A7F8-79289F29DA34}"/>
          </ac:spMkLst>
        </pc:spChg>
        <pc:spChg chg="del">
          <ac:chgData name="Hamlet Markarian" userId="4926d2b407f31d77" providerId="LiveId" clId="{1C057F98-2CC4-49E3-A2E2-A804BE88845B}" dt="2021-05-05T22:25:05.525" v="2769" actId="478"/>
          <ac:spMkLst>
            <pc:docMk/>
            <pc:sldMk cId="3720547332" sldId="1720"/>
            <ac:spMk id="54" creationId="{66BC3556-5D2C-4125-AACD-773FBE29D981}"/>
          </ac:spMkLst>
        </pc:spChg>
        <pc:spChg chg="del">
          <ac:chgData name="Hamlet Markarian" userId="4926d2b407f31d77" providerId="LiveId" clId="{1C057F98-2CC4-49E3-A2E2-A804BE88845B}" dt="2021-05-05T22:25:05.525" v="2769" actId="478"/>
          <ac:spMkLst>
            <pc:docMk/>
            <pc:sldMk cId="3720547332" sldId="1720"/>
            <ac:spMk id="56" creationId="{FDB61E5C-10E8-4630-BF49-6ECD36BCE308}"/>
          </ac:spMkLst>
        </pc:spChg>
        <pc:spChg chg="mod">
          <ac:chgData name="Hamlet Markarian" userId="4926d2b407f31d77" providerId="LiveId" clId="{1C057F98-2CC4-49E3-A2E2-A804BE88845B}" dt="2021-05-06T09:32:25.047" v="3985"/>
          <ac:spMkLst>
            <pc:docMk/>
            <pc:sldMk cId="3720547332" sldId="1720"/>
            <ac:spMk id="57" creationId="{B79FE3FB-DDD9-4C52-A866-E3982D872286}"/>
          </ac:spMkLst>
        </pc:spChg>
        <pc:spChg chg="del">
          <ac:chgData name="Hamlet Markarian" userId="4926d2b407f31d77" providerId="LiveId" clId="{1C057F98-2CC4-49E3-A2E2-A804BE88845B}" dt="2021-05-05T22:25:05.525" v="2769" actId="478"/>
          <ac:spMkLst>
            <pc:docMk/>
            <pc:sldMk cId="3720547332" sldId="1720"/>
            <ac:spMk id="58" creationId="{A2C277BF-D2C5-473F-AF53-8D8461FDB1C0}"/>
          </ac:spMkLst>
        </pc:spChg>
        <pc:spChg chg="add mod">
          <ac:chgData name="Hamlet Markarian" userId="4926d2b407f31d77" providerId="LiveId" clId="{1C057F98-2CC4-49E3-A2E2-A804BE88845B}" dt="2021-05-06T09:32:25.047" v="3985"/>
          <ac:spMkLst>
            <pc:docMk/>
            <pc:sldMk cId="3720547332" sldId="1720"/>
            <ac:spMk id="62" creationId="{21A07F80-A93E-41F3-802C-4E7A905DDCAC}"/>
          </ac:spMkLst>
        </pc:spChg>
        <pc:spChg chg="add mod">
          <ac:chgData name="Hamlet Markarian" userId="4926d2b407f31d77" providerId="LiveId" clId="{1C057F98-2CC4-49E3-A2E2-A804BE88845B}" dt="2021-05-06T09:32:25.047" v="3985"/>
          <ac:spMkLst>
            <pc:docMk/>
            <pc:sldMk cId="3720547332" sldId="1720"/>
            <ac:spMk id="64" creationId="{FD94BEBD-A754-48A4-8663-58F5175AF6C0}"/>
          </ac:spMkLst>
        </pc:spChg>
        <pc:spChg chg="add mod">
          <ac:chgData name="Hamlet Markarian" userId="4926d2b407f31d77" providerId="LiveId" clId="{1C057F98-2CC4-49E3-A2E2-A804BE88845B}" dt="2021-05-06T09:32:25.047" v="3985"/>
          <ac:spMkLst>
            <pc:docMk/>
            <pc:sldMk cId="3720547332" sldId="1720"/>
            <ac:spMk id="65" creationId="{D0224626-D009-4CB2-94DD-F440791E8295}"/>
          </ac:spMkLst>
        </pc:spChg>
        <pc:spChg chg="add mod">
          <ac:chgData name="Hamlet Markarian" userId="4926d2b407f31d77" providerId="LiveId" clId="{1C057F98-2CC4-49E3-A2E2-A804BE88845B}" dt="2021-05-06T09:32:25.047" v="3985"/>
          <ac:spMkLst>
            <pc:docMk/>
            <pc:sldMk cId="3720547332" sldId="1720"/>
            <ac:spMk id="66" creationId="{932048CE-A478-4049-8E71-60A9ACBD4ADA}"/>
          </ac:spMkLst>
        </pc:spChg>
        <pc:spChg chg="add mod">
          <ac:chgData name="Hamlet Markarian" userId="4926d2b407f31d77" providerId="LiveId" clId="{1C057F98-2CC4-49E3-A2E2-A804BE88845B}" dt="2021-05-06T09:32:25.047" v="3985"/>
          <ac:spMkLst>
            <pc:docMk/>
            <pc:sldMk cId="3720547332" sldId="1720"/>
            <ac:spMk id="67" creationId="{0575E853-B52B-498E-990E-BC7282F76E01}"/>
          </ac:spMkLst>
        </pc:spChg>
        <pc:spChg chg="add mod">
          <ac:chgData name="Hamlet Markarian" userId="4926d2b407f31d77" providerId="LiveId" clId="{1C057F98-2CC4-49E3-A2E2-A804BE88845B}" dt="2021-05-06T09:32:25.047" v="3985"/>
          <ac:spMkLst>
            <pc:docMk/>
            <pc:sldMk cId="3720547332" sldId="1720"/>
            <ac:spMk id="68" creationId="{16CCBABE-E220-46C0-8A72-33F983AD5E4C}"/>
          </ac:spMkLst>
        </pc:spChg>
        <pc:spChg chg="add mod">
          <ac:chgData name="Hamlet Markarian" userId="4926d2b407f31d77" providerId="LiveId" clId="{1C057F98-2CC4-49E3-A2E2-A804BE88845B}" dt="2021-05-06T09:32:25.047" v="3985"/>
          <ac:spMkLst>
            <pc:docMk/>
            <pc:sldMk cId="3720547332" sldId="1720"/>
            <ac:spMk id="69" creationId="{F9F31EF5-B3AE-4646-9D41-C235B19D199D}"/>
          </ac:spMkLst>
        </pc:spChg>
        <pc:spChg chg="add mod">
          <ac:chgData name="Hamlet Markarian" userId="4926d2b407f31d77" providerId="LiveId" clId="{1C057F98-2CC4-49E3-A2E2-A804BE88845B}" dt="2021-05-06T09:32:25.047" v="3985"/>
          <ac:spMkLst>
            <pc:docMk/>
            <pc:sldMk cId="3720547332" sldId="1720"/>
            <ac:spMk id="70" creationId="{D1F27F16-C71E-4495-A5D8-7FB56C195041}"/>
          </ac:spMkLst>
        </pc:spChg>
        <pc:spChg chg="add mod">
          <ac:chgData name="Hamlet Markarian" userId="4926d2b407f31d77" providerId="LiveId" clId="{1C057F98-2CC4-49E3-A2E2-A804BE88845B}" dt="2021-05-06T09:32:25.047" v="3985"/>
          <ac:spMkLst>
            <pc:docMk/>
            <pc:sldMk cId="3720547332" sldId="1720"/>
            <ac:spMk id="71" creationId="{48017745-638B-4C67-B756-00EAB7DABB0E}"/>
          </ac:spMkLst>
        </pc:spChg>
        <pc:spChg chg="add mod">
          <ac:chgData name="Hamlet Markarian" userId="4926d2b407f31d77" providerId="LiveId" clId="{1C057F98-2CC4-49E3-A2E2-A804BE88845B}" dt="2021-05-06T09:32:25.047" v="3985"/>
          <ac:spMkLst>
            <pc:docMk/>
            <pc:sldMk cId="3720547332" sldId="1720"/>
            <ac:spMk id="72" creationId="{A12D7D50-F469-4978-A191-118F71AAF649}"/>
          </ac:spMkLst>
        </pc:spChg>
        <pc:spChg chg="add mod ord">
          <ac:chgData name="Hamlet Markarian" userId="4926d2b407f31d77" providerId="LiveId" clId="{1C057F98-2CC4-49E3-A2E2-A804BE88845B}" dt="2021-05-06T09:32:25.047" v="3985"/>
          <ac:spMkLst>
            <pc:docMk/>
            <pc:sldMk cId="3720547332" sldId="1720"/>
            <ac:spMk id="73" creationId="{25D3E050-5F8D-4583-9036-65E4F5C8A04C}"/>
          </ac:spMkLst>
        </pc:spChg>
        <pc:spChg chg="add mod">
          <ac:chgData name="Hamlet Markarian" userId="4926d2b407f31d77" providerId="LiveId" clId="{1C057F98-2CC4-49E3-A2E2-A804BE88845B}" dt="2021-05-06T09:32:25.047" v="3985"/>
          <ac:spMkLst>
            <pc:docMk/>
            <pc:sldMk cId="3720547332" sldId="1720"/>
            <ac:spMk id="74" creationId="{B4503680-42FA-4901-A1A0-C868EE1048C3}"/>
          </ac:spMkLst>
        </pc:spChg>
        <pc:spChg chg="add mod">
          <ac:chgData name="Hamlet Markarian" userId="4926d2b407f31d77" providerId="LiveId" clId="{1C057F98-2CC4-49E3-A2E2-A804BE88845B}" dt="2021-05-06T09:32:25.047" v="3985"/>
          <ac:spMkLst>
            <pc:docMk/>
            <pc:sldMk cId="3720547332" sldId="1720"/>
            <ac:spMk id="76" creationId="{717248B4-CFBD-47FC-BE69-194FBD485BEF}"/>
          </ac:spMkLst>
        </pc:spChg>
        <pc:grpChg chg="del">
          <ac:chgData name="Hamlet Markarian" userId="4926d2b407f31d77" providerId="LiveId" clId="{1C057F98-2CC4-49E3-A2E2-A804BE88845B}" dt="2021-05-05T22:25:05.525" v="2769" actId="478"/>
          <ac:grpSpMkLst>
            <pc:docMk/>
            <pc:sldMk cId="3720547332" sldId="1720"/>
            <ac:grpSpMk id="24" creationId="{8680C826-373F-464F-AACC-8D12C14520AF}"/>
          </ac:grpSpMkLst>
        </pc:grpChg>
        <pc:grpChg chg="mod">
          <ac:chgData name="Hamlet Markarian" userId="4926d2b407f31d77" providerId="LiveId" clId="{1C057F98-2CC4-49E3-A2E2-A804BE88845B}" dt="2021-05-06T09:32:25.047" v="3985"/>
          <ac:grpSpMkLst>
            <pc:docMk/>
            <pc:sldMk cId="3720547332" sldId="1720"/>
            <ac:grpSpMk id="34" creationId="{3FAD39AD-7134-47BF-BA71-B931D44C32CA}"/>
          </ac:grpSpMkLst>
        </pc:grpChg>
        <pc:grpChg chg="del">
          <ac:chgData name="Hamlet Markarian" userId="4926d2b407f31d77" providerId="LiveId" clId="{1C057F98-2CC4-49E3-A2E2-A804BE88845B}" dt="2021-05-05T22:25:05.525" v="2769" actId="478"/>
          <ac:grpSpMkLst>
            <pc:docMk/>
            <pc:sldMk cId="3720547332" sldId="1720"/>
            <ac:grpSpMk id="41" creationId="{000B17A1-3E48-460C-95EA-8BD6D0C39D7D}"/>
          </ac:grpSpMkLst>
        </pc:grpChg>
        <pc:picChg chg="add mod">
          <ac:chgData name="Hamlet Markarian" userId="4926d2b407f31d77" providerId="LiveId" clId="{1C057F98-2CC4-49E3-A2E2-A804BE88845B}" dt="2021-05-06T09:32:25.047" v="3985"/>
          <ac:picMkLst>
            <pc:docMk/>
            <pc:sldMk cId="3720547332" sldId="1720"/>
            <ac:picMk id="51" creationId="{03ABE528-2963-4B56-9C19-558D54C8F966}"/>
          </ac:picMkLst>
        </pc:picChg>
        <pc:picChg chg="del">
          <ac:chgData name="Hamlet Markarian" userId="4926d2b407f31d77" providerId="LiveId" clId="{1C057F98-2CC4-49E3-A2E2-A804BE88845B}" dt="2021-05-05T22:25:05.525" v="2769" actId="478"/>
          <ac:picMkLst>
            <pc:docMk/>
            <pc:sldMk cId="3720547332" sldId="1720"/>
            <ac:picMk id="53" creationId="{627D6850-4A9E-42FC-A858-297501CEA66F}"/>
          </ac:picMkLst>
        </pc:picChg>
        <pc:picChg chg="mod">
          <ac:chgData name="Hamlet Markarian" userId="4926d2b407f31d77" providerId="LiveId" clId="{1C057F98-2CC4-49E3-A2E2-A804BE88845B}" dt="2021-05-06T09:32:25.047" v="3985"/>
          <ac:picMkLst>
            <pc:docMk/>
            <pc:sldMk cId="3720547332" sldId="1720"/>
            <ac:picMk id="55" creationId="{8949BDD1-2918-4A15-97B5-46AA812BFC63}"/>
          </ac:picMkLst>
        </pc:picChg>
        <pc:picChg chg="mod">
          <ac:chgData name="Hamlet Markarian" userId="4926d2b407f31d77" providerId="LiveId" clId="{1C057F98-2CC4-49E3-A2E2-A804BE88845B}" dt="2021-05-06T09:32:25.047" v="3985"/>
          <ac:picMkLst>
            <pc:docMk/>
            <pc:sldMk cId="3720547332" sldId="1720"/>
            <ac:picMk id="59" creationId="{B9526696-E983-4EDA-8A8C-E710C71CB59C}"/>
          </ac:picMkLst>
        </pc:picChg>
        <pc:picChg chg="add mod">
          <ac:chgData name="Hamlet Markarian" userId="4926d2b407f31d77" providerId="LiveId" clId="{1C057F98-2CC4-49E3-A2E2-A804BE88845B}" dt="2021-05-06T09:32:25.047" v="3985"/>
          <ac:picMkLst>
            <pc:docMk/>
            <pc:sldMk cId="3720547332" sldId="1720"/>
            <ac:picMk id="60" creationId="{E8ABA668-1824-4821-BA8F-93EEEDCD7A54}"/>
          </ac:picMkLst>
        </pc:picChg>
        <pc:picChg chg="add mod">
          <ac:chgData name="Hamlet Markarian" userId="4926d2b407f31d77" providerId="LiveId" clId="{1C057F98-2CC4-49E3-A2E2-A804BE88845B}" dt="2021-05-06T09:32:25.047" v="3985"/>
          <ac:picMkLst>
            <pc:docMk/>
            <pc:sldMk cId="3720547332" sldId="1720"/>
            <ac:picMk id="61" creationId="{E0484C72-C64C-419C-A931-305961217B1E}"/>
          </ac:picMkLst>
        </pc:picChg>
        <pc:picChg chg="mod">
          <ac:chgData name="Hamlet Markarian" userId="4926d2b407f31d77" providerId="LiveId" clId="{1C057F98-2CC4-49E3-A2E2-A804BE88845B}" dt="2021-05-06T09:32:25.047" v="3985"/>
          <ac:picMkLst>
            <pc:docMk/>
            <pc:sldMk cId="3720547332" sldId="1720"/>
            <ac:picMk id="63" creationId="{42E5420B-3090-4C28-A5A9-60807EFF2A15}"/>
          </ac:picMkLst>
        </pc:picChg>
        <pc:picChg chg="add mod">
          <ac:chgData name="Hamlet Markarian" userId="4926d2b407f31d77" providerId="LiveId" clId="{1C057F98-2CC4-49E3-A2E2-A804BE88845B}" dt="2021-05-06T09:32:25.047" v="3985"/>
          <ac:picMkLst>
            <pc:docMk/>
            <pc:sldMk cId="3720547332" sldId="1720"/>
            <ac:picMk id="75" creationId="{5BBE4147-BD39-4327-9060-CEBCD1ED727A}"/>
          </ac:picMkLst>
        </pc:picChg>
        <pc:cxnChg chg="del mod">
          <ac:chgData name="Hamlet Markarian" userId="4926d2b407f31d77" providerId="LiveId" clId="{1C057F98-2CC4-49E3-A2E2-A804BE88845B}" dt="2021-05-05T22:25:05.525" v="2769" actId="478"/>
          <ac:cxnSpMkLst>
            <pc:docMk/>
            <pc:sldMk cId="3720547332" sldId="1720"/>
            <ac:cxnSpMk id="30" creationId="{3142A2F5-D5EF-4AAF-BCFE-52767E319304}"/>
          </ac:cxnSpMkLst>
        </pc:cxnChg>
        <pc:cxnChg chg="del mod">
          <ac:chgData name="Hamlet Markarian" userId="4926d2b407f31d77" providerId="LiveId" clId="{1C057F98-2CC4-49E3-A2E2-A804BE88845B}" dt="2021-05-05T22:25:05.525" v="2769" actId="478"/>
          <ac:cxnSpMkLst>
            <pc:docMk/>
            <pc:sldMk cId="3720547332" sldId="1720"/>
            <ac:cxnSpMk id="31" creationId="{3FF7B520-AEB4-409F-8BF3-18D8E4123A04}"/>
          </ac:cxnSpMkLst>
        </pc:cxnChg>
        <pc:cxnChg chg="del mod">
          <ac:chgData name="Hamlet Markarian" userId="4926d2b407f31d77" providerId="LiveId" clId="{1C057F98-2CC4-49E3-A2E2-A804BE88845B}" dt="2021-05-05T22:25:05.525" v="2769" actId="478"/>
          <ac:cxnSpMkLst>
            <pc:docMk/>
            <pc:sldMk cId="3720547332" sldId="1720"/>
            <ac:cxnSpMk id="32" creationId="{F51A4133-6975-4533-BF69-A707E0816E98}"/>
          </ac:cxnSpMkLst>
        </pc:cxnChg>
        <pc:cxnChg chg="del">
          <ac:chgData name="Hamlet Markarian" userId="4926d2b407f31d77" providerId="LiveId" clId="{1C057F98-2CC4-49E3-A2E2-A804BE88845B}" dt="2021-05-05T22:25:05.525" v="2769" actId="478"/>
          <ac:cxnSpMkLst>
            <pc:docMk/>
            <pc:sldMk cId="3720547332" sldId="1720"/>
            <ac:cxnSpMk id="33" creationId="{5E99C7C2-805B-4FE2-A311-EF9C089EF1D4}"/>
          </ac:cxnSpMkLst>
        </pc:cxnChg>
        <pc:cxnChg chg="del">
          <ac:chgData name="Hamlet Markarian" userId="4926d2b407f31d77" providerId="LiveId" clId="{1C057F98-2CC4-49E3-A2E2-A804BE88845B}" dt="2021-05-05T22:25:05.525" v="2769" actId="478"/>
          <ac:cxnSpMkLst>
            <pc:docMk/>
            <pc:sldMk cId="3720547332" sldId="1720"/>
            <ac:cxnSpMk id="47" creationId="{6F7DFD3E-380C-43F8-AF8B-AB11316BC646}"/>
          </ac:cxnSpMkLst>
        </pc:cxnChg>
        <pc:cxnChg chg="del">
          <ac:chgData name="Hamlet Markarian" userId="4926d2b407f31d77" providerId="LiveId" clId="{1C057F98-2CC4-49E3-A2E2-A804BE88845B}" dt="2021-05-05T22:25:05.525" v="2769" actId="478"/>
          <ac:cxnSpMkLst>
            <pc:docMk/>
            <pc:sldMk cId="3720547332" sldId="1720"/>
            <ac:cxnSpMk id="48" creationId="{9DDEA630-BC18-4AD9-AC6C-17D71648E394}"/>
          </ac:cxnSpMkLst>
        </pc:cxnChg>
        <pc:cxnChg chg="del">
          <ac:chgData name="Hamlet Markarian" userId="4926d2b407f31d77" providerId="LiveId" clId="{1C057F98-2CC4-49E3-A2E2-A804BE88845B}" dt="2021-05-05T22:25:05.525" v="2769" actId="478"/>
          <ac:cxnSpMkLst>
            <pc:docMk/>
            <pc:sldMk cId="3720547332" sldId="1720"/>
            <ac:cxnSpMk id="49" creationId="{2BB68165-B631-4416-AE0D-7345CAAF0C6F}"/>
          </ac:cxnSpMkLst>
        </pc:cxnChg>
        <pc:cxnChg chg="del">
          <ac:chgData name="Hamlet Markarian" userId="4926d2b407f31d77" providerId="LiveId" clId="{1C057F98-2CC4-49E3-A2E2-A804BE88845B}" dt="2021-05-05T22:25:05.525" v="2769" actId="478"/>
          <ac:cxnSpMkLst>
            <pc:docMk/>
            <pc:sldMk cId="3720547332" sldId="1720"/>
            <ac:cxnSpMk id="50" creationId="{FF729BD4-ACE7-4E81-A6D0-D0BFE42C3733}"/>
          </ac:cxnSpMkLst>
        </pc:cxnChg>
      </pc:sldChg>
      <pc:sldChg chg="addSp delSp modSp add mod">
        <pc:chgData name="Hamlet Markarian" userId="4926d2b407f31d77" providerId="LiveId" clId="{1C057F98-2CC4-49E3-A2E2-A804BE88845B}" dt="2021-05-06T09:32:25.047" v="3985"/>
        <pc:sldMkLst>
          <pc:docMk/>
          <pc:sldMk cId="4186019435" sldId="1721"/>
        </pc:sldMkLst>
        <pc:spChg chg="mod">
          <ac:chgData name="Hamlet Markarian" userId="4926d2b407f31d77" providerId="LiveId" clId="{1C057F98-2CC4-49E3-A2E2-A804BE88845B}" dt="2021-05-06T09:32:25.047" v="3985"/>
          <ac:spMkLst>
            <pc:docMk/>
            <pc:sldMk cId="4186019435" sldId="1721"/>
            <ac:spMk id="5" creationId="{BC01E833-A438-4C2A-AF28-2B402D7F80E5}"/>
          </ac:spMkLst>
        </pc:spChg>
        <pc:spChg chg="add mod">
          <ac:chgData name="Hamlet Markarian" userId="4926d2b407f31d77" providerId="LiveId" clId="{1C057F98-2CC4-49E3-A2E2-A804BE88845B}" dt="2021-05-06T09:32:25.047" v="3985"/>
          <ac:spMkLst>
            <pc:docMk/>
            <pc:sldMk cId="4186019435" sldId="1721"/>
            <ac:spMk id="31" creationId="{94283762-10D1-426D-BAD1-638618E3503D}"/>
          </ac:spMkLst>
        </pc:spChg>
        <pc:spChg chg="add mod">
          <ac:chgData name="Hamlet Markarian" userId="4926d2b407f31d77" providerId="LiveId" clId="{1C057F98-2CC4-49E3-A2E2-A804BE88845B}" dt="2021-05-06T09:32:25.047" v="3985"/>
          <ac:spMkLst>
            <pc:docMk/>
            <pc:sldMk cId="4186019435" sldId="1721"/>
            <ac:spMk id="32" creationId="{0917389A-3C5B-4229-82F8-F7CCE831B175}"/>
          </ac:spMkLst>
        </pc:spChg>
        <pc:spChg chg="add mod">
          <ac:chgData name="Hamlet Markarian" userId="4926d2b407f31d77" providerId="LiveId" clId="{1C057F98-2CC4-49E3-A2E2-A804BE88845B}" dt="2021-05-06T09:32:25.047" v="3985"/>
          <ac:spMkLst>
            <pc:docMk/>
            <pc:sldMk cId="4186019435" sldId="1721"/>
            <ac:spMk id="33" creationId="{111902F0-6CA2-411A-BC57-447DA99EEE3B}"/>
          </ac:spMkLst>
        </pc:spChg>
        <pc:spChg chg="mod">
          <ac:chgData name="Hamlet Markarian" userId="4926d2b407f31d77" providerId="LiveId" clId="{1C057F98-2CC4-49E3-A2E2-A804BE88845B}" dt="2021-05-06T09:32:25.047" v="3985"/>
          <ac:spMkLst>
            <pc:docMk/>
            <pc:sldMk cId="4186019435" sldId="1721"/>
            <ac:spMk id="35" creationId="{0F9A0D7E-7FCF-48DF-BAE9-C32DF98CD62E}"/>
          </ac:spMkLst>
        </pc:spChg>
        <pc:spChg chg="mod">
          <ac:chgData name="Hamlet Markarian" userId="4926d2b407f31d77" providerId="LiveId" clId="{1C057F98-2CC4-49E3-A2E2-A804BE88845B}" dt="2021-05-06T09:32:25.047" v="3985"/>
          <ac:spMkLst>
            <pc:docMk/>
            <pc:sldMk cId="4186019435" sldId="1721"/>
            <ac:spMk id="36" creationId="{1968768D-6339-4F5B-BEA1-B14758316542}"/>
          </ac:spMkLst>
        </pc:spChg>
        <pc:spChg chg="mod">
          <ac:chgData name="Hamlet Markarian" userId="4926d2b407f31d77" providerId="LiveId" clId="{1C057F98-2CC4-49E3-A2E2-A804BE88845B}" dt="2021-05-06T09:32:25.047" v="3985"/>
          <ac:spMkLst>
            <pc:docMk/>
            <pc:sldMk cId="4186019435" sldId="1721"/>
            <ac:spMk id="37" creationId="{D00EE6FC-9BEE-4094-AF77-930CBC86E46A}"/>
          </ac:spMkLst>
        </pc:spChg>
        <pc:spChg chg="mod">
          <ac:chgData name="Hamlet Markarian" userId="4926d2b407f31d77" providerId="LiveId" clId="{1C057F98-2CC4-49E3-A2E2-A804BE88845B}" dt="2021-05-06T09:32:25.047" v="3985"/>
          <ac:spMkLst>
            <pc:docMk/>
            <pc:sldMk cId="4186019435" sldId="1721"/>
            <ac:spMk id="38" creationId="{E3EDC7FE-AAA2-41C2-8108-57A0FA8ADF4A}"/>
          </ac:spMkLst>
        </pc:spChg>
        <pc:spChg chg="mod">
          <ac:chgData name="Hamlet Markarian" userId="4926d2b407f31d77" providerId="LiveId" clId="{1C057F98-2CC4-49E3-A2E2-A804BE88845B}" dt="2021-05-06T09:32:25.047" v="3985"/>
          <ac:spMkLst>
            <pc:docMk/>
            <pc:sldMk cId="4186019435" sldId="1721"/>
            <ac:spMk id="39" creationId="{3B13F559-20C8-4B24-A0FF-2A57318C2A51}"/>
          </ac:spMkLst>
        </pc:spChg>
        <pc:spChg chg="mod">
          <ac:chgData name="Hamlet Markarian" userId="4926d2b407f31d77" providerId="LiveId" clId="{1C057F98-2CC4-49E3-A2E2-A804BE88845B}" dt="2021-05-06T09:32:25.047" v="3985"/>
          <ac:spMkLst>
            <pc:docMk/>
            <pc:sldMk cId="4186019435" sldId="1721"/>
            <ac:spMk id="40" creationId="{0CC46578-DA7F-4BB8-9868-87C76AF7AD9E}"/>
          </ac:spMkLst>
        </pc:spChg>
        <pc:spChg chg="add mod">
          <ac:chgData name="Hamlet Markarian" userId="4926d2b407f31d77" providerId="LiveId" clId="{1C057F98-2CC4-49E3-A2E2-A804BE88845B}" dt="2021-05-06T09:32:25.047" v="3985"/>
          <ac:spMkLst>
            <pc:docMk/>
            <pc:sldMk cId="4186019435" sldId="1721"/>
            <ac:spMk id="41" creationId="{EBF3F303-3A8B-464C-B965-764FCB015BC1}"/>
          </ac:spMkLst>
        </pc:spChg>
        <pc:spChg chg="add mod">
          <ac:chgData name="Hamlet Markarian" userId="4926d2b407f31d77" providerId="LiveId" clId="{1C057F98-2CC4-49E3-A2E2-A804BE88845B}" dt="2021-05-06T09:32:25.047" v="3985"/>
          <ac:spMkLst>
            <pc:docMk/>
            <pc:sldMk cId="4186019435" sldId="1721"/>
            <ac:spMk id="42" creationId="{6F4ED110-16C0-46B9-AE0A-BED3F072FDD2}"/>
          </ac:spMkLst>
        </pc:spChg>
        <pc:spChg chg="add mod">
          <ac:chgData name="Hamlet Markarian" userId="4926d2b407f31d77" providerId="LiveId" clId="{1C057F98-2CC4-49E3-A2E2-A804BE88845B}" dt="2021-05-06T09:32:25.047" v="3985"/>
          <ac:spMkLst>
            <pc:docMk/>
            <pc:sldMk cId="4186019435" sldId="1721"/>
            <ac:spMk id="43" creationId="{EC4C97CD-4177-4E08-9CF4-11DF0F13D6F0}"/>
          </ac:spMkLst>
        </pc:spChg>
        <pc:spChg chg="add mod">
          <ac:chgData name="Hamlet Markarian" userId="4926d2b407f31d77" providerId="LiveId" clId="{1C057F98-2CC4-49E3-A2E2-A804BE88845B}" dt="2021-05-06T09:32:25.047" v="3985"/>
          <ac:spMkLst>
            <pc:docMk/>
            <pc:sldMk cId="4186019435" sldId="1721"/>
            <ac:spMk id="44" creationId="{3A5E138A-7590-4DC9-A642-B3B9398DC0A7}"/>
          </ac:spMkLst>
        </pc:spChg>
        <pc:spChg chg="add mod">
          <ac:chgData name="Hamlet Markarian" userId="4926d2b407f31d77" providerId="LiveId" clId="{1C057F98-2CC4-49E3-A2E2-A804BE88845B}" dt="2021-05-06T09:32:25.047" v="3985"/>
          <ac:spMkLst>
            <pc:docMk/>
            <pc:sldMk cId="4186019435" sldId="1721"/>
            <ac:spMk id="45" creationId="{932E7179-770C-4E0C-9D96-9D42511BF7EB}"/>
          </ac:spMkLst>
        </pc:spChg>
        <pc:spChg chg="add mod">
          <ac:chgData name="Hamlet Markarian" userId="4926d2b407f31d77" providerId="LiveId" clId="{1C057F98-2CC4-49E3-A2E2-A804BE88845B}" dt="2021-05-06T09:32:25.047" v="3985"/>
          <ac:spMkLst>
            <pc:docMk/>
            <pc:sldMk cId="4186019435" sldId="1721"/>
            <ac:spMk id="46" creationId="{CF98A165-3A80-4A4D-AC29-E71F401239C5}"/>
          </ac:spMkLst>
        </pc:spChg>
        <pc:spChg chg="add mod">
          <ac:chgData name="Hamlet Markarian" userId="4926d2b407f31d77" providerId="LiveId" clId="{1C057F98-2CC4-49E3-A2E2-A804BE88845B}" dt="2021-05-06T09:32:25.047" v="3985"/>
          <ac:spMkLst>
            <pc:docMk/>
            <pc:sldMk cId="4186019435" sldId="1721"/>
            <ac:spMk id="47" creationId="{646D49F3-29CF-4855-8187-43FD214A0AC5}"/>
          </ac:spMkLst>
        </pc:spChg>
        <pc:spChg chg="add mod">
          <ac:chgData name="Hamlet Markarian" userId="4926d2b407f31d77" providerId="LiveId" clId="{1C057F98-2CC4-49E3-A2E2-A804BE88845B}" dt="2021-05-06T09:32:25.047" v="3985"/>
          <ac:spMkLst>
            <pc:docMk/>
            <pc:sldMk cId="4186019435" sldId="1721"/>
            <ac:spMk id="48" creationId="{45422926-298C-4E71-830F-DBF0278EA063}"/>
          </ac:spMkLst>
        </pc:spChg>
        <pc:spChg chg="add mod">
          <ac:chgData name="Hamlet Markarian" userId="4926d2b407f31d77" providerId="LiveId" clId="{1C057F98-2CC4-49E3-A2E2-A804BE88845B}" dt="2021-05-06T09:32:25.047" v="3985"/>
          <ac:spMkLst>
            <pc:docMk/>
            <pc:sldMk cId="4186019435" sldId="1721"/>
            <ac:spMk id="49" creationId="{E31D3A2F-3935-4835-B01E-F586DEBE33C6}"/>
          </ac:spMkLst>
        </pc:spChg>
        <pc:spChg chg="add mod">
          <ac:chgData name="Hamlet Markarian" userId="4926d2b407f31d77" providerId="LiveId" clId="{1C057F98-2CC4-49E3-A2E2-A804BE88845B}" dt="2021-05-06T09:32:25.047" v="3985"/>
          <ac:spMkLst>
            <pc:docMk/>
            <pc:sldMk cId="4186019435" sldId="1721"/>
            <ac:spMk id="50" creationId="{6D4F2CAA-3CB3-4E61-8425-8B21DCEBB431}"/>
          </ac:spMkLst>
        </pc:spChg>
        <pc:spChg chg="add mod">
          <ac:chgData name="Hamlet Markarian" userId="4926d2b407f31d77" providerId="LiveId" clId="{1C057F98-2CC4-49E3-A2E2-A804BE88845B}" dt="2021-05-06T09:32:25.047" v="3985"/>
          <ac:spMkLst>
            <pc:docMk/>
            <pc:sldMk cId="4186019435" sldId="1721"/>
            <ac:spMk id="52" creationId="{603CB379-E6E5-4967-88A4-EDD6CD7115C5}"/>
          </ac:spMkLst>
        </pc:spChg>
        <pc:spChg chg="add mod">
          <ac:chgData name="Hamlet Markarian" userId="4926d2b407f31d77" providerId="LiveId" clId="{1C057F98-2CC4-49E3-A2E2-A804BE88845B}" dt="2021-05-06T09:32:25.047" v="3985"/>
          <ac:spMkLst>
            <pc:docMk/>
            <pc:sldMk cId="4186019435" sldId="1721"/>
            <ac:spMk id="53" creationId="{867D2833-B5F9-4A57-AC73-87837AB917AE}"/>
          </ac:spMkLst>
        </pc:spChg>
        <pc:spChg chg="add mod">
          <ac:chgData name="Hamlet Markarian" userId="4926d2b407f31d77" providerId="LiveId" clId="{1C057F98-2CC4-49E3-A2E2-A804BE88845B}" dt="2021-05-06T09:32:25.047" v="3985"/>
          <ac:spMkLst>
            <pc:docMk/>
            <pc:sldMk cId="4186019435" sldId="1721"/>
            <ac:spMk id="54" creationId="{3683AD7D-2147-4BFE-8F71-154CBD9A5413}"/>
          </ac:spMkLst>
        </pc:spChg>
        <pc:spChg chg="add mod">
          <ac:chgData name="Hamlet Markarian" userId="4926d2b407f31d77" providerId="LiveId" clId="{1C057F98-2CC4-49E3-A2E2-A804BE88845B}" dt="2021-05-06T09:32:25.047" v="3985"/>
          <ac:spMkLst>
            <pc:docMk/>
            <pc:sldMk cId="4186019435" sldId="1721"/>
            <ac:spMk id="56" creationId="{B09B873F-1413-4686-8202-41A058EC3868}"/>
          </ac:spMkLst>
        </pc:spChg>
        <pc:spChg chg="mod">
          <ac:chgData name="Hamlet Markarian" userId="4926d2b407f31d77" providerId="LiveId" clId="{1C057F98-2CC4-49E3-A2E2-A804BE88845B}" dt="2021-05-06T09:32:25.047" v="3985"/>
          <ac:spMkLst>
            <pc:docMk/>
            <pc:sldMk cId="4186019435" sldId="1721"/>
            <ac:spMk id="57" creationId="{B79FE3FB-DDD9-4C52-A866-E3982D872286}"/>
          </ac:spMkLst>
        </pc:spChg>
        <pc:spChg chg="add mod">
          <ac:chgData name="Hamlet Markarian" userId="4926d2b407f31d77" providerId="LiveId" clId="{1C057F98-2CC4-49E3-A2E2-A804BE88845B}" dt="2021-05-06T09:32:25.047" v="3985"/>
          <ac:spMkLst>
            <pc:docMk/>
            <pc:sldMk cId="4186019435" sldId="1721"/>
            <ac:spMk id="58" creationId="{9CE9FB85-7CFA-44A9-BF43-E0BE73EAABA0}"/>
          </ac:spMkLst>
        </pc:spChg>
        <pc:spChg chg="del">
          <ac:chgData name="Hamlet Markarian" userId="4926d2b407f31d77" providerId="LiveId" clId="{1C057F98-2CC4-49E3-A2E2-A804BE88845B}" dt="2021-05-05T22:29:56.628" v="2803" actId="478"/>
          <ac:spMkLst>
            <pc:docMk/>
            <pc:sldMk cId="4186019435" sldId="1721"/>
            <ac:spMk id="62" creationId="{21A07F80-A93E-41F3-802C-4E7A905DDCAC}"/>
          </ac:spMkLst>
        </pc:spChg>
        <pc:spChg chg="del">
          <ac:chgData name="Hamlet Markarian" userId="4926d2b407f31d77" providerId="LiveId" clId="{1C057F98-2CC4-49E3-A2E2-A804BE88845B}" dt="2021-05-05T22:29:58.675" v="2806" actId="478"/>
          <ac:spMkLst>
            <pc:docMk/>
            <pc:sldMk cId="4186019435" sldId="1721"/>
            <ac:spMk id="64" creationId="{FD94BEBD-A754-48A4-8663-58F5175AF6C0}"/>
          </ac:spMkLst>
        </pc:spChg>
        <pc:spChg chg="del">
          <ac:chgData name="Hamlet Markarian" userId="4926d2b407f31d77" providerId="LiveId" clId="{1C057F98-2CC4-49E3-A2E2-A804BE88845B}" dt="2021-05-05T22:29:56.628" v="2803" actId="478"/>
          <ac:spMkLst>
            <pc:docMk/>
            <pc:sldMk cId="4186019435" sldId="1721"/>
            <ac:spMk id="65" creationId="{D0224626-D009-4CB2-94DD-F440791E8295}"/>
          </ac:spMkLst>
        </pc:spChg>
        <pc:spChg chg="del">
          <ac:chgData name="Hamlet Markarian" userId="4926d2b407f31d77" providerId="LiveId" clId="{1C057F98-2CC4-49E3-A2E2-A804BE88845B}" dt="2021-05-05T22:29:58.180" v="2805" actId="478"/>
          <ac:spMkLst>
            <pc:docMk/>
            <pc:sldMk cId="4186019435" sldId="1721"/>
            <ac:spMk id="66" creationId="{932048CE-A478-4049-8E71-60A9ACBD4ADA}"/>
          </ac:spMkLst>
        </pc:spChg>
        <pc:spChg chg="del">
          <ac:chgData name="Hamlet Markarian" userId="4926d2b407f31d77" providerId="LiveId" clId="{1C057F98-2CC4-49E3-A2E2-A804BE88845B}" dt="2021-05-05T22:29:56.628" v="2803" actId="478"/>
          <ac:spMkLst>
            <pc:docMk/>
            <pc:sldMk cId="4186019435" sldId="1721"/>
            <ac:spMk id="67" creationId="{0575E853-B52B-498E-990E-BC7282F76E01}"/>
          </ac:spMkLst>
        </pc:spChg>
        <pc:spChg chg="del">
          <ac:chgData name="Hamlet Markarian" userId="4926d2b407f31d77" providerId="LiveId" clId="{1C057F98-2CC4-49E3-A2E2-A804BE88845B}" dt="2021-05-05T22:29:57.363" v="2804" actId="478"/>
          <ac:spMkLst>
            <pc:docMk/>
            <pc:sldMk cId="4186019435" sldId="1721"/>
            <ac:spMk id="68" creationId="{16CCBABE-E220-46C0-8A72-33F983AD5E4C}"/>
          </ac:spMkLst>
        </pc:spChg>
        <pc:spChg chg="del">
          <ac:chgData name="Hamlet Markarian" userId="4926d2b407f31d77" providerId="LiveId" clId="{1C057F98-2CC4-49E3-A2E2-A804BE88845B}" dt="2021-05-05T22:29:56.628" v="2803" actId="478"/>
          <ac:spMkLst>
            <pc:docMk/>
            <pc:sldMk cId="4186019435" sldId="1721"/>
            <ac:spMk id="69" creationId="{F9F31EF5-B3AE-4646-9D41-C235B19D199D}"/>
          </ac:spMkLst>
        </pc:spChg>
        <pc:spChg chg="del">
          <ac:chgData name="Hamlet Markarian" userId="4926d2b407f31d77" providerId="LiveId" clId="{1C057F98-2CC4-49E3-A2E2-A804BE88845B}" dt="2021-05-05T22:29:56.628" v="2803" actId="478"/>
          <ac:spMkLst>
            <pc:docMk/>
            <pc:sldMk cId="4186019435" sldId="1721"/>
            <ac:spMk id="70" creationId="{D1F27F16-C71E-4495-A5D8-7FB56C195041}"/>
          </ac:spMkLst>
        </pc:spChg>
        <pc:spChg chg="del">
          <ac:chgData name="Hamlet Markarian" userId="4926d2b407f31d77" providerId="LiveId" clId="{1C057F98-2CC4-49E3-A2E2-A804BE88845B}" dt="2021-05-05T22:29:56.628" v="2803" actId="478"/>
          <ac:spMkLst>
            <pc:docMk/>
            <pc:sldMk cId="4186019435" sldId="1721"/>
            <ac:spMk id="71" creationId="{48017745-638B-4C67-B756-00EAB7DABB0E}"/>
          </ac:spMkLst>
        </pc:spChg>
        <pc:spChg chg="del">
          <ac:chgData name="Hamlet Markarian" userId="4926d2b407f31d77" providerId="LiveId" clId="{1C057F98-2CC4-49E3-A2E2-A804BE88845B}" dt="2021-05-05T22:29:56.628" v="2803" actId="478"/>
          <ac:spMkLst>
            <pc:docMk/>
            <pc:sldMk cId="4186019435" sldId="1721"/>
            <ac:spMk id="72" creationId="{A12D7D50-F469-4978-A191-118F71AAF649}"/>
          </ac:spMkLst>
        </pc:spChg>
        <pc:spChg chg="del">
          <ac:chgData name="Hamlet Markarian" userId="4926d2b407f31d77" providerId="LiveId" clId="{1C057F98-2CC4-49E3-A2E2-A804BE88845B}" dt="2021-05-05T22:29:56.628" v="2803" actId="478"/>
          <ac:spMkLst>
            <pc:docMk/>
            <pc:sldMk cId="4186019435" sldId="1721"/>
            <ac:spMk id="73" creationId="{25D3E050-5F8D-4583-9036-65E4F5C8A04C}"/>
          </ac:spMkLst>
        </pc:spChg>
        <pc:spChg chg="del">
          <ac:chgData name="Hamlet Markarian" userId="4926d2b407f31d77" providerId="LiveId" clId="{1C057F98-2CC4-49E3-A2E2-A804BE88845B}" dt="2021-05-05T22:29:56.628" v="2803" actId="478"/>
          <ac:spMkLst>
            <pc:docMk/>
            <pc:sldMk cId="4186019435" sldId="1721"/>
            <ac:spMk id="74" creationId="{B4503680-42FA-4901-A1A0-C868EE1048C3}"/>
          </ac:spMkLst>
        </pc:spChg>
        <pc:spChg chg="del">
          <ac:chgData name="Hamlet Markarian" userId="4926d2b407f31d77" providerId="LiveId" clId="{1C057F98-2CC4-49E3-A2E2-A804BE88845B}" dt="2021-05-05T22:29:56.628" v="2803" actId="478"/>
          <ac:spMkLst>
            <pc:docMk/>
            <pc:sldMk cId="4186019435" sldId="1721"/>
            <ac:spMk id="76" creationId="{717248B4-CFBD-47FC-BE69-194FBD485BEF}"/>
          </ac:spMkLst>
        </pc:spChg>
        <pc:spChg chg="add mod">
          <ac:chgData name="Hamlet Markarian" userId="4926d2b407f31d77" providerId="LiveId" clId="{1C057F98-2CC4-49E3-A2E2-A804BE88845B}" dt="2021-05-06T09:32:25.047" v="3985"/>
          <ac:spMkLst>
            <pc:docMk/>
            <pc:sldMk cId="4186019435" sldId="1721"/>
            <ac:spMk id="77" creationId="{0A87D35B-C725-4DA3-AC58-BFEEEEB91C7D}"/>
          </ac:spMkLst>
        </pc:spChg>
        <pc:spChg chg="add mod">
          <ac:chgData name="Hamlet Markarian" userId="4926d2b407f31d77" providerId="LiveId" clId="{1C057F98-2CC4-49E3-A2E2-A804BE88845B}" dt="2021-05-06T09:32:25.047" v="3985"/>
          <ac:spMkLst>
            <pc:docMk/>
            <pc:sldMk cId="4186019435" sldId="1721"/>
            <ac:spMk id="78" creationId="{EC03B455-5A73-42B6-BD69-D1BC83DC4D27}"/>
          </ac:spMkLst>
        </pc:spChg>
        <pc:grpChg chg="mod">
          <ac:chgData name="Hamlet Markarian" userId="4926d2b407f31d77" providerId="LiveId" clId="{1C057F98-2CC4-49E3-A2E2-A804BE88845B}" dt="2021-05-06T09:32:25.047" v="3985"/>
          <ac:grpSpMkLst>
            <pc:docMk/>
            <pc:sldMk cId="4186019435" sldId="1721"/>
            <ac:grpSpMk id="34" creationId="{3FAD39AD-7134-47BF-BA71-B931D44C32CA}"/>
          </ac:grpSpMkLst>
        </pc:grpChg>
        <pc:picChg chg="del">
          <ac:chgData name="Hamlet Markarian" userId="4926d2b407f31d77" providerId="LiveId" clId="{1C057F98-2CC4-49E3-A2E2-A804BE88845B}" dt="2021-05-05T22:29:56.628" v="2803" actId="478"/>
          <ac:picMkLst>
            <pc:docMk/>
            <pc:sldMk cId="4186019435" sldId="1721"/>
            <ac:picMk id="51" creationId="{03ABE528-2963-4B56-9C19-558D54C8F966}"/>
          </ac:picMkLst>
        </pc:picChg>
        <pc:picChg chg="mod">
          <ac:chgData name="Hamlet Markarian" userId="4926d2b407f31d77" providerId="LiveId" clId="{1C057F98-2CC4-49E3-A2E2-A804BE88845B}" dt="2021-05-06T09:32:25.047" v="3985"/>
          <ac:picMkLst>
            <pc:docMk/>
            <pc:sldMk cId="4186019435" sldId="1721"/>
            <ac:picMk id="55" creationId="{8949BDD1-2918-4A15-97B5-46AA812BFC63}"/>
          </ac:picMkLst>
        </pc:picChg>
        <pc:picChg chg="mod">
          <ac:chgData name="Hamlet Markarian" userId="4926d2b407f31d77" providerId="LiveId" clId="{1C057F98-2CC4-49E3-A2E2-A804BE88845B}" dt="2021-05-06T09:32:25.047" v="3985"/>
          <ac:picMkLst>
            <pc:docMk/>
            <pc:sldMk cId="4186019435" sldId="1721"/>
            <ac:picMk id="59" creationId="{B9526696-E983-4EDA-8A8C-E710C71CB59C}"/>
          </ac:picMkLst>
        </pc:picChg>
        <pc:picChg chg="del">
          <ac:chgData name="Hamlet Markarian" userId="4926d2b407f31d77" providerId="LiveId" clId="{1C057F98-2CC4-49E3-A2E2-A804BE88845B}" dt="2021-05-05T22:29:56.628" v="2803" actId="478"/>
          <ac:picMkLst>
            <pc:docMk/>
            <pc:sldMk cId="4186019435" sldId="1721"/>
            <ac:picMk id="60" creationId="{E8ABA668-1824-4821-BA8F-93EEEDCD7A54}"/>
          </ac:picMkLst>
        </pc:picChg>
        <pc:picChg chg="del">
          <ac:chgData name="Hamlet Markarian" userId="4926d2b407f31d77" providerId="LiveId" clId="{1C057F98-2CC4-49E3-A2E2-A804BE88845B}" dt="2021-05-05T22:29:56.628" v="2803" actId="478"/>
          <ac:picMkLst>
            <pc:docMk/>
            <pc:sldMk cId="4186019435" sldId="1721"/>
            <ac:picMk id="61" creationId="{E0484C72-C64C-419C-A931-305961217B1E}"/>
          </ac:picMkLst>
        </pc:picChg>
        <pc:picChg chg="mod">
          <ac:chgData name="Hamlet Markarian" userId="4926d2b407f31d77" providerId="LiveId" clId="{1C057F98-2CC4-49E3-A2E2-A804BE88845B}" dt="2021-05-06T09:32:25.047" v="3985"/>
          <ac:picMkLst>
            <pc:docMk/>
            <pc:sldMk cId="4186019435" sldId="1721"/>
            <ac:picMk id="63" creationId="{42E5420B-3090-4C28-A5A9-60807EFF2A15}"/>
          </ac:picMkLst>
        </pc:picChg>
        <pc:picChg chg="del">
          <ac:chgData name="Hamlet Markarian" userId="4926d2b407f31d77" providerId="LiveId" clId="{1C057F98-2CC4-49E3-A2E2-A804BE88845B}" dt="2021-05-05T22:29:56.628" v="2803" actId="478"/>
          <ac:picMkLst>
            <pc:docMk/>
            <pc:sldMk cId="4186019435" sldId="1721"/>
            <ac:picMk id="75" creationId="{5BBE4147-BD39-4327-9060-CEBCD1ED727A}"/>
          </ac:picMkLst>
        </pc:picChg>
      </pc:sldChg>
      <pc:sldChg chg="addSp delSp modSp add mod">
        <pc:chgData name="Hamlet Markarian" userId="4926d2b407f31d77" providerId="LiveId" clId="{1C057F98-2CC4-49E3-A2E2-A804BE88845B}" dt="2021-05-06T09:32:25.047" v="3985"/>
        <pc:sldMkLst>
          <pc:docMk/>
          <pc:sldMk cId="2938695749" sldId="1722"/>
        </pc:sldMkLst>
        <pc:spChg chg="mod">
          <ac:chgData name="Hamlet Markarian" userId="4926d2b407f31d77" providerId="LiveId" clId="{1C057F98-2CC4-49E3-A2E2-A804BE88845B}" dt="2021-05-06T09:32:25.047" v="3985"/>
          <ac:spMkLst>
            <pc:docMk/>
            <pc:sldMk cId="2938695749" sldId="1722"/>
            <ac:spMk id="5" creationId="{BC01E833-A438-4C2A-AF28-2B402D7F80E5}"/>
          </ac:spMkLst>
        </pc:spChg>
        <pc:spChg chg="add del">
          <ac:chgData name="Hamlet Markarian" userId="4926d2b407f31d77" providerId="LiveId" clId="{1C057F98-2CC4-49E3-A2E2-A804BE88845B}" dt="2021-05-05T22:41:40.996" v="2874" actId="478"/>
          <ac:spMkLst>
            <pc:docMk/>
            <pc:sldMk cId="2938695749" sldId="1722"/>
            <ac:spMk id="31" creationId="{94283762-10D1-426D-BAD1-638618E3503D}"/>
          </ac:spMkLst>
        </pc:spChg>
        <pc:spChg chg="add del">
          <ac:chgData name="Hamlet Markarian" userId="4926d2b407f31d77" providerId="LiveId" clId="{1C057F98-2CC4-49E3-A2E2-A804BE88845B}" dt="2021-05-05T22:41:40.996" v="2874" actId="478"/>
          <ac:spMkLst>
            <pc:docMk/>
            <pc:sldMk cId="2938695749" sldId="1722"/>
            <ac:spMk id="32" creationId="{0917389A-3C5B-4229-82F8-F7CCE831B175}"/>
          </ac:spMkLst>
        </pc:spChg>
        <pc:spChg chg="add del">
          <ac:chgData name="Hamlet Markarian" userId="4926d2b407f31d77" providerId="LiveId" clId="{1C057F98-2CC4-49E3-A2E2-A804BE88845B}" dt="2021-05-05T22:41:40.996" v="2874" actId="478"/>
          <ac:spMkLst>
            <pc:docMk/>
            <pc:sldMk cId="2938695749" sldId="1722"/>
            <ac:spMk id="33" creationId="{111902F0-6CA2-411A-BC57-447DA99EEE3B}"/>
          </ac:spMkLst>
        </pc:spChg>
        <pc:spChg chg="mod">
          <ac:chgData name="Hamlet Markarian" userId="4926d2b407f31d77" providerId="LiveId" clId="{1C057F98-2CC4-49E3-A2E2-A804BE88845B}" dt="2021-05-06T09:32:25.047" v="3985"/>
          <ac:spMkLst>
            <pc:docMk/>
            <pc:sldMk cId="2938695749" sldId="1722"/>
            <ac:spMk id="35" creationId="{0F9A0D7E-7FCF-48DF-BAE9-C32DF98CD62E}"/>
          </ac:spMkLst>
        </pc:spChg>
        <pc:spChg chg="mod">
          <ac:chgData name="Hamlet Markarian" userId="4926d2b407f31d77" providerId="LiveId" clId="{1C057F98-2CC4-49E3-A2E2-A804BE88845B}" dt="2021-05-06T09:32:25.047" v="3985"/>
          <ac:spMkLst>
            <pc:docMk/>
            <pc:sldMk cId="2938695749" sldId="1722"/>
            <ac:spMk id="36" creationId="{1968768D-6339-4F5B-BEA1-B14758316542}"/>
          </ac:spMkLst>
        </pc:spChg>
        <pc:spChg chg="mod">
          <ac:chgData name="Hamlet Markarian" userId="4926d2b407f31d77" providerId="LiveId" clId="{1C057F98-2CC4-49E3-A2E2-A804BE88845B}" dt="2021-05-06T09:32:25.047" v="3985"/>
          <ac:spMkLst>
            <pc:docMk/>
            <pc:sldMk cId="2938695749" sldId="1722"/>
            <ac:spMk id="37" creationId="{D00EE6FC-9BEE-4094-AF77-930CBC86E46A}"/>
          </ac:spMkLst>
        </pc:spChg>
        <pc:spChg chg="mod">
          <ac:chgData name="Hamlet Markarian" userId="4926d2b407f31d77" providerId="LiveId" clId="{1C057F98-2CC4-49E3-A2E2-A804BE88845B}" dt="2021-05-06T09:32:25.047" v="3985"/>
          <ac:spMkLst>
            <pc:docMk/>
            <pc:sldMk cId="2938695749" sldId="1722"/>
            <ac:spMk id="38" creationId="{E3EDC7FE-AAA2-41C2-8108-57A0FA8ADF4A}"/>
          </ac:spMkLst>
        </pc:spChg>
        <pc:spChg chg="mod">
          <ac:chgData name="Hamlet Markarian" userId="4926d2b407f31d77" providerId="LiveId" clId="{1C057F98-2CC4-49E3-A2E2-A804BE88845B}" dt="2021-05-06T09:32:25.047" v="3985"/>
          <ac:spMkLst>
            <pc:docMk/>
            <pc:sldMk cId="2938695749" sldId="1722"/>
            <ac:spMk id="39" creationId="{3B13F559-20C8-4B24-A0FF-2A57318C2A51}"/>
          </ac:spMkLst>
        </pc:spChg>
        <pc:spChg chg="mod">
          <ac:chgData name="Hamlet Markarian" userId="4926d2b407f31d77" providerId="LiveId" clId="{1C057F98-2CC4-49E3-A2E2-A804BE88845B}" dt="2021-05-06T09:32:25.047" v="3985"/>
          <ac:spMkLst>
            <pc:docMk/>
            <pc:sldMk cId="2938695749" sldId="1722"/>
            <ac:spMk id="40" creationId="{0CC46578-DA7F-4BB8-9868-87C76AF7AD9E}"/>
          </ac:spMkLst>
        </pc:spChg>
        <pc:spChg chg="add del">
          <ac:chgData name="Hamlet Markarian" userId="4926d2b407f31d77" providerId="LiveId" clId="{1C057F98-2CC4-49E3-A2E2-A804BE88845B}" dt="2021-05-05T22:41:40.996" v="2874" actId="478"/>
          <ac:spMkLst>
            <pc:docMk/>
            <pc:sldMk cId="2938695749" sldId="1722"/>
            <ac:spMk id="41" creationId="{EBF3F303-3A8B-464C-B965-764FCB015BC1}"/>
          </ac:spMkLst>
        </pc:spChg>
        <pc:spChg chg="add del">
          <ac:chgData name="Hamlet Markarian" userId="4926d2b407f31d77" providerId="LiveId" clId="{1C057F98-2CC4-49E3-A2E2-A804BE88845B}" dt="2021-05-05T22:41:40.996" v="2874" actId="478"/>
          <ac:spMkLst>
            <pc:docMk/>
            <pc:sldMk cId="2938695749" sldId="1722"/>
            <ac:spMk id="42" creationId="{6F4ED110-16C0-46B9-AE0A-BED3F072FDD2}"/>
          </ac:spMkLst>
        </pc:spChg>
        <pc:spChg chg="add del">
          <ac:chgData name="Hamlet Markarian" userId="4926d2b407f31d77" providerId="LiveId" clId="{1C057F98-2CC4-49E3-A2E2-A804BE88845B}" dt="2021-05-05T22:41:40.996" v="2874" actId="478"/>
          <ac:spMkLst>
            <pc:docMk/>
            <pc:sldMk cId="2938695749" sldId="1722"/>
            <ac:spMk id="43" creationId="{EC4C97CD-4177-4E08-9CF4-11DF0F13D6F0}"/>
          </ac:spMkLst>
        </pc:spChg>
        <pc:spChg chg="add del">
          <ac:chgData name="Hamlet Markarian" userId="4926d2b407f31d77" providerId="LiveId" clId="{1C057F98-2CC4-49E3-A2E2-A804BE88845B}" dt="2021-05-05T22:41:40.996" v="2874" actId="478"/>
          <ac:spMkLst>
            <pc:docMk/>
            <pc:sldMk cId="2938695749" sldId="1722"/>
            <ac:spMk id="44" creationId="{3A5E138A-7590-4DC9-A642-B3B9398DC0A7}"/>
          </ac:spMkLst>
        </pc:spChg>
        <pc:spChg chg="add del">
          <ac:chgData name="Hamlet Markarian" userId="4926d2b407f31d77" providerId="LiveId" clId="{1C057F98-2CC4-49E3-A2E2-A804BE88845B}" dt="2021-05-05T22:41:40.996" v="2874" actId="478"/>
          <ac:spMkLst>
            <pc:docMk/>
            <pc:sldMk cId="2938695749" sldId="1722"/>
            <ac:spMk id="45" creationId="{932E7179-770C-4E0C-9D96-9D42511BF7EB}"/>
          </ac:spMkLst>
        </pc:spChg>
        <pc:spChg chg="add del">
          <ac:chgData name="Hamlet Markarian" userId="4926d2b407f31d77" providerId="LiveId" clId="{1C057F98-2CC4-49E3-A2E2-A804BE88845B}" dt="2021-05-05T22:41:40.996" v="2874" actId="478"/>
          <ac:spMkLst>
            <pc:docMk/>
            <pc:sldMk cId="2938695749" sldId="1722"/>
            <ac:spMk id="46" creationId="{CF98A165-3A80-4A4D-AC29-E71F401239C5}"/>
          </ac:spMkLst>
        </pc:spChg>
        <pc:spChg chg="add del">
          <ac:chgData name="Hamlet Markarian" userId="4926d2b407f31d77" providerId="LiveId" clId="{1C057F98-2CC4-49E3-A2E2-A804BE88845B}" dt="2021-05-05T22:41:40.996" v="2874" actId="478"/>
          <ac:spMkLst>
            <pc:docMk/>
            <pc:sldMk cId="2938695749" sldId="1722"/>
            <ac:spMk id="47" creationId="{646D49F3-29CF-4855-8187-43FD214A0AC5}"/>
          </ac:spMkLst>
        </pc:spChg>
        <pc:spChg chg="add del">
          <ac:chgData name="Hamlet Markarian" userId="4926d2b407f31d77" providerId="LiveId" clId="{1C057F98-2CC4-49E3-A2E2-A804BE88845B}" dt="2021-05-05T22:41:40.996" v="2874" actId="478"/>
          <ac:spMkLst>
            <pc:docMk/>
            <pc:sldMk cId="2938695749" sldId="1722"/>
            <ac:spMk id="48" creationId="{45422926-298C-4E71-830F-DBF0278EA063}"/>
          </ac:spMkLst>
        </pc:spChg>
        <pc:spChg chg="add del">
          <ac:chgData name="Hamlet Markarian" userId="4926d2b407f31d77" providerId="LiveId" clId="{1C057F98-2CC4-49E3-A2E2-A804BE88845B}" dt="2021-05-05T22:41:40.996" v="2874" actId="478"/>
          <ac:spMkLst>
            <pc:docMk/>
            <pc:sldMk cId="2938695749" sldId="1722"/>
            <ac:spMk id="49" creationId="{E31D3A2F-3935-4835-B01E-F586DEBE33C6}"/>
          </ac:spMkLst>
        </pc:spChg>
        <pc:spChg chg="add del">
          <ac:chgData name="Hamlet Markarian" userId="4926d2b407f31d77" providerId="LiveId" clId="{1C057F98-2CC4-49E3-A2E2-A804BE88845B}" dt="2021-05-05T22:41:40.996" v="2874" actId="478"/>
          <ac:spMkLst>
            <pc:docMk/>
            <pc:sldMk cId="2938695749" sldId="1722"/>
            <ac:spMk id="50" creationId="{6D4F2CAA-3CB3-4E61-8425-8B21DCEBB431}"/>
          </ac:spMkLst>
        </pc:spChg>
        <pc:spChg chg="add mod ord">
          <ac:chgData name="Hamlet Markarian" userId="4926d2b407f31d77" providerId="LiveId" clId="{1C057F98-2CC4-49E3-A2E2-A804BE88845B}" dt="2021-05-06T09:32:25.047" v="3985"/>
          <ac:spMkLst>
            <pc:docMk/>
            <pc:sldMk cId="2938695749" sldId="1722"/>
            <ac:spMk id="51" creationId="{2E7E1D65-5DDC-40EB-9450-DB9107FC8406}"/>
          </ac:spMkLst>
        </pc:spChg>
        <pc:spChg chg="add del">
          <ac:chgData name="Hamlet Markarian" userId="4926d2b407f31d77" providerId="LiveId" clId="{1C057F98-2CC4-49E3-A2E2-A804BE88845B}" dt="2021-05-05T22:41:40.996" v="2874" actId="478"/>
          <ac:spMkLst>
            <pc:docMk/>
            <pc:sldMk cId="2938695749" sldId="1722"/>
            <ac:spMk id="52" creationId="{603CB379-E6E5-4967-88A4-EDD6CD7115C5}"/>
          </ac:spMkLst>
        </pc:spChg>
        <pc:spChg chg="add del">
          <ac:chgData name="Hamlet Markarian" userId="4926d2b407f31d77" providerId="LiveId" clId="{1C057F98-2CC4-49E3-A2E2-A804BE88845B}" dt="2021-05-05T22:41:40.996" v="2874" actId="478"/>
          <ac:spMkLst>
            <pc:docMk/>
            <pc:sldMk cId="2938695749" sldId="1722"/>
            <ac:spMk id="53" creationId="{867D2833-B5F9-4A57-AC73-87837AB917AE}"/>
          </ac:spMkLst>
        </pc:spChg>
        <pc:spChg chg="add del">
          <ac:chgData name="Hamlet Markarian" userId="4926d2b407f31d77" providerId="LiveId" clId="{1C057F98-2CC4-49E3-A2E2-A804BE88845B}" dt="2021-05-05T22:41:40.996" v="2874" actId="478"/>
          <ac:spMkLst>
            <pc:docMk/>
            <pc:sldMk cId="2938695749" sldId="1722"/>
            <ac:spMk id="54" creationId="{3683AD7D-2147-4BFE-8F71-154CBD9A5413}"/>
          </ac:spMkLst>
        </pc:spChg>
        <pc:spChg chg="add del">
          <ac:chgData name="Hamlet Markarian" userId="4926d2b407f31d77" providerId="LiveId" clId="{1C057F98-2CC4-49E3-A2E2-A804BE88845B}" dt="2021-05-05T22:41:40.996" v="2874" actId="478"/>
          <ac:spMkLst>
            <pc:docMk/>
            <pc:sldMk cId="2938695749" sldId="1722"/>
            <ac:spMk id="56" creationId="{B09B873F-1413-4686-8202-41A058EC3868}"/>
          </ac:spMkLst>
        </pc:spChg>
        <pc:spChg chg="mod">
          <ac:chgData name="Hamlet Markarian" userId="4926d2b407f31d77" providerId="LiveId" clId="{1C057F98-2CC4-49E3-A2E2-A804BE88845B}" dt="2021-05-06T09:32:25.047" v="3985"/>
          <ac:spMkLst>
            <pc:docMk/>
            <pc:sldMk cId="2938695749" sldId="1722"/>
            <ac:spMk id="57" creationId="{B79FE3FB-DDD9-4C52-A866-E3982D872286}"/>
          </ac:spMkLst>
        </pc:spChg>
        <pc:spChg chg="add del">
          <ac:chgData name="Hamlet Markarian" userId="4926d2b407f31d77" providerId="LiveId" clId="{1C057F98-2CC4-49E3-A2E2-A804BE88845B}" dt="2021-05-05T22:41:40.996" v="2874" actId="478"/>
          <ac:spMkLst>
            <pc:docMk/>
            <pc:sldMk cId="2938695749" sldId="1722"/>
            <ac:spMk id="58" creationId="{9CE9FB85-7CFA-44A9-BF43-E0BE73EAABA0}"/>
          </ac:spMkLst>
        </pc:spChg>
        <pc:spChg chg="add mod ord">
          <ac:chgData name="Hamlet Markarian" userId="4926d2b407f31d77" providerId="LiveId" clId="{1C057F98-2CC4-49E3-A2E2-A804BE88845B}" dt="2021-05-06T09:32:25.047" v="3985"/>
          <ac:spMkLst>
            <pc:docMk/>
            <pc:sldMk cId="2938695749" sldId="1722"/>
            <ac:spMk id="60" creationId="{B9EED468-B25F-4DE8-88E8-23DF9E12A10F}"/>
          </ac:spMkLst>
        </pc:spChg>
        <pc:spChg chg="add mod">
          <ac:chgData name="Hamlet Markarian" userId="4926d2b407f31d77" providerId="LiveId" clId="{1C057F98-2CC4-49E3-A2E2-A804BE88845B}" dt="2021-05-06T09:32:25.047" v="3985"/>
          <ac:spMkLst>
            <pc:docMk/>
            <pc:sldMk cId="2938695749" sldId="1722"/>
            <ac:spMk id="61" creationId="{0072AC69-B44D-43B7-8543-602DB78E603D}"/>
          </ac:spMkLst>
        </pc:spChg>
        <pc:spChg chg="add mod">
          <ac:chgData name="Hamlet Markarian" userId="4926d2b407f31d77" providerId="LiveId" clId="{1C057F98-2CC4-49E3-A2E2-A804BE88845B}" dt="2021-05-06T09:32:25.047" v="3985"/>
          <ac:spMkLst>
            <pc:docMk/>
            <pc:sldMk cId="2938695749" sldId="1722"/>
            <ac:spMk id="62" creationId="{C928B1EB-7335-463A-874D-2BA3C3B02150}"/>
          </ac:spMkLst>
        </pc:spChg>
        <pc:spChg chg="add mod">
          <ac:chgData name="Hamlet Markarian" userId="4926d2b407f31d77" providerId="LiveId" clId="{1C057F98-2CC4-49E3-A2E2-A804BE88845B}" dt="2021-05-06T09:32:25.047" v="3985"/>
          <ac:spMkLst>
            <pc:docMk/>
            <pc:sldMk cId="2938695749" sldId="1722"/>
            <ac:spMk id="64" creationId="{E8A2ED04-CC1C-426A-9ECC-FFE443BF24EC}"/>
          </ac:spMkLst>
        </pc:spChg>
        <pc:spChg chg="add mod">
          <ac:chgData name="Hamlet Markarian" userId="4926d2b407f31d77" providerId="LiveId" clId="{1C057F98-2CC4-49E3-A2E2-A804BE88845B}" dt="2021-05-06T09:32:25.047" v="3985"/>
          <ac:spMkLst>
            <pc:docMk/>
            <pc:sldMk cId="2938695749" sldId="1722"/>
            <ac:spMk id="65" creationId="{FDCB7235-D9EC-4777-9FE1-B632A935E847}"/>
          </ac:spMkLst>
        </pc:spChg>
        <pc:spChg chg="add mod">
          <ac:chgData name="Hamlet Markarian" userId="4926d2b407f31d77" providerId="LiveId" clId="{1C057F98-2CC4-49E3-A2E2-A804BE88845B}" dt="2021-05-06T09:32:25.047" v="3985"/>
          <ac:spMkLst>
            <pc:docMk/>
            <pc:sldMk cId="2938695749" sldId="1722"/>
            <ac:spMk id="66" creationId="{8EDBC553-5D3C-488F-86B5-7C7CDD134AF2}"/>
          </ac:spMkLst>
        </pc:spChg>
        <pc:spChg chg="add mod">
          <ac:chgData name="Hamlet Markarian" userId="4926d2b407f31d77" providerId="LiveId" clId="{1C057F98-2CC4-49E3-A2E2-A804BE88845B}" dt="2021-05-06T09:32:25.047" v="3985"/>
          <ac:spMkLst>
            <pc:docMk/>
            <pc:sldMk cId="2938695749" sldId="1722"/>
            <ac:spMk id="67" creationId="{C4144FC6-1A19-44FB-B7AD-3718383F93C1}"/>
          </ac:spMkLst>
        </pc:spChg>
        <pc:spChg chg="add mod">
          <ac:chgData name="Hamlet Markarian" userId="4926d2b407f31d77" providerId="LiveId" clId="{1C057F98-2CC4-49E3-A2E2-A804BE88845B}" dt="2021-05-06T09:32:25.047" v="3985"/>
          <ac:spMkLst>
            <pc:docMk/>
            <pc:sldMk cId="2938695749" sldId="1722"/>
            <ac:spMk id="68" creationId="{2F43E421-57D8-44CB-B955-0C7DFE3CB3F6}"/>
          </ac:spMkLst>
        </pc:spChg>
        <pc:spChg chg="add mod">
          <ac:chgData name="Hamlet Markarian" userId="4926d2b407f31d77" providerId="LiveId" clId="{1C057F98-2CC4-49E3-A2E2-A804BE88845B}" dt="2021-05-06T09:32:25.047" v="3985"/>
          <ac:spMkLst>
            <pc:docMk/>
            <pc:sldMk cId="2938695749" sldId="1722"/>
            <ac:spMk id="69" creationId="{6D376827-702A-4090-AA93-91B7131279D4}"/>
          </ac:spMkLst>
        </pc:spChg>
        <pc:spChg chg="add mod">
          <ac:chgData name="Hamlet Markarian" userId="4926d2b407f31d77" providerId="LiveId" clId="{1C057F98-2CC4-49E3-A2E2-A804BE88845B}" dt="2021-05-06T09:32:25.047" v="3985"/>
          <ac:spMkLst>
            <pc:docMk/>
            <pc:sldMk cId="2938695749" sldId="1722"/>
            <ac:spMk id="70" creationId="{C17D8416-64F7-456B-92D8-EF7959F83810}"/>
          </ac:spMkLst>
        </pc:spChg>
        <pc:spChg chg="add mod">
          <ac:chgData name="Hamlet Markarian" userId="4926d2b407f31d77" providerId="LiveId" clId="{1C057F98-2CC4-49E3-A2E2-A804BE88845B}" dt="2021-05-06T09:32:25.047" v="3985"/>
          <ac:spMkLst>
            <pc:docMk/>
            <pc:sldMk cId="2938695749" sldId="1722"/>
            <ac:spMk id="71" creationId="{54F874CD-9965-488B-B541-DFEFDB64174B}"/>
          </ac:spMkLst>
        </pc:spChg>
        <pc:spChg chg="add mod">
          <ac:chgData name="Hamlet Markarian" userId="4926d2b407f31d77" providerId="LiveId" clId="{1C057F98-2CC4-49E3-A2E2-A804BE88845B}" dt="2021-05-06T09:32:25.047" v="3985"/>
          <ac:spMkLst>
            <pc:docMk/>
            <pc:sldMk cId="2938695749" sldId="1722"/>
            <ac:spMk id="72" creationId="{76932A3B-675A-436F-9B9E-6BD3F49B40ED}"/>
          </ac:spMkLst>
        </pc:spChg>
        <pc:spChg chg="add mod">
          <ac:chgData name="Hamlet Markarian" userId="4926d2b407f31d77" providerId="LiveId" clId="{1C057F98-2CC4-49E3-A2E2-A804BE88845B}" dt="2021-05-06T09:32:25.047" v="3985"/>
          <ac:spMkLst>
            <pc:docMk/>
            <pc:sldMk cId="2938695749" sldId="1722"/>
            <ac:spMk id="73" creationId="{96CB9CC6-787B-457A-BEA8-37FF22F49025}"/>
          </ac:spMkLst>
        </pc:spChg>
        <pc:spChg chg="add mod">
          <ac:chgData name="Hamlet Markarian" userId="4926d2b407f31d77" providerId="LiveId" clId="{1C057F98-2CC4-49E3-A2E2-A804BE88845B}" dt="2021-05-06T09:32:25.047" v="3985"/>
          <ac:spMkLst>
            <pc:docMk/>
            <pc:sldMk cId="2938695749" sldId="1722"/>
            <ac:spMk id="74" creationId="{CB4F38DE-3B5D-4547-9011-3BBBBDED3507}"/>
          </ac:spMkLst>
        </pc:spChg>
        <pc:spChg chg="add mod">
          <ac:chgData name="Hamlet Markarian" userId="4926d2b407f31d77" providerId="LiveId" clId="{1C057F98-2CC4-49E3-A2E2-A804BE88845B}" dt="2021-05-06T09:32:25.047" v="3985"/>
          <ac:spMkLst>
            <pc:docMk/>
            <pc:sldMk cId="2938695749" sldId="1722"/>
            <ac:spMk id="75" creationId="{7634DF0C-87F7-41F4-A65D-C422872720F7}"/>
          </ac:spMkLst>
        </pc:spChg>
        <pc:spChg chg="add mod">
          <ac:chgData name="Hamlet Markarian" userId="4926d2b407f31d77" providerId="LiveId" clId="{1C057F98-2CC4-49E3-A2E2-A804BE88845B}" dt="2021-05-06T09:32:25.047" v="3985"/>
          <ac:spMkLst>
            <pc:docMk/>
            <pc:sldMk cId="2938695749" sldId="1722"/>
            <ac:spMk id="76" creationId="{03555D56-D0ED-45B2-B925-F8C5ABFA5895}"/>
          </ac:spMkLst>
        </pc:spChg>
        <pc:spChg chg="add del">
          <ac:chgData name="Hamlet Markarian" userId="4926d2b407f31d77" providerId="LiveId" clId="{1C057F98-2CC4-49E3-A2E2-A804BE88845B}" dt="2021-05-05T22:41:40.996" v="2874" actId="478"/>
          <ac:spMkLst>
            <pc:docMk/>
            <pc:sldMk cId="2938695749" sldId="1722"/>
            <ac:spMk id="77" creationId="{0A87D35B-C725-4DA3-AC58-BFEEEEB91C7D}"/>
          </ac:spMkLst>
        </pc:spChg>
        <pc:spChg chg="add del">
          <ac:chgData name="Hamlet Markarian" userId="4926d2b407f31d77" providerId="LiveId" clId="{1C057F98-2CC4-49E3-A2E2-A804BE88845B}" dt="2021-05-05T22:41:40.996" v="2874" actId="478"/>
          <ac:spMkLst>
            <pc:docMk/>
            <pc:sldMk cId="2938695749" sldId="1722"/>
            <ac:spMk id="78" creationId="{EC03B455-5A73-42B6-BD69-D1BC83DC4D27}"/>
          </ac:spMkLst>
        </pc:spChg>
        <pc:spChg chg="add del mod">
          <ac:chgData name="Hamlet Markarian" userId="4926d2b407f31d77" providerId="LiveId" clId="{1C057F98-2CC4-49E3-A2E2-A804BE88845B}" dt="2021-05-05T22:45:39.364" v="2917" actId="478"/>
          <ac:spMkLst>
            <pc:docMk/>
            <pc:sldMk cId="2938695749" sldId="1722"/>
            <ac:spMk id="79" creationId="{78367A36-0BAA-464C-A773-2F82B2FD42A1}"/>
          </ac:spMkLst>
        </pc:spChg>
        <pc:spChg chg="add mod">
          <ac:chgData name="Hamlet Markarian" userId="4926d2b407f31d77" providerId="LiveId" clId="{1C057F98-2CC4-49E3-A2E2-A804BE88845B}" dt="2021-05-06T09:32:25.047" v="3985"/>
          <ac:spMkLst>
            <pc:docMk/>
            <pc:sldMk cId="2938695749" sldId="1722"/>
            <ac:spMk id="80" creationId="{45D33589-B128-4D25-81E0-9E027E49ECD0}"/>
          </ac:spMkLst>
        </pc:spChg>
        <pc:spChg chg="add mod">
          <ac:chgData name="Hamlet Markarian" userId="4926d2b407f31d77" providerId="LiveId" clId="{1C057F98-2CC4-49E3-A2E2-A804BE88845B}" dt="2021-05-06T09:32:25.047" v="3985"/>
          <ac:spMkLst>
            <pc:docMk/>
            <pc:sldMk cId="2938695749" sldId="1722"/>
            <ac:spMk id="82" creationId="{8669E925-A474-428E-AECD-75DFFB0DA24A}"/>
          </ac:spMkLst>
        </pc:spChg>
        <pc:spChg chg="add mod">
          <ac:chgData name="Hamlet Markarian" userId="4926d2b407f31d77" providerId="LiveId" clId="{1C057F98-2CC4-49E3-A2E2-A804BE88845B}" dt="2021-05-06T09:32:25.047" v="3985"/>
          <ac:spMkLst>
            <pc:docMk/>
            <pc:sldMk cId="2938695749" sldId="1722"/>
            <ac:spMk id="83" creationId="{B8481E1D-141F-4B25-83F6-E1F28B0B6DE3}"/>
          </ac:spMkLst>
        </pc:spChg>
        <pc:grpChg chg="add del mod">
          <ac:chgData name="Hamlet Markarian" userId="4926d2b407f31d77" providerId="LiveId" clId="{1C057F98-2CC4-49E3-A2E2-A804BE88845B}" dt="2021-05-06T09:32:25.047" v="3985"/>
          <ac:grpSpMkLst>
            <pc:docMk/>
            <pc:sldMk cId="2938695749" sldId="1722"/>
            <ac:grpSpMk id="34" creationId="{3FAD39AD-7134-47BF-BA71-B931D44C32CA}"/>
          </ac:grpSpMkLst>
        </pc:grpChg>
        <pc:picChg chg="mod">
          <ac:chgData name="Hamlet Markarian" userId="4926d2b407f31d77" providerId="LiveId" clId="{1C057F98-2CC4-49E3-A2E2-A804BE88845B}" dt="2021-05-06T09:32:25.047" v="3985"/>
          <ac:picMkLst>
            <pc:docMk/>
            <pc:sldMk cId="2938695749" sldId="1722"/>
            <ac:picMk id="55" creationId="{8949BDD1-2918-4A15-97B5-46AA812BFC63}"/>
          </ac:picMkLst>
        </pc:picChg>
        <pc:picChg chg="mod">
          <ac:chgData name="Hamlet Markarian" userId="4926d2b407f31d77" providerId="LiveId" clId="{1C057F98-2CC4-49E3-A2E2-A804BE88845B}" dt="2021-05-06T09:32:25.047" v="3985"/>
          <ac:picMkLst>
            <pc:docMk/>
            <pc:sldMk cId="2938695749" sldId="1722"/>
            <ac:picMk id="59" creationId="{B9526696-E983-4EDA-8A8C-E710C71CB59C}"/>
          </ac:picMkLst>
        </pc:picChg>
        <pc:picChg chg="mod">
          <ac:chgData name="Hamlet Markarian" userId="4926d2b407f31d77" providerId="LiveId" clId="{1C057F98-2CC4-49E3-A2E2-A804BE88845B}" dt="2021-05-06T09:32:25.047" v="3985"/>
          <ac:picMkLst>
            <pc:docMk/>
            <pc:sldMk cId="2938695749" sldId="1722"/>
            <ac:picMk id="63" creationId="{42E5420B-3090-4C28-A5A9-60807EFF2A15}"/>
          </ac:picMkLst>
        </pc:picChg>
        <pc:picChg chg="add mod">
          <ac:chgData name="Hamlet Markarian" userId="4926d2b407f31d77" providerId="LiveId" clId="{1C057F98-2CC4-49E3-A2E2-A804BE88845B}" dt="2021-05-06T09:32:25.047" v="3985"/>
          <ac:picMkLst>
            <pc:docMk/>
            <pc:sldMk cId="2938695749" sldId="1722"/>
            <ac:picMk id="81" creationId="{04E3F867-0B0A-4E29-879A-89BD4723849B}"/>
          </ac:picMkLst>
        </pc:picChg>
      </pc:sldChg>
      <pc:sldChg chg="addSp delSp modSp add mod">
        <pc:chgData name="Hamlet Markarian" userId="4926d2b407f31d77" providerId="LiveId" clId="{1C057F98-2CC4-49E3-A2E2-A804BE88845B}" dt="2021-05-06T09:32:25.047" v="3985"/>
        <pc:sldMkLst>
          <pc:docMk/>
          <pc:sldMk cId="2408407725" sldId="1723"/>
        </pc:sldMkLst>
        <pc:spChg chg="mod">
          <ac:chgData name="Hamlet Markarian" userId="4926d2b407f31d77" providerId="LiveId" clId="{1C057F98-2CC4-49E3-A2E2-A804BE88845B}" dt="2021-05-06T09:32:25.047" v="3985"/>
          <ac:spMkLst>
            <pc:docMk/>
            <pc:sldMk cId="2408407725" sldId="1723"/>
            <ac:spMk id="5" creationId="{BC01E833-A438-4C2A-AF28-2B402D7F80E5}"/>
          </ac:spMkLst>
        </pc:spChg>
        <pc:spChg chg="mod">
          <ac:chgData name="Hamlet Markarian" userId="4926d2b407f31d77" providerId="LiveId" clId="{1C057F98-2CC4-49E3-A2E2-A804BE88845B}" dt="2021-05-06T09:32:25.047" v="3985"/>
          <ac:spMkLst>
            <pc:docMk/>
            <pc:sldMk cId="2408407725" sldId="1723"/>
            <ac:spMk id="35" creationId="{0F9A0D7E-7FCF-48DF-BAE9-C32DF98CD62E}"/>
          </ac:spMkLst>
        </pc:spChg>
        <pc:spChg chg="mod">
          <ac:chgData name="Hamlet Markarian" userId="4926d2b407f31d77" providerId="LiveId" clId="{1C057F98-2CC4-49E3-A2E2-A804BE88845B}" dt="2021-05-06T09:32:25.047" v="3985"/>
          <ac:spMkLst>
            <pc:docMk/>
            <pc:sldMk cId="2408407725" sldId="1723"/>
            <ac:spMk id="36" creationId="{1968768D-6339-4F5B-BEA1-B14758316542}"/>
          </ac:spMkLst>
        </pc:spChg>
        <pc:spChg chg="mod">
          <ac:chgData name="Hamlet Markarian" userId="4926d2b407f31d77" providerId="LiveId" clId="{1C057F98-2CC4-49E3-A2E2-A804BE88845B}" dt="2021-05-06T09:32:25.047" v="3985"/>
          <ac:spMkLst>
            <pc:docMk/>
            <pc:sldMk cId="2408407725" sldId="1723"/>
            <ac:spMk id="37" creationId="{D00EE6FC-9BEE-4094-AF77-930CBC86E46A}"/>
          </ac:spMkLst>
        </pc:spChg>
        <pc:spChg chg="mod">
          <ac:chgData name="Hamlet Markarian" userId="4926d2b407f31d77" providerId="LiveId" clId="{1C057F98-2CC4-49E3-A2E2-A804BE88845B}" dt="2021-05-06T09:32:25.047" v="3985"/>
          <ac:spMkLst>
            <pc:docMk/>
            <pc:sldMk cId="2408407725" sldId="1723"/>
            <ac:spMk id="38" creationId="{E3EDC7FE-AAA2-41C2-8108-57A0FA8ADF4A}"/>
          </ac:spMkLst>
        </pc:spChg>
        <pc:spChg chg="mod">
          <ac:chgData name="Hamlet Markarian" userId="4926d2b407f31d77" providerId="LiveId" clId="{1C057F98-2CC4-49E3-A2E2-A804BE88845B}" dt="2021-05-06T09:32:25.047" v="3985"/>
          <ac:spMkLst>
            <pc:docMk/>
            <pc:sldMk cId="2408407725" sldId="1723"/>
            <ac:spMk id="39" creationId="{3B13F559-20C8-4B24-A0FF-2A57318C2A51}"/>
          </ac:spMkLst>
        </pc:spChg>
        <pc:spChg chg="mod">
          <ac:chgData name="Hamlet Markarian" userId="4926d2b407f31d77" providerId="LiveId" clId="{1C057F98-2CC4-49E3-A2E2-A804BE88845B}" dt="2021-05-06T09:32:25.047" v="3985"/>
          <ac:spMkLst>
            <pc:docMk/>
            <pc:sldMk cId="2408407725" sldId="1723"/>
            <ac:spMk id="40" creationId="{0CC46578-DA7F-4BB8-9868-87C76AF7AD9E}"/>
          </ac:spMkLst>
        </pc:spChg>
        <pc:spChg chg="add mod">
          <ac:chgData name="Hamlet Markarian" userId="4926d2b407f31d77" providerId="LiveId" clId="{1C057F98-2CC4-49E3-A2E2-A804BE88845B}" dt="2021-05-06T09:32:25.047" v="3985"/>
          <ac:spMkLst>
            <pc:docMk/>
            <pc:sldMk cId="2408407725" sldId="1723"/>
            <ac:spMk id="41" creationId="{4D33FB35-815C-4783-85DE-FF0B4C10C815}"/>
          </ac:spMkLst>
        </pc:spChg>
        <pc:spChg chg="add mod">
          <ac:chgData name="Hamlet Markarian" userId="4926d2b407f31d77" providerId="LiveId" clId="{1C057F98-2CC4-49E3-A2E2-A804BE88845B}" dt="2021-05-06T09:32:25.047" v="3985"/>
          <ac:spMkLst>
            <pc:docMk/>
            <pc:sldMk cId="2408407725" sldId="1723"/>
            <ac:spMk id="42" creationId="{6DFE3127-1DD2-41EF-B75D-288E5A19EFE1}"/>
          </ac:spMkLst>
        </pc:spChg>
        <pc:spChg chg="add mod">
          <ac:chgData name="Hamlet Markarian" userId="4926d2b407f31d77" providerId="LiveId" clId="{1C057F98-2CC4-49E3-A2E2-A804BE88845B}" dt="2021-05-06T09:32:25.047" v="3985"/>
          <ac:spMkLst>
            <pc:docMk/>
            <pc:sldMk cId="2408407725" sldId="1723"/>
            <ac:spMk id="43" creationId="{B52B8AB9-8689-4C1F-B400-81040A045473}"/>
          </ac:spMkLst>
        </pc:spChg>
        <pc:spChg chg="add mod">
          <ac:chgData name="Hamlet Markarian" userId="4926d2b407f31d77" providerId="LiveId" clId="{1C057F98-2CC4-49E3-A2E2-A804BE88845B}" dt="2021-05-06T09:32:25.047" v="3985"/>
          <ac:spMkLst>
            <pc:docMk/>
            <pc:sldMk cId="2408407725" sldId="1723"/>
            <ac:spMk id="44" creationId="{6BB63532-C7D0-4038-8C0E-E5AF6457D1F2}"/>
          </ac:spMkLst>
        </pc:spChg>
        <pc:spChg chg="add mod ord">
          <ac:chgData name="Hamlet Markarian" userId="4926d2b407f31d77" providerId="LiveId" clId="{1C057F98-2CC4-49E3-A2E2-A804BE88845B}" dt="2021-05-06T09:32:25.047" v="3985"/>
          <ac:spMkLst>
            <pc:docMk/>
            <pc:sldMk cId="2408407725" sldId="1723"/>
            <ac:spMk id="45" creationId="{3BDEE645-C2C4-4E8E-876A-F89745A322F4}"/>
          </ac:spMkLst>
        </pc:spChg>
        <pc:spChg chg="add mod ord">
          <ac:chgData name="Hamlet Markarian" userId="4926d2b407f31d77" providerId="LiveId" clId="{1C057F98-2CC4-49E3-A2E2-A804BE88845B}" dt="2021-05-06T09:32:25.047" v="3985"/>
          <ac:spMkLst>
            <pc:docMk/>
            <pc:sldMk cId="2408407725" sldId="1723"/>
            <ac:spMk id="46" creationId="{2022E1C4-6521-479A-89F6-9604D4A33586}"/>
          </ac:spMkLst>
        </pc:spChg>
        <pc:spChg chg="add mod ord">
          <ac:chgData name="Hamlet Markarian" userId="4926d2b407f31d77" providerId="LiveId" clId="{1C057F98-2CC4-49E3-A2E2-A804BE88845B}" dt="2021-05-06T09:32:25.047" v="3985"/>
          <ac:spMkLst>
            <pc:docMk/>
            <pc:sldMk cId="2408407725" sldId="1723"/>
            <ac:spMk id="47" creationId="{30A51D9E-E6E8-466C-9CF6-90DF5B3CC466}"/>
          </ac:spMkLst>
        </pc:spChg>
        <pc:spChg chg="add mod ord">
          <ac:chgData name="Hamlet Markarian" userId="4926d2b407f31d77" providerId="LiveId" clId="{1C057F98-2CC4-49E3-A2E2-A804BE88845B}" dt="2021-05-06T09:32:25.047" v="3985"/>
          <ac:spMkLst>
            <pc:docMk/>
            <pc:sldMk cId="2408407725" sldId="1723"/>
            <ac:spMk id="48" creationId="{8858B942-5519-42AA-AD98-E9BE843AAAC2}"/>
          </ac:spMkLst>
        </pc:spChg>
        <pc:spChg chg="add mod">
          <ac:chgData name="Hamlet Markarian" userId="4926d2b407f31d77" providerId="LiveId" clId="{1C057F98-2CC4-49E3-A2E2-A804BE88845B}" dt="2021-05-06T09:32:25.047" v="3985"/>
          <ac:spMkLst>
            <pc:docMk/>
            <pc:sldMk cId="2408407725" sldId="1723"/>
            <ac:spMk id="49" creationId="{B4D9D59A-4A8B-4CA7-8AD6-FC0ED947A2EC}"/>
          </ac:spMkLst>
        </pc:spChg>
        <pc:spChg chg="add mod">
          <ac:chgData name="Hamlet Markarian" userId="4926d2b407f31d77" providerId="LiveId" clId="{1C057F98-2CC4-49E3-A2E2-A804BE88845B}" dt="2021-05-06T09:32:25.047" v="3985"/>
          <ac:spMkLst>
            <pc:docMk/>
            <pc:sldMk cId="2408407725" sldId="1723"/>
            <ac:spMk id="50" creationId="{FEEF486C-4688-454C-B7EB-C830F5E36497}"/>
          </ac:spMkLst>
        </pc:spChg>
        <pc:spChg chg="del">
          <ac:chgData name="Hamlet Markarian" userId="4926d2b407f31d77" providerId="LiveId" clId="{1C057F98-2CC4-49E3-A2E2-A804BE88845B}" dt="2021-05-05T22:49:57.060" v="2935" actId="478"/>
          <ac:spMkLst>
            <pc:docMk/>
            <pc:sldMk cId="2408407725" sldId="1723"/>
            <ac:spMk id="51" creationId="{2E7E1D65-5DDC-40EB-9450-DB9107FC8406}"/>
          </ac:spMkLst>
        </pc:spChg>
        <pc:spChg chg="add mod">
          <ac:chgData name="Hamlet Markarian" userId="4926d2b407f31d77" providerId="LiveId" clId="{1C057F98-2CC4-49E3-A2E2-A804BE88845B}" dt="2021-05-06T09:32:25.047" v="3985"/>
          <ac:spMkLst>
            <pc:docMk/>
            <pc:sldMk cId="2408407725" sldId="1723"/>
            <ac:spMk id="52" creationId="{B219EC80-B69B-4E1C-9F68-8362ABF013C3}"/>
          </ac:spMkLst>
        </pc:spChg>
        <pc:spChg chg="add mod">
          <ac:chgData name="Hamlet Markarian" userId="4926d2b407f31d77" providerId="LiveId" clId="{1C057F98-2CC4-49E3-A2E2-A804BE88845B}" dt="2021-05-06T09:32:25.047" v="3985"/>
          <ac:spMkLst>
            <pc:docMk/>
            <pc:sldMk cId="2408407725" sldId="1723"/>
            <ac:spMk id="54" creationId="{B689C54D-8917-46DC-B449-195BB70E3037}"/>
          </ac:spMkLst>
        </pc:spChg>
        <pc:spChg chg="mod">
          <ac:chgData name="Hamlet Markarian" userId="4926d2b407f31d77" providerId="LiveId" clId="{1C057F98-2CC4-49E3-A2E2-A804BE88845B}" dt="2021-05-06T09:32:25.047" v="3985"/>
          <ac:spMkLst>
            <pc:docMk/>
            <pc:sldMk cId="2408407725" sldId="1723"/>
            <ac:spMk id="57" creationId="{B79FE3FB-DDD9-4C52-A866-E3982D872286}"/>
          </ac:spMkLst>
        </pc:spChg>
        <pc:spChg chg="del">
          <ac:chgData name="Hamlet Markarian" userId="4926d2b407f31d77" providerId="LiveId" clId="{1C057F98-2CC4-49E3-A2E2-A804BE88845B}" dt="2021-05-05T22:49:57.764" v="2936" actId="478"/>
          <ac:spMkLst>
            <pc:docMk/>
            <pc:sldMk cId="2408407725" sldId="1723"/>
            <ac:spMk id="60" creationId="{B9EED468-B25F-4DE8-88E8-23DF9E12A10F}"/>
          </ac:spMkLst>
        </pc:spChg>
        <pc:spChg chg="del">
          <ac:chgData name="Hamlet Markarian" userId="4926d2b407f31d77" providerId="LiveId" clId="{1C057F98-2CC4-49E3-A2E2-A804BE88845B}" dt="2021-05-05T22:49:57.060" v="2935" actId="478"/>
          <ac:spMkLst>
            <pc:docMk/>
            <pc:sldMk cId="2408407725" sldId="1723"/>
            <ac:spMk id="61" creationId="{0072AC69-B44D-43B7-8543-602DB78E603D}"/>
          </ac:spMkLst>
        </pc:spChg>
        <pc:spChg chg="del">
          <ac:chgData name="Hamlet Markarian" userId="4926d2b407f31d77" providerId="LiveId" clId="{1C057F98-2CC4-49E3-A2E2-A804BE88845B}" dt="2021-05-05T22:49:57.060" v="2935" actId="478"/>
          <ac:spMkLst>
            <pc:docMk/>
            <pc:sldMk cId="2408407725" sldId="1723"/>
            <ac:spMk id="62" creationId="{C928B1EB-7335-463A-874D-2BA3C3B02150}"/>
          </ac:spMkLst>
        </pc:spChg>
        <pc:spChg chg="del">
          <ac:chgData name="Hamlet Markarian" userId="4926d2b407f31d77" providerId="LiveId" clId="{1C057F98-2CC4-49E3-A2E2-A804BE88845B}" dt="2021-05-05T22:49:57.060" v="2935" actId="478"/>
          <ac:spMkLst>
            <pc:docMk/>
            <pc:sldMk cId="2408407725" sldId="1723"/>
            <ac:spMk id="64" creationId="{E8A2ED04-CC1C-426A-9ECC-FFE443BF24EC}"/>
          </ac:spMkLst>
        </pc:spChg>
        <pc:spChg chg="del">
          <ac:chgData name="Hamlet Markarian" userId="4926d2b407f31d77" providerId="LiveId" clId="{1C057F98-2CC4-49E3-A2E2-A804BE88845B}" dt="2021-05-05T22:49:57.060" v="2935" actId="478"/>
          <ac:spMkLst>
            <pc:docMk/>
            <pc:sldMk cId="2408407725" sldId="1723"/>
            <ac:spMk id="65" creationId="{FDCB7235-D9EC-4777-9FE1-B632A935E847}"/>
          </ac:spMkLst>
        </pc:spChg>
        <pc:spChg chg="del">
          <ac:chgData name="Hamlet Markarian" userId="4926d2b407f31d77" providerId="LiveId" clId="{1C057F98-2CC4-49E3-A2E2-A804BE88845B}" dt="2021-05-05T22:49:57.060" v="2935" actId="478"/>
          <ac:spMkLst>
            <pc:docMk/>
            <pc:sldMk cId="2408407725" sldId="1723"/>
            <ac:spMk id="66" creationId="{8EDBC553-5D3C-488F-86B5-7C7CDD134AF2}"/>
          </ac:spMkLst>
        </pc:spChg>
        <pc:spChg chg="del">
          <ac:chgData name="Hamlet Markarian" userId="4926d2b407f31d77" providerId="LiveId" clId="{1C057F98-2CC4-49E3-A2E2-A804BE88845B}" dt="2021-05-05T22:49:57.060" v="2935" actId="478"/>
          <ac:spMkLst>
            <pc:docMk/>
            <pc:sldMk cId="2408407725" sldId="1723"/>
            <ac:spMk id="67" creationId="{C4144FC6-1A19-44FB-B7AD-3718383F93C1}"/>
          </ac:spMkLst>
        </pc:spChg>
        <pc:spChg chg="del">
          <ac:chgData name="Hamlet Markarian" userId="4926d2b407f31d77" providerId="LiveId" clId="{1C057F98-2CC4-49E3-A2E2-A804BE88845B}" dt="2021-05-05T22:49:57.060" v="2935" actId="478"/>
          <ac:spMkLst>
            <pc:docMk/>
            <pc:sldMk cId="2408407725" sldId="1723"/>
            <ac:spMk id="68" creationId="{2F43E421-57D8-44CB-B955-0C7DFE3CB3F6}"/>
          </ac:spMkLst>
        </pc:spChg>
        <pc:spChg chg="del">
          <ac:chgData name="Hamlet Markarian" userId="4926d2b407f31d77" providerId="LiveId" clId="{1C057F98-2CC4-49E3-A2E2-A804BE88845B}" dt="2021-05-05T22:49:57.060" v="2935" actId="478"/>
          <ac:spMkLst>
            <pc:docMk/>
            <pc:sldMk cId="2408407725" sldId="1723"/>
            <ac:spMk id="69" creationId="{6D376827-702A-4090-AA93-91B7131279D4}"/>
          </ac:spMkLst>
        </pc:spChg>
        <pc:spChg chg="del">
          <ac:chgData name="Hamlet Markarian" userId="4926d2b407f31d77" providerId="LiveId" clId="{1C057F98-2CC4-49E3-A2E2-A804BE88845B}" dt="2021-05-05T22:49:57.060" v="2935" actId="478"/>
          <ac:spMkLst>
            <pc:docMk/>
            <pc:sldMk cId="2408407725" sldId="1723"/>
            <ac:spMk id="70" creationId="{C17D8416-64F7-456B-92D8-EF7959F83810}"/>
          </ac:spMkLst>
        </pc:spChg>
        <pc:spChg chg="del">
          <ac:chgData name="Hamlet Markarian" userId="4926d2b407f31d77" providerId="LiveId" clId="{1C057F98-2CC4-49E3-A2E2-A804BE88845B}" dt="2021-05-05T22:49:57.060" v="2935" actId="478"/>
          <ac:spMkLst>
            <pc:docMk/>
            <pc:sldMk cId="2408407725" sldId="1723"/>
            <ac:spMk id="71" creationId="{54F874CD-9965-488B-B541-DFEFDB64174B}"/>
          </ac:spMkLst>
        </pc:spChg>
        <pc:spChg chg="del">
          <ac:chgData name="Hamlet Markarian" userId="4926d2b407f31d77" providerId="LiveId" clId="{1C057F98-2CC4-49E3-A2E2-A804BE88845B}" dt="2021-05-05T22:49:57.060" v="2935" actId="478"/>
          <ac:spMkLst>
            <pc:docMk/>
            <pc:sldMk cId="2408407725" sldId="1723"/>
            <ac:spMk id="72" creationId="{76932A3B-675A-436F-9B9E-6BD3F49B40ED}"/>
          </ac:spMkLst>
        </pc:spChg>
        <pc:spChg chg="del">
          <ac:chgData name="Hamlet Markarian" userId="4926d2b407f31d77" providerId="LiveId" clId="{1C057F98-2CC4-49E3-A2E2-A804BE88845B}" dt="2021-05-05T22:49:57.060" v="2935" actId="478"/>
          <ac:spMkLst>
            <pc:docMk/>
            <pc:sldMk cId="2408407725" sldId="1723"/>
            <ac:spMk id="73" creationId="{96CB9CC6-787B-457A-BEA8-37FF22F49025}"/>
          </ac:spMkLst>
        </pc:spChg>
        <pc:spChg chg="del">
          <ac:chgData name="Hamlet Markarian" userId="4926d2b407f31d77" providerId="LiveId" clId="{1C057F98-2CC4-49E3-A2E2-A804BE88845B}" dt="2021-05-05T22:49:57.060" v="2935" actId="478"/>
          <ac:spMkLst>
            <pc:docMk/>
            <pc:sldMk cId="2408407725" sldId="1723"/>
            <ac:spMk id="74" creationId="{CB4F38DE-3B5D-4547-9011-3BBBBDED3507}"/>
          </ac:spMkLst>
        </pc:spChg>
        <pc:spChg chg="del">
          <ac:chgData name="Hamlet Markarian" userId="4926d2b407f31d77" providerId="LiveId" clId="{1C057F98-2CC4-49E3-A2E2-A804BE88845B}" dt="2021-05-05T22:49:57.060" v="2935" actId="478"/>
          <ac:spMkLst>
            <pc:docMk/>
            <pc:sldMk cId="2408407725" sldId="1723"/>
            <ac:spMk id="75" creationId="{7634DF0C-87F7-41F4-A65D-C422872720F7}"/>
          </ac:spMkLst>
        </pc:spChg>
        <pc:spChg chg="del">
          <ac:chgData name="Hamlet Markarian" userId="4926d2b407f31d77" providerId="LiveId" clId="{1C057F98-2CC4-49E3-A2E2-A804BE88845B}" dt="2021-05-05T22:49:57.060" v="2935" actId="478"/>
          <ac:spMkLst>
            <pc:docMk/>
            <pc:sldMk cId="2408407725" sldId="1723"/>
            <ac:spMk id="76" creationId="{03555D56-D0ED-45B2-B925-F8C5ABFA5895}"/>
          </ac:spMkLst>
        </pc:spChg>
        <pc:spChg chg="del">
          <ac:chgData name="Hamlet Markarian" userId="4926d2b407f31d77" providerId="LiveId" clId="{1C057F98-2CC4-49E3-A2E2-A804BE88845B}" dt="2021-05-05T22:49:57.060" v="2935" actId="478"/>
          <ac:spMkLst>
            <pc:docMk/>
            <pc:sldMk cId="2408407725" sldId="1723"/>
            <ac:spMk id="80" creationId="{45D33589-B128-4D25-81E0-9E027E49ECD0}"/>
          </ac:spMkLst>
        </pc:spChg>
        <pc:spChg chg="del">
          <ac:chgData name="Hamlet Markarian" userId="4926d2b407f31d77" providerId="LiveId" clId="{1C057F98-2CC4-49E3-A2E2-A804BE88845B}" dt="2021-05-05T22:49:57.060" v="2935" actId="478"/>
          <ac:spMkLst>
            <pc:docMk/>
            <pc:sldMk cId="2408407725" sldId="1723"/>
            <ac:spMk id="82" creationId="{8669E925-A474-428E-AECD-75DFFB0DA24A}"/>
          </ac:spMkLst>
        </pc:spChg>
        <pc:spChg chg="del">
          <ac:chgData name="Hamlet Markarian" userId="4926d2b407f31d77" providerId="LiveId" clId="{1C057F98-2CC4-49E3-A2E2-A804BE88845B}" dt="2021-05-05T22:49:57.060" v="2935" actId="478"/>
          <ac:spMkLst>
            <pc:docMk/>
            <pc:sldMk cId="2408407725" sldId="1723"/>
            <ac:spMk id="83" creationId="{B8481E1D-141F-4B25-83F6-E1F28B0B6DE3}"/>
          </ac:spMkLst>
        </pc:spChg>
        <pc:spChg chg="add mod ord">
          <ac:chgData name="Hamlet Markarian" userId="4926d2b407f31d77" providerId="LiveId" clId="{1C057F98-2CC4-49E3-A2E2-A804BE88845B}" dt="2021-05-06T09:32:25.047" v="3985"/>
          <ac:spMkLst>
            <pc:docMk/>
            <pc:sldMk cId="2408407725" sldId="1723"/>
            <ac:spMk id="84" creationId="{A4B88103-2598-46BC-A993-D486F2A79284}"/>
          </ac:spMkLst>
        </pc:spChg>
        <pc:spChg chg="add mod ord">
          <ac:chgData name="Hamlet Markarian" userId="4926d2b407f31d77" providerId="LiveId" clId="{1C057F98-2CC4-49E3-A2E2-A804BE88845B}" dt="2021-05-06T09:32:25.047" v="3985"/>
          <ac:spMkLst>
            <pc:docMk/>
            <pc:sldMk cId="2408407725" sldId="1723"/>
            <ac:spMk id="85" creationId="{5BE5D548-FCB0-446E-822E-5B616ECF182A}"/>
          </ac:spMkLst>
        </pc:spChg>
        <pc:spChg chg="add mod ord">
          <ac:chgData name="Hamlet Markarian" userId="4926d2b407f31d77" providerId="LiveId" clId="{1C057F98-2CC4-49E3-A2E2-A804BE88845B}" dt="2021-05-06T09:32:25.047" v="3985"/>
          <ac:spMkLst>
            <pc:docMk/>
            <pc:sldMk cId="2408407725" sldId="1723"/>
            <ac:spMk id="87" creationId="{5A6738F0-AD90-4D47-8D81-BA516F4A78A2}"/>
          </ac:spMkLst>
        </pc:spChg>
        <pc:grpChg chg="mod">
          <ac:chgData name="Hamlet Markarian" userId="4926d2b407f31d77" providerId="LiveId" clId="{1C057F98-2CC4-49E3-A2E2-A804BE88845B}" dt="2021-05-06T09:32:25.047" v="3985"/>
          <ac:grpSpMkLst>
            <pc:docMk/>
            <pc:sldMk cId="2408407725" sldId="1723"/>
            <ac:grpSpMk id="34" creationId="{3FAD39AD-7134-47BF-BA71-B931D44C32CA}"/>
          </ac:grpSpMkLst>
        </pc:grpChg>
        <pc:picChg chg="add del mod">
          <ac:chgData name="Hamlet Markarian" userId="4926d2b407f31d77" providerId="LiveId" clId="{1C057F98-2CC4-49E3-A2E2-A804BE88845B}" dt="2021-05-05T22:52:12.019" v="2959" actId="478"/>
          <ac:picMkLst>
            <pc:docMk/>
            <pc:sldMk cId="2408407725" sldId="1723"/>
            <ac:picMk id="53" creationId="{2C952EF0-BB27-449A-A6C3-BB9AAA934581}"/>
          </ac:picMkLst>
        </pc:picChg>
        <pc:picChg chg="mod">
          <ac:chgData name="Hamlet Markarian" userId="4926d2b407f31d77" providerId="LiveId" clId="{1C057F98-2CC4-49E3-A2E2-A804BE88845B}" dt="2021-05-06T09:32:25.047" v="3985"/>
          <ac:picMkLst>
            <pc:docMk/>
            <pc:sldMk cId="2408407725" sldId="1723"/>
            <ac:picMk id="55" creationId="{8949BDD1-2918-4A15-97B5-46AA812BFC63}"/>
          </ac:picMkLst>
        </pc:picChg>
        <pc:picChg chg="add del mod">
          <ac:chgData name="Hamlet Markarian" userId="4926d2b407f31d77" providerId="LiveId" clId="{1C057F98-2CC4-49E3-A2E2-A804BE88845B}" dt="2021-05-05T22:52:13.379" v="2960" actId="478"/>
          <ac:picMkLst>
            <pc:docMk/>
            <pc:sldMk cId="2408407725" sldId="1723"/>
            <ac:picMk id="56" creationId="{B53F7ECD-28A8-42DA-A242-8810E7EE7C68}"/>
          </ac:picMkLst>
        </pc:picChg>
        <pc:picChg chg="add del mod">
          <ac:chgData name="Hamlet Markarian" userId="4926d2b407f31d77" providerId="LiveId" clId="{1C057F98-2CC4-49E3-A2E2-A804BE88845B}" dt="2021-05-05T22:52:36.676" v="2965" actId="478"/>
          <ac:picMkLst>
            <pc:docMk/>
            <pc:sldMk cId="2408407725" sldId="1723"/>
            <ac:picMk id="58" creationId="{D8CEE6DD-E278-404D-9EDD-D48526092BD2}"/>
          </ac:picMkLst>
        </pc:picChg>
        <pc:picChg chg="mod">
          <ac:chgData name="Hamlet Markarian" userId="4926d2b407f31d77" providerId="LiveId" clId="{1C057F98-2CC4-49E3-A2E2-A804BE88845B}" dt="2021-05-06T09:32:25.047" v="3985"/>
          <ac:picMkLst>
            <pc:docMk/>
            <pc:sldMk cId="2408407725" sldId="1723"/>
            <ac:picMk id="59" creationId="{B9526696-E983-4EDA-8A8C-E710C71CB59C}"/>
          </ac:picMkLst>
        </pc:picChg>
        <pc:picChg chg="mod">
          <ac:chgData name="Hamlet Markarian" userId="4926d2b407f31d77" providerId="LiveId" clId="{1C057F98-2CC4-49E3-A2E2-A804BE88845B}" dt="2021-05-06T09:32:25.047" v="3985"/>
          <ac:picMkLst>
            <pc:docMk/>
            <pc:sldMk cId="2408407725" sldId="1723"/>
            <ac:picMk id="63" creationId="{42E5420B-3090-4C28-A5A9-60807EFF2A15}"/>
          </ac:picMkLst>
        </pc:picChg>
        <pc:picChg chg="add del mod">
          <ac:chgData name="Hamlet Markarian" userId="4926d2b407f31d77" providerId="LiveId" clId="{1C057F98-2CC4-49E3-A2E2-A804BE88845B}" dt="2021-05-05T22:52:36.676" v="2965" actId="478"/>
          <ac:picMkLst>
            <pc:docMk/>
            <pc:sldMk cId="2408407725" sldId="1723"/>
            <ac:picMk id="77" creationId="{D6C9055C-4EA9-48ED-A0AF-3E2BAE2F9B19}"/>
          </ac:picMkLst>
        </pc:picChg>
        <pc:picChg chg="add del mod">
          <ac:chgData name="Hamlet Markarian" userId="4926d2b407f31d77" providerId="LiveId" clId="{1C057F98-2CC4-49E3-A2E2-A804BE88845B}" dt="2021-05-05T22:52:36.676" v="2965" actId="478"/>
          <ac:picMkLst>
            <pc:docMk/>
            <pc:sldMk cId="2408407725" sldId="1723"/>
            <ac:picMk id="78" creationId="{0B1B27FD-0B43-4A5F-9CAE-0A77AF787F84}"/>
          </ac:picMkLst>
        </pc:picChg>
        <pc:picChg chg="add del mod">
          <ac:chgData name="Hamlet Markarian" userId="4926d2b407f31d77" providerId="LiveId" clId="{1C057F98-2CC4-49E3-A2E2-A804BE88845B}" dt="2021-05-05T22:52:36.676" v="2965" actId="478"/>
          <ac:picMkLst>
            <pc:docMk/>
            <pc:sldMk cId="2408407725" sldId="1723"/>
            <ac:picMk id="79" creationId="{588936D0-F370-43C8-A3D7-5395B7895430}"/>
          </ac:picMkLst>
        </pc:picChg>
        <pc:picChg chg="del">
          <ac:chgData name="Hamlet Markarian" userId="4926d2b407f31d77" providerId="LiveId" clId="{1C057F98-2CC4-49E3-A2E2-A804BE88845B}" dt="2021-05-05T22:49:57.060" v="2935" actId="478"/>
          <ac:picMkLst>
            <pc:docMk/>
            <pc:sldMk cId="2408407725" sldId="1723"/>
            <ac:picMk id="81" creationId="{04E3F867-0B0A-4E29-879A-89BD4723849B}"/>
          </ac:picMkLst>
        </pc:picChg>
        <pc:picChg chg="add mod ord">
          <ac:chgData name="Hamlet Markarian" userId="4926d2b407f31d77" providerId="LiveId" clId="{1C057F98-2CC4-49E3-A2E2-A804BE88845B}" dt="2021-05-06T09:32:25.047" v="3985"/>
          <ac:picMkLst>
            <pc:docMk/>
            <pc:sldMk cId="2408407725" sldId="1723"/>
            <ac:picMk id="86" creationId="{1AC4ADD0-5C56-4923-8C59-1FCF966BC108}"/>
          </ac:picMkLst>
        </pc:picChg>
      </pc:sldChg>
      <pc:sldChg chg="addSp delSp modSp add mod">
        <pc:chgData name="Hamlet Markarian" userId="4926d2b407f31d77" providerId="LiveId" clId="{1C057F98-2CC4-49E3-A2E2-A804BE88845B}" dt="2021-05-06T09:32:25.047" v="3985"/>
        <pc:sldMkLst>
          <pc:docMk/>
          <pc:sldMk cId="3337764172" sldId="1724"/>
        </pc:sldMkLst>
        <pc:spChg chg="mod">
          <ac:chgData name="Hamlet Markarian" userId="4926d2b407f31d77" providerId="LiveId" clId="{1C057F98-2CC4-49E3-A2E2-A804BE88845B}" dt="2021-05-06T09:32:25.047" v="3985"/>
          <ac:spMkLst>
            <pc:docMk/>
            <pc:sldMk cId="3337764172" sldId="1724"/>
            <ac:spMk id="5" creationId="{BC01E833-A438-4C2A-AF28-2B402D7F80E5}"/>
          </ac:spMkLst>
        </pc:spChg>
        <pc:spChg chg="add mod">
          <ac:chgData name="Hamlet Markarian" userId="4926d2b407f31d77" providerId="LiveId" clId="{1C057F98-2CC4-49E3-A2E2-A804BE88845B}" dt="2021-05-06T09:32:25.047" v="3985"/>
          <ac:spMkLst>
            <pc:docMk/>
            <pc:sldMk cId="3337764172" sldId="1724"/>
            <ac:spMk id="30" creationId="{9ECCE8A5-AE5F-41E7-AA71-107DABE9B6E7}"/>
          </ac:spMkLst>
        </pc:spChg>
        <pc:spChg chg="add mod ord">
          <ac:chgData name="Hamlet Markarian" userId="4926d2b407f31d77" providerId="LiveId" clId="{1C057F98-2CC4-49E3-A2E2-A804BE88845B}" dt="2021-05-06T09:32:25.047" v="3985"/>
          <ac:spMkLst>
            <pc:docMk/>
            <pc:sldMk cId="3337764172" sldId="1724"/>
            <ac:spMk id="33" creationId="{F6544C28-8541-4402-902F-CC858678B29F}"/>
          </ac:spMkLst>
        </pc:spChg>
        <pc:spChg chg="mod">
          <ac:chgData name="Hamlet Markarian" userId="4926d2b407f31d77" providerId="LiveId" clId="{1C057F98-2CC4-49E3-A2E2-A804BE88845B}" dt="2021-05-06T09:32:25.047" v="3985"/>
          <ac:spMkLst>
            <pc:docMk/>
            <pc:sldMk cId="3337764172" sldId="1724"/>
            <ac:spMk id="35" creationId="{0F9A0D7E-7FCF-48DF-BAE9-C32DF98CD62E}"/>
          </ac:spMkLst>
        </pc:spChg>
        <pc:spChg chg="mod">
          <ac:chgData name="Hamlet Markarian" userId="4926d2b407f31d77" providerId="LiveId" clId="{1C057F98-2CC4-49E3-A2E2-A804BE88845B}" dt="2021-05-06T09:32:25.047" v="3985"/>
          <ac:spMkLst>
            <pc:docMk/>
            <pc:sldMk cId="3337764172" sldId="1724"/>
            <ac:spMk id="36" creationId="{1968768D-6339-4F5B-BEA1-B14758316542}"/>
          </ac:spMkLst>
        </pc:spChg>
        <pc:spChg chg="mod">
          <ac:chgData name="Hamlet Markarian" userId="4926d2b407f31d77" providerId="LiveId" clId="{1C057F98-2CC4-49E3-A2E2-A804BE88845B}" dt="2021-05-06T09:32:25.047" v="3985"/>
          <ac:spMkLst>
            <pc:docMk/>
            <pc:sldMk cId="3337764172" sldId="1724"/>
            <ac:spMk id="37" creationId="{D00EE6FC-9BEE-4094-AF77-930CBC86E46A}"/>
          </ac:spMkLst>
        </pc:spChg>
        <pc:spChg chg="mod">
          <ac:chgData name="Hamlet Markarian" userId="4926d2b407f31d77" providerId="LiveId" clId="{1C057F98-2CC4-49E3-A2E2-A804BE88845B}" dt="2021-05-06T09:32:25.047" v="3985"/>
          <ac:spMkLst>
            <pc:docMk/>
            <pc:sldMk cId="3337764172" sldId="1724"/>
            <ac:spMk id="38" creationId="{E3EDC7FE-AAA2-41C2-8108-57A0FA8ADF4A}"/>
          </ac:spMkLst>
        </pc:spChg>
        <pc:spChg chg="mod">
          <ac:chgData name="Hamlet Markarian" userId="4926d2b407f31d77" providerId="LiveId" clId="{1C057F98-2CC4-49E3-A2E2-A804BE88845B}" dt="2021-05-06T09:32:25.047" v="3985"/>
          <ac:spMkLst>
            <pc:docMk/>
            <pc:sldMk cId="3337764172" sldId="1724"/>
            <ac:spMk id="39" creationId="{3B13F559-20C8-4B24-A0FF-2A57318C2A51}"/>
          </ac:spMkLst>
        </pc:spChg>
        <pc:spChg chg="mod">
          <ac:chgData name="Hamlet Markarian" userId="4926d2b407f31d77" providerId="LiveId" clId="{1C057F98-2CC4-49E3-A2E2-A804BE88845B}" dt="2021-05-06T09:32:25.047" v="3985"/>
          <ac:spMkLst>
            <pc:docMk/>
            <pc:sldMk cId="3337764172" sldId="1724"/>
            <ac:spMk id="40" creationId="{0CC46578-DA7F-4BB8-9868-87C76AF7AD9E}"/>
          </ac:spMkLst>
        </pc:spChg>
        <pc:spChg chg="del">
          <ac:chgData name="Hamlet Markarian" userId="4926d2b407f31d77" providerId="LiveId" clId="{1C057F98-2CC4-49E3-A2E2-A804BE88845B}" dt="2021-05-05T22:55:08.309" v="2991" actId="478"/>
          <ac:spMkLst>
            <pc:docMk/>
            <pc:sldMk cId="3337764172" sldId="1724"/>
            <ac:spMk id="41" creationId="{4D33FB35-815C-4783-85DE-FF0B4C10C815}"/>
          </ac:spMkLst>
        </pc:spChg>
        <pc:spChg chg="del">
          <ac:chgData name="Hamlet Markarian" userId="4926d2b407f31d77" providerId="LiveId" clId="{1C057F98-2CC4-49E3-A2E2-A804BE88845B}" dt="2021-05-05T22:55:08.309" v="2991" actId="478"/>
          <ac:spMkLst>
            <pc:docMk/>
            <pc:sldMk cId="3337764172" sldId="1724"/>
            <ac:spMk id="42" creationId="{6DFE3127-1DD2-41EF-B75D-288E5A19EFE1}"/>
          </ac:spMkLst>
        </pc:spChg>
        <pc:spChg chg="del">
          <ac:chgData name="Hamlet Markarian" userId="4926d2b407f31d77" providerId="LiveId" clId="{1C057F98-2CC4-49E3-A2E2-A804BE88845B}" dt="2021-05-05T22:55:08.309" v="2991" actId="478"/>
          <ac:spMkLst>
            <pc:docMk/>
            <pc:sldMk cId="3337764172" sldId="1724"/>
            <ac:spMk id="43" creationId="{B52B8AB9-8689-4C1F-B400-81040A045473}"/>
          </ac:spMkLst>
        </pc:spChg>
        <pc:spChg chg="del">
          <ac:chgData name="Hamlet Markarian" userId="4926d2b407f31d77" providerId="LiveId" clId="{1C057F98-2CC4-49E3-A2E2-A804BE88845B}" dt="2021-05-05T22:55:08.309" v="2991" actId="478"/>
          <ac:spMkLst>
            <pc:docMk/>
            <pc:sldMk cId="3337764172" sldId="1724"/>
            <ac:spMk id="44" creationId="{6BB63532-C7D0-4038-8C0E-E5AF6457D1F2}"/>
          </ac:spMkLst>
        </pc:spChg>
        <pc:spChg chg="del">
          <ac:chgData name="Hamlet Markarian" userId="4926d2b407f31d77" providerId="LiveId" clId="{1C057F98-2CC4-49E3-A2E2-A804BE88845B}" dt="2021-05-05T22:55:10.868" v="2994" actId="478"/>
          <ac:spMkLst>
            <pc:docMk/>
            <pc:sldMk cId="3337764172" sldId="1724"/>
            <ac:spMk id="45" creationId="{3BDEE645-C2C4-4E8E-876A-F89745A322F4}"/>
          </ac:spMkLst>
        </pc:spChg>
        <pc:spChg chg="del">
          <ac:chgData name="Hamlet Markarian" userId="4926d2b407f31d77" providerId="LiveId" clId="{1C057F98-2CC4-49E3-A2E2-A804BE88845B}" dt="2021-05-05T22:55:08.309" v="2991" actId="478"/>
          <ac:spMkLst>
            <pc:docMk/>
            <pc:sldMk cId="3337764172" sldId="1724"/>
            <ac:spMk id="46" creationId="{2022E1C4-6521-479A-89F6-9604D4A33586}"/>
          </ac:spMkLst>
        </pc:spChg>
        <pc:spChg chg="del">
          <ac:chgData name="Hamlet Markarian" userId="4926d2b407f31d77" providerId="LiveId" clId="{1C057F98-2CC4-49E3-A2E2-A804BE88845B}" dt="2021-05-05T22:55:10.291" v="2993" actId="478"/>
          <ac:spMkLst>
            <pc:docMk/>
            <pc:sldMk cId="3337764172" sldId="1724"/>
            <ac:spMk id="47" creationId="{30A51D9E-E6E8-466C-9CF6-90DF5B3CC466}"/>
          </ac:spMkLst>
        </pc:spChg>
        <pc:spChg chg="del">
          <ac:chgData name="Hamlet Markarian" userId="4926d2b407f31d77" providerId="LiveId" clId="{1C057F98-2CC4-49E3-A2E2-A804BE88845B}" dt="2021-05-05T22:55:08.309" v="2991" actId="478"/>
          <ac:spMkLst>
            <pc:docMk/>
            <pc:sldMk cId="3337764172" sldId="1724"/>
            <ac:spMk id="48" creationId="{8858B942-5519-42AA-AD98-E9BE843AAAC2}"/>
          </ac:spMkLst>
        </pc:spChg>
        <pc:spChg chg="del">
          <ac:chgData name="Hamlet Markarian" userId="4926d2b407f31d77" providerId="LiveId" clId="{1C057F98-2CC4-49E3-A2E2-A804BE88845B}" dt="2021-05-05T22:55:09.107" v="2992" actId="478"/>
          <ac:spMkLst>
            <pc:docMk/>
            <pc:sldMk cId="3337764172" sldId="1724"/>
            <ac:spMk id="49" creationId="{B4D9D59A-4A8B-4CA7-8AD6-FC0ED947A2EC}"/>
          </ac:spMkLst>
        </pc:spChg>
        <pc:spChg chg="del">
          <ac:chgData name="Hamlet Markarian" userId="4926d2b407f31d77" providerId="LiveId" clId="{1C057F98-2CC4-49E3-A2E2-A804BE88845B}" dt="2021-05-05T22:55:08.309" v="2991" actId="478"/>
          <ac:spMkLst>
            <pc:docMk/>
            <pc:sldMk cId="3337764172" sldId="1724"/>
            <ac:spMk id="50" creationId="{FEEF486C-4688-454C-B7EB-C830F5E36497}"/>
          </ac:spMkLst>
        </pc:spChg>
        <pc:spChg chg="add mod ord">
          <ac:chgData name="Hamlet Markarian" userId="4926d2b407f31d77" providerId="LiveId" clId="{1C057F98-2CC4-49E3-A2E2-A804BE88845B}" dt="2021-05-06T09:32:25.047" v="3985"/>
          <ac:spMkLst>
            <pc:docMk/>
            <pc:sldMk cId="3337764172" sldId="1724"/>
            <ac:spMk id="51" creationId="{A86ACB6D-347E-435F-B58B-48DB9E942148}"/>
          </ac:spMkLst>
        </pc:spChg>
        <pc:spChg chg="del">
          <ac:chgData name="Hamlet Markarian" userId="4926d2b407f31d77" providerId="LiveId" clId="{1C057F98-2CC4-49E3-A2E2-A804BE88845B}" dt="2021-05-05T22:55:08.309" v="2991" actId="478"/>
          <ac:spMkLst>
            <pc:docMk/>
            <pc:sldMk cId="3337764172" sldId="1724"/>
            <ac:spMk id="52" creationId="{B219EC80-B69B-4E1C-9F68-8362ABF013C3}"/>
          </ac:spMkLst>
        </pc:spChg>
        <pc:spChg chg="add mod ord">
          <ac:chgData name="Hamlet Markarian" userId="4926d2b407f31d77" providerId="LiveId" clId="{1C057F98-2CC4-49E3-A2E2-A804BE88845B}" dt="2021-05-06T09:32:25.047" v="3985"/>
          <ac:spMkLst>
            <pc:docMk/>
            <pc:sldMk cId="3337764172" sldId="1724"/>
            <ac:spMk id="53" creationId="{3A992C9E-02DF-4C1A-87DD-4874E0AEAA14}"/>
          </ac:spMkLst>
        </pc:spChg>
        <pc:spChg chg="del">
          <ac:chgData name="Hamlet Markarian" userId="4926d2b407f31d77" providerId="LiveId" clId="{1C057F98-2CC4-49E3-A2E2-A804BE88845B}" dt="2021-05-05T22:55:08.309" v="2991" actId="478"/>
          <ac:spMkLst>
            <pc:docMk/>
            <pc:sldMk cId="3337764172" sldId="1724"/>
            <ac:spMk id="54" creationId="{B689C54D-8917-46DC-B449-195BB70E3037}"/>
          </ac:spMkLst>
        </pc:spChg>
        <pc:spChg chg="add mod ord">
          <ac:chgData name="Hamlet Markarian" userId="4926d2b407f31d77" providerId="LiveId" clId="{1C057F98-2CC4-49E3-A2E2-A804BE88845B}" dt="2021-05-06T09:32:25.047" v="3985"/>
          <ac:spMkLst>
            <pc:docMk/>
            <pc:sldMk cId="3337764172" sldId="1724"/>
            <ac:spMk id="56" creationId="{79B2FB71-FEE2-44D8-9B8B-064056D51E61}"/>
          </ac:spMkLst>
        </pc:spChg>
        <pc:spChg chg="del">
          <ac:chgData name="Hamlet Markarian" userId="4926d2b407f31d77" providerId="LiveId" clId="{1C057F98-2CC4-49E3-A2E2-A804BE88845B}" dt="2021-05-05T22:56:11.317" v="3011" actId="478"/>
          <ac:spMkLst>
            <pc:docMk/>
            <pc:sldMk cId="3337764172" sldId="1724"/>
            <ac:spMk id="57" creationId="{B79FE3FB-DDD9-4C52-A866-E3982D872286}"/>
          </ac:spMkLst>
        </pc:spChg>
        <pc:spChg chg="add mod ord">
          <ac:chgData name="Hamlet Markarian" userId="4926d2b407f31d77" providerId="LiveId" clId="{1C057F98-2CC4-49E3-A2E2-A804BE88845B}" dt="2021-05-06T09:32:25.047" v="3985"/>
          <ac:spMkLst>
            <pc:docMk/>
            <pc:sldMk cId="3337764172" sldId="1724"/>
            <ac:spMk id="58" creationId="{ADD41453-D977-49CC-BBD7-3C3C032DEBEF}"/>
          </ac:spMkLst>
        </pc:spChg>
        <pc:spChg chg="add mod ord">
          <ac:chgData name="Hamlet Markarian" userId="4926d2b407f31d77" providerId="LiveId" clId="{1C057F98-2CC4-49E3-A2E2-A804BE88845B}" dt="2021-05-06T09:32:25.047" v="3985"/>
          <ac:spMkLst>
            <pc:docMk/>
            <pc:sldMk cId="3337764172" sldId="1724"/>
            <ac:spMk id="60" creationId="{BFEBA0F9-C180-49B1-BC79-46C53D43EC17}"/>
          </ac:spMkLst>
        </pc:spChg>
        <pc:spChg chg="add mod">
          <ac:chgData name="Hamlet Markarian" userId="4926d2b407f31d77" providerId="LiveId" clId="{1C057F98-2CC4-49E3-A2E2-A804BE88845B}" dt="2021-05-06T09:32:25.047" v="3985"/>
          <ac:spMkLst>
            <pc:docMk/>
            <pc:sldMk cId="3337764172" sldId="1724"/>
            <ac:spMk id="61" creationId="{06E0D439-7F15-4F27-A26B-B40865BC3847}"/>
          </ac:spMkLst>
        </pc:spChg>
        <pc:spChg chg="add mod">
          <ac:chgData name="Hamlet Markarian" userId="4926d2b407f31d77" providerId="LiveId" clId="{1C057F98-2CC4-49E3-A2E2-A804BE88845B}" dt="2021-05-06T09:32:25.047" v="3985"/>
          <ac:spMkLst>
            <pc:docMk/>
            <pc:sldMk cId="3337764172" sldId="1724"/>
            <ac:spMk id="62" creationId="{B483116D-0AFF-4DED-BF9A-031609249979}"/>
          </ac:spMkLst>
        </pc:spChg>
        <pc:spChg chg="del">
          <ac:chgData name="Hamlet Markarian" userId="4926d2b407f31d77" providerId="LiveId" clId="{1C057F98-2CC4-49E3-A2E2-A804BE88845B}" dt="2021-05-05T22:55:08.309" v="2991" actId="478"/>
          <ac:spMkLst>
            <pc:docMk/>
            <pc:sldMk cId="3337764172" sldId="1724"/>
            <ac:spMk id="84" creationId="{A4B88103-2598-46BC-A993-D486F2A79284}"/>
          </ac:spMkLst>
        </pc:spChg>
        <pc:spChg chg="del">
          <ac:chgData name="Hamlet Markarian" userId="4926d2b407f31d77" providerId="LiveId" clId="{1C057F98-2CC4-49E3-A2E2-A804BE88845B}" dt="2021-05-05T22:55:08.309" v="2991" actId="478"/>
          <ac:spMkLst>
            <pc:docMk/>
            <pc:sldMk cId="3337764172" sldId="1724"/>
            <ac:spMk id="85" creationId="{5BE5D548-FCB0-446E-822E-5B616ECF182A}"/>
          </ac:spMkLst>
        </pc:spChg>
        <pc:spChg chg="del">
          <ac:chgData name="Hamlet Markarian" userId="4926d2b407f31d77" providerId="LiveId" clId="{1C057F98-2CC4-49E3-A2E2-A804BE88845B}" dt="2021-05-05T22:55:08.309" v="2991" actId="478"/>
          <ac:spMkLst>
            <pc:docMk/>
            <pc:sldMk cId="3337764172" sldId="1724"/>
            <ac:spMk id="87" creationId="{5A6738F0-AD90-4D47-8D81-BA516F4A78A2}"/>
          </ac:spMkLst>
        </pc:spChg>
        <pc:grpChg chg="mod">
          <ac:chgData name="Hamlet Markarian" userId="4926d2b407f31d77" providerId="LiveId" clId="{1C057F98-2CC4-49E3-A2E2-A804BE88845B}" dt="2021-05-06T09:32:25.047" v="3985"/>
          <ac:grpSpMkLst>
            <pc:docMk/>
            <pc:sldMk cId="3337764172" sldId="1724"/>
            <ac:grpSpMk id="34" creationId="{3FAD39AD-7134-47BF-BA71-B931D44C32CA}"/>
          </ac:grpSpMkLst>
        </pc:grpChg>
        <pc:picChg chg="add mod">
          <ac:chgData name="Hamlet Markarian" userId="4926d2b407f31d77" providerId="LiveId" clId="{1C057F98-2CC4-49E3-A2E2-A804BE88845B}" dt="2021-05-06T09:32:25.047" v="3985"/>
          <ac:picMkLst>
            <pc:docMk/>
            <pc:sldMk cId="3337764172" sldId="1724"/>
            <ac:picMk id="31" creationId="{B40F716E-2694-4C6D-AC84-E8B39DFB3035}"/>
          </ac:picMkLst>
        </pc:picChg>
        <pc:picChg chg="add mod">
          <ac:chgData name="Hamlet Markarian" userId="4926d2b407f31d77" providerId="LiveId" clId="{1C057F98-2CC4-49E3-A2E2-A804BE88845B}" dt="2021-05-06T09:32:25.047" v="3985"/>
          <ac:picMkLst>
            <pc:docMk/>
            <pc:sldMk cId="3337764172" sldId="1724"/>
            <ac:picMk id="32" creationId="{7A0A26D0-EF77-401E-8668-FE4CAB941F5D}"/>
          </ac:picMkLst>
        </pc:picChg>
        <pc:picChg chg="del">
          <ac:chgData name="Hamlet Markarian" userId="4926d2b407f31d77" providerId="LiveId" clId="{1C057F98-2CC4-49E3-A2E2-A804BE88845B}" dt="2021-05-05T22:56:11.317" v="3011" actId="478"/>
          <ac:picMkLst>
            <pc:docMk/>
            <pc:sldMk cId="3337764172" sldId="1724"/>
            <ac:picMk id="55" creationId="{8949BDD1-2918-4A15-97B5-46AA812BFC63}"/>
          </ac:picMkLst>
        </pc:picChg>
        <pc:picChg chg="del">
          <ac:chgData name="Hamlet Markarian" userId="4926d2b407f31d77" providerId="LiveId" clId="{1C057F98-2CC4-49E3-A2E2-A804BE88845B}" dt="2021-05-05T22:56:11.317" v="3011" actId="478"/>
          <ac:picMkLst>
            <pc:docMk/>
            <pc:sldMk cId="3337764172" sldId="1724"/>
            <ac:picMk id="59" creationId="{B9526696-E983-4EDA-8A8C-E710C71CB59C}"/>
          </ac:picMkLst>
        </pc:picChg>
        <pc:picChg chg="mod">
          <ac:chgData name="Hamlet Markarian" userId="4926d2b407f31d77" providerId="LiveId" clId="{1C057F98-2CC4-49E3-A2E2-A804BE88845B}" dt="2021-05-06T09:32:25.047" v="3985"/>
          <ac:picMkLst>
            <pc:docMk/>
            <pc:sldMk cId="3337764172" sldId="1724"/>
            <ac:picMk id="63" creationId="{42E5420B-3090-4C28-A5A9-60807EFF2A15}"/>
          </ac:picMkLst>
        </pc:picChg>
        <pc:picChg chg="add mod ord">
          <ac:chgData name="Hamlet Markarian" userId="4926d2b407f31d77" providerId="LiveId" clId="{1C057F98-2CC4-49E3-A2E2-A804BE88845B}" dt="2021-05-06T09:32:25.047" v="3985"/>
          <ac:picMkLst>
            <pc:docMk/>
            <pc:sldMk cId="3337764172" sldId="1724"/>
            <ac:picMk id="64" creationId="{9B1A0FE9-109C-4F34-866A-BEFCCFAD9EB6}"/>
          </ac:picMkLst>
        </pc:picChg>
        <pc:picChg chg="del">
          <ac:chgData name="Hamlet Markarian" userId="4926d2b407f31d77" providerId="LiveId" clId="{1C057F98-2CC4-49E3-A2E2-A804BE88845B}" dt="2021-05-05T22:55:08.309" v="2991" actId="478"/>
          <ac:picMkLst>
            <pc:docMk/>
            <pc:sldMk cId="3337764172" sldId="1724"/>
            <ac:picMk id="86" creationId="{1AC4ADD0-5C56-4923-8C59-1FCF966BC108}"/>
          </ac:picMkLst>
        </pc:picChg>
      </pc:sldChg>
      <pc:sldChg chg="addSp delSp modSp add mod">
        <pc:chgData name="Hamlet Markarian" userId="4926d2b407f31d77" providerId="LiveId" clId="{1C057F98-2CC4-49E3-A2E2-A804BE88845B}" dt="2021-05-06T09:32:25.047" v="3985"/>
        <pc:sldMkLst>
          <pc:docMk/>
          <pc:sldMk cId="3014397022" sldId="1725"/>
        </pc:sldMkLst>
        <pc:spChg chg="mod">
          <ac:chgData name="Hamlet Markarian" userId="4926d2b407f31d77" providerId="LiveId" clId="{1C057F98-2CC4-49E3-A2E2-A804BE88845B}" dt="2021-05-06T09:32:25.047" v="3985"/>
          <ac:spMkLst>
            <pc:docMk/>
            <pc:sldMk cId="3014397022" sldId="1725"/>
            <ac:spMk id="5" creationId="{BC01E833-A438-4C2A-AF28-2B402D7F80E5}"/>
          </ac:spMkLst>
        </pc:spChg>
        <pc:spChg chg="add mod">
          <ac:chgData name="Hamlet Markarian" userId="4926d2b407f31d77" providerId="LiveId" clId="{1C057F98-2CC4-49E3-A2E2-A804BE88845B}" dt="2021-05-06T09:32:25.047" v="3985"/>
          <ac:spMkLst>
            <pc:docMk/>
            <pc:sldMk cId="3014397022" sldId="1725"/>
            <ac:spMk id="14" creationId="{68E3E1B2-9897-4CF2-ADEE-6E607F7D9F00}"/>
          </ac:spMkLst>
        </pc:spChg>
        <pc:spChg chg="add mod ord">
          <ac:chgData name="Hamlet Markarian" userId="4926d2b407f31d77" providerId="LiveId" clId="{1C057F98-2CC4-49E3-A2E2-A804BE88845B}" dt="2021-05-06T09:32:25.047" v="3985"/>
          <ac:spMkLst>
            <pc:docMk/>
            <pc:sldMk cId="3014397022" sldId="1725"/>
            <ac:spMk id="17" creationId="{3D7C40CD-C700-42DB-8129-7307F2A25F35}"/>
          </ac:spMkLst>
        </pc:spChg>
        <pc:spChg chg="add mod ord">
          <ac:chgData name="Hamlet Markarian" userId="4926d2b407f31d77" providerId="LiveId" clId="{1C057F98-2CC4-49E3-A2E2-A804BE88845B}" dt="2021-05-06T09:32:25.047" v="3985"/>
          <ac:spMkLst>
            <pc:docMk/>
            <pc:sldMk cId="3014397022" sldId="1725"/>
            <ac:spMk id="22" creationId="{519BBD08-3899-414B-9003-81EA95E10CA1}"/>
          </ac:spMkLst>
        </pc:spChg>
        <pc:spChg chg="add mod ord">
          <ac:chgData name="Hamlet Markarian" userId="4926d2b407f31d77" providerId="LiveId" clId="{1C057F98-2CC4-49E3-A2E2-A804BE88845B}" dt="2021-05-06T09:32:25.047" v="3985"/>
          <ac:spMkLst>
            <pc:docMk/>
            <pc:sldMk cId="3014397022" sldId="1725"/>
            <ac:spMk id="23" creationId="{35C17CE6-B44F-4E8E-9A81-1B6148EFCA39}"/>
          </ac:spMkLst>
        </pc:spChg>
        <pc:spChg chg="add mod ord">
          <ac:chgData name="Hamlet Markarian" userId="4926d2b407f31d77" providerId="LiveId" clId="{1C057F98-2CC4-49E3-A2E2-A804BE88845B}" dt="2021-05-06T09:32:25.047" v="3985"/>
          <ac:spMkLst>
            <pc:docMk/>
            <pc:sldMk cId="3014397022" sldId="1725"/>
            <ac:spMk id="24" creationId="{73D4F269-DD2F-40C4-9A21-BA03467BC361}"/>
          </ac:spMkLst>
        </pc:spChg>
        <pc:spChg chg="add mod ord">
          <ac:chgData name="Hamlet Markarian" userId="4926d2b407f31d77" providerId="LiveId" clId="{1C057F98-2CC4-49E3-A2E2-A804BE88845B}" dt="2021-05-06T09:32:25.047" v="3985"/>
          <ac:spMkLst>
            <pc:docMk/>
            <pc:sldMk cId="3014397022" sldId="1725"/>
            <ac:spMk id="25" creationId="{41AA1E4D-BA1B-4650-B726-0F8078F55B8D}"/>
          </ac:spMkLst>
        </pc:spChg>
        <pc:spChg chg="add mod ord">
          <ac:chgData name="Hamlet Markarian" userId="4926d2b407f31d77" providerId="LiveId" clId="{1C057F98-2CC4-49E3-A2E2-A804BE88845B}" dt="2021-05-06T09:32:25.047" v="3985"/>
          <ac:spMkLst>
            <pc:docMk/>
            <pc:sldMk cId="3014397022" sldId="1725"/>
            <ac:spMk id="26" creationId="{FD129835-8E2B-481C-A79D-68666C284C0F}"/>
          </ac:spMkLst>
        </pc:spChg>
        <pc:spChg chg="add mod ord">
          <ac:chgData name="Hamlet Markarian" userId="4926d2b407f31d77" providerId="LiveId" clId="{1C057F98-2CC4-49E3-A2E2-A804BE88845B}" dt="2021-05-06T09:32:25.047" v="3985"/>
          <ac:spMkLst>
            <pc:docMk/>
            <pc:sldMk cId="3014397022" sldId="1725"/>
            <ac:spMk id="27" creationId="{520B9A0A-3DED-47E1-A951-246823557967}"/>
          </ac:spMkLst>
        </pc:spChg>
        <pc:spChg chg="add mod ord">
          <ac:chgData name="Hamlet Markarian" userId="4926d2b407f31d77" providerId="LiveId" clId="{1C057F98-2CC4-49E3-A2E2-A804BE88845B}" dt="2021-05-06T09:32:25.047" v="3985"/>
          <ac:spMkLst>
            <pc:docMk/>
            <pc:sldMk cId="3014397022" sldId="1725"/>
            <ac:spMk id="28" creationId="{766A96E2-95ED-48F8-A363-D7C816C59D9F}"/>
          </ac:spMkLst>
        </pc:spChg>
        <pc:spChg chg="add mod ord">
          <ac:chgData name="Hamlet Markarian" userId="4926d2b407f31d77" providerId="LiveId" clId="{1C057F98-2CC4-49E3-A2E2-A804BE88845B}" dt="2021-05-06T09:32:25.047" v="3985"/>
          <ac:spMkLst>
            <pc:docMk/>
            <pc:sldMk cId="3014397022" sldId="1725"/>
            <ac:spMk id="29" creationId="{9E10F043-D918-4564-8571-7A3CD90A6FD4}"/>
          </ac:spMkLst>
        </pc:spChg>
        <pc:spChg chg="mod">
          <ac:chgData name="Hamlet Markarian" userId="4926d2b407f31d77" providerId="LiveId" clId="{1C057F98-2CC4-49E3-A2E2-A804BE88845B}" dt="2021-05-06T09:32:25.047" v="3985"/>
          <ac:spMkLst>
            <pc:docMk/>
            <pc:sldMk cId="3014397022" sldId="1725"/>
            <ac:spMk id="35" creationId="{0F9A0D7E-7FCF-48DF-BAE9-C32DF98CD62E}"/>
          </ac:spMkLst>
        </pc:spChg>
        <pc:spChg chg="mod">
          <ac:chgData name="Hamlet Markarian" userId="4926d2b407f31d77" providerId="LiveId" clId="{1C057F98-2CC4-49E3-A2E2-A804BE88845B}" dt="2021-05-06T09:32:25.047" v="3985"/>
          <ac:spMkLst>
            <pc:docMk/>
            <pc:sldMk cId="3014397022" sldId="1725"/>
            <ac:spMk id="36" creationId="{1968768D-6339-4F5B-BEA1-B14758316542}"/>
          </ac:spMkLst>
        </pc:spChg>
        <pc:spChg chg="mod">
          <ac:chgData name="Hamlet Markarian" userId="4926d2b407f31d77" providerId="LiveId" clId="{1C057F98-2CC4-49E3-A2E2-A804BE88845B}" dt="2021-05-06T09:32:25.047" v="3985"/>
          <ac:spMkLst>
            <pc:docMk/>
            <pc:sldMk cId="3014397022" sldId="1725"/>
            <ac:spMk id="37" creationId="{D00EE6FC-9BEE-4094-AF77-930CBC86E46A}"/>
          </ac:spMkLst>
        </pc:spChg>
        <pc:spChg chg="mod">
          <ac:chgData name="Hamlet Markarian" userId="4926d2b407f31d77" providerId="LiveId" clId="{1C057F98-2CC4-49E3-A2E2-A804BE88845B}" dt="2021-05-06T09:32:25.047" v="3985"/>
          <ac:spMkLst>
            <pc:docMk/>
            <pc:sldMk cId="3014397022" sldId="1725"/>
            <ac:spMk id="38" creationId="{E3EDC7FE-AAA2-41C2-8108-57A0FA8ADF4A}"/>
          </ac:spMkLst>
        </pc:spChg>
        <pc:spChg chg="mod">
          <ac:chgData name="Hamlet Markarian" userId="4926d2b407f31d77" providerId="LiveId" clId="{1C057F98-2CC4-49E3-A2E2-A804BE88845B}" dt="2021-05-06T09:32:25.047" v="3985"/>
          <ac:spMkLst>
            <pc:docMk/>
            <pc:sldMk cId="3014397022" sldId="1725"/>
            <ac:spMk id="39" creationId="{3B13F559-20C8-4B24-A0FF-2A57318C2A51}"/>
          </ac:spMkLst>
        </pc:spChg>
        <pc:spChg chg="mod">
          <ac:chgData name="Hamlet Markarian" userId="4926d2b407f31d77" providerId="LiveId" clId="{1C057F98-2CC4-49E3-A2E2-A804BE88845B}" dt="2021-05-06T09:32:25.047" v="3985"/>
          <ac:spMkLst>
            <pc:docMk/>
            <pc:sldMk cId="3014397022" sldId="1725"/>
            <ac:spMk id="40" creationId="{0CC46578-DA7F-4BB8-9868-87C76AF7AD9E}"/>
          </ac:spMkLst>
        </pc:spChg>
        <pc:spChg chg="del">
          <ac:chgData name="Hamlet Markarian" userId="4926d2b407f31d77" providerId="LiveId" clId="{1C057F98-2CC4-49E3-A2E2-A804BE88845B}" dt="2021-05-05T22:56:07.028" v="3009" actId="478"/>
          <ac:spMkLst>
            <pc:docMk/>
            <pc:sldMk cId="3014397022" sldId="1725"/>
            <ac:spMk id="57" creationId="{B79FE3FB-DDD9-4C52-A866-E3982D872286}"/>
          </ac:spMkLst>
        </pc:spChg>
        <pc:grpChg chg="add mod ord">
          <ac:chgData name="Hamlet Markarian" userId="4926d2b407f31d77" providerId="LiveId" clId="{1C057F98-2CC4-49E3-A2E2-A804BE88845B}" dt="2021-05-06T09:32:25.047" v="3985"/>
          <ac:grpSpMkLst>
            <pc:docMk/>
            <pc:sldMk cId="3014397022" sldId="1725"/>
            <ac:grpSpMk id="18" creationId="{7E82A7AA-9DB0-4124-8846-DC0B12BDD920}"/>
          </ac:grpSpMkLst>
        </pc:grpChg>
        <pc:grpChg chg="mod">
          <ac:chgData name="Hamlet Markarian" userId="4926d2b407f31d77" providerId="LiveId" clId="{1C057F98-2CC4-49E3-A2E2-A804BE88845B}" dt="2021-05-06T09:32:25.047" v="3985"/>
          <ac:grpSpMkLst>
            <pc:docMk/>
            <pc:sldMk cId="3014397022" sldId="1725"/>
            <ac:grpSpMk id="34" creationId="{3FAD39AD-7134-47BF-BA71-B931D44C32CA}"/>
          </ac:grpSpMkLst>
        </pc:grpChg>
        <pc:picChg chg="add mod">
          <ac:chgData name="Hamlet Markarian" userId="4926d2b407f31d77" providerId="LiveId" clId="{1C057F98-2CC4-49E3-A2E2-A804BE88845B}" dt="2021-05-06T09:32:25.047" v="3985"/>
          <ac:picMkLst>
            <pc:docMk/>
            <pc:sldMk cId="3014397022" sldId="1725"/>
            <ac:picMk id="15" creationId="{4E8AFDD4-AE8D-4791-B1E5-D0FE05CDF08A}"/>
          </ac:picMkLst>
        </pc:picChg>
        <pc:picChg chg="add mod">
          <ac:chgData name="Hamlet Markarian" userId="4926d2b407f31d77" providerId="LiveId" clId="{1C057F98-2CC4-49E3-A2E2-A804BE88845B}" dt="2021-05-06T09:32:25.047" v="3985"/>
          <ac:picMkLst>
            <pc:docMk/>
            <pc:sldMk cId="3014397022" sldId="1725"/>
            <ac:picMk id="16" creationId="{9659D954-025D-4B11-83B4-EB11913771C8}"/>
          </ac:picMkLst>
        </pc:picChg>
        <pc:picChg chg="add mod ord">
          <ac:chgData name="Hamlet Markarian" userId="4926d2b407f31d77" providerId="LiveId" clId="{1C057F98-2CC4-49E3-A2E2-A804BE88845B}" dt="2021-05-06T09:32:25.047" v="3985"/>
          <ac:picMkLst>
            <pc:docMk/>
            <pc:sldMk cId="3014397022" sldId="1725"/>
            <ac:picMk id="30" creationId="{1A1BB315-9DD7-4862-BA2C-5CA6F16C4AA5}"/>
          </ac:picMkLst>
        </pc:picChg>
        <pc:picChg chg="add mod ord">
          <ac:chgData name="Hamlet Markarian" userId="4926d2b407f31d77" providerId="LiveId" clId="{1C057F98-2CC4-49E3-A2E2-A804BE88845B}" dt="2021-05-06T09:32:25.047" v="3985"/>
          <ac:picMkLst>
            <pc:docMk/>
            <pc:sldMk cId="3014397022" sldId="1725"/>
            <ac:picMk id="31" creationId="{C72CD5EB-0BA5-4A2E-B25B-CE38B46A22CC}"/>
          </ac:picMkLst>
        </pc:picChg>
        <pc:picChg chg="add mod ord">
          <ac:chgData name="Hamlet Markarian" userId="4926d2b407f31d77" providerId="LiveId" clId="{1C057F98-2CC4-49E3-A2E2-A804BE88845B}" dt="2021-05-06T09:32:25.047" v="3985"/>
          <ac:picMkLst>
            <pc:docMk/>
            <pc:sldMk cId="3014397022" sldId="1725"/>
            <ac:picMk id="32" creationId="{0E70D47B-1D33-4042-8E0A-6F041501F693}"/>
          </ac:picMkLst>
        </pc:picChg>
        <pc:picChg chg="add mod ord">
          <ac:chgData name="Hamlet Markarian" userId="4926d2b407f31d77" providerId="LiveId" clId="{1C057F98-2CC4-49E3-A2E2-A804BE88845B}" dt="2021-05-06T09:32:25.047" v="3985"/>
          <ac:picMkLst>
            <pc:docMk/>
            <pc:sldMk cId="3014397022" sldId="1725"/>
            <ac:picMk id="33" creationId="{C3C8515F-B069-4E21-A478-3A5916648C19}"/>
          </ac:picMkLst>
        </pc:picChg>
        <pc:picChg chg="del">
          <ac:chgData name="Hamlet Markarian" userId="4926d2b407f31d77" providerId="LiveId" clId="{1C057F98-2CC4-49E3-A2E2-A804BE88845B}" dt="2021-05-05T22:56:07.028" v="3009" actId="478"/>
          <ac:picMkLst>
            <pc:docMk/>
            <pc:sldMk cId="3014397022" sldId="1725"/>
            <ac:picMk id="55" creationId="{8949BDD1-2918-4A15-97B5-46AA812BFC63}"/>
          </ac:picMkLst>
        </pc:picChg>
        <pc:picChg chg="del">
          <ac:chgData name="Hamlet Markarian" userId="4926d2b407f31d77" providerId="LiveId" clId="{1C057F98-2CC4-49E3-A2E2-A804BE88845B}" dt="2021-05-05T22:56:07.028" v="3009" actId="478"/>
          <ac:picMkLst>
            <pc:docMk/>
            <pc:sldMk cId="3014397022" sldId="1725"/>
            <ac:picMk id="59" creationId="{B9526696-E983-4EDA-8A8C-E710C71CB59C}"/>
          </ac:picMkLst>
        </pc:picChg>
        <pc:picChg chg="mod">
          <ac:chgData name="Hamlet Markarian" userId="4926d2b407f31d77" providerId="LiveId" clId="{1C057F98-2CC4-49E3-A2E2-A804BE88845B}" dt="2021-05-06T09:32:25.047" v="3985"/>
          <ac:picMkLst>
            <pc:docMk/>
            <pc:sldMk cId="3014397022" sldId="1725"/>
            <ac:picMk id="63" creationId="{42E5420B-3090-4C28-A5A9-60807EFF2A15}"/>
          </ac:picMkLst>
        </pc:picChg>
        <pc:cxnChg chg="mod">
          <ac:chgData name="Hamlet Markarian" userId="4926d2b407f31d77" providerId="LiveId" clId="{1C057F98-2CC4-49E3-A2E2-A804BE88845B}" dt="2021-05-06T09:32:25.047" v="3985"/>
          <ac:cxnSpMkLst>
            <pc:docMk/>
            <pc:sldMk cId="3014397022" sldId="1725"/>
            <ac:cxnSpMk id="19" creationId="{ACD9D767-6E39-4F53-8AFC-FEEAA68D806C}"/>
          </ac:cxnSpMkLst>
        </pc:cxnChg>
        <pc:cxnChg chg="mod">
          <ac:chgData name="Hamlet Markarian" userId="4926d2b407f31d77" providerId="LiveId" clId="{1C057F98-2CC4-49E3-A2E2-A804BE88845B}" dt="2021-05-06T09:32:25.047" v="3985"/>
          <ac:cxnSpMkLst>
            <pc:docMk/>
            <pc:sldMk cId="3014397022" sldId="1725"/>
            <ac:cxnSpMk id="20" creationId="{A5D41BD2-A546-46BF-98C9-4BDD9F06671D}"/>
          </ac:cxnSpMkLst>
        </pc:cxnChg>
        <pc:cxnChg chg="mod">
          <ac:chgData name="Hamlet Markarian" userId="4926d2b407f31d77" providerId="LiveId" clId="{1C057F98-2CC4-49E3-A2E2-A804BE88845B}" dt="2021-05-06T09:32:25.047" v="3985"/>
          <ac:cxnSpMkLst>
            <pc:docMk/>
            <pc:sldMk cId="3014397022" sldId="1725"/>
            <ac:cxnSpMk id="21" creationId="{9818AD02-634B-4BB5-827B-032710822925}"/>
          </ac:cxnSpMkLst>
        </pc:cxnChg>
      </pc:sldChg>
      <pc:sldChg chg="addSp delSp modSp add mod">
        <pc:chgData name="Hamlet Markarian" userId="4926d2b407f31d77" providerId="LiveId" clId="{1C057F98-2CC4-49E3-A2E2-A804BE88845B}" dt="2021-05-06T09:32:25.047" v="3985"/>
        <pc:sldMkLst>
          <pc:docMk/>
          <pc:sldMk cId="687184945" sldId="1726"/>
        </pc:sldMkLst>
        <pc:spChg chg="mod">
          <ac:chgData name="Hamlet Markarian" userId="4926d2b407f31d77" providerId="LiveId" clId="{1C057F98-2CC4-49E3-A2E2-A804BE88845B}" dt="2021-05-06T09:32:25.047" v="3985"/>
          <ac:spMkLst>
            <pc:docMk/>
            <pc:sldMk cId="687184945" sldId="1726"/>
            <ac:spMk id="5" creationId="{BC01E833-A438-4C2A-AF28-2B402D7F80E5}"/>
          </ac:spMkLst>
        </pc:spChg>
        <pc:spChg chg="add del mod">
          <ac:chgData name="Hamlet Markarian" userId="4926d2b407f31d77" providerId="LiveId" clId="{1C057F98-2CC4-49E3-A2E2-A804BE88845B}" dt="2021-05-05T22:59:13.429" v="3036" actId="478"/>
          <ac:spMkLst>
            <pc:docMk/>
            <pc:sldMk cId="687184945" sldId="1726"/>
            <ac:spMk id="14" creationId="{F8CF334E-75D1-4162-BFC5-74F33097EBA4}"/>
          </ac:spMkLst>
        </pc:spChg>
        <pc:spChg chg="add mod">
          <ac:chgData name="Hamlet Markarian" userId="4926d2b407f31d77" providerId="LiveId" clId="{1C057F98-2CC4-49E3-A2E2-A804BE88845B}" dt="2021-05-06T09:32:25.047" v="3985"/>
          <ac:spMkLst>
            <pc:docMk/>
            <pc:sldMk cId="687184945" sldId="1726"/>
            <ac:spMk id="17" creationId="{A24B20C4-BB1C-4DB4-BA5C-DF9F03873216}"/>
          </ac:spMkLst>
        </pc:spChg>
        <pc:spChg chg="add mod ord">
          <ac:chgData name="Hamlet Markarian" userId="4926d2b407f31d77" providerId="LiveId" clId="{1C057F98-2CC4-49E3-A2E2-A804BE88845B}" dt="2021-05-06T09:32:25.047" v="3985"/>
          <ac:spMkLst>
            <pc:docMk/>
            <pc:sldMk cId="687184945" sldId="1726"/>
            <ac:spMk id="20" creationId="{7743CD7C-8EB6-45BF-A72D-043A3C6BB96D}"/>
          </ac:spMkLst>
        </pc:spChg>
        <pc:spChg chg="add mod ord">
          <ac:chgData name="Hamlet Markarian" userId="4926d2b407f31d77" providerId="LiveId" clId="{1C057F98-2CC4-49E3-A2E2-A804BE88845B}" dt="2021-05-06T09:32:25.047" v="3985"/>
          <ac:spMkLst>
            <pc:docMk/>
            <pc:sldMk cId="687184945" sldId="1726"/>
            <ac:spMk id="25" creationId="{77A8C252-71E9-4446-831A-62087E7A433E}"/>
          </ac:spMkLst>
        </pc:spChg>
        <pc:spChg chg="add mod">
          <ac:chgData name="Hamlet Markarian" userId="4926d2b407f31d77" providerId="LiveId" clId="{1C057F98-2CC4-49E3-A2E2-A804BE88845B}" dt="2021-05-06T09:32:25.047" v="3985"/>
          <ac:spMkLst>
            <pc:docMk/>
            <pc:sldMk cId="687184945" sldId="1726"/>
            <ac:spMk id="26" creationId="{39BF5AD5-3419-42C3-BBAA-502B17F426B8}"/>
          </ac:spMkLst>
        </pc:spChg>
        <pc:spChg chg="add mod">
          <ac:chgData name="Hamlet Markarian" userId="4926d2b407f31d77" providerId="LiveId" clId="{1C057F98-2CC4-49E3-A2E2-A804BE88845B}" dt="2021-05-06T09:32:25.047" v="3985"/>
          <ac:spMkLst>
            <pc:docMk/>
            <pc:sldMk cId="687184945" sldId="1726"/>
            <ac:spMk id="27" creationId="{21DFE269-ADB1-41D0-B799-F59AB7F22F54}"/>
          </ac:spMkLst>
        </pc:spChg>
        <pc:spChg chg="add mod">
          <ac:chgData name="Hamlet Markarian" userId="4926d2b407f31d77" providerId="LiveId" clId="{1C057F98-2CC4-49E3-A2E2-A804BE88845B}" dt="2021-05-06T09:32:25.047" v="3985"/>
          <ac:spMkLst>
            <pc:docMk/>
            <pc:sldMk cId="687184945" sldId="1726"/>
            <ac:spMk id="28" creationId="{B80ED0BF-3740-4035-A6B1-77E8D3271C57}"/>
          </ac:spMkLst>
        </pc:spChg>
        <pc:spChg chg="add mod">
          <ac:chgData name="Hamlet Markarian" userId="4926d2b407f31d77" providerId="LiveId" clId="{1C057F98-2CC4-49E3-A2E2-A804BE88845B}" dt="2021-05-06T09:32:25.047" v="3985"/>
          <ac:spMkLst>
            <pc:docMk/>
            <pc:sldMk cId="687184945" sldId="1726"/>
            <ac:spMk id="29" creationId="{7D3AD7DD-9A4E-42D6-A639-6EF44AC8C22D}"/>
          </ac:spMkLst>
        </pc:spChg>
        <pc:spChg chg="add mod">
          <ac:chgData name="Hamlet Markarian" userId="4926d2b407f31d77" providerId="LiveId" clId="{1C057F98-2CC4-49E3-A2E2-A804BE88845B}" dt="2021-05-06T09:32:25.047" v="3985"/>
          <ac:spMkLst>
            <pc:docMk/>
            <pc:sldMk cId="687184945" sldId="1726"/>
            <ac:spMk id="30" creationId="{126A83BE-E0CB-456A-84AF-A91F36724B45}"/>
          </ac:spMkLst>
        </pc:spChg>
        <pc:spChg chg="add mod">
          <ac:chgData name="Hamlet Markarian" userId="4926d2b407f31d77" providerId="LiveId" clId="{1C057F98-2CC4-49E3-A2E2-A804BE88845B}" dt="2021-05-06T09:32:25.047" v="3985"/>
          <ac:spMkLst>
            <pc:docMk/>
            <pc:sldMk cId="687184945" sldId="1726"/>
            <ac:spMk id="31" creationId="{DFB7581A-68FD-4F27-BBC5-A7609B0C10FD}"/>
          </ac:spMkLst>
        </pc:spChg>
        <pc:spChg chg="add mod">
          <ac:chgData name="Hamlet Markarian" userId="4926d2b407f31d77" providerId="LiveId" clId="{1C057F98-2CC4-49E3-A2E2-A804BE88845B}" dt="2021-05-06T09:32:25.047" v="3985"/>
          <ac:spMkLst>
            <pc:docMk/>
            <pc:sldMk cId="687184945" sldId="1726"/>
            <ac:spMk id="32" creationId="{D0767EAC-A5D7-495A-BE07-F48B41540497}"/>
          </ac:spMkLst>
        </pc:spChg>
        <pc:spChg chg="mod">
          <ac:chgData name="Hamlet Markarian" userId="4926d2b407f31d77" providerId="LiveId" clId="{1C057F98-2CC4-49E3-A2E2-A804BE88845B}" dt="2021-05-06T09:32:25.047" v="3985"/>
          <ac:spMkLst>
            <pc:docMk/>
            <pc:sldMk cId="687184945" sldId="1726"/>
            <ac:spMk id="35" creationId="{0F9A0D7E-7FCF-48DF-BAE9-C32DF98CD62E}"/>
          </ac:spMkLst>
        </pc:spChg>
        <pc:spChg chg="mod">
          <ac:chgData name="Hamlet Markarian" userId="4926d2b407f31d77" providerId="LiveId" clId="{1C057F98-2CC4-49E3-A2E2-A804BE88845B}" dt="2021-05-06T09:32:25.047" v="3985"/>
          <ac:spMkLst>
            <pc:docMk/>
            <pc:sldMk cId="687184945" sldId="1726"/>
            <ac:spMk id="36" creationId="{1968768D-6339-4F5B-BEA1-B14758316542}"/>
          </ac:spMkLst>
        </pc:spChg>
        <pc:spChg chg="mod">
          <ac:chgData name="Hamlet Markarian" userId="4926d2b407f31d77" providerId="LiveId" clId="{1C057F98-2CC4-49E3-A2E2-A804BE88845B}" dt="2021-05-06T09:32:25.047" v="3985"/>
          <ac:spMkLst>
            <pc:docMk/>
            <pc:sldMk cId="687184945" sldId="1726"/>
            <ac:spMk id="37" creationId="{D00EE6FC-9BEE-4094-AF77-930CBC86E46A}"/>
          </ac:spMkLst>
        </pc:spChg>
        <pc:spChg chg="mod">
          <ac:chgData name="Hamlet Markarian" userId="4926d2b407f31d77" providerId="LiveId" clId="{1C057F98-2CC4-49E3-A2E2-A804BE88845B}" dt="2021-05-06T09:32:25.047" v="3985"/>
          <ac:spMkLst>
            <pc:docMk/>
            <pc:sldMk cId="687184945" sldId="1726"/>
            <ac:spMk id="38" creationId="{E3EDC7FE-AAA2-41C2-8108-57A0FA8ADF4A}"/>
          </ac:spMkLst>
        </pc:spChg>
        <pc:spChg chg="mod">
          <ac:chgData name="Hamlet Markarian" userId="4926d2b407f31d77" providerId="LiveId" clId="{1C057F98-2CC4-49E3-A2E2-A804BE88845B}" dt="2021-05-06T09:32:25.047" v="3985"/>
          <ac:spMkLst>
            <pc:docMk/>
            <pc:sldMk cId="687184945" sldId="1726"/>
            <ac:spMk id="39" creationId="{3B13F559-20C8-4B24-A0FF-2A57318C2A51}"/>
          </ac:spMkLst>
        </pc:spChg>
        <pc:spChg chg="mod">
          <ac:chgData name="Hamlet Markarian" userId="4926d2b407f31d77" providerId="LiveId" clId="{1C057F98-2CC4-49E3-A2E2-A804BE88845B}" dt="2021-05-06T09:32:25.047" v="3985"/>
          <ac:spMkLst>
            <pc:docMk/>
            <pc:sldMk cId="687184945" sldId="1726"/>
            <ac:spMk id="40" creationId="{0CC46578-DA7F-4BB8-9868-87C76AF7AD9E}"/>
          </ac:spMkLst>
        </pc:spChg>
        <pc:spChg chg="mod">
          <ac:chgData name="Hamlet Markarian" userId="4926d2b407f31d77" providerId="LiveId" clId="{1C057F98-2CC4-49E3-A2E2-A804BE88845B}" dt="2021-05-06T09:32:25.047" v="3985"/>
          <ac:spMkLst>
            <pc:docMk/>
            <pc:sldMk cId="687184945" sldId="1726"/>
            <ac:spMk id="44" creationId="{162E2D63-7A3E-44FA-B675-052218CBAD34}"/>
          </ac:spMkLst>
        </pc:spChg>
        <pc:spChg chg="del">
          <ac:chgData name="Hamlet Markarian" userId="4926d2b407f31d77" providerId="LiveId" clId="{1C057F98-2CC4-49E3-A2E2-A804BE88845B}" dt="2021-05-05T22:56:03.173" v="3007" actId="478"/>
          <ac:spMkLst>
            <pc:docMk/>
            <pc:sldMk cId="687184945" sldId="1726"/>
            <ac:spMk id="57" creationId="{B79FE3FB-DDD9-4C52-A866-E3982D872286}"/>
          </ac:spMkLst>
        </pc:spChg>
        <pc:grpChg chg="add mod">
          <ac:chgData name="Hamlet Markarian" userId="4926d2b407f31d77" providerId="LiveId" clId="{1C057F98-2CC4-49E3-A2E2-A804BE88845B}" dt="2021-05-06T09:32:25.047" v="3985"/>
          <ac:grpSpMkLst>
            <pc:docMk/>
            <pc:sldMk cId="687184945" sldId="1726"/>
            <ac:grpSpMk id="21" creationId="{57B47475-86BF-4DD2-8640-2DED14A0DB6A}"/>
          </ac:grpSpMkLst>
        </pc:grpChg>
        <pc:grpChg chg="mod">
          <ac:chgData name="Hamlet Markarian" userId="4926d2b407f31d77" providerId="LiveId" clId="{1C057F98-2CC4-49E3-A2E2-A804BE88845B}" dt="2021-05-06T09:32:25.047" v="3985"/>
          <ac:grpSpMkLst>
            <pc:docMk/>
            <pc:sldMk cId="687184945" sldId="1726"/>
            <ac:grpSpMk id="34" creationId="{3FAD39AD-7134-47BF-BA71-B931D44C32CA}"/>
          </ac:grpSpMkLst>
        </pc:grpChg>
        <pc:grpChg chg="add mod">
          <ac:chgData name="Hamlet Markarian" userId="4926d2b407f31d77" providerId="LiveId" clId="{1C057F98-2CC4-49E3-A2E2-A804BE88845B}" dt="2021-05-06T09:32:25.047" v="3985"/>
          <ac:grpSpMkLst>
            <pc:docMk/>
            <pc:sldMk cId="687184945" sldId="1726"/>
            <ac:grpSpMk id="42" creationId="{A5AFD7DE-825F-4FC3-B30C-7D8AAA1F478F}"/>
          </ac:grpSpMkLst>
        </pc:grpChg>
        <pc:picChg chg="add del mod">
          <ac:chgData name="Hamlet Markarian" userId="4926d2b407f31d77" providerId="LiveId" clId="{1C057F98-2CC4-49E3-A2E2-A804BE88845B}" dt="2021-05-05T22:59:13.429" v="3036" actId="478"/>
          <ac:picMkLst>
            <pc:docMk/>
            <pc:sldMk cId="687184945" sldId="1726"/>
            <ac:picMk id="15" creationId="{49BEFD41-2A8C-4FDB-9B30-76A34AAF502D}"/>
          </ac:picMkLst>
        </pc:picChg>
        <pc:picChg chg="add del mod">
          <ac:chgData name="Hamlet Markarian" userId="4926d2b407f31d77" providerId="LiveId" clId="{1C057F98-2CC4-49E3-A2E2-A804BE88845B}" dt="2021-05-05T22:59:13.429" v="3036" actId="478"/>
          <ac:picMkLst>
            <pc:docMk/>
            <pc:sldMk cId="687184945" sldId="1726"/>
            <ac:picMk id="16" creationId="{51B2943D-3C79-4231-A0D3-010BA80C2367}"/>
          </ac:picMkLst>
        </pc:picChg>
        <pc:picChg chg="add mod">
          <ac:chgData name="Hamlet Markarian" userId="4926d2b407f31d77" providerId="LiveId" clId="{1C057F98-2CC4-49E3-A2E2-A804BE88845B}" dt="2021-05-06T09:32:25.047" v="3985"/>
          <ac:picMkLst>
            <pc:docMk/>
            <pc:sldMk cId="687184945" sldId="1726"/>
            <ac:picMk id="18" creationId="{923AE832-74A1-4E4F-B49E-11B55C5098AA}"/>
          </ac:picMkLst>
        </pc:picChg>
        <pc:picChg chg="add mod">
          <ac:chgData name="Hamlet Markarian" userId="4926d2b407f31d77" providerId="LiveId" clId="{1C057F98-2CC4-49E3-A2E2-A804BE88845B}" dt="2021-05-06T09:32:25.047" v="3985"/>
          <ac:picMkLst>
            <pc:docMk/>
            <pc:sldMk cId="687184945" sldId="1726"/>
            <ac:picMk id="19" creationId="{76A50D25-B8F0-44D1-989C-17690E209F01}"/>
          </ac:picMkLst>
        </pc:picChg>
        <pc:picChg chg="add mod">
          <ac:chgData name="Hamlet Markarian" userId="4926d2b407f31d77" providerId="LiveId" clId="{1C057F98-2CC4-49E3-A2E2-A804BE88845B}" dt="2021-05-06T09:32:25.047" v="3985"/>
          <ac:picMkLst>
            <pc:docMk/>
            <pc:sldMk cId="687184945" sldId="1726"/>
            <ac:picMk id="33" creationId="{74B2A3B4-1EA2-4D41-9AA2-F69DB4097108}"/>
          </ac:picMkLst>
        </pc:picChg>
        <pc:picChg chg="add mod">
          <ac:chgData name="Hamlet Markarian" userId="4926d2b407f31d77" providerId="LiveId" clId="{1C057F98-2CC4-49E3-A2E2-A804BE88845B}" dt="2021-05-06T09:32:25.047" v="3985"/>
          <ac:picMkLst>
            <pc:docMk/>
            <pc:sldMk cId="687184945" sldId="1726"/>
            <ac:picMk id="41" creationId="{E3C1215B-EAF4-4AA7-887C-97ABEA09C5D6}"/>
          </ac:picMkLst>
        </pc:picChg>
        <pc:picChg chg="mod">
          <ac:chgData name="Hamlet Markarian" userId="4926d2b407f31d77" providerId="LiveId" clId="{1C057F98-2CC4-49E3-A2E2-A804BE88845B}" dt="2021-05-06T09:32:25.047" v="3985"/>
          <ac:picMkLst>
            <pc:docMk/>
            <pc:sldMk cId="687184945" sldId="1726"/>
            <ac:picMk id="43" creationId="{1F7DB5DD-97F9-4E44-A102-060C2F8CBA65}"/>
          </ac:picMkLst>
        </pc:picChg>
        <pc:picChg chg="add mod">
          <ac:chgData name="Hamlet Markarian" userId="4926d2b407f31d77" providerId="LiveId" clId="{1C057F98-2CC4-49E3-A2E2-A804BE88845B}" dt="2021-05-06T09:32:25.047" v="3985"/>
          <ac:picMkLst>
            <pc:docMk/>
            <pc:sldMk cId="687184945" sldId="1726"/>
            <ac:picMk id="45" creationId="{5AA3D9C3-C228-496F-A796-BBE176BB80C4}"/>
          </ac:picMkLst>
        </pc:picChg>
        <pc:picChg chg="del">
          <ac:chgData name="Hamlet Markarian" userId="4926d2b407f31d77" providerId="LiveId" clId="{1C057F98-2CC4-49E3-A2E2-A804BE88845B}" dt="2021-05-05T22:56:03.173" v="3007" actId="478"/>
          <ac:picMkLst>
            <pc:docMk/>
            <pc:sldMk cId="687184945" sldId="1726"/>
            <ac:picMk id="55" creationId="{8949BDD1-2918-4A15-97B5-46AA812BFC63}"/>
          </ac:picMkLst>
        </pc:picChg>
        <pc:picChg chg="del">
          <ac:chgData name="Hamlet Markarian" userId="4926d2b407f31d77" providerId="LiveId" clId="{1C057F98-2CC4-49E3-A2E2-A804BE88845B}" dt="2021-05-05T22:56:03.173" v="3007" actId="478"/>
          <ac:picMkLst>
            <pc:docMk/>
            <pc:sldMk cId="687184945" sldId="1726"/>
            <ac:picMk id="59" creationId="{B9526696-E983-4EDA-8A8C-E710C71CB59C}"/>
          </ac:picMkLst>
        </pc:picChg>
        <pc:picChg chg="mod">
          <ac:chgData name="Hamlet Markarian" userId="4926d2b407f31d77" providerId="LiveId" clId="{1C057F98-2CC4-49E3-A2E2-A804BE88845B}" dt="2021-05-06T09:32:25.047" v="3985"/>
          <ac:picMkLst>
            <pc:docMk/>
            <pc:sldMk cId="687184945" sldId="1726"/>
            <ac:picMk id="63" creationId="{42E5420B-3090-4C28-A5A9-60807EFF2A15}"/>
          </ac:picMkLst>
        </pc:picChg>
        <pc:cxnChg chg="mod">
          <ac:chgData name="Hamlet Markarian" userId="4926d2b407f31d77" providerId="LiveId" clId="{1C057F98-2CC4-49E3-A2E2-A804BE88845B}" dt="2021-05-06T09:32:25.047" v="3985"/>
          <ac:cxnSpMkLst>
            <pc:docMk/>
            <pc:sldMk cId="687184945" sldId="1726"/>
            <ac:cxnSpMk id="22" creationId="{2A9385BE-571F-499C-858E-FBAED9CE0D79}"/>
          </ac:cxnSpMkLst>
        </pc:cxnChg>
        <pc:cxnChg chg="mod">
          <ac:chgData name="Hamlet Markarian" userId="4926d2b407f31d77" providerId="LiveId" clId="{1C057F98-2CC4-49E3-A2E2-A804BE88845B}" dt="2021-05-06T09:32:25.047" v="3985"/>
          <ac:cxnSpMkLst>
            <pc:docMk/>
            <pc:sldMk cId="687184945" sldId="1726"/>
            <ac:cxnSpMk id="23" creationId="{9A85FBE1-B31E-4D3F-AE01-1CC1D3805706}"/>
          </ac:cxnSpMkLst>
        </pc:cxnChg>
        <pc:cxnChg chg="mod">
          <ac:chgData name="Hamlet Markarian" userId="4926d2b407f31d77" providerId="LiveId" clId="{1C057F98-2CC4-49E3-A2E2-A804BE88845B}" dt="2021-05-06T09:32:25.047" v="3985"/>
          <ac:cxnSpMkLst>
            <pc:docMk/>
            <pc:sldMk cId="687184945" sldId="1726"/>
            <ac:cxnSpMk id="24" creationId="{74086BC0-2E1B-4C2D-AD84-B85CCBCA4424}"/>
          </ac:cxnSpMkLst>
        </pc:cxnChg>
      </pc:sldChg>
      <pc:sldChg chg="addSp delSp modSp add mod">
        <pc:chgData name="Hamlet Markarian" userId="4926d2b407f31d77" providerId="LiveId" clId="{1C057F98-2CC4-49E3-A2E2-A804BE88845B}" dt="2021-05-06T09:32:25.047" v="3985"/>
        <pc:sldMkLst>
          <pc:docMk/>
          <pc:sldMk cId="4038959978" sldId="1727"/>
        </pc:sldMkLst>
        <pc:spChg chg="mod">
          <ac:chgData name="Hamlet Markarian" userId="4926d2b407f31d77" providerId="LiveId" clId="{1C057F98-2CC4-49E3-A2E2-A804BE88845B}" dt="2021-05-06T09:32:25.047" v="3985"/>
          <ac:spMkLst>
            <pc:docMk/>
            <pc:sldMk cId="4038959978" sldId="1727"/>
            <ac:spMk id="5" creationId="{BC01E833-A438-4C2A-AF28-2B402D7F80E5}"/>
          </ac:spMkLst>
        </pc:spChg>
        <pc:spChg chg="add del mod">
          <ac:chgData name="Hamlet Markarian" userId="4926d2b407f31d77" providerId="LiveId" clId="{1C057F98-2CC4-49E3-A2E2-A804BE88845B}" dt="2021-05-05T23:00:18.644" v="3045" actId="478"/>
          <ac:spMkLst>
            <pc:docMk/>
            <pc:sldMk cId="4038959978" sldId="1727"/>
            <ac:spMk id="14" creationId="{EEAB5ADB-1E03-4E92-946A-62092C3778A2}"/>
          </ac:spMkLst>
        </pc:spChg>
        <pc:spChg chg="add mod">
          <ac:chgData name="Hamlet Markarian" userId="4926d2b407f31d77" providerId="LiveId" clId="{1C057F98-2CC4-49E3-A2E2-A804BE88845B}" dt="2021-05-06T09:32:25.047" v="3985"/>
          <ac:spMkLst>
            <pc:docMk/>
            <pc:sldMk cId="4038959978" sldId="1727"/>
            <ac:spMk id="17" creationId="{3602B269-6892-43F9-8557-E7AC8380C230}"/>
          </ac:spMkLst>
        </pc:spChg>
        <pc:spChg chg="add mod">
          <ac:chgData name="Hamlet Markarian" userId="4926d2b407f31d77" providerId="LiveId" clId="{1C057F98-2CC4-49E3-A2E2-A804BE88845B}" dt="2021-05-06T09:32:25.047" v="3985"/>
          <ac:spMkLst>
            <pc:docMk/>
            <pc:sldMk cId="4038959978" sldId="1727"/>
            <ac:spMk id="20" creationId="{B724591F-DDE5-4E89-B191-EAD6D7CA763D}"/>
          </ac:spMkLst>
        </pc:spChg>
        <pc:spChg chg="add mod">
          <ac:chgData name="Hamlet Markarian" userId="4926d2b407f31d77" providerId="LiveId" clId="{1C057F98-2CC4-49E3-A2E2-A804BE88845B}" dt="2021-05-06T09:32:25.047" v="3985"/>
          <ac:spMkLst>
            <pc:docMk/>
            <pc:sldMk cId="4038959978" sldId="1727"/>
            <ac:spMk id="22" creationId="{80C9C8CF-F94A-452B-A74E-F12668F65475}"/>
          </ac:spMkLst>
        </pc:spChg>
        <pc:spChg chg="add mod">
          <ac:chgData name="Hamlet Markarian" userId="4926d2b407f31d77" providerId="LiveId" clId="{1C057F98-2CC4-49E3-A2E2-A804BE88845B}" dt="2021-05-06T09:32:25.047" v="3985"/>
          <ac:spMkLst>
            <pc:docMk/>
            <pc:sldMk cId="4038959978" sldId="1727"/>
            <ac:spMk id="23" creationId="{BE340D1D-5797-40CD-8C09-1DA621348CAC}"/>
          </ac:spMkLst>
        </pc:spChg>
        <pc:spChg chg="add mod">
          <ac:chgData name="Hamlet Markarian" userId="4926d2b407f31d77" providerId="LiveId" clId="{1C057F98-2CC4-49E3-A2E2-A804BE88845B}" dt="2021-05-06T09:32:25.047" v="3985"/>
          <ac:spMkLst>
            <pc:docMk/>
            <pc:sldMk cId="4038959978" sldId="1727"/>
            <ac:spMk id="24" creationId="{F8ED4105-C4BB-4024-B7CC-937C911CEF2B}"/>
          </ac:spMkLst>
        </pc:spChg>
        <pc:spChg chg="add mod">
          <ac:chgData name="Hamlet Markarian" userId="4926d2b407f31d77" providerId="LiveId" clId="{1C057F98-2CC4-49E3-A2E2-A804BE88845B}" dt="2021-05-06T09:32:25.047" v="3985"/>
          <ac:spMkLst>
            <pc:docMk/>
            <pc:sldMk cId="4038959978" sldId="1727"/>
            <ac:spMk id="25" creationId="{56D120AF-D744-45FB-B48F-60DDD370E3FB}"/>
          </ac:spMkLst>
        </pc:spChg>
        <pc:spChg chg="add mod">
          <ac:chgData name="Hamlet Markarian" userId="4926d2b407f31d77" providerId="LiveId" clId="{1C057F98-2CC4-49E3-A2E2-A804BE88845B}" dt="2021-05-06T09:32:25.047" v="3985"/>
          <ac:spMkLst>
            <pc:docMk/>
            <pc:sldMk cId="4038959978" sldId="1727"/>
            <ac:spMk id="26" creationId="{739492C2-4D5F-4F0A-B230-302315E3C263}"/>
          </ac:spMkLst>
        </pc:spChg>
        <pc:spChg chg="add mod">
          <ac:chgData name="Hamlet Markarian" userId="4926d2b407f31d77" providerId="LiveId" clId="{1C057F98-2CC4-49E3-A2E2-A804BE88845B}" dt="2021-05-06T09:32:25.047" v="3985"/>
          <ac:spMkLst>
            <pc:docMk/>
            <pc:sldMk cId="4038959978" sldId="1727"/>
            <ac:spMk id="27" creationId="{286E264A-9581-414C-8124-8C2C8C9C5885}"/>
          </ac:spMkLst>
        </pc:spChg>
        <pc:spChg chg="mod">
          <ac:chgData name="Hamlet Markarian" userId="4926d2b407f31d77" providerId="LiveId" clId="{1C057F98-2CC4-49E3-A2E2-A804BE88845B}" dt="2021-05-06T09:32:25.047" v="3985"/>
          <ac:spMkLst>
            <pc:docMk/>
            <pc:sldMk cId="4038959978" sldId="1727"/>
            <ac:spMk id="35" creationId="{0F9A0D7E-7FCF-48DF-BAE9-C32DF98CD62E}"/>
          </ac:spMkLst>
        </pc:spChg>
        <pc:spChg chg="mod">
          <ac:chgData name="Hamlet Markarian" userId="4926d2b407f31d77" providerId="LiveId" clId="{1C057F98-2CC4-49E3-A2E2-A804BE88845B}" dt="2021-05-06T09:32:25.047" v="3985"/>
          <ac:spMkLst>
            <pc:docMk/>
            <pc:sldMk cId="4038959978" sldId="1727"/>
            <ac:spMk id="36" creationId="{1968768D-6339-4F5B-BEA1-B14758316542}"/>
          </ac:spMkLst>
        </pc:spChg>
        <pc:spChg chg="mod">
          <ac:chgData name="Hamlet Markarian" userId="4926d2b407f31d77" providerId="LiveId" clId="{1C057F98-2CC4-49E3-A2E2-A804BE88845B}" dt="2021-05-06T09:32:25.047" v="3985"/>
          <ac:spMkLst>
            <pc:docMk/>
            <pc:sldMk cId="4038959978" sldId="1727"/>
            <ac:spMk id="37" creationId="{D00EE6FC-9BEE-4094-AF77-930CBC86E46A}"/>
          </ac:spMkLst>
        </pc:spChg>
        <pc:spChg chg="mod">
          <ac:chgData name="Hamlet Markarian" userId="4926d2b407f31d77" providerId="LiveId" clId="{1C057F98-2CC4-49E3-A2E2-A804BE88845B}" dt="2021-05-06T09:32:25.047" v="3985"/>
          <ac:spMkLst>
            <pc:docMk/>
            <pc:sldMk cId="4038959978" sldId="1727"/>
            <ac:spMk id="38" creationId="{E3EDC7FE-AAA2-41C2-8108-57A0FA8ADF4A}"/>
          </ac:spMkLst>
        </pc:spChg>
        <pc:spChg chg="mod">
          <ac:chgData name="Hamlet Markarian" userId="4926d2b407f31d77" providerId="LiveId" clId="{1C057F98-2CC4-49E3-A2E2-A804BE88845B}" dt="2021-05-06T09:32:25.047" v="3985"/>
          <ac:spMkLst>
            <pc:docMk/>
            <pc:sldMk cId="4038959978" sldId="1727"/>
            <ac:spMk id="39" creationId="{3B13F559-20C8-4B24-A0FF-2A57318C2A51}"/>
          </ac:spMkLst>
        </pc:spChg>
        <pc:spChg chg="mod">
          <ac:chgData name="Hamlet Markarian" userId="4926d2b407f31d77" providerId="LiveId" clId="{1C057F98-2CC4-49E3-A2E2-A804BE88845B}" dt="2021-05-06T09:32:25.047" v="3985"/>
          <ac:spMkLst>
            <pc:docMk/>
            <pc:sldMk cId="4038959978" sldId="1727"/>
            <ac:spMk id="40" creationId="{0CC46578-DA7F-4BB8-9868-87C76AF7AD9E}"/>
          </ac:spMkLst>
        </pc:spChg>
        <pc:spChg chg="del">
          <ac:chgData name="Hamlet Markarian" userId="4926d2b407f31d77" providerId="LiveId" clId="{1C057F98-2CC4-49E3-A2E2-A804BE88845B}" dt="2021-05-05T22:55:56.036" v="3005" actId="478"/>
          <ac:spMkLst>
            <pc:docMk/>
            <pc:sldMk cId="4038959978" sldId="1727"/>
            <ac:spMk id="57" creationId="{B79FE3FB-DDD9-4C52-A866-E3982D872286}"/>
          </ac:spMkLst>
        </pc:spChg>
        <pc:grpChg chg="mod">
          <ac:chgData name="Hamlet Markarian" userId="4926d2b407f31d77" providerId="LiveId" clId="{1C057F98-2CC4-49E3-A2E2-A804BE88845B}" dt="2021-05-06T09:32:25.047" v="3985"/>
          <ac:grpSpMkLst>
            <pc:docMk/>
            <pc:sldMk cId="4038959978" sldId="1727"/>
            <ac:grpSpMk id="34" creationId="{3FAD39AD-7134-47BF-BA71-B931D44C32CA}"/>
          </ac:grpSpMkLst>
        </pc:grpChg>
        <pc:picChg chg="add del mod">
          <ac:chgData name="Hamlet Markarian" userId="4926d2b407f31d77" providerId="LiveId" clId="{1C057F98-2CC4-49E3-A2E2-A804BE88845B}" dt="2021-05-05T23:00:18.644" v="3045" actId="478"/>
          <ac:picMkLst>
            <pc:docMk/>
            <pc:sldMk cId="4038959978" sldId="1727"/>
            <ac:picMk id="15" creationId="{5A519C46-600E-462B-8212-53B30A5EC9E7}"/>
          </ac:picMkLst>
        </pc:picChg>
        <pc:picChg chg="add del mod">
          <ac:chgData name="Hamlet Markarian" userId="4926d2b407f31d77" providerId="LiveId" clId="{1C057F98-2CC4-49E3-A2E2-A804BE88845B}" dt="2021-05-05T23:00:18.644" v="3045" actId="478"/>
          <ac:picMkLst>
            <pc:docMk/>
            <pc:sldMk cId="4038959978" sldId="1727"/>
            <ac:picMk id="16" creationId="{8D4A0EF2-000A-4C35-B1AE-17374CB760C0}"/>
          </ac:picMkLst>
        </pc:picChg>
        <pc:picChg chg="add mod">
          <ac:chgData name="Hamlet Markarian" userId="4926d2b407f31d77" providerId="LiveId" clId="{1C057F98-2CC4-49E3-A2E2-A804BE88845B}" dt="2021-05-06T09:32:25.047" v="3985"/>
          <ac:picMkLst>
            <pc:docMk/>
            <pc:sldMk cId="4038959978" sldId="1727"/>
            <ac:picMk id="18" creationId="{224B9950-F1A6-4765-BA1A-45B1502906EB}"/>
          </ac:picMkLst>
        </pc:picChg>
        <pc:picChg chg="add mod">
          <ac:chgData name="Hamlet Markarian" userId="4926d2b407f31d77" providerId="LiveId" clId="{1C057F98-2CC4-49E3-A2E2-A804BE88845B}" dt="2021-05-06T09:32:25.047" v="3985"/>
          <ac:picMkLst>
            <pc:docMk/>
            <pc:sldMk cId="4038959978" sldId="1727"/>
            <ac:picMk id="19" creationId="{A764C756-BFFD-4DB2-8DC0-092EFC3274CA}"/>
          </ac:picMkLst>
        </pc:picChg>
        <pc:picChg chg="add mod">
          <ac:chgData name="Hamlet Markarian" userId="4926d2b407f31d77" providerId="LiveId" clId="{1C057F98-2CC4-49E3-A2E2-A804BE88845B}" dt="2021-05-06T09:32:25.047" v="3985"/>
          <ac:picMkLst>
            <pc:docMk/>
            <pc:sldMk cId="4038959978" sldId="1727"/>
            <ac:picMk id="21" creationId="{BE47E0D5-CBD9-49E7-97FD-A8ED7F03218C}"/>
          </ac:picMkLst>
        </pc:picChg>
        <pc:picChg chg="del">
          <ac:chgData name="Hamlet Markarian" userId="4926d2b407f31d77" providerId="LiveId" clId="{1C057F98-2CC4-49E3-A2E2-A804BE88845B}" dt="2021-05-05T22:55:56.036" v="3005" actId="478"/>
          <ac:picMkLst>
            <pc:docMk/>
            <pc:sldMk cId="4038959978" sldId="1727"/>
            <ac:picMk id="55" creationId="{8949BDD1-2918-4A15-97B5-46AA812BFC63}"/>
          </ac:picMkLst>
        </pc:picChg>
        <pc:picChg chg="del">
          <ac:chgData name="Hamlet Markarian" userId="4926d2b407f31d77" providerId="LiveId" clId="{1C057F98-2CC4-49E3-A2E2-A804BE88845B}" dt="2021-05-05T22:55:56.036" v="3005" actId="478"/>
          <ac:picMkLst>
            <pc:docMk/>
            <pc:sldMk cId="4038959978" sldId="1727"/>
            <ac:picMk id="59" creationId="{B9526696-E983-4EDA-8A8C-E710C71CB59C}"/>
          </ac:picMkLst>
        </pc:picChg>
        <pc:picChg chg="mod">
          <ac:chgData name="Hamlet Markarian" userId="4926d2b407f31d77" providerId="LiveId" clId="{1C057F98-2CC4-49E3-A2E2-A804BE88845B}" dt="2021-05-06T09:32:25.047" v="3985"/>
          <ac:picMkLst>
            <pc:docMk/>
            <pc:sldMk cId="4038959978" sldId="1727"/>
            <ac:picMk id="63" creationId="{42E5420B-3090-4C28-A5A9-60807EFF2A15}"/>
          </ac:picMkLst>
        </pc:picChg>
      </pc:sldChg>
      <pc:sldChg chg="addSp modSp add mod">
        <pc:chgData name="Hamlet Markarian" userId="4926d2b407f31d77" providerId="LiveId" clId="{1C057F98-2CC4-49E3-A2E2-A804BE88845B}" dt="2021-05-06T09:32:25.047" v="3985"/>
        <pc:sldMkLst>
          <pc:docMk/>
          <pc:sldMk cId="3749442391" sldId="1728"/>
        </pc:sldMkLst>
        <pc:spChg chg="mod">
          <ac:chgData name="Hamlet Markarian" userId="4926d2b407f31d77" providerId="LiveId" clId="{1C057F98-2CC4-49E3-A2E2-A804BE88845B}" dt="2021-05-06T09:32:25.047" v="3985"/>
          <ac:spMkLst>
            <pc:docMk/>
            <pc:sldMk cId="3749442391" sldId="1728"/>
            <ac:spMk id="5" creationId="{BC01E833-A438-4C2A-AF28-2B402D7F80E5}"/>
          </ac:spMkLst>
        </pc:spChg>
        <pc:spChg chg="add mod">
          <ac:chgData name="Hamlet Markarian" userId="4926d2b407f31d77" providerId="LiveId" clId="{1C057F98-2CC4-49E3-A2E2-A804BE88845B}" dt="2021-05-06T09:32:25.047" v="3985"/>
          <ac:spMkLst>
            <pc:docMk/>
            <pc:sldMk cId="3749442391" sldId="1728"/>
            <ac:spMk id="14" creationId="{F35253FB-851A-4427-BDF9-C4B898A68E50}"/>
          </ac:spMkLst>
        </pc:spChg>
        <pc:spChg chg="add mod">
          <ac:chgData name="Hamlet Markarian" userId="4926d2b407f31d77" providerId="LiveId" clId="{1C057F98-2CC4-49E3-A2E2-A804BE88845B}" dt="2021-05-06T09:32:25.047" v="3985"/>
          <ac:spMkLst>
            <pc:docMk/>
            <pc:sldMk cId="3749442391" sldId="1728"/>
            <ac:spMk id="15" creationId="{2D10CDA8-E9E3-4905-ACFD-A75C5EA7FBE4}"/>
          </ac:spMkLst>
        </pc:spChg>
        <pc:spChg chg="add mod">
          <ac:chgData name="Hamlet Markarian" userId="4926d2b407f31d77" providerId="LiveId" clId="{1C057F98-2CC4-49E3-A2E2-A804BE88845B}" dt="2021-05-06T09:32:25.047" v="3985"/>
          <ac:spMkLst>
            <pc:docMk/>
            <pc:sldMk cId="3749442391" sldId="1728"/>
            <ac:spMk id="17" creationId="{51DB2DC3-EEEC-4B8D-A510-58865C3F0748}"/>
          </ac:spMkLst>
        </pc:spChg>
        <pc:spChg chg="add mod">
          <ac:chgData name="Hamlet Markarian" userId="4926d2b407f31d77" providerId="LiveId" clId="{1C057F98-2CC4-49E3-A2E2-A804BE88845B}" dt="2021-05-06T09:32:25.047" v="3985"/>
          <ac:spMkLst>
            <pc:docMk/>
            <pc:sldMk cId="3749442391" sldId="1728"/>
            <ac:spMk id="19" creationId="{E6C3E7B8-654A-4103-A566-0C5BD22328EE}"/>
          </ac:spMkLst>
        </pc:spChg>
        <pc:spChg chg="add mod">
          <ac:chgData name="Hamlet Markarian" userId="4926d2b407f31d77" providerId="LiveId" clId="{1C057F98-2CC4-49E3-A2E2-A804BE88845B}" dt="2021-05-06T09:32:25.047" v="3985"/>
          <ac:spMkLst>
            <pc:docMk/>
            <pc:sldMk cId="3749442391" sldId="1728"/>
            <ac:spMk id="21" creationId="{D952FFDD-0B47-4B14-A094-74211EA1B6A2}"/>
          </ac:spMkLst>
        </pc:spChg>
        <pc:spChg chg="add mod">
          <ac:chgData name="Hamlet Markarian" userId="4926d2b407f31d77" providerId="LiveId" clId="{1C057F98-2CC4-49E3-A2E2-A804BE88845B}" dt="2021-05-06T09:32:25.047" v="3985"/>
          <ac:spMkLst>
            <pc:docMk/>
            <pc:sldMk cId="3749442391" sldId="1728"/>
            <ac:spMk id="22" creationId="{60C832A9-97D9-4FFA-B005-4FC92175E6D5}"/>
          </ac:spMkLst>
        </pc:spChg>
        <pc:spChg chg="add mod">
          <ac:chgData name="Hamlet Markarian" userId="4926d2b407f31d77" providerId="LiveId" clId="{1C057F98-2CC4-49E3-A2E2-A804BE88845B}" dt="2021-05-06T09:32:25.047" v="3985"/>
          <ac:spMkLst>
            <pc:docMk/>
            <pc:sldMk cId="3749442391" sldId="1728"/>
            <ac:spMk id="23" creationId="{2342F961-AEEF-402F-8FDB-23ABC2C69D6B}"/>
          </ac:spMkLst>
        </pc:spChg>
        <pc:spChg chg="add mod">
          <ac:chgData name="Hamlet Markarian" userId="4926d2b407f31d77" providerId="LiveId" clId="{1C057F98-2CC4-49E3-A2E2-A804BE88845B}" dt="2021-05-06T09:32:25.047" v="3985"/>
          <ac:spMkLst>
            <pc:docMk/>
            <pc:sldMk cId="3749442391" sldId="1728"/>
            <ac:spMk id="24" creationId="{B5F38A3F-8B08-4B60-B1DB-0D0250673D74}"/>
          </ac:spMkLst>
        </pc:spChg>
        <pc:spChg chg="add mod">
          <ac:chgData name="Hamlet Markarian" userId="4926d2b407f31d77" providerId="LiveId" clId="{1C057F98-2CC4-49E3-A2E2-A804BE88845B}" dt="2021-05-06T09:32:25.047" v="3985"/>
          <ac:spMkLst>
            <pc:docMk/>
            <pc:sldMk cId="3749442391" sldId="1728"/>
            <ac:spMk id="25" creationId="{5DB4E7D0-586B-4212-B2DC-E220BED702D7}"/>
          </ac:spMkLst>
        </pc:spChg>
        <pc:spChg chg="add mod">
          <ac:chgData name="Hamlet Markarian" userId="4926d2b407f31d77" providerId="LiveId" clId="{1C057F98-2CC4-49E3-A2E2-A804BE88845B}" dt="2021-05-06T09:32:25.047" v="3985"/>
          <ac:spMkLst>
            <pc:docMk/>
            <pc:sldMk cId="3749442391" sldId="1728"/>
            <ac:spMk id="26" creationId="{38810F8A-C5CA-4837-B8BA-AB38B07AF4A6}"/>
          </ac:spMkLst>
        </pc:spChg>
        <pc:spChg chg="mod">
          <ac:chgData name="Hamlet Markarian" userId="4926d2b407f31d77" providerId="LiveId" clId="{1C057F98-2CC4-49E3-A2E2-A804BE88845B}" dt="2021-05-06T09:32:25.047" v="3985"/>
          <ac:spMkLst>
            <pc:docMk/>
            <pc:sldMk cId="3749442391" sldId="1728"/>
            <ac:spMk id="35" creationId="{0F9A0D7E-7FCF-48DF-BAE9-C32DF98CD62E}"/>
          </ac:spMkLst>
        </pc:spChg>
        <pc:spChg chg="mod">
          <ac:chgData name="Hamlet Markarian" userId="4926d2b407f31d77" providerId="LiveId" clId="{1C057F98-2CC4-49E3-A2E2-A804BE88845B}" dt="2021-05-06T09:32:25.047" v="3985"/>
          <ac:spMkLst>
            <pc:docMk/>
            <pc:sldMk cId="3749442391" sldId="1728"/>
            <ac:spMk id="36" creationId="{1968768D-6339-4F5B-BEA1-B14758316542}"/>
          </ac:spMkLst>
        </pc:spChg>
        <pc:spChg chg="mod">
          <ac:chgData name="Hamlet Markarian" userId="4926d2b407f31d77" providerId="LiveId" clId="{1C057F98-2CC4-49E3-A2E2-A804BE88845B}" dt="2021-05-06T09:32:25.047" v="3985"/>
          <ac:spMkLst>
            <pc:docMk/>
            <pc:sldMk cId="3749442391" sldId="1728"/>
            <ac:spMk id="37" creationId="{D00EE6FC-9BEE-4094-AF77-930CBC86E46A}"/>
          </ac:spMkLst>
        </pc:spChg>
        <pc:spChg chg="mod">
          <ac:chgData name="Hamlet Markarian" userId="4926d2b407f31d77" providerId="LiveId" clId="{1C057F98-2CC4-49E3-A2E2-A804BE88845B}" dt="2021-05-06T09:32:25.047" v="3985"/>
          <ac:spMkLst>
            <pc:docMk/>
            <pc:sldMk cId="3749442391" sldId="1728"/>
            <ac:spMk id="38" creationId="{E3EDC7FE-AAA2-41C2-8108-57A0FA8ADF4A}"/>
          </ac:spMkLst>
        </pc:spChg>
        <pc:spChg chg="mod">
          <ac:chgData name="Hamlet Markarian" userId="4926d2b407f31d77" providerId="LiveId" clId="{1C057F98-2CC4-49E3-A2E2-A804BE88845B}" dt="2021-05-06T09:32:25.047" v="3985"/>
          <ac:spMkLst>
            <pc:docMk/>
            <pc:sldMk cId="3749442391" sldId="1728"/>
            <ac:spMk id="39" creationId="{3B13F559-20C8-4B24-A0FF-2A57318C2A51}"/>
          </ac:spMkLst>
        </pc:spChg>
        <pc:spChg chg="mod">
          <ac:chgData name="Hamlet Markarian" userId="4926d2b407f31d77" providerId="LiveId" clId="{1C057F98-2CC4-49E3-A2E2-A804BE88845B}" dt="2021-05-06T09:32:25.047" v="3985"/>
          <ac:spMkLst>
            <pc:docMk/>
            <pc:sldMk cId="3749442391" sldId="1728"/>
            <ac:spMk id="40" creationId="{0CC46578-DA7F-4BB8-9868-87C76AF7AD9E}"/>
          </ac:spMkLst>
        </pc:spChg>
        <pc:spChg chg="mod">
          <ac:chgData name="Hamlet Markarian" userId="4926d2b407f31d77" providerId="LiveId" clId="{1C057F98-2CC4-49E3-A2E2-A804BE88845B}" dt="2021-05-06T09:32:25.047" v="3985"/>
          <ac:spMkLst>
            <pc:docMk/>
            <pc:sldMk cId="3749442391" sldId="1728"/>
            <ac:spMk id="57" creationId="{B79FE3FB-DDD9-4C52-A866-E3982D872286}"/>
          </ac:spMkLst>
        </pc:spChg>
        <pc:grpChg chg="mod">
          <ac:chgData name="Hamlet Markarian" userId="4926d2b407f31d77" providerId="LiveId" clId="{1C057F98-2CC4-49E3-A2E2-A804BE88845B}" dt="2021-05-06T09:32:25.047" v="3985"/>
          <ac:grpSpMkLst>
            <pc:docMk/>
            <pc:sldMk cId="3749442391" sldId="1728"/>
            <ac:grpSpMk id="34" creationId="{3FAD39AD-7134-47BF-BA71-B931D44C32CA}"/>
          </ac:grpSpMkLst>
        </pc:grpChg>
        <pc:picChg chg="add mod">
          <ac:chgData name="Hamlet Markarian" userId="4926d2b407f31d77" providerId="LiveId" clId="{1C057F98-2CC4-49E3-A2E2-A804BE88845B}" dt="2021-05-06T09:32:25.047" v="3985"/>
          <ac:picMkLst>
            <pc:docMk/>
            <pc:sldMk cId="3749442391" sldId="1728"/>
            <ac:picMk id="16" creationId="{AD172E02-0DE8-427A-96BD-112BCD400C43}"/>
          </ac:picMkLst>
        </pc:picChg>
        <pc:picChg chg="add mod">
          <ac:chgData name="Hamlet Markarian" userId="4926d2b407f31d77" providerId="LiveId" clId="{1C057F98-2CC4-49E3-A2E2-A804BE88845B}" dt="2021-05-06T09:32:25.047" v="3985"/>
          <ac:picMkLst>
            <pc:docMk/>
            <pc:sldMk cId="3749442391" sldId="1728"/>
            <ac:picMk id="18" creationId="{7C5EB025-4F7E-4FF3-9AE0-3A0CA5CAB407}"/>
          </ac:picMkLst>
        </pc:picChg>
        <pc:picChg chg="add mod">
          <ac:chgData name="Hamlet Markarian" userId="4926d2b407f31d77" providerId="LiveId" clId="{1C057F98-2CC4-49E3-A2E2-A804BE88845B}" dt="2021-05-06T09:32:25.047" v="3985"/>
          <ac:picMkLst>
            <pc:docMk/>
            <pc:sldMk cId="3749442391" sldId="1728"/>
            <ac:picMk id="20" creationId="{E8B5BAD3-8119-48AF-B04D-2AE5202CA561}"/>
          </ac:picMkLst>
        </pc:picChg>
        <pc:picChg chg="mod">
          <ac:chgData name="Hamlet Markarian" userId="4926d2b407f31d77" providerId="LiveId" clId="{1C057F98-2CC4-49E3-A2E2-A804BE88845B}" dt="2021-05-06T09:32:25.047" v="3985"/>
          <ac:picMkLst>
            <pc:docMk/>
            <pc:sldMk cId="3749442391" sldId="1728"/>
            <ac:picMk id="55" creationId="{8949BDD1-2918-4A15-97B5-46AA812BFC63}"/>
          </ac:picMkLst>
        </pc:picChg>
        <pc:picChg chg="mod">
          <ac:chgData name="Hamlet Markarian" userId="4926d2b407f31d77" providerId="LiveId" clId="{1C057F98-2CC4-49E3-A2E2-A804BE88845B}" dt="2021-05-06T09:32:25.047" v="3985"/>
          <ac:picMkLst>
            <pc:docMk/>
            <pc:sldMk cId="3749442391" sldId="1728"/>
            <ac:picMk id="59" creationId="{B9526696-E983-4EDA-8A8C-E710C71CB59C}"/>
          </ac:picMkLst>
        </pc:picChg>
        <pc:picChg chg="mod">
          <ac:chgData name="Hamlet Markarian" userId="4926d2b407f31d77" providerId="LiveId" clId="{1C057F98-2CC4-49E3-A2E2-A804BE88845B}" dt="2021-05-06T09:32:25.047" v="3985"/>
          <ac:picMkLst>
            <pc:docMk/>
            <pc:sldMk cId="3749442391" sldId="1728"/>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2308343190" sldId="1729"/>
        </pc:sldMkLst>
        <pc:spChg chg="mod">
          <ac:chgData name="Hamlet Markarian" userId="4926d2b407f31d77" providerId="LiveId" clId="{1C057F98-2CC4-49E3-A2E2-A804BE88845B}" dt="2021-05-06T09:32:25.047" v="3985"/>
          <ac:spMkLst>
            <pc:docMk/>
            <pc:sldMk cId="2308343190" sldId="1729"/>
            <ac:spMk id="5" creationId="{BC01E833-A438-4C2A-AF28-2B402D7F80E5}"/>
          </ac:spMkLst>
        </pc:spChg>
        <pc:spChg chg="del">
          <ac:chgData name="Hamlet Markarian" userId="4926d2b407f31d77" providerId="LiveId" clId="{1C057F98-2CC4-49E3-A2E2-A804BE88845B}" dt="2021-05-05T23:03:59.877" v="3066" actId="478"/>
          <ac:spMkLst>
            <pc:docMk/>
            <pc:sldMk cId="2308343190" sldId="1729"/>
            <ac:spMk id="14" creationId="{F35253FB-851A-4427-BDF9-C4B898A68E50}"/>
          </ac:spMkLst>
        </pc:spChg>
        <pc:spChg chg="del">
          <ac:chgData name="Hamlet Markarian" userId="4926d2b407f31d77" providerId="LiveId" clId="{1C057F98-2CC4-49E3-A2E2-A804BE88845B}" dt="2021-05-05T23:03:59.877" v="3066" actId="478"/>
          <ac:spMkLst>
            <pc:docMk/>
            <pc:sldMk cId="2308343190" sldId="1729"/>
            <ac:spMk id="15" creationId="{2D10CDA8-E9E3-4905-ACFD-A75C5EA7FBE4}"/>
          </ac:spMkLst>
        </pc:spChg>
        <pc:spChg chg="del">
          <ac:chgData name="Hamlet Markarian" userId="4926d2b407f31d77" providerId="LiveId" clId="{1C057F98-2CC4-49E3-A2E2-A804BE88845B}" dt="2021-05-05T23:03:59.877" v="3066" actId="478"/>
          <ac:spMkLst>
            <pc:docMk/>
            <pc:sldMk cId="2308343190" sldId="1729"/>
            <ac:spMk id="17" creationId="{51DB2DC3-EEEC-4B8D-A510-58865C3F0748}"/>
          </ac:spMkLst>
        </pc:spChg>
        <pc:spChg chg="del">
          <ac:chgData name="Hamlet Markarian" userId="4926d2b407f31d77" providerId="LiveId" clId="{1C057F98-2CC4-49E3-A2E2-A804BE88845B}" dt="2021-05-05T23:03:59.877" v="3066" actId="478"/>
          <ac:spMkLst>
            <pc:docMk/>
            <pc:sldMk cId="2308343190" sldId="1729"/>
            <ac:spMk id="19" creationId="{E6C3E7B8-654A-4103-A566-0C5BD22328EE}"/>
          </ac:spMkLst>
        </pc:spChg>
        <pc:spChg chg="del">
          <ac:chgData name="Hamlet Markarian" userId="4926d2b407f31d77" providerId="LiveId" clId="{1C057F98-2CC4-49E3-A2E2-A804BE88845B}" dt="2021-05-05T23:03:59.877" v="3066" actId="478"/>
          <ac:spMkLst>
            <pc:docMk/>
            <pc:sldMk cId="2308343190" sldId="1729"/>
            <ac:spMk id="21" creationId="{D952FFDD-0B47-4B14-A094-74211EA1B6A2}"/>
          </ac:spMkLst>
        </pc:spChg>
        <pc:spChg chg="del">
          <ac:chgData name="Hamlet Markarian" userId="4926d2b407f31d77" providerId="LiveId" clId="{1C057F98-2CC4-49E3-A2E2-A804BE88845B}" dt="2021-05-05T23:03:59.877" v="3066" actId="478"/>
          <ac:spMkLst>
            <pc:docMk/>
            <pc:sldMk cId="2308343190" sldId="1729"/>
            <ac:spMk id="22" creationId="{60C832A9-97D9-4FFA-B005-4FC92175E6D5}"/>
          </ac:spMkLst>
        </pc:spChg>
        <pc:spChg chg="del">
          <ac:chgData name="Hamlet Markarian" userId="4926d2b407f31d77" providerId="LiveId" clId="{1C057F98-2CC4-49E3-A2E2-A804BE88845B}" dt="2021-05-05T23:03:59.877" v="3066" actId="478"/>
          <ac:spMkLst>
            <pc:docMk/>
            <pc:sldMk cId="2308343190" sldId="1729"/>
            <ac:spMk id="23" creationId="{2342F961-AEEF-402F-8FDB-23ABC2C69D6B}"/>
          </ac:spMkLst>
        </pc:spChg>
        <pc:spChg chg="del">
          <ac:chgData name="Hamlet Markarian" userId="4926d2b407f31d77" providerId="LiveId" clId="{1C057F98-2CC4-49E3-A2E2-A804BE88845B}" dt="2021-05-05T23:03:59.877" v="3066" actId="478"/>
          <ac:spMkLst>
            <pc:docMk/>
            <pc:sldMk cId="2308343190" sldId="1729"/>
            <ac:spMk id="24" creationId="{B5F38A3F-8B08-4B60-B1DB-0D0250673D74}"/>
          </ac:spMkLst>
        </pc:spChg>
        <pc:spChg chg="del">
          <ac:chgData name="Hamlet Markarian" userId="4926d2b407f31d77" providerId="LiveId" clId="{1C057F98-2CC4-49E3-A2E2-A804BE88845B}" dt="2021-05-05T23:03:59.877" v="3066" actId="478"/>
          <ac:spMkLst>
            <pc:docMk/>
            <pc:sldMk cId="2308343190" sldId="1729"/>
            <ac:spMk id="25" creationId="{5DB4E7D0-586B-4212-B2DC-E220BED702D7}"/>
          </ac:spMkLst>
        </pc:spChg>
        <pc:spChg chg="del">
          <ac:chgData name="Hamlet Markarian" userId="4926d2b407f31d77" providerId="LiveId" clId="{1C057F98-2CC4-49E3-A2E2-A804BE88845B}" dt="2021-05-05T23:03:59.877" v="3066" actId="478"/>
          <ac:spMkLst>
            <pc:docMk/>
            <pc:sldMk cId="2308343190" sldId="1729"/>
            <ac:spMk id="26" creationId="{38810F8A-C5CA-4837-B8BA-AB38B07AF4A6}"/>
          </ac:spMkLst>
        </pc:spChg>
        <pc:spChg chg="add mod">
          <ac:chgData name="Hamlet Markarian" userId="4926d2b407f31d77" providerId="LiveId" clId="{1C057F98-2CC4-49E3-A2E2-A804BE88845B}" dt="2021-05-06T09:32:25.047" v="3985"/>
          <ac:spMkLst>
            <pc:docMk/>
            <pc:sldMk cId="2308343190" sldId="1729"/>
            <ac:spMk id="28" creationId="{FF70AC51-5BF9-4A38-8CF5-D52E72D4979F}"/>
          </ac:spMkLst>
        </pc:spChg>
        <pc:spChg chg="add mod">
          <ac:chgData name="Hamlet Markarian" userId="4926d2b407f31d77" providerId="LiveId" clId="{1C057F98-2CC4-49E3-A2E2-A804BE88845B}" dt="2021-05-06T09:32:25.047" v="3985"/>
          <ac:spMkLst>
            <pc:docMk/>
            <pc:sldMk cId="2308343190" sldId="1729"/>
            <ac:spMk id="29" creationId="{076118E1-58C1-4F85-8AD3-09DD573BFBF0}"/>
          </ac:spMkLst>
        </pc:spChg>
        <pc:spChg chg="add mod">
          <ac:chgData name="Hamlet Markarian" userId="4926d2b407f31d77" providerId="LiveId" clId="{1C057F98-2CC4-49E3-A2E2-A804BE88845B}" dt="2021-05-06T09:32:25.047" v="3985"/>
          <ac:spMkLst>
            <pc:docMk/>
            <pc:sldMk cId="2308343190" sldId="1729"/>
            <ac:spMk id="30" creationId="{86927031-DC19-4404-88F5-2C9EEC66FC80}"/>
          </ac:spMkLst>
        </pc:spChg>
        <pc:spChg chg="add mod">
          <ac:chgData name="Hamlet Markarian" userId="4926d2b407f31d77" providerId="LiveId" clId="{1C057F98-2CC4-49E3-A2E2-A804BE88845B}" dt="2021-05-06T09:32:25.047" v="3985"/>
          <ac:spMkLst>
            <pc:docMk/>
            <pc:sldMk cId="2308343190" sldId="1729"/>
            <ac:spMk id="31" creationId="{D97D1CE4-7C5C-4D12-A1F3-54399256C32E}"/>
          </ac:spMkLst>
        </pc:spChg>
        <pc:spChg chg="add mod">
          <ac:chgData name="Hamlet Markarian" userId="4926d2b407f31d77" providerId="LiveId" clId="{1C057F98-2CC4-49E3-A2E2-A804BE88845B}" dt="2021-05-06T09:32:25.047" v="3985"/>
          <ac:spMkLst>
            <pc:docMk/>
            <pc:sldMk cId="2308343190" sldId="1729"/>
            <ac:spMk id="32" creationId="{E8C594A0-8D4D-4B80-A6E5-947237763A10}"/>
          </ac:spMkLst>
        </pc:spChg>
        <pc:spChg chg="mod">
          <ac:chgData name="Hamlet Markarian" userId="4926d2b407f31d77" providerId="LiveId" clId="{1C057F98-2CC4-49E3-A2E2-A804BE88845B}" dt="2021-05-06T09:32:25.047" v="3985"/>
          <ac:spMkLst>
            <pc:docMk/>
            <pc:sldMk cId="2308343190" sldId="1729"/>
            <ac:spMk id="35" creationId="{0F9A0D7E-7FCF-48DF-BAE9-C32DF98CD62E}"/>
          </ac:spMkLst>
        </pc:spChg>
        <pc:spChg chg="mod">
          <ac:chgData name="Hamlet Markarian" userId="4926d2b407f31d77" providerId="LiveId" clId="{1C057F98-2CC4-49E3-A2E2-A804BE88845B}" dt="2021-05-06T09:32:25.047" v="3985"/>
          <ac:spMkLst>
            <pc:docMk/>
            <pc:sldMk cId="2308343190" sldId="1729"/>
            <ac:spMk id="36" creationId="{1968768D-6339-4F5B-BEA1-B14758316542}"/>
          </ac:spMkLst>
        </pc:spChg>
        <pc:spChg chg="mod">
          <ac:chgData name="Hamlet Markarian" userId="4926d2b407f31d77" providerId="LiveId" clId="{1C057F98-2CC4-49E3-A2E2-A804BE88845B}" dt="2021-05-06T09:32:25.047" v="3985"/>
          <ac:spMkLst>
            <pc:docMk/>
            <pc:sldMk cId="2308343190" sldId="1729"/>
            <ac:spMk id="37" creationId="{D00EE6FC-9BEE-4094-AF77-930CBC86E46A}"/>
          </ac:spMkLst>
        </pc:spChg>
        <pc:spChg chg="mod">
          <ac:chgData name="Hamlet Markarian" userId="4926d2b407f31d77" providerId="LiveId" clId="{1C057F98-2CC4-49E3-A2E2-A804BE88845B}" dt="2021-05-06T09:32:25.047" v="3985"/>
          <ac:spMkLst>
            <pc:docMk/>
            <pc:sldMk cId="2308343190" sldId="1729"/>
            <ac:spMk id="38" creationId="{E3EDC7FE-AAA2-41C2-8108-57A0FA8ADF4A}"/>
          </ac:spMkLst>
        </pc:spChg>
        <pc:spChg chg="mod">
          <ac:chgData name="Hamlet Markarian" userId="4926d2b407f31d77" providerId="LiveId" clId="{1C057F98-2CC4-49E3-A2E2-A804BE88845B}" dt="2021-05-06T09:32:25.047" v="3985"/>
          <ac:spMkLst>
            <pc:docMk/>
            <pc:sldMk cId="2308343190" sldId="1729"/>
            <ac:spMk id="39" creationId="{3B13F559-20C8-4B24-A0FF-2A57318C2A51}"/>
          </ac:spMkLst>
        </pc:spChg>
        <pc:spChg chg="mod">
          <ac:chgData name="Hamlet Markarian" userId="4926d2b407f31d77" providerId="LiveId" clId="{1C057F98-2CC4-49E3-A2E2-A804BE88845B}" dt="2021-05-06T09:32:25.047" v="3985"/>
          <ac:spMkLst>
            <pc:docMk/>
            <pc:sldMk cId="2308343190" sldId="1729"/>
            <ac:spMk id="40" creationId="{0CC46578-DA7F-4BB8-9868-87C76AF7AD9E}"/>
          </ac:spMkLst>
        </pc:spChg>
        <pc:spChg chg="add mod">
          <ac:chgData name="Hamlet Markarian" userId="4926d2b407f31d77" providerId="LiveId" clId="{1C057F98-2CC4-49E3-A2E2-A804BE88845B}" dt="2021-05-06T09:32:25.047" v="3985"/>
          <ac:spMkLst>
            <pc:docMk/>
            <pc:sldMk cId="2308343190" sldId="1729"/>
            <ac:spMk id="44" creationId="{F45DCCCB-C293-4268-A4C2-2EE2604B3C05}"/>
          </ac:spMkLst>
        </pc:spChg>
        <pc:spChg chg="mod">
          <ac:chgData name="Hamlet Markarian" userId="4926d2b407f31d77" providerId="LiveId" clId="{1C057F98-2CC4-49E3-A2E2-A804BE88845B}" dt="2021-05-06T09:32:25.047" v="3985"/>
          <ac:spMkLst>
            <pc:docMk/>
            <pc:sldMk cId="2308343190" sldId="1729"/>
            <ac:spMk id="57" creationId="{B79FE3FB-DDD9-4C52-A866-E3982D872286}"/>
          </ac:spMkLst>
        </pc:spChg>
        <pc:grpChg chg="mod">
          <ac:chgData name="Hamlet Markarian" userId="4926d2b407f31d77" providerId="LiveId" clId="{1C057F98-2CC4-49E3-A2E2-A804BE88845B}" dt="2021-05-06T09:32:25.047" v="3985"/>
          <ac:grpSpMkLst>
            <pc:docMk/>
            <pc:sldMk cId="2308343190" sldId="1729"/>
            <ac:grpSpMk id="34" creationId="{3FAD39AD-7134-47BF-BA71-B931D44C32CA}"/>
          </ac:grpSpMkLst>
        </pc:grpChg>
        <pc:picChg chg="del">
          <ac:chgData name="Hamlet Markarian" userId="4926d2b407f31d77" providerId="LiveId" clId="{1C057F98-2CC4-49E3-A2E2-A804BE88845B}" dt="2021-05-05T23:03:59.877" v="3066" actId="478"/>
          <ac:picMkLst>
            <pc:docMk/>
            <pc:sldMk cId="2308343190" sldId="1729"/>
            <ac:picMk id="16" creationId="{AD172E02-0DE8-427A-96BD-112BCD400C43}"/>
          </ac:picMkLst>
        </pc:picChg>
        <pc:picChg chg="del">
          <ac:chgData name="Hamlet Markarian" userId="4926d2b407f31d77" providerId="LiveId" clId="{1C057F98-2CC4-49E3-A2E2-A804BE88845B}" dt="2021-05-05T23:03:59.877" v="3066" actId="478"/>
          <ac:picMkLst>
            <pc:docMk/>
            <pc:sldMk cId="2308343190" sldId="1729"/>
            <ac:picMk id="18" creationId="{7C5EB025-4F7E-4FF3-9AE0-3A0CA5CAB407}"/>
          </ac:picMkLst>
        </pc:picChg>
        <pc:picChg chg="del">
          <ac:chgData name="Hamlet Markarian" userId="4926d2b407f31d77" providerId="LiveId" clId="{1C057F98-2CC4-49E3-A2E2-A804BE88845B}" dt="2021-05-05T23:03:59.877" v="3066" actId="478"/>
          <ac:picMkLst>
            <pc:docMk/>
            <pc:sldMk cId="2308343190" sldId="1729"/>
            <ac:picMk id="20" creationId="{E8B5BAD3-8119-48AF-B04D-2AE5202CA561}"/>
          </ac:picMkLst>
        </pc:picChg>
        <pc:picChg chg="add mod">
          <ac:chgData name="Hamlet Markarian" userId="4926d2b407f31d77" providerId="LiveId" clId="{1C057F98-2CC4-49E3-A2E2-A804BE88845B}" dt="2021-05-06T09:32:25.047" v="3985"/>
          <ac:picMkLst>
            <pc:docMk/>
            <pc:sldMk cId="2308343190" sldId="1729"/>
            <ac:picMk id="27" creationId="{C5E0944A-4A8B-4F9B-A5BF-AE2BA2E4B661}"/>
          </ac:picMkLst>
        </pc:picChg>
        <pc:picChg chg="add mod">
          <ac:chgData name="Hamlet Markarian" userId="4926d2b407f31d77" providerId="LiveId" clId="{1C057F98-2CC4-49E3-A2E2-A804BE88845B}" dt="2021-05-06T09:32:25.047" v="3985"/>
          <ac:picMkLst>
            <pc:docMk/>
            <pc:sldMk cId="2308343190" sldId="1729"/>
            <ac:picMk id="33" creationId="{DB3785F6-1148-41E9-A76D-3428F013DE9B}"/>
          </ac:picMkLst>
        </pc:picChg>
        <pc:picChg chg="add mod">
          <ac:chgData name="Hamlet Markarian" userId="4926d2b407f31d77" providerId="LiveId" clId="{1C057F98-2CC4-49E3-A2E2-A804BE88845B}" dt="2021-05-06T09:32:25.047" v="3985"/>
          <ac:picMkLst>
            <pc:docMk/>
            <pc:sldMk cId="2308343190" sldId="1729"/>
            <ac:picMk id="41" creationId="{B9468471-54D4-4683-9462-E98807F42178}"/>
          </ac:picMkLst>
        </pc:picChg>
        <pc:picChg chg="add mod">
          <ac:chgData name="Hamlet Markarian" userId="4926d2b407f31d77" providerId="LiveId" clId="{1C057F98-2CC4-49E3-A2E2-A804BE88845B}" dt="2021-05-06T09:32:25.047" v="3985"/>
          <ac:picMkLst>
            <pc:docMk/>
            <pc:sldMk cId="2308343190" sldId="1729"/>
            <ac:picMk id="42" creationId="{8BC35C8A-2E10-4DDA-8928-789E7BC9F987}"/>
          </ac:picMkLst>
        </pc:picChg>
        <pc:picChg chg="add mod">
          <ac:chgData name="Hamlet Markarian" userId="4926d2b407f31d77" providerId="LiveId" clId="{1C057F98-2CC4-49E3-A2E2-A804BE88845B}" dt="2021-05-06T09:32:25.047" v="3985"/>
          <ac:picMkLst>
            <pc:docMk/>
            <pc:sldMk cId="2308343190" sldId="1729"/>
            <ac:picMk id="43" creationId="{AA122DF8-56F8-4974-B456-4DC0D68FDF0A}"/>
          </ac:picMkLst>
        </pc:picChg>
        <pc:picChg chg="mod">
          <ac:chgData name="Hamlet Markarian" userId="4926d2b407f31d77" providerId="LiveId" clId="{1C057F98-2CC4-49E3-A2E2-A804BE88845B}" dt="2021-05-06T09:32:25.047" v="3985"/>
          <ac:picMkLst>
            <pc:docMk/>
            <pc:sldMk cId="2308343190" sldId="1729"/>
            <ac:picMk id="55" creationId="{8949BDD1-2918-4A15-97B5-46AA812BFC63}"/>
          </ac:picMkLst>
        </pc:picChg>
        <pc:picChg chg="mod">
          <ac:chgData name="Hamlet Markarian" userId="4926d2b407f31d77" providerId="LiveId" clId="{1C057F98-2CC4-49E3-A2E2-A804BE88845B}" dt="2021-05-06T09:32:25.047" v="3985"/>
          <ac:picMkLst>
            <pc:docMk/>
            <pc:sldMk cId="2308343190" sldId="1729"/>
            <ac:picMk id="59" creationId="{B9526696-E983-4EDA-8A8C-E710C71CB59C}"/>
          </ac:picMkLst>
        </pc:picChg>
        <pc:picChg chg="mod">
          <ac:chgData name="Hamlet Markarian" userId="4926d2b407f31d77" providerId="LiveId" clId="{1C057F98-2CC4-49E3-A2E2-A804BE88845B}" dt="2021-05-06T09:32:25.047" v="3985"/>
          <ac:picMkLst>
            <pc:docMk/>
            <pc:sldMk cId="2308343190" sldId="1729"/>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2132084599" sldId="1730"/>
        </pc:sldMkLst>
        <pc:spChg chg="mod">
          <ac:chgData name="Hamlet Markarian" userId="4926d2b407f31d77" providerId="LiveId" clId="{1C057F98-2CC4-49E3-A2E2-A804BE88845B}" dt="2021-05-06T09:32:25.047" v="3985"/>
          <ac:spMkLst>
            <pc:docMk/>
            <pc:sldMk cId="2132084599" sldId="1730"/>
            <ac:spMk id="5" creationId="{BC01E833-A438-4C2A-AF28-2B402D7F80E5}"/>
          </ac:spMkLst>
        </pc:spChg>
        <pc:spChg chg="add mod">
          <ac:chgData name="Hamlet Markarian" userId="4926d2b407f31d77" providerId="LiveId" clId="{1C057F98-2CC4-49E3-A2E2-A804BE88845B}" dt="2021-05-06T09:32:25.047" v="3985"/>
          <ac:spMkLst>
            <pc:docMk/>
            <pc:sldMk cId="2132084599" sldId="1730"/>
            <ac:spMk id="25" creationId="{C7018489-FB07-4E69-A5EE-7D594F42FACF}"/>
          </ac:spMkLst>
        </pc:spChg>
        <pc:spChg chg="add mod">
          <ac:chgData name="Hamlet Markarian" userId="4926d2b407f31d77" providerId="LiveId" clId="{1C057F98-2CC4-49E3-A2E2-A804BE88845B}" dt="2021-05-06T09:32:25.047" v="3985"/>
          <ac:spMkLst>
            <pc:docMk/>
            <pc:sldMk cId="2132084599" sldId="1730"/>
            <ac:spMk id="26" creationId="{81D885B1-1D62-4479-BACE-CC1FA4BA1E0C}"/>
          </ac:spMkLst>
        </pc:spChg>
        <pc:spChg chg="del">
          <ac:chgData name="Hamlet Markarian" userId="4926d2b407f31d77" providerId="LiveId" clId="{1C057F98-2CC4-49E3-A2E2-A804BE88845B}" dt="2021-05-05T23:17:25.509" v="3156" actId="478"/>
          <ac:spMkLst>
            <pc:docMk/>
            <pc:sldMk cId="2132084599" sldId="1730"/>
            <ac:spMk id="28" creationId="{FF70AC51-5BF9-4A38-8CF5-D52E72D4979F}"/>
          </ac:spMkLst>
        </pc:spChg>
        <pc:spChg chg="del">
          <ac:chgData name="Hamlet Markarian" userId="4926d2b407f31d77" providerId="LiveId" clId="{1C057F98-2CC4-49E3-A2E2-A804BE88845B}" dt="2021-05-05T23:17:25.509" v="3156" actId="478"/>
          <ac:spMkLst>
            <pc:docMk/>
            <pc:sldMk cId="2132084599" sldId="1730"/>
            <ac:spMk id="29" creationId="{076118E1-58C1-4F85-8AD3-09DD573BFBF0}"/>
          </ac:spMkLst>
        </pc:spChg>
        <pc:spChg chg="del">
          <ac:chgData name="Hamlet Markarian" userId="4926d2b407f31d77" providerId="LiveId" clId="{1C057F98-2CC4-49E3-A2E2-A804BE88845B}" dt="2021-05-05T23:17:25.509" v="3156" actId="478"/>
          <ac:spMkLst>
            <pc:docMk/>
            <pc:sldMk cId="2132084599" sldId="1730"/>
            <ac:spMk id="30" creationId="{86927031-DC19-4404-88F5-2C9EEC66FC80}"/>
          </ac:spMkLst>
        </pc:spChg>
        <pc:spChg chg="del">
          <ac:chgData name="Hamlet Markarian" userId="4926d2b407f31d77" providerId="LiveId" clId="{1C057F98-2CC4-49E3-A2E2-A804BE88845B}" dt="2021-05-05T23:17:25.509" v="3156" actId="478"/>
          <ac:spMkLst>
            <pc:docMk/>
            <pc:sldMk cId="2132084599" sldId="1730"/>
            <ac:spMk id="31" creationId="{D97D1CE4-7C5C-4D12-A1F3-54399256C32E}"/>
          </ac:spMkLst>
        </pc:spChg>
        <pc:spChg chg="del">
          <ac:chgData name="Hamlet Markarian" userId="4926d2b407f31d77" providerId="LiveId" clId="{1C057F98-2CC4-49E3-A2E2-A804BE88845B}" dt="2021-05-05T23:17:25.509" v="3156" actId="478"/>
          <ac:spMkLst>
            <pc:docMk/>
            <pc:sldMk cId="2132084599" sldId="1730"/>
            <ac:spMk id="32" creationId="{E8C594A0-8D4D-4B80-A6E5-947237763A10}"/>
          </ac:spMkLst>
        </pc:spChg>
        <pc:spChg chg="mod">
          <ac:chgData name="Hamlet Markarian" userId="4926d2b407f31d77" providerId="LiveId" clId="{1C057F98-2CC4-49E3-A2E2-A804BE88845B}" dt="2021-05-06T09:32:25.047" v="3985"/>
          <ac:spMkLst>
            <pc:docMk/>
            <pc:sldMk cId="2132084599" sldId="1730"/>
            <ac:spMk id="35" creationId="{0F9A0D7E-7FCF-48DF-BAE9-C32DF98CD62E}"/>
          </ac:spMkLst>
        </pc:spChg>
        <pc:spChg chg="mod">
          <ac:chgData name="Hamlet Markarian" userId="4926d2b407f31d77" providerId="LiveId" clId="{1C057F98-2CC4-49E3-A2E2-A804BE88845B}" dt="2021-05-06T09:32:25.047" v="3985"/>
          <ac:spMkLst>
            <pc:docMk/>
            <pc:sldMk cId="2132084599" sldId="1730"/>
            <ac:spMk id="36" creationId="{1968768D-6339-4F5B-BEA1-B14758316542}"/>
          </ac:spMkLst>
        </pc:spChg>
        <pc:spChg chg="mod">
          <ac:chgData name="Hamlet Markarian" userId="4926d2b407f31d77" providerId="LiveId" clId="{1C057F98-2CC4-49E3-A2E2-A804BE88845B}" dt="2021-05-06T09:32:25.047" v="3985"/>
          <ac:spMkLst>
            <pc:docMk/>
            <pc:sldMk cId="2132084599" sldId="1730"/>
            <ac:spMk id="37" creationId="{D00EE6FC-9BEE-4094-AF77-930CBC86E46A}"/>
          </ac:spMkLst>
        </pc:spChg>
        <pc:spChg chg="mod">
          <ac:chgData name="Hamlet Markarian" userId="4926d2b407f31d77" providerId="LiveId" clId="{1C057F98-2CC4-49E3-A2E2-A804BE88845B}" dt="2021-05-06T09:32:25.047" v="3985"/>
          <ac:spMkLst>
            <pc:docMk/>
            <pc:sldMk cId="2132084599" sldId="1730"/>
            <ac:spMk id="38" creationId="{E3EDC7FE-AAA2-41C2-8108-57A0FA8ADF4A}"/>
          </ac:spMkLst>
        </pc:spChg>
        <pc:spChg chg="mod">
          <ac:chgData name="Hamlet Markarian" userId="4926d2b407f31d77" providerId="LiveId" clId="{1C057F98-2CC4-49E3-A2E2-A804BE88845B}" dt="2021-05-06T09:32:25.047" v="3985"/>
          <ac:spMkLst>
            <pc:docMk/>
            <pc:sldMk cId="2132084599" sldId="1730"/>
            <ac:spMk id="39" creationId="{3B13F559-20C8-4B24-A0FF-2A57318C2A51}"/>
          </ac:spMkLst>
        </pc:spChg>
        <pc:spChg chg="mod">
          <ac:chgData name="Hamlet Markarian" userId="4926d2b407f31d77" providerId="LiveId" clId="{1C057F98-2CC4-49E3-A2E2-A804BE88845B}" dt="2021-05-06T09:32:25.047" v="3985"/>
          <ac:spMkLst>
            <pc:docMk/>
            <pc:sldMk cId="2132084599" sldId="1730"/>
            <ac:spMk id="40" creationId="{0CC46578-DA7F-4BB8-9868-87C76AF7AD9E}"/>
          </ac:spMkLst>
        </pc:spChg>
        <pc:spChg chg="del">
          <ac:chgData name="Hamlet Markarian" userId="4926d2b407f31d77" providerId="LiveId" clId="{1C057F98-2CC4-49E3-A2E2-A804BE88845B}" dt="2021-05-05T23:17:25.509" v="3156" actId="478"/>
          <ac:spMkLst>
            <pc:docMk/>
            <pc:sldMk cId="2132084599" sldId="1730"/>
            <ac:spMk id="44" creationId="{F45DCCCB-C293-4268-A4C2-2EE2604B3C05}"/>
          </ac:spMkLst>
        </pc:spChg>
        <pc:spChg chg="add mod ord">
          <ac:chgData name="Hamlet Markarian" userId="4926d2b407f31d77" providerId="LiveId" clId="{1C057F98-2CC4-49E3-A2E2-A804BE88845B}" dt="2021-05-06T09:32:25.047" v="3985"/>
          <ac:spMkLst>
            <pc:docMk/>
            <pc:sldMk cId="2132084599" sldId="1730"/>
            <ac:spMk id="46" creationId="{0FFB7E35-4431-461F-B9AA-9E0E78A9A775}"/>
          </ac:spMkLst>
        </pc:spChg>
        <pc:spChg chg="add mod">
          <ac:chgData name="Hamlet Markarian" userId="4926d2b407f31d77" providerId="LiveId" clId="{1C057F98-2CC4-49E3-A2E2-A804BE88845B}" dt="2021-05-06T09:32:25.047" v="3985"/>
          <ac:spMkLst>
            <pc:docMk/>
            <pc:sldMk cId="2132084599" sldId="1730"/>
            <ac:spMk id="48" creationId="{23CE28CC-58D7-46EC-98F2-770C6C31B66F}"/>
          </ac:spMkLst>
        </pc:spChg>
        <pc:spChg chg="add mod">
          <ac:chgData name="Hamlet Markarian" userId="4926d2b407f31d77" providerId="LiveId" clId="{1C057F98-2CC4-49E3-A2E2-A804BE88845B}" dt="2021-05-06T09:32:25.047" v="3985"/>
          <ac:spMkLst>
            <pc:docMk/>
            <pc:sldMk cId="2132084599" sldId="1730"/>
            <ac:spMk id="49" creationId="{59B8C02D-DBE3-4A9F-A7A8-EB4E95DA2153}"/>
          </ac:spMkLst>
        </pc:spChg>
        <pc:spChg chg="add mod">
          <ac:chgData name="Hamlet Markarian" userId="4926d2b407f31d77" providerId="LiveId" clId="{1C057F98-2CC4-49E3-A2E2-A804BE88845B}" dt="2021-05-06T09:32:25.047" v="3985"/>
          <ac:spMkLst>
            <pc:docMk/>
            <pc:sldMk cId="2132084599" sldId="1730"/>
            <ac:spMk id="50" creationId="{3483BE7A-7ABF-413F-BE96-22FFE5D83DAE}"/>
          </ac:spMkLst>
        </pc:spChg>
        <pc:spChg chg="add mod">
          <ac:chgData name="Hamlet Markarian" userId="4926d2b407f31d77" providerId="LiveId" clId="{1C057F98-2CC4-49E3-A2E2-A804BE88845B}" dt="2021-05-06T09:32:25.047" v="3985"/>
          <ac:spMkLst>
            <pc:docMk/>
            <pc:sldMk cId="2132084599" sldId="1730"/>
            <ac:spMk id="52" creationId="{E03C4636-F966-4B2D-ACFE-33CC3CC00E12}"/>
          </ac:spMkLst>
        </pc:spChg>
        <pc:spChg chg="mod">
          <ac:chgData name="Hamlet Markarian" userId="4926d2b407f31d77" providerId="LiveId" clId="{1C057F98-2CC4-49E3-A2E2-A804BE88845B}" dt="2021-05-06T09:32:25.047" v="3985"/>
          <ac:spMkLst>
            <pc:docMk/>
            <pc:sldMk cId="2132084599" sldId="1730"/>
            <ac:spMk id="57" creationId="{B79FE3FB-DDD9-4C52-A866-E3982D872286}"/>
          </ac:spMkLst>
        </pc:spChg>
        <pc:grpChg chg="mod">
          <ac:chgData name="Hamlet Markarian" userId="4926d2b407f31d77" providerId="LiveId" clId="{1C057F98-2CC4-49E3-A2E2-A804BE88845B}" dt="2021-05-06T09:32:25.047" v="3985"/>
          <ac:grpSpMkLst>
            <pc:docMk/>
            <pc:sldMk cId="2132084599" sldId="1730"/>
            <ac:grpSpMk id="34" creationId="{3FAD39AD-7134-47BF-BA71-B931D44C32CA}"/>
          </ac:grpSpMkLst>
        </pc:grpChg>
        <pc:picChg chg="del">
          <ac:chgData name="Hamlet Markarian" userId="4926d2b407f31d77" providerId="LiveId" clId="{1C057F98-2CC4-49E3-A2E2-A804BE88845B}" dt="2021-05-05T23:17:25.509" v="3156" actId="478"/>
          <ac:picMkLst>
            <pc:docMk/>
            <pc:sldMk cId="2132084599" sldId="1730"/>
            <ac:picMk id="27" creationId="{C5E0944A-4A8B-4F9B-A5BF-AE2BA2E4B661}"/>
          </ac:picMkLst>
        </pc:picChg>
        <pc:picChg chg="del">
          <ac:chgData name="Hamlet Markarian" userId="4926d2b407f31d77" providerId="LiveId" clId="{1C057F98-2CC4-49E3-A2E2-A804BE88845B}" dt="2021-05-05T23:17:25.509" v="3156" actId="478"/>
          <ac:picMkLst>
            <pc:docMk/>
            <pc:sldMk cId="2132084599" sldId="1730"/>
            <ac:picMk id="33" creationId="{DB3785F6-1148-41E9-A76D-3428F013DE9B}"/>
          </ac:picMkLst>
        </pc:picChg>
        <pc:picChg chg="del">
          <ac:chgData name="Hamlet Markarian" userId="4926d2b407f31d77" providerId="LiveId" clId="{1C057F98-2CC4-49E3-A2E2-A804BE88845B}" dt="2021-05-05T23:17:25.509" v="3156" actId="478"/>
          <ac:picMkLst>
            <pc:docMk/>
            <pc:sldMk cId="2132084599" sldId="1730"/>
            <ac:picMk id="41" creationId="{B9468471-54D4-4683-9462-E98807F42178}"/>
          </ac:picMkLst>
        </pc:picChg>
        <pc:picChg chg="del">
          <ac:chgData name="Hamlet Markarian" userId="4926d2b407f31d77" providerId="LiveId" clId="{1C057F98-2CC4-49E3-A2E2-A804BE88845B}" dt="2021-05-05T23:17:25.509" v="3156" actId="478"/>
          <ac:picMkLst>
            <pc:docMk/>
            <pc:sldMk cId="2132084599" sldId="1730"/>
            <ac:picMk id="42" creationId="{8BC35C8A-2E10-4DDA-8928-789E7BC9F987}"/>
          </ac:picMkLst>
        </pc:picChg>
        <pc:picChg chg="del">
          <ac:chgData name="Hamlet Markarian" userId="4926d2b407f31d77" providerId="LiveId" clId="{1C057F98-2CC4-49E3-A2E2-A804BE88845B}" dt="2021-05-05T23:17:25.509" v="3156" actId="478"/>
          <ac:picMkLst>
            <pc:docMk/>
            <pc:sldMk cId="2132084599" sldId="1730"/>
            <ac:picMk id="43" creationId="{AA122DF8-56F8-4974-B456-4DC0D68FDF0A}"/>
          </ac:picMkLst>
        </pc:picChg>
        <pc:picChg chg="add mod">
          <ac:chgData name="Hamlet Markarian" userId="4926d2b407f31d77" providerId="LiveId" clId="{1C057F98-2CC4-49E3-A2E2-A804BE88845B}" dt="2021-05-06T09:32:25.047" v="3985"/>
          <ac:picMkLst>
            <pc:docMk/>
            <pc:sldMk cId="2132084599" sldId="1730"/>
            <ac:picMk id="45" creationId="{21F4225E-4EB7-49A9-A1C5-737B5F05FB19}"/>
          </ac:picMkLst>
        </pc:picChg>
        <pc:picChg chg="add mod">
          <ac:chgData name="Hamlet Markarian" userId="4926d2b407f31d77" providerId="LiveId" clId="{1C057F98-2CC4-49E3-A2E2-A804BE88845B}" dt="2021-05-06T09:32:25.047" v="3985"/>
          <ac:picMkLst>
            <pc:docMk/>
            <pc:sldMk cId="2132084599" sldId="1730"/>
            <ac:picMk id="47" creationId="{3E7EFB87-7378-4E02-A015-AFABF7E73A01}"/>
          </ac:picMkLst>
        </pc:picChg>
        <pc:picChg chg="add mod">
          <ac:chgData name="Hamlet Markarian" userId="4926d2b407f31d77" providerId="LiveId" clId="{1C057F98-2CC4-49E3-A2E2-A804BE88845B}" dt="2021-05-06T09:32:25.047" v="3985"/>
          <ac:picMkLst>
            <pc:docMk/>
            <pc:sldMk cId="2132084599" sldId="1730"/>
            <ac:picMk id="51" creationId="{F0919E59-74A2-47BD-AB90-5011DCAF7B84}"/>
          </ac:picMkLst>
        </pc:picChg>
        <pc:picChg chg="add mod">
          <ac:chgData name="Hamlet Markarian" userId="4926d2b407f31d77" providerId="LiveId" clId="{1C057F98-2CC4-49E3-A2E2-A804BE88845B}" dt="2021-05-06T09:32:25.047" v="3985"/>
          <ac:picMkLst>
            <pc:docMk/>
            <pc:sldMk cId="2132084599" sldId="1730"/>
            <ac:picMk id="53" creationId="{9A0988C1-62BC-4C0D-884D-4EE7C83D78A2}"/>
          </ac:picMkLst>
        </pc:picChg>
        <pc:picChg chg="mod">
          <ac:chgData name="Hamlet Markarian" userId="4926d2b407f31d77" providerId="LiveId" clId="{1C057F98-2CC4-49E3-A2E2-A804BE88845B}" dt="2021-05-06T09:32:25.047" v="3985"/>
          <ac:picMkLst>
            <pc:docMk/>
            <pc:sldMk cId="2132084599" sldId="1730"/>
            <ac:picMk id="55" creationId="{8949BDD1-2918-4A15-97B5-46AA812BFC63}"/>
          </ac:picMkLst>
        </pc:picChg>
        <pc:picChg chg="mod">
          <ac:chgData name="Hamlet Markarian" userId="4926d2b407f31d77" providerId="LiveId" clId="{1C057F98-2CC4-49E3-A2E2-A804BE88845B}" dt="2021-05-06T09:32:25.047" v="3985"/>
          <ac:picMkLst>
            <pc:docMk/>
            <pc:sldMk cId="2132084599" sldId="1730"/>
            <ac:picMk id="59" creationId="{B9526696-E983-4EDA-8A8C-E710C71CB59C}"/>
          </ac:picMkLst>
        </pc:picChg>
        <pc:picChg chg="mod">
          <ac:chgData name="Hamlet Markarian" userId="4926d2b407f31d77" providerId="LiveId" clId="{1C057F98-2CC4-49E3-A2E2-A804BE88845B}" dt="2021-05-06T09:32:25.047" v="3985"/>
          <ac:picMkLst>
            <pc:docMk/>
            <pc:sldMk cId="2132084599" sldId="1730"/>
            <ac:picMk id="63" creationId="{42E5420B-3090-4C28-A5A9-60807EFF2A15}"/>
          </ac:picMkLst>
        </pc:picChg>
      </pc:sldChg>
      <pc:sldChg chg="addSp modSp add mod">
        <pc:chgData name="Hamlet Markarian" userId="4926d2b407f31d77" providerId="LiveId" clId="{1C057F98-2CC4-49E3-A2E2-A804BE88845B}" dt="2021-05-06T09:32:25.047" v="3985"/>
        <pc:sldMkLst>
          <pc:docMk/>
          <pc:sldMk cId="1616723442" sldId="1731"/>
        </pc:sldMkLst>
        <pc:spChg chg="mod">
          <ac:chgData name="Hamlet Markarian" userId="4926d2b407f31d77" providerId="LiveId" clId="{1C057F98-2CC4-49E3-A2E2-A804BE88845B}" dt="2021-05-06T09:32:25.047" v="3985"/>
          <ac:spMkLst>
            <pc:docMk/>
            <pc:sldMk cId="1616723442" sldId="1731"/>
            <ac:spMk id="5" creationId="{BC01E833-A438-4C2A-AF28-2B402D7F80E5}"/>
          </ac:spMkLst>
        </pc:spChg>
        <pc:spChg chg="add mod ord">
          <ac:chgData name="Hamlet Markarian" userId="4926d2b407f31d77" providerId="LiveId" clId="{1C057F98-2CC4-49E3-A2E2-A804BE88845B}" dt="2021-05-06T09:32:25.047" v="3985"/>
          <ac:spMkLst>
            <pc:docMk/>
            <pc:sldMk cId="1616723442" sldId="1731"/>
            <ac:spMk id="14" creationId="{343B19C3-80EA-49CA-9A8B-2CAC4F7AF2D2}"/>
          </ac:spMkLst>
        </pc:spChg>
        <pc:spChg chg="add mod">
          <ac:chgData name="Hamlet Markarian" userId="4926d2b407f31d77" providerId="LiveId" clId="{1C057F98-2CC4-49E3-A2E2-A804BE88845B}" dt="2021-05-06T09:32:25.047" v="3985"/>
          <ac:spMkLst>
            <pc:docMk/>
            <pc:sldMk cId="1616723442" sldId="1731"/>
            <ac:spMk id="16" creationId="{65420E6B-293D-42A4-A14E-0BCBD7AEF663}"/>
          </ac:spMkLst>
        </pc:spChg>
        <pc:spChg chg="add mod">
          <ac:chgData name="Hamlet Markarian" userId="4926d2b407f31d77" providerId="LiveId" clId="{1C057F98-2CC4-49E3-A2E2-A804BE88845B}" dt="2021-05-06T09:32:25.047" v="3985"/>
          <ac:spMkLst>
            <pc:docMk/>
            <pc:sldMk cId="1616723442" sldId="1731"/>
            <ac:spMk id="17" creationId="{D0FCF9AE-9417-4F19-9A2D-492C9BC0D4AF}"/>
          </ac:spMkLst>
        </pc:spChg>
        <pc:spChg chg="add mod">
          <ac:chgData name="Hamlet Markarian" userId="4926d2b407f31d77" providerId="LiveId" clId="{1C057F98-2CC4-49E3-A2E2-A804BE88845B}" dt="2021-05-06T09:32:25.047" v="3985"/>
          <ac:spMkLst>
            <pc:docMk/>
            <pc:sldMk cId="1616723442" sldId="1731"/>
            <ac:spMk id="18" creationId="{9E95F76C-D851-4FDF-83E0-53A38167AAC4}"/>
          </ac:spMkLst>
        </pc:spChg>
        <pc:spChg chg="add mod">
          <ac:chgData name="Hamlet Markarian" userId="4926d2b407f31d77" providerId="LiveId" clId="{1C057F98-2CC4-49E3-A2E2-A804BE88845B}" dt="2021-05-06T09:32:25.047" v="3985"/>
          <ac:spMkLst>
            <pc:docMk/>
            <pc:sldMk cId="1616723442" sldId="1731"/>
            <ac:spMk id="19" creationId="{1198A417-B3A4-48D6-85D0-A9D2DE513E18}"/>
          </ac:spMkLst>
        </pc:spChg>
        <pc:spChg chg="add mod">
          <ac:chgData name="Hamlet Markarian" userId="4926d2b407f31d77" providerId="LiveId" clId="{1C057F98-2CC4-49E3-A2E2-A804BE88845B}" dt="2021-05-06T09:32:25.047" v="3985"/>
          <ac:spMkLst>
            <pc:docMk/>
            <pc:sldMk cId="1616723442" sldId="1731"/>
            <ac:spMk id="20" creationId="{9E0FD093-AD0F-4B60-ADB2-D6E67DE38348}"/>
          </ac:spMkLst>
        </pc:spChg>
        <pc:spChg chg="add mod">
          <ac:chgData name="Hamlet Markarian" userId="4926d2b407f31d77" providerId="LiveId" clId="{1C057F98-2CC4-49E3-A2E2-A804BE88845B}" dt="2021-05-06T09:32:25.047" v="3985"/>
          <ac:spMkLst>
            <pc:docMk/>
            <pc:sldMk cId="1616723442" sldId="1731"/>
            <ac:spMk id="21" creationId="{0D6CA461-AEB0-44CF-8476-32B62BB03A11}"/>
          </ac:spMkLst>
        </pc:spChg>
        <pc:spChg chg="add mod">
          <ac:chgData name="Hamlet Markarian" userId="4926d2b407f31d77" providerId="LiveId" clId="{1C057F98-2CC4-49E3-A2E2-A804BE88845B}" dt="2021-05-06T09:32:25.047" v="3985"/>
          <ac:spMkLst>
            <pc:docMk/>
            <pc:sldMk cId="1616723442" sldId="1731"/>
            <ac:spMk id="22" creationId="{B310651F-4527-4C21-8E2B-56DFE2DC9DF9}"/>
          </ac:spMkLst>
        </pc:spChg>
        <pc:spChg chg="add mod">
          <ac:chgData name="Hamlet Markarian" userId="4926d2b407f31d77" providerId="LiveId" clId="{1C057F98-2CC4-49E3-A2E2-A804BE88845B}" dt="2021-05-06T09:32:25.047" v="3985"/>
          <ac:spMkLst>
            <pc:docMk/>
            <pc:sldMk cId="1616723442" sldId="1731"/>
            <ac:spMk id="23" creationId="{A785B539-D3B5-4E99-BD0E-84F88F51F4C6}"/>
          </ac:spMkLst>
        </pc:spChg>
        <pc:spChg chg="add mod">
          <ac:chgData name="Hamlet Markarian" userId="4926d2b407f31d77" providerId="LiveId" clId="{1C057F98-2CC4-49E3-A2E2-A804BE88845B}" dt="2021-05-06T09:32:25.047" v="3985"/>
          <ac:spMkLst>
            <pc:docMk/>
            <pc:sldMk cId="1616723442" sldId="1731"/>
            <ac:spMk id="24" creationId="{185BCBF1-BC98-4BB4-976A-B6914EFA0FE2}"/>
          </ac:spMkLst>
        </pc:spChg>
        <pc:spChg chg="add mod">
          <ac:chgData name="Hamlet Markarian" userId="4926d2b407f31d77" providerId="LiveId" clId="{1C057F98-2CC4-49E3-A2E2-A804BE88845B}" dt="2021-05-06T09:32:25.047" v="3985"/>
          <ac:spMkLst>
            <pc:docMk/>
            <pc:sldMk cId="1616723442" sldId="1731"/>
            <ac:spMk id="29" creationId="{8DED739B-08F2-47B8-B50D-DF2A2D466428}"/>
          </ac:spMkLst>
        </pc:spChg>
        <pc:spChg chg="mod">
          <ac:chgData name="Hamlet Markarian" userId="4926d2b407f31d77" providerId="LiveId" clId="{1C057F98-2CC4-49E3-A2E2-A804BE88845B}" dt="2021-05-06T09:32:25.047" v="3985"/>
          <ac:spMkLst>
            <pc:docMk/>
            <pc:sldMk cId="1616723442" sldId="1731"/>
            <ac:spMk id="35" creationId="{0F9A0D7E-7FCF-48DF-BAE9-C32DF98CD62E}"/>
          </ac:spMkLst>
        </pc:spChg>
        <pc:spChg chg="mod">
          <ac:chgData name="Hamlet Markarian" userId="4926d2b407f31d77" providerId="LiveId" clId="{1C057F98-2CC4-49E3-A2E2-A804BE88845B}" dt="2021-05-06T09:32:25.047" v="3985"/>
          <ac:spMkLst>
            <pc:docMk/>
            <pc:sldMk cId="1616723442" sldId="1731"/>
            <ac:spMk id="36" creationId="{1968768D-6339-4F5B-BEA1-B14758316542}"/>
          </ac:spMkLst>
        </pc:spChg>
        <pc:spChg chg="mod">
          <ac:chgData name="Hamlet Markarian" userId="4926d2b407f31d77" providerId="LiveId" clId="{1C057F98-2CC4-49E3-A2E2-A804BE88845B}" dt="2021-05-06T09:32:25.047" v="3985"/>
          <ac:spMkLst>
            <pc:docMk/>
            <pc:sldMk cId="1616723442" sldId="1731"/>
            <ac:spMk id="37" creationId="{D00EE6FC-9BEE-4094-AF77-930CBC86E46A}"/>
          </ac:spMkLst>
        </pc:spChg>
        <pc:spChg chg="mod">
          <ac:chgData name="Hamlet Markarian" userId="4926d2b407f31d77" providerId="LiveId" clId="{1C057F98-2CC4-49E3-A2E2-A804BE88845B}" dt="2021-05-06T09:32:25.047" v="3985"/>
          <ac:spMkLst>
            <pc:docMk/>
            <pc:sldMk cId="1616723442" sldId="1731"/>
            <ac:spMk id="38" creationId="{E3EDC7FE-AAA2-41C2-8108-57A0FA8ADF4A}"/>
          </ac:spMkLst>
        </pc:spChg>
        <pc:spChg chg="mod">
          <ac:chgData name="Hamlet Markarian" userId="4926d2b407f31d77" providerId="LiveId" clId="{1C057F98-2CC4-49E3-A2E2-A804BE88845B}" dt="2021-05-06T09:32:25.047" v="3985"/>
          <ac:spMkLst>
            <pc:docMk/>
            <pc:sldMk cId="1616723442" sldId="1731"/>
            <ac:spMk id="39" creationId="{3B13F559-20C8-4B24-A0FF-2A57318C2A51}"/>
          </ac:spMkLst>
        </pc:spChg>
        <pc:spChg chg="mod">
          <ac:chgData name="Hamlet Markarian" userId="4926d2b407f31d77" providerId="LiveId" clId="{1C057F98-2CC4-49E3-A2E2-A804BE88845B}" dt="2021-05-06T09:32:25.047" v="3985"/>
          <ac:spMkLst>
            <pc:docMk/>
            <pc:sldMk cId="1616723442" sldId="1731"/>
            <ac:spMk id="40" creationId="{0CC46578-DA7F-4BB8-9868-87C76AF7AD9E}"/>
          </ac:spMkLst>
        </pc:spChg>
        <pc:spChg chg="mod">
          <ac:chgData name="Hamlet Markarian" userId="4926d2b407f31d77" providerId="LiveId" clId="{1C057F98-2CC4-49E3-A2E2-A804BE88845B}" dt="2021-05-06T09:32:25.047" v="3985"/>
          <ac:spMkLst>
            <pc:docMk/>
            <pc:sldMk cId="1616723442" sldId="1731"/>
            <ac:spMk id="57" creationId="{B79FE3FB-DDD9-4C52-A866-E3982D872286}"/>
          </ac:spMkLst>
        </pc:spChg>
        <pc:grpChg chg="mod">
          <ac:chgData name="Hamlet Markarian" userId="4926d2b407f31d77" providerId="LiveId" clId="{1C057F98-2CC4-49E3-A2E2-A804BE88845B}" dt="2021-05-06T09:32:25.047" v="3985"/>
          <ac:grpSpMkLst>
            <pc:docMk/>
            <pc:sldMk cId="1616723442" sldId="1731"/>
            <ac:grpSpMk id="34" creationId="{3FAD39AD-7134-47BF-BA71-B931D44C32CA}"/>
          </ac:grpSpMkLst>
        </pc:grpChg>
        <pc:picChg chg="add mod">
          <ac:chgData name="Hamlet Markarian" userId="4926d2b407f31d77" providerId="LiveId" clId="{1C057F98-2CC4-49E3-A2E2-A804BE88845B}" dt="2021-05-06T09:32:25.047" v="3985"/>
          <ac:picMkLst>
            <pc:docMk/>
            <pc:sldMk cId="1616723442" sldId="1731"/>
            <ac:picMk id="15" creationId="{C2E42C32-729B-40D2-A777-CDECC04EE5FD}"/>
          </ac:picMkLst>
        </pc:picChg>
        <pc:picChg chg="mod">
          <ac:chgData name="Hamlet Markarian" userId="4926d2b407f31d77" providerId="LiveId" clId="{1C057F98-2CC4-49E3-A2E2-A804BE88845B}" dt="2021-05-06T09:32:25.047" v="3985"/>
          <ac:picMkLst>
            <pc:docMk/>
            <pc:sldMk cId="1616723442" sldId="1731"/>
            <ac:picMk id="55" creationId="{8949BDD1-2918-4A15-97B5-46AA812BFC63}"/>
          </ac:picMkLst>
        </pc:picChg>
        <pc:picChg chg="mod">
          <ac:chgData name="Hamlet Markarian" userId="4926d2b407f31d77" providerId="LiveId" clId="{1C057F98-2CC4-49E3-A2E2-A804BE88845B}" dt="2021-05-06T09:32:25.047" v="3985"/>
          <ac:picMkLst>
            <pc:docMk/>
            <pc:sldMk cId="1616723442" sldId="1731"/>
            <ac:picMk id="59" creationId="{B9526696-E983-4EDA-8A8C-E710C71CB59C}"/>
          </ac:picMkLst>
        </pc:picChg>
        <pc:picChg chg="mod">
          <ac:chgData name="Hamlet Markarian" userId="4926d2b407f31d77" providerId="LiveId" clId="{1C057F98-2CC4-49E3-A2E2-A804BE88845B}" dt="2021-05-06T09:32:25.047" v="3985"/>
          <ac:picMkLst>
            <pc:docMk/>
            <pc:sldMk cId="1616723442" sldId="1731"/>
            <ac:picMk id="63" creationId="{42E5420B-3090-4C28-A5A9-60807EFF2A15}"/>
          </ac:picMkLst>
        </pc:picChg>
        <pc:cxnChg chg="add mod">
          <ac:chgData name="Hamlet Markarian" userId="4926d2b407f31d77" providerId="LiveId" clId="{1C057F98-2CC4-49E3-A2E2-A804BE88845B}" dt="2021-05-06T09:32:25.047" v="3985"/>
          <ac:cxnSpMkLst>
            <pc:docMk/>
            <pc:sldMk cId="1616723442" sldId="1731"/>
            <ac:cxnSpMk id="25" creationId="{7A7DE2C3-18B7-4505-92D5-F8C7F6B6BF9C}"/>
          </ac:cxnSpMkLst>
        </pc:cxnChg>
      </pc:sldChg>
      <pc:sldChg chg="addSp delSp modSp add mod">
        <pc:chgData name="Hamlet Markarian" userId="4926d2b407f31d77" providerId="LiveId" clId="{1C057F98-2CC4-49E3-A2E2-A804BE88845B}" dt="2021-05-06T09:32:25.047" v="3985"/>
        <pc:sldMkLst>
          <pc:docMk/>
          <pc:sldMk cId="2738817659" sldId="1732"/>
        </pc:sldMkLst>
        <pc:spChg chg="mod">
          <ac:chgData name="Hamlet Markarian" userId="4926d2b407f31d77" providerId="LiveId" clId="{1C057F98-2CC4-49E3-A2E2-A804BE88845B}" dt="2021-05-06T09:32:25.047" v="3985"/>
          <ac:spMkLst>
            <pc:docMk/>
            <pc:sldMk cId="2738817659" sldId="1732"/>
            <ac:spMk id="5" creationId="{BC01E833-A438-4C2A-AF28-2B402D7F80E5}"/>
          </ac:spMkLst>
        </pc:spChg>
        <pc:spChg chg="del">
          <ac:chgData name="Hamlet Markarian" userId="4926d2b407f31d77" providerId="LiveId" clId="{1C057F98-2CC4-49E3-A2E2-A804BE88845B}" dt="2021-05-05T23:33:13.653" v="3406" actId="478"/>
          <ac:spMkLst>
            <pc:docMk/>
            <pc:sldMk cId="2738817659" sldId="1732"/>
            <ac:spMk id="14" creationId="{343B19C3-80EA-49CA-9A8B-2CAC4F7AF2D2}"/>
          </ac:spMkLst>
        </pc:spChg>
        <pc:spChg chg="del">
          <ac:chgData name="Hamlet Markarian" userId="4926d2b407f31d77" providerId="LiveId" clId="{1C057F98-2CC4-49E3-A2E2-A804BE88845B}" dt="2021-05-05T23:33:11.509" v="3405" actId="478"/>
          <ac:spMkLst>
            <pc:docMk/>
            <pc:sldMk cId="2738817659" sldId="1732"/>
            <ac:spMk id="16" creationId="{65420E6B-293D-42A4-A14E-0BCBD7AEF663}"/>
          </ac:spMkLst>
        </pc:spChg>
        <pc:spChg chg="del">
          <ac:chgData name="Hamlet Markarian" userId="4926d2b407f31d77" providerId="LiveId" clId="{1C057F98-2CC4-49E3-A2E2-A804BE88845B}" dt="2021-05-05T23:33:11.509" v="3405" actId="478"/>
          <ac:spMkLst>
            <pc:docMk/>
            <pc:sldMk cId="2738817659" sldId="1732"/>
            <ac:spMk id="17" creationId="{D0FCF9AE-9417-4F19-9A2D-492C9BC0D4AF}"/>
          </ac:spMkLst>
        </pc:spChg>
        <pc:spChg chg="del">
          <ac:chgData name="Hamlet Markarian" userId="4926d2b407f31d77" providerId="LiveId" clId="{1C057F98-2CC4-49E3-A2E2-A804BE88845B}" dt="2021-05-05T23:33:11.509" v="3405" actId="478"/>
          <ac:spMkLst>
            <pc:docMk/>
            <pc:sldMk cId="2738817659" sldId="1732"/>
            <ac:spMk id="18" creationId="{9E95F76C-D851-4FDF-83E0-53A38167AAC4}"/>
          </ac:spMkLst>
        </pc:spChg>
        <pc:spChg chg="del">
          <ac:chgData name="Hamlet Markarian" userId="4926d2b407f31d77" providerId="LiveId" clId="{1C057F98-2CC4-49E3-A2E2-A804BE88845B}" dt="2021-05-05T23:33:11.509" v="3405" actId="478"/>
          <ac:spMkLst>
            <pc:docMk/>
            <pc:sldMk cId="2738817659" sldId="1732"/>
            <ac:spMk id="19" creationId="{1198A417-B3A4-48D6-85D0-A9D2DE513E18}"/>
          </ac:spMkLst>
        </pc:spChg>
        <pc:spChg chg="del">
          <ac:chgData name="Hamlet Markarian" userId="4926d2b407f31d77" providerId="LiveId" clId="{1C057F98-2CC4-49E3-A2E2-A804BE88845B}" dt="2021-05-05T23:33:11.509" v="3405" actId="478"/>
          <ac:spMkLst>
            <pc:docMk/>
            <pc:sldMk cId="2738817659" sldId="1732"/>
            <ac:spMk id="20" creationId="{9E0FD093-AD0F-4B60-ADB2-D6E67DE38348}"/>
          </ac:spMkLst>
        </pc:spChg>
        <pc:spChg chg="del">
          <ac:chgData name="Hamlet Markarian" userId="4926d2b407f31d77" providerId="LiveId" clId="{1C057F98-2CC4-49E3-A2E2-A804BE88845B}" dt="2021-05-05T23:33:11.509" v="3405" actId="478"/>
          <ac:spMkLst>
            <pc:docMk/>
            <pc:sldMk cId="2738817659" sldId="1732"/>
            <ac:spMk id="21" creationId="{0D6CA461-AEB0-44CF-8476-32B62BB03A11}"/>
          </ac:spMkLst>
        </pc:spChg>
        <pc:spChg chg="del">
          <ac:chgData name="Hamlet Markarian" userId="4926d2b407f31d77" providerId="LiveId" clId="{1C057F98-2CC4-49E3-A2E2-A804BE88845B}" dt="2021-05-05T23:33:11.509" v="3405" actId="478"/>
          <ac:spMkLst>
            <pc:docMk/>
            <pc:sldMk cId="2738817659" sldId="1732"/>
            <ac:spMk id="22" creationId="{B310651F-4527-4C21-8E2B-56DFE2DC9DF9}"/>
          </ac:spMkLst>
        </pc:spChg>
        <pc:spChg chg="del">
          <ac:chgData name="Hamlet Markarian" userId="4926d2b407f31d77" providerId="LiveId" clId="{1C057F98-2CC4-49E3-A2E2-A804BE88845B}" dt="2021-05-05T23:33:11.509" v="3405" actId="478"/>
          <ac:spMkLst>
            <pc:docMk/>
            <pc:sldMk cId="2738817659" sldId="1732"/>
            <ac:spMk id="23" creationId="{A785B539-D3B5-4E99-BD0E-84F88F51F4C6}"/>
          </ac:spMkLst>
        </pc:spChg>
        <pc:spChg chg="del">
          <ac:chgData name="Hamlet Markarian" userId="4926d2b407f31d77" providerId="LiveId" clId="{1C057F98-2CC4-49E3-A2E2-A804BE88845B}" dt="2021-05-05T23:33:11.509" v="3405" actId="478"/>
          <ac:spMkLst>
            <pc:docMk/>
            <pc:sldMk cId="2738817659" sldId="1732"/>
            <ac:spMk id="24" creationId="{185BCBF1-BC98-4BB4-976A-B6914EFA0FE2}"/>
          </ac:spMkLst>
        </pc:spChg>
        <pc:spChg chg="add mod">
          <ac:chgData name="Hamlet Markarian" userId="4926d2b407f31d77" providerId="LiveId" clId="{1C057F98-2CC4-49E3-A2E2-A804BE88845B}" dt="2021-05-06T09:32:25.047" v="3985"/>
          <ac:spMkLst>
            <pc:docMk/>
            <pc:sldMk cId="2738817659" sldId="1732"/>
            <ac:spMk id="27" creationId="{EC579565-C95C-4C78-AD67-D24D9B20D55A}"/>
          </ac:spMkLst>
        </pc:spChg>
        <pc:spChg chg="del">
          <ac:chgData name="Hamlet Markarian" userId="4926d2b407f31d77" providerId="LiveId" clId="{1C057F98-2CC4-49E3-A2E2-A804BE88845B}" dt="2021-05-05T23:33:11.509" v="3405" actId="478"/>
          <ac:spMkLst>
            <pc:docMk/>
            <pc:sldMk cId="2738817659" sldId="1732"/>
            <ac:spMk id="29" creationId="{8DED739B-08F2-47B8-B50D-DF2A2D466428}"/>
          </ac:spMkLst>
        </pc:spChg>
        <pc:spChg chg="mod">
          <ac:chgData name="Hamlet Markarian" userId="4926d2b407f31d77" providerId="LiveId" clId="{1C057F98-2CC4-49E3-A2E2-A804BE88845B}" dt="2021-05-06T09:32:25.047" v="3985"/>
          <ac:spMkLst>
            <pc:docMk/>
            <pc:sldMk cId="2738817659" sldId="1732"/>
            <ac:spMk id="30" creationId="{9FB6CBA7-99C1-4609-9D48-4BBE6646ABD1}"/>
          </ac:spMkLst>
        </pc:spChg>
        <pc:spChg chg="mod">
          <ac:chgData name="Hamlet Markarian" userId="4926d2b407f31d77" providerId="LiveId" clId="{1C057F98-2CC4-49E3-A2E2-A804BE88845B}" dt="2021-05-06T09:32:25.047" v="3985"/>
          <ac:spMkLst>
            <pc:docMk/>
            <pc:sldMk cId="2738817659" sldId="1732"/>
            <ac:spMk id="32" creationId="{6F5B4CA2-081E-4F23-9747-E1E0F6513F7B}"/>
          </ac:spMkLst>
        </pc:spChg>
        <pc:spChg chg="mod">
          <ac:chgData name="Hamlet Markarian" userId="4926d2b407f31d77" providerId="LiveId" clId="{1C057F98-2CC4-49E3-A2E2-A804BE88845B}" dt="2021-05-06T09:32:25.047" v="3985"/>
          <ac:spMkLst>
            <pc:docMk/>
            <pc:sldMk cId="2738817659" sldId="1732"/>
            <ac:spMk id="33" creationId="{0772589D-1724-473E-8B45-802579F58D46}"/>
          </ac:spMkLst>
        </pc:spChg>
        <pc:spChg chg="mod">
          <ac:chgData name="Hamlet Markarian" userId="4926d2b407f31d77" providerId="LiveId" clId="{1C057F98-2CC4-49E3-A2E2-A804BE88845B}" dt="2021-05-06T09:32:25.047" v="3985"/>
          <ac:spMkLst>
            <pc:docMk/>
            <pc:sldMk cId="2738817659" sldId="1732"/>
            <ac:spMk id="35" creationId="{0F9A0D7E-7FCF-48DF-BAE9-C32DF98CD62E}"/>
          </ac:spMkLst>
        </pc:spChg>
        <pc:spChg chg="mod">
          <ac:chgData name="Hamlet Markarian" userId="4926d2b407f31d77" providerId="LiveId" clId="{1C057F98-2CC4-49E3-A2E2-A804BE88845B}" dt="2021-05-06T09:32:25.047" v="3985"/>
          <ac:spMkLst>
            <pc:docMk/>
            <pc:sldMk cId="2738817659" sldId="1732"/>
            <ac:spMk id="36" creationId="{1968768D-6339-4F5B-BEA1-B14758316542}"/>
          </ac:spMkLst>
        </pc:spChg>
        <pc:spChg chg="mod">
          <ac:chgData name="Hamlet Markarian" userId="4926d2b407f31d77" providerId="LiveId" clId="{1C057F98-2CC4-49E3-A2E2-A804BE88845B}" dt="2021-05-06T09:32:25.047" v="3985"/>
          <ac:spMkLst>
            <pc:docMk/>
            <pc:sldMk cId="2738817659" sldId="1732"/>
            <ac:spMk id="37" creationId="{D00EE6FC-9BEE-4094-AF77-930CBC86E46A}"/>
          </ac:spMkLst>
        </pc:spChg>
        <pc:spChg chg="mod">
          <ac:chgData name="Hamlet Markarian" userId="4926d2b407f31d77" providerId="LiveId" clId="{1C057F98-2CC4-49E3-A2E2-A804BE88845B}" dt="2021-05-06T09:32:25.047" v="3985"/>
          <ac:spMkLst>
            <pc:docMk/>
            <pc:sldMk cId="2738817659" sldId="1732"/>
            <ac:spMk id="38" creationId="{E3EDC7FE-AAA2-41C2-8108-57A0FA8ADF4A}"/>
          </ac:spMkLst>
        </pc:spChg>
        <pc:spChg chg="mod">
          <ac:chgData name="Hamlet Markarian" userId="4926d2b407f31d77" providerId="LiveId" clId="{1C057F98-2CC4-49E3-A2E2-A804BE88845B}" dt="2021-05-06T09:32:25.047" v="3985"/>
          <ac:spMkLst>
            <pc:docMk/>
            <pc:sldMk cId="2738817659" sldId="1732"/>
            <ac:spMk id="39" creationId="{3B13F559-20C8-4B24-A0FF-2A57318C2A51}"/>
          </ac:spMkLst>
        </pc:spChg>
        <pc:spChg chg="mod">
          <ac:chgData name="Hamlet Markarian" userId="4926d2b407f31d77" providerId="LiveId" clId="{1C057F98-2CC4-49E3-A2E2-A804BE88845B}" dt="2021-05-06T09:32:25.047" v="3985"/>
          <ac:spMkLst>
            <pc:docMk/>
            <pc:sldMk cId="2738817659" sldId="1732"/>
            <ac:spMk id="40" creationId="{0CC46578-DA7F-4BB8-9868-87C76AF7AD9E}"/>
          </ac:spMkLst>
        </pc:spChg>
        <pc:spChg chg="mod">
          <ac:chgData name="Hamlet Markarian" userId="4926d2b407f31d77" providerId="LiveId" clId="{1C057F98-2CC4-49E3-A2E2-A804BE88845B}" dt="2021-05-06T09:32:25.047" v="3985"/>
          <ac:spMkLst>
            <pc:docMk/>
            <pc:sldMk cId="2738817659" sldId="1732"/>
            <ac:spMk id="42" creationId="{B8F0F51A-BAA0-42DB-B89C-6FF40F3662C9}"/>
          </ac:spMkLst>
        </pc:spChg>
        <pc:spChg chg="mod">
          <ac:chgData name="Hamlet Markarian" userId="4926d2b407f31d77" providerId="LiveId" clId="{1C057F98-2CC4-49E3-A2E2-A804BE88845B}" dt="2021-05-06T09:32:25.047" v="3985"/>
          <ac:spMkLst>
            <pc:docMk/>
            <pc:sldMk cId="2738817659" sldId="1732"/>
            <ac:spMk id="43" creationId="{797EC346-8816-4756-A2AD-E146F4D71F1C}"/>
          </ac:spMkLst>
        </pc:spChg>
        <pc:spChg chg="mod">
          <ac:chgData name="Hamlet Markarian" userId="4926d2b407f31d77" providerId="LiveId" clId="{1C057F98-2CC4-49E3-A2E2-A804BE88845B}" dt="2021-05-06T09:32:25.047" v="3985"/>
          <ac:spMkLst>
            <pc:docMk/>
            <pc:sldMk cId="2738817659" sldId="1732"/>
            <ac:spMk id="44" creationId="{C4A416CD-357C-4351-B6CF-B0BF2C375ED7}"/>
          </ac:spMkLst>
        </pc:spChg>
        <pc:spChg chg="mod">
          <ac:chgData name="Hamlet Markarian" userId="4926d2b407f31d77" providerId="LiveId" clId="{1C057F98-2CC4-49E3-A2E2-A804BE88845B}" dt="2021-05-06T09:32:25.047" v="3985"/>
          <ac:spMkLst>
            <pc:docMk/>
            <pc:sldMk cId="2738817659" sldId="1732"/>
            <ac:spMk id="46" creationId="{FCE830C9-6D8F-4436-88A4-11344CF86EB8}"/>
          </ac:spMkLst>
        </pc:spChg>
        <pc:spChg chg="mod">
          <ac:chgData name="Hamlet Markarian" userId="4926d2b407f31d77" providerId="LiveId" clId="{1C057F98-2CC4-49E3-A2E2-A804BE88845B}" dt="2021-05-06T09:32:25.047" v="3985"/>
          <ac:spMkLst>
            <pc:docMk/>
            <pc:sldMk cId="2738817659" sldId="1732"/>
            <ac:spMk id="47" creationId="{321723AC-756D-413C-AD10-B787542135D7}"/>
          </ac:spMkLst>
        </pc:spChg>
        <pc:spChg chg="mod">
          <ac:chgData name="Hamlet Markarian" userId="4926d2b407f31d77" providerId="LiveId" clId="{1C057F98-2CC4-49E3-A2E2-A804BE88845B}" dt="2021-05-06T09:32:25.047" v="3985"/>
          <ac:spMkLst>
            <pc:docMk/>
            <pc:sldMk cId="2738817659" sldId="1732"/>
            <ac:spMk id="48" creationId="{23E00A1A-2F35-4B1C-AF49-0FCE47D2FD14}"/>
          </ac:spMkLst>
        </pc:spChg>
        <pc:spChg chg="mod">
          <ac:chgData name="Hamlet Markarian" userId="4926d2b407f31d77" providerId="LiveId" clId="{1C057F98-2CC4-49E3-A2E2-A804BE88845B}" dt="2021-05-06T09:32:25.047" v="3985"/>
          <ac:spMkLst>
            <pc:docMk/>
            <pc:sldMk cId="2738817659" sldId="1732"/>
            <ac:spMk id="50" creationId="{AA3866CC-6E27-467E-95C1-7D787885FDC5}"/>
          </ac:spMkLst>
        </pc:spChg>
        <pc:spChg chg="mod">
          <ac:chgData name="Hamlet Markarian" userId="4926d2b407f31d77" providerId="LiveId" clId="{1C057F98-2CC4-49E3-A2E2-A804BE88845B}" dt="2021-05-06T09:32:25.047" v="3985"/>
          <ac:spMkLst>
            <pc:docMk/>
            <pc:sldMk cId="2738817659" sldId="1732"/>
            <ac:spMk id="52" creationId="{4007CD6D-2B0D-421F-940E-D6E086003139}"/>
          </ac:spMkLst>
        </pc:spChg>
        <pc:spChg chg="mod">
          <ac:chgData name="Hamlet Markarian" userId="4926d2b407f31d77" providerId="LiveId" clId="{1C057F98-2CC4-49E3-A2E2-A804BE88845B}" dt="2021-05-06T09:32:25.047" v="3985"/>
          <ac:spMkLst>
            <pc:docMk/>
            <pc:sldMk cId="2738817659" sldId="1732"/>
            <ac:spMk id="53" creationId="{D39222BF-D1F0-4CE7-994E-8E1168342629}"/>
          </ac:spMkLst>
        </pc:spChg>
        <pc:spChg chg="mod">
          <ac:chgData name="Hamlet Markarian" userId="4926d2b407f31d77" providerId="LiveId" clId="{1C057F98-2CC4-49E3-A2E2-A804BE88845B}" dt="2021-05-06T09:32:25.047" v="3985"/>
          <ac:spMkLst>
            <pc:docMk/>
            <pc:sldMk cId="2738817659" sldId="1732"/>
            <ac:spMk id="56" creationId="{D0C81B5E-77C8-4DB6-8590-A52C347A6BC4}"/>
          </ac:spMkLst>
        </pc:spChg>
        <pc:spChg chg="mod">
          <ac:chgData name="Hamlet Markarian" userId="4926d2b407f31d77" providerId="LiveId" clId="{1C057F98-2CC4-49E3-A2E2-A804BE88845B}" dt="2021-05-06T09:32:25.047" v="3985"/>
          <ac:spMkLst>
            <pc:docMk/>
            <pc:sldMk cId="2738817659" sldId="1732"/>
            <ac:spMk id="57" creationId="{B79FE3FB-DDD9-4C52-A866-E3982D872286}"/>
          </ac:spMkLst>
        </pc:spChg>
        <pc:spChg chg="mod">
          <ac:chgData name="Hamlet Markarian" userId="4926d2b407f31d77" providerId="LiveId" clId="{1C057F98-2CC4-49E3-A2E2-A804BE88845B}" dt="2021-05-06T09:32:25.047" v="3985"/>
          <ac:spMkLst>
            <pc:docMk/>
            <pc:sldMk cId="2738817659" sldId="1732"/>
            <ac:spMk id="60" creationId="{D3D9209B-6CCC-45F7-A409-9AF7F796C991}"/>
          </ac:spMkLst>
        </pc:spChg>
        <pc:spChg chg="mod">
          <ac:chgData name="Hamlet Markarian" userId="4926d2b407f31d77" providerId="LiveId" clId="{1C057F98-2CC4-49E3-A2E2-A804BE88845B}" dt="2021-05-06T09:32:25.047" v="3985"/>
          <ac:spMkLst>
            <pc:docMk/>
            <pc:sldMk cId="2738817659" sldId="1732"/>
            <ac:spMk id="61" creationId="{04CEBDD0-2CFA-412C-B7F5-68BA4AC33986}"/>
          </ac:spMkLst>
        </pc:spChg>
        <pc:spChg chg="mod">
          <ac:chgData name="Hamlet Markarian" userId="4926d2b407f31d77" providerId="LiveId" clId="{1C057F98-2CC4-49E3-A2E2-A804BE88845B}" dt="2021-05-06T09:32:25.047" v="3985"/>
          <ac:spMkLst>
            <pc:docMk/>
            <pc:sldMk cId="2738817659" sldId="1732"/>
            <ac:spMk id="64" creationId="{9834EF99-617A-44F1-812B-3F8F1893B95B}"/>
          </ac:spMkLst>
        </pc:spChg>
        <pc:spChg chg="mod">
          <ac:chgData name="Hamlet Markarian" userId="4926d2b407f31d77" providerId="LiveId" clId="{1C057F98-2CC4-49E3-A2E2-A804BE88845B}" dt="2021-05-06T09:32:25.047" v="3985"/>
          <ac:spMkLst>
            <pc:docMk/>
            <pc:sldMk cId="2738817659" sldId="1732"/>
            <ac:spMk id="65" creationId="{F703F11E-130C-4BBC-85F4-BE027B5AF26F}"/>
          </ac:spMkLst>
        </pc:spChg>
        <pc:spChg chg="mod">
          <ac:chgData name="Hamlet Markarian" userId="4926d2b407f31d77" providerId="LiveId" clId="{1C057F98-2CC4-49E3-A2E2-A804BE88845B}" dt="2021-05-06T09:32:25.047" v="3985"/>
          <ac:spMkLst>
            <pc:docMk/>
            <pc:sldMk cId="2738817659" sldId="1732"/>
            <ac:spMk id="66" creationId="{7A005781-118A-451B-9E85-FFF34EBCED99}"/>
          </ac:spMkLst>
        </pc:spChg>
        <pc:spChg chg="mod">
          <ac:chgData name="Hamlet Markarian" userId="4926d2b407f31d77" providerId="LiveId" clId="{1C057F98-2CC4-49E3-A2E2-A804BE88845B}" dt="2021-05-06T09:32:25.047" v="3985"/>
          <ac:spMkLst>
            <pc:docMk/>
            <pc:sldMk cId="2738817659" sldId="1732"/>
            <ac:spMk id="68" creationId="{6F3B5C2F-DDE3-459F-8F6C-255334B3B90B}"/>
          </ac:spMkLst>
        </pc:spChg>
        <pc:spChg chg="mod">
          <ac:chgData name="Hamlet Markarian" userId="4926d2b407f31d77" providerId="LiveId" clId="{1C057F98-2CC4-49E3-A2E2-A804BE88845B}" dt="2021-05-06T09:32:25.047" v="3985"/>
          <ac:spMkLst>
            <pc:docMk/>
            <pc:sldMk cId="2738817659" sldId="1732"/>
            <ac:spMk id="69" creationId="{A800D3F7-A20D-4A02-B1AD-19649593C92F}"/>
          </ac:spMkLst>
        </pc:spChg>
        <pc:spChg chg="mod">
          <ac:chgData name="Hamlet Markarian" userId="4926d2b407f31d77" providerId="LiveId" clId="{1C057F98-2CC4-49E3-A2E2-A804BE88845B}" dt="2021-05-06T09:32:25.047" v="3985"/>
          <ac:spMkLst>
            <pc:docMk/>
            <pc:sldMk cId="2738817659" sldId="1732"/>
            <ac:spMk id="70" creationId="{02CCB931-8C7E-4428-9CF8-FA6591FB4EAE}"/>
          </ac:spMkLst>
        </pc:spChg>
        <pc:spChg chg="mod">
          <ac:chgData name="Hamlet Markarian" userId="4926d2b407f31d77" providerId="LiveId" clId="{1C057F98-2CC4-49E3-A2E2-A804BE88845B}" dt="2021-05-06T09:32:25.047" v="3985"/>
          <ac:spMkLst>
            <pc:docMk/>
            <pc:sldMk cId="2738817659" sldId="1732"/>
            <ac:spMk id="72" creationId="{1C048264-A20B-4C10-9B1E-ED80F774D8C6}"/>
          </ac:spMkLst>
        </pc:spChg>
        <pc:spChg chg="mod">
          <ac:chgData name="Hamlet Markarian" userId="4926d2b407f31d77" providerId="LiveId" clId="{1C057F98-2CC4-49E3-A2E2-A804BE88845B}" dt="2021-05-06T09:32:25.047" v="3985"/>
          <ac:spMkLst>
            <pc:docMk/>
            <pc:sldMk cId="2738817659" sldId="1732"/>
            <ac:spMk id="73" creationId="{8042EFC3-637D-41A0-AE15-4D4311EEDFFB}"/>
          </ac:spMkLst>
        </pc:spChg>
        <pc:spChg chg="mod">
          <ac:chgData name="Hamlet Markarian" userId="4926d2b407f31d77" providerId="LiveId" clId="{1C057F98-2CC4-49E3-A2E2-A804BE88845B}" dt="2021-05-06T09:32:25.047" v="3985"/>
          <ac:spMkLst>
            <pc:docMk/>
            <pc:sldMk cId="2738817659" sldId="1732"/>
            <ac:spMk id="74" creationId="{9E3C4A97-BCF3-4BC9-B775-5ABE69770C0D}"/>
          </ac:spMkLst>
        </pc:spChg>
        <pc:spChg chg="mod">
          <ac:chgData name="Hamlet Markarian" userId="4926d2b407f31d77" providerId="LiveId" clId="{1C057F98-2CC4-49E3-A2E2-A804BE88845B}" dt="2021-05-06T09:32:25.047" v="3985"/>
          <ac:spMkLst>
            <pc:docMk/>
            <pc:sldMk cId="2738817659" sldId="1732"/>
            <ac:spMk id="76" creationId="{44DB0F4E-073D-4C7F-A316-CC07C6DD3278}"/>
          </ac:spMkLst>
        </pc:spChg>
        <pc:spChg chg="mod">
          <ac:chgData name="Hamlet Markarian" userId="4926d2b407f31d77" providerId="LiveId" clId="{1C057F98-2CC4-49E3-A2E2-A804BE88845B}" dt="2021-05-06T09:32:25.047" v="3985"/>
          <ac:spMkLst>
            <pc:docMk/>
            <pc:sldMk cId="2738817659" sldId="1732"/>
            <ac:spMk id="77" creationId="{15A43CFD-9955-40EA-99DE-837A1E1B4F58}"/>
          </ac:spMkLst>
        </pc:spChg>
        <pc:spChg chg="mod">
          <ac:chgData name="Hamlet Markarian" userId="4926d2b407f31d77" providerId="LiveId" clId="{1C057F98-2CC4-49E3-A2E2-A804BE88845B}" dt="2021-05-06T09:32:25.047" v="3985"/>
          <ac:spMkLst>
            <pc:docMk/>
            <pc:sldMk cId="2738817659" sldId="1732"/>
            <ac:spMk id="78" creationId="{8334C60D-6EE6-4E0C-8488-F7B2CB98F3C8}"/>
          </ac:spMkLst>
        </pc:spChg>
        <pc:spChg chg="mod">
          <ac:chgData name="Hamlet Markarian" userId="4926d2b407f31d77" providerId="LiveId" clId="{1C057F98-2CC4-49E3-A2E2-A804BE88845B}" dt="2021-05-06T09:32:25.047" v="3985"/>
          <ac:spMkLst>
            <pc:docMk/>
            <pc:sldMk cId="2738817659" sldId="1732"/>
            <ac:spMk id="80" creationId="{24C81993-A4FB-4AAF-9F1C-9CC89D6E1BD4}"/>
          </ac:spMkLst>
        </pc:spChg>
        <pc:spChg chg="mod">
          <ac:chgData name="Hamlet Markarian" userId="4926d2b407f31d77" providerId="LiveId" clId="{1C057F98-2CC4-49E3-A2E2-A804BE88845B}" dt="2021-05-06T09:32:25.047" v="3985"/>
          <ac:spMkLst>
            <pc:docMk/>
            <pc:sldMk cId="2738817659" sldId="1732"/>
            <ac:spMk id="82" creationId="{42574C05-9036-4956-BAA3-3C53C6CB77DF}"/>
          </ac:spMkLst>
        </pc:spChg>
        <pc:spChg chg="mod">
          <ac:chgData name="Hamlet Markarian" userId="4926d2b407f31d77" providerId="LiveId" clId="{1C057F98-2CC4-49E3-A2E2-A804BE88845B}" dt="2021-05-06T09:32:25.047" v="3985"/>
          <ac:spMkLst>
            <pc:docMk/>
            <pc:sldMk cId="2738817659" sldId="1732"/>
            <ac:spMk id="83" creationId="{213DF379-CA85-4FE0-942B-52EC52103889}"/>
          </ac:spMkLst>
        </pc:spChg>
        <pc:grpChg chg="add mod">
          <ac:chgData name="Hamlet Markarian" userId="4926d2b407f31d77" providerId="LiveId" clId="{1C057F98-2CC4-49E3-A2E2-A804BE88845B}" dt="2021-05-06T09:32:25.047" v="3985"/>
          <ac:grpSpMkLst>
            <pc:docMk/>
            <pc:sldMk cId="2738817659" sldId="1732"/>
            <ac:grpSpMk id="28" creationId="{585F3F95-1875-4878-93C0-8CD44BDFD100}"/>
          </ac:grpSpMkLst>
        </pc:grpChg>
        <pc:grpChg chg="mod">
          <ac:chgData name="Hamlet Markarian" userId="4926d2b407f31d77" providerId="LiveId" clId="{1C057F98-2CC4-49E3-A2E2-A804BE88845B}" dt="2021-05-06T09:32:25.047" v="3985"/>
          <ac:grpSpMkLst>
            <pc:docMk/>
            <pc:sldMk cId="2738817659" sldId="1732"/>
            <ac:grpSpMk id="31" creationId="{49C6DC79-2E24-480B-A67E-85DC9A7E3775}"/>
          </ac:grpSpMkLst>
        </pc:grpChg>
        <pc:grpChg chg="mod">
          <ac:chgData name="Hamlet Markarian" userId="4926d2b407f31d77" providerId="LiveId" clId="{1C057F98-2CC4-49E3-A2E2-A804BE88845B}" dt="2021-05-06T09:32:25.047" v="3985"/>
          <ac:grpSpMkLst>
            <pc:docMk/>
            <pc:sldMk cId="2738817659" sldId="1732"/>
            <ac:grpSpMk id="34" creationId="{3FAD39AD-7134-47BF-BA71-B931D44C32CA}"/>
          </ac:grpSpMkLst>
        </pc:grpChg>
        <pc:grpChg chg="add mod">
          <ac:chgData name="Hamlet Markarian" userId="4926d2b407f31d77" providerId="LiveId" clId="{1C057F98-2CC4-49E3-A2E2-A804BE88845B}" dt="2021-05-06T09:32:25.047" v="3985"/>
          <ac:grpSpMkLst>
            <pc:docMk/>
            <pc:sldMk cId="2738817659" sldId="1732"/>
            <ac:grpSpMk id="41" creationId="{712DAEA3-1E93-4B82-B806-1A689932C929}"/>
          </ac:grpSpMkLst>
        </pc:grpChg>
        <pc:grpChg chg="add mod">
          <ac:chgData name="Hamlet Markarian" userId="4926d2b407f31d77" providerId="LiveId" clId="{1C057F98-2CC4-49E3-A2E2-A804BE88845B}" dt="2021-05-06T09:32:25.047" v="3985"/>
          <ac:grpSpMkLst>
            <pc:docMk/>
            <pc:sldMk cId="2738817659" sldId="1732"/>
            <ac:grpSpMk id="45" creationId="{E547C6B3-70CA-4880-8595-DF72DC1015FC}"/>
          </ac:grpSpMkLst>
        </pc:grpChg>
        <pc:grpChg chg="add mod">
          <ac:chgData name="Hamlet Markarian" userId="4926d2b407f31d77" providerId="LiveId" clId="{1C057F98-2CC4-49E3-A2E2-A804BE88845B}" dt="2021-05-06T09:32:25.047" v="3985"/>
          <ac:grpSpMkLst>
            <pc:docMk/>
            <pc:sldMk cId="2738817659" sldId="1732"/>
            <ac:grpSpMk id="49" creationId="{E7D094B3-C16F-4A5E-8CCA-F837D1A9292E}"/>
          </ac:grpSpMkLst>
        </pc:grpChg>
        <pc:grpChg chg="mod">
          <ac:chgData name="Hamlet Markarian" userId="4926d2b407f31d77" providerId="LiveId" clId="{1C057F98-2CC4-49E3-A2E2-A804BE88845B}" dt="2021-05-06T09:32:25.047" v="3985"/>
          <ac:grpSpMkLst>
            <pc:docMk/>
            <pc:sldMk cId="2738817659" sldId="1732"/>
            <ac:grpSpMk id="51" creationId="{C3DC4DC7-BBF3-4228-87D4-56223DB87486}"/>
          </ac:grpSpMkLst>
        </pc:grpChg>
        <pc:grpChg chg="add mod">
          <ac:chgData name="Hamlet Markarian" userId="4926d2b407f31d77" providerId="LiveId" clId="{1C057F98-2CC4-49E3-A2E2-A804BE88845B}" dt="2021-05-06T09:32:25.047" v="3985"/>
          <ac:grpSpMkLst>
            <pc:docMk/>
            <pc:sldMk cId="2738817659" sldId="1732"/>
            <ac:grpSpMk id="54" creationId="{CE8266E8-C47A-4FD2-AB90-546D76980DAC}"/>
          </ac:grpSpMkLst>
        </pc:grpChg>
        <pc:grpChg chg="mod">
          <ac:chgData name="Hamlet Markarian" userId="4926d2b407f31d77" providerId="LiveId" clId="{1C057F98-2CC4-49E3-A2E2-A804BE88845B}" dt="2021-05-06T09:32:25.047" v="3985"/>
          <ac:grpSpMkLst>
            <pc:docMk/>
            <pc:sldMk cId="2738817659" sldId="1732"/>
            <ac:grpSpMk id="58" creationId="{57072BC0-71D4-4F2A-B195-F6CE26D4CCAB}"/>
          </ac:grpSpMkLst>
        </pc:grpChg>
        <pc:grpChg chg="add mod">
          <ac:chgData name="Hamlet Markarian" userId="4926d2b407f31d77" providerId="LiveId" clId="{1C057F98-2CC4-49E3-A2E2-A804BE88845B}" dt="2021-05-06T09:32:25.047" v="3985"/>
          <ac:grpSpMkLst>
            <pc:docMk/>
            <pc:sldMk cId="2738817659" sldId="1732"/>
            <ac:grpSpMk id="62" creationId="{419BA3F2-9AF2-4FAC-84DB-1B4144C64CD8}"/>
          </ac:grpSpMkLst>
        </pc:grpChg>
        <pc:grpChg chg="add mod">
          <ac:chgData name="Hamlet Markarian" userId="4926d2b407f31d77" providerId="LiveId" clId="{1C057F98-2CC4-49E3-A2E2-A804BE88845B}" dt="2021-05-06T09:32:25.047" v="3985"/>
          <ac:grpSpMkLst>
            <pc:docMk/>
            <pc:sldMk cId="2738817659" sldId="1732"/>
            <ac:grpSpMk id="67" creationId="{43FF5C82-F2A8-4F77-9F2F-AD054EAC3D4B}"/>
          </ac:grpSpMkLst>
        </pc:grpChg>
        <pc:grpChg chg="add mod">
          <ac:chgData name="Hamlet Markarian" userId="4926d2b407f31d77" providerId="LiveId" clId="{1C057F98-2CC4-49E3-A2E2-A804BE88845B}" dt="2021-05-06T09:32:25.047" v="3985"/>
          <ac:grpSpMkLst>
            <pc:docMk/>
            <pc:sldMk cId="2738817659" sldId="1732"/>
            <ac:grpSpMk id="71" creationId="{CD042E67-5E06-44B4-85E3-75BDD9479209}"/>
          </ac:grpSpMkLst>
        </pc:grpChg>
        <pc:grpChg chg="add mod">
          <ac:chgData name="Hamlet Markarian" userId="4926d2b407f31d77" providerId="LiveId" clId="{1C057F98-2CC4-49E3-A2E2-A804BE88845B}" dt="2021-05-06T09:32:25.047" v="3985"/>
          <ac:grpSpMkLst>
            <pc:docMk/>
            <pc:sldMk cId="2738817659" sldId="1732"/>
            <ac:grpSpMk id="75" creationId="{D05A04B7-53B7-4D6E-BCD3-9764473EB93A}"/>
          </ac:grpSpMkLst>
        </pc:grpChg>
        <pc:grpChg chg="add mod">
          <ac:chgData name="Hamlet Markarian" userId="4926d2b407f31d77" providerId="LiveId" clId="{1C057F98-2CC4-49E3-A2E2-A804BE88845B}" dt="2021-05-06T09:32:25.047" v="3985"/>
          <ac:grpSpMkLst>
            <pc:docMk/>
            <pc:sldMk cId="2738817659" sldId="1732"/>
            <ac:grpSpMk id="79" creationId="{3BBFACDD-95EE-4C44-A93D-DDE69540912E}"/>
          </ac:grpSpMkLst>
        </pc:grpChg>
        <pc:grpChg chg="mod">
          <ac:chgData name="Hamlet Markarian" userId="4926d2b407f31d77" providerId="LiveId" clId="{1C057F98-2CC4-49E3-A2E2-A804BE88845B}" dt="2021-05-06T09:32:25.047" v="3985"/>
          <ac:grpSpMkLst>
            <pc:docMk/>
            <pc:sldMk cId="2738817659" sldId="1732"/>
            <ac:grpSpMk id="81" creationId="{7BE29F72-166F-4E2A-8E70-8833C7A60DB6}"/>
          </ac:grpSpMkLst>
        </pc:grpChg>
        <pc:picChg chg="del">
          <ac:chgData name="Hamlet Markarian" userId="4926d2b407f31d77" providerId="LiveId" clId="{1C057F98-2CC4-49E3-A2E2-A804BE88845B}" dt="2021-05-05T23:33:11.509" v="3405" actId="478"/>
          <ac:picMkLst>
            <pc:docMk/>
            <pc:sldMk cId="2738817659" sldId="1732"/>
            <ac:picMk id="15" creationId="{C2E42C32-729B-40D2-A777-CDECC04EE5FD}"/>
          </ac:picMkLst>
        </pc:picChg>
        <pc:picChg chg="mod">
          <ac:chgData name="Hamlet Markarian" userId="4926d2b407f31d77" providerId="LiveId" clId="{1C057F98-2CC4-49E3-A2E2-A804BE88845B}" dt="2021-05-06T09:32:25.047" v="3985"/>
          <ac:picMkLst>
            <pc:docMk/>
            <pc:sldMk cId="2738817659" sldId="1732"/>
            <ac:picMk id="55" creationId="{8949BDD1-2918-4A15-97B5-46AA812BFC63}"/>
          </ac:picMkLst>
        </pc:picChg>
        <pc:picChg chg="mod">
          <ac:chgData name="Hamlet Markarian" userId="4926d2b407f31d77" providerId="LiveId" clId="{1C057F98-2CC4-49E3-A2E2-A804BE88845B}" dt="2021-05-06T09:32:25.047" v="3985"/>
          <ac:picMkLst>
            <pc:docMk/>
            <pc:sldMk cId="2738817659" sldId="1732"/>
            <ac:picMk id="59" creationId="{B9526696-E983-4EDA-8A8C-E710C71CB59C}"/>
          </ac:picMkLst>
        </pc:picChg>
        <pc:picChg chg="mod">
          <ac:chgData name="Hamlet Markarian" userId="4926d2b407f31d77" providerId="LiveId" clId="{1C057F98-2CC4-49E3-A2E2-A804BE88845B}" dt="2021-05-06T09:32:25.047" v="3985"/>
          <ac:picMkLst>
            <pc:docMk/>
            <pc:sldMk cId="2738817659" sldId="1732"/>
            <ac:picMk id="63" creationId="{42E5420B-3090-4C28-A5A9-60807EFF2A15}"/>
          </ac:picMkLst>
        </pc:picChg>
        <pc:cxnChg chg="del">
          <ac:chgData name="Hamlet Markarian" userId="4926d2b407f31d77" providerId="LiveId" clId="{1C057F98-2CC4-49E3-A2E2-A804BE88845B}" dt="2021-05-05T23:33:11.509" v="3405" actId="478"/>
          <ac:cxnSpMkLst>
            <pc:docMk/>
            <pc:sldMk cId="2738817659" sldId="1732"/>
            <ac:cxnSpMk id="25" creationId="{7A7DE2C3-18B7-4505-92D5-F8C7F6B6BF9C}"/>
          </ac:cxnSpMkLst>
        </pc:cxnChg>
      </pc:sldChg>
      <pc:sldChg chg="addSp delSp modSp add mod">
        <pc:chgData name="Hamlet Markarian" userId="4926d2b407f31d77" providerId="LiveId" clId="{1C057F98-2CC4-49E3-A2E2-A804BE88845B}" dt="2021-05-06T09:32:25.047" v="3985"/>
        <pc:sldMkLst>
          <pc:docMk/>
          <pc:sldMk cId="4201522105" sldId="1733"/>
        </pc:sldMkLst>
        <pc:spChg chg="mod">
          <ac:chgData name="Hamlet Markarian" userId="4926d2b407f31d77" providerId="LiveId" clId="{1C057F98-2CC4-49E3-A2E2-A804BE88845B}" dt="2021-05-06T09:32:25.047" v="3985"/>
          <ac:spMkLst>
            <pc:docMk/>
            <pc:sldMk cId="4201522105" sldId="1733"/>
            <ac:spMk id="5" creationId="{BC01E833-A438-4C2A-AF28-2B402D7F80E5}"/>
          </ac:spMkLst>
        </pc:spChg>
        <pc:spChg chg="del">
          <ac:chgData name="Hamlet Markarian" userId="4926d2b407f31d77" providerId="LiveId" clId="{1C057F98-2CC4-49E3-A2E2-A804BE88845B}" dt="2021-05-05T23:54:14.422" v="3642" actId="478"/>
          <ac:spMkLst>
            <pc:docMk/>
            <pc:sldMk cId="4201522105" sldId="1733"/>
            <ac:spMk id="27" creationId="{EC579565-C95C-4C78-AD67-D24D9B20D55A}"/>
          </ac:spMkLst>
        </pc:spChg>
        <pc:spChg chg="mod">
          <ac:chgData name="Hamlet Markarian" userId="4926d2b407f31d77" providerId="LiveId" clId="{1C057F98-2CC4-49E3-A2E2-A804BE88845B}" dt="2021-05-06T09:32:25.047" v="3985"/>
          <ac:spMkLst>
            <pc:docMk/>
            <pc:sldMk cId="4201522105" sldId="1733"/>
            <ac:spMk id="35" creationId="{0F9A0D7E-7FCF-48DF-BAE9-C32DF98CD62E}"/>
          </ac:spMkLst>
        </pc:spChg>
        <pc:spChg chg="mod">
          <ac:chgData name="Hamlet Markarian" userId="4926d2b407f31d77" providerId="LiveId" clId="{1C057F98-2CC4-49E3-A2E2-A804BE88845B}" dt="2021-05-06T09:32:25.047" v="3985"/>
          <ac:spMkLst>
            <pc:docMk/>
            <pc:sldMk cId="4201522105" sldId="1733"/>
            <ac:spMk id="36" creationId="{1968768D-6339-4F5B-BEA1-B14758316542}"/>
          </ac:spMkLst>
        </pc:spChg>
        <pc:spChg chg="mod">
          <ac:chgData name="Hamlet Markarian" userId="4926d2b407f31d77" providerId="LiveId" clId="{1C057F98-2CC4-49E3-A2E2-A804BE88845B}" dt="2021-05-06T09:32:25.047" v="3985"/>
          <ac:spMkLst>
            <pc:docMk/>
            <pc:sldMk cId="4201522105" sldId="1733"/>
            <ac:spMk id="37" creationId="{D00EE6FC-9BEE-4094-AF77-930CBC86E46A}"/>
          </ac:spMkLst>
        </pc:spChg>
        <pc:spChg chg="mod">
          <ac:chgData name="Hamlet Markarian" userId="4926d2b407f31d77" providerId="LiveId" clId="{1C057F98-2CC4-49E3-A2E2-A804BE88845B}" dt="2021-05-06T09:32:25.047" v="3985"/>
          <ac:spMkLst>
            <pc:docMk/>
            <pc:sldMk cId="4201522105" sldId="1733"/>
            <ac:spMk id="38" creationId="{E3EDC7FE-AAA2-41C2-8108-57A0FA8ADF4A}"/>
          </ac:spMkLst>
        </pc:spChg>
        <pc:spChg chg="mod">
          <ac:chgData name="Hamlet Markarian" userId="4926d2b407f31d77" providerId="LiveId" clId="{1C057F98-2CC4-49E3-A2E2-A804BE88845B}" dt="2021-05-06T09:32:25.047" v="3985"/>
          <ac:spMkLst>
            <pc:docMk/>
            <pc:sldMk cId="4201522105" sldId="1733"/>
            <ac:spMk id="39" creationId="{3B13F559-20C8-4B24-A0FF-2A57318C2A51}"/>
          </ac:spMkLst>
        </pc:spChg>
        <pc:spChg chg="mod">
          <ac:chgData name="Hamlet Markarian" userId="4926d2b407f31d77" providerId="LiveId" clId="{1C057F98-2CC4-49E3-A2E2-A804BE88845B}" dt="2021-05-06T09:32:25.047" v="3985"/>
          <ac:spMkLst>
            <pc:docMk/>
            <pc:sldMk cId="4201522105" sldId="1733"/>
            <ac:spMk id="40" creationId="{0CC46578-DA7F-4BB8-9868-87C76AF7AD9E}"/>
          </ac:spMkLst>
        </pc:spChg>
        <pc:spChg chg="del">
          <ac:chgData name="Hamlet Markarian" userId="4926d2b407f31d77" providerId="LiveId" clId="{1C057F98-2CC4-49E3-A2E2-A804BE88845B}" dt="2021-05-05T23:54:18.469" v="3643" actId="478"/>
          <ac:spMkLst>
            <pc:docMk/>
            <pc:sldMk cId="4201522105" sldId="1733"/>
            <ac:spMk id="57" creationId="{B79FE3FB-DDD9-4C52-A866-E3982D872286}"/>
          </ac:spMkLst>
        </pc:spChg>
        <pc:spChg chg="add mod">
          <ac:chgData name="Hamlet Markarian" userId="4926d2b407f31d77" providerId="LiveId" clId="{1C057F98-2CC4-49E3-A2E2-A804BE88845B}" dt="2021-05-06T09:32:25.047" v="3985"/>
          <ac:spMkLst>
            <pc:docMk/>
            <pc:sldMk cId="4201522105" sldId="1733"/>
            <ac:spMk id="84" creationId="{FD036F88-F3E4-46CF-9068-BDA7986F1F53}"/>
          </ac:spMkLst>
        </pc:spChg>
        <pc:spChg chg="add mod">
          <ac:chgData name="Hamlet Markarian" userId="4926d2b407f31d77" providerId="LiveId" clId="{1C057F98-2CC4-49E3-A2E2-A804BE88845B}" dt="2021-05-06T09:32:25.047" v="3985"/>
          <ac:spMkLst>
            <pc:docMk/>
            <pc:sldMk cId="4201522105" sldId="1733"/>
            <ac:spMk id="87" creationId="{3339DD65-C204-43F4-91C5-A92C6B7047C3}"/>
          </ac:spMkLst>
        </pc:spChg>
        <pc:spChg chg="add mod">
          <ac:chgData name="Hamlet Markarian" userId="4926d2b407f31d77" providerId="LiveId" clId="{1C057F98-2CC4-49E3-A2E2-A804BE88845B}" dt="2021-05-06T09:32:25.047" v="3985"/>
          <ac:spMkLst>
            <pc:docMk/>
            <pc:sldMk cId="4201522105" sldId="1733"/>
            <ac:spMk id="88" creationId="{B21EAED0-D47C-4B75-9EC7-D5499F7E3205}"/>
          </ac:spMkLst>
        </pc:spChg>
        <pc:spChg chg="add mod ord">
          <ac:chgData name="Hamlet Markarian" userId="4926d2b407f31d77" providerId="LiveId" clId="{1C057F98-2CC4-49E3-A2E2-A804BE88845B}" dt="2021-05-06T09:32:25.047" v="3985"/>
          <ac:spMkLst>
            <pc:docMk/>
            <pc:sldMk cId="4201522105" sldId="1733"/>
            <ac:spMk id="89" creationId="{04C8307C-D256-4C28-BC17-7F83EE4E1916}"/>
          </ac:spMkLst>
        </pc:spChg>
        <pc:spChg chg="add mod">
          <ac:chgData name="Hamlet Markarian" userId="4926d2b407f31d77" providerId="LiveId" clId="{1C057F98-2CC4-49E3-A2E2-A804BE88845B}" dt="2021-05-06T09:32:25.047" v="3985"/>
          <ac:spMkLst>
            <pc:docMk/>
            <pc:sldMk cId="4201522105" sldId="1733"/>
            <ac:spMk id="90" creationId="{0172BB0D-5FB1-4A3B-BD0D-D9AB66179369}"/>
          </ac:spMkLst>
        </pc:spChg>
        <pc:spChg chg="add mod ord">
          <ac:chgData name="Hamlet Markarian" userId="4926d2b407f31d77" providerId="LiveId" clId="{1C057F98-2CC4-49E3-A2E2-A804BE88845B}" dt="2021-05-06T09:32:25.047" v="3985"/>
          <ac:spMkLst>
            <pc:docMk/>
            <pc:sldMk cId="4201522105" sldId="1733"/>
            <ac:spMk id="91" creationId="{6D7012D0-21A9-4013-B59E-4EB88F557F9A}"/>
          </ac:spMkLst>
        </pc:spChg>
        <pc:spChg chg="add mod">
          <ac:chgData name="Hamlet Markarian" userId="4926d2b407f31d77" providerId="LiveId" clId="{1C057F98-2CC4-49E3-A2E2-A804BE88845B}" dt="2021-05-06T09:32:25.047" v="3985"/>
          <ac:spMkLst>
            <pc:docMk/>
            <pc:sldMk cId="4201522105" sldId="1733"/>
            <ac:spMk id="92" creationId="{4ECFB855-2124-4A27-A404-217953F5F190}"/>
          </ac:spMkLst>
        </pc:spChg>
        <pc:spChg chg="add mod">
          <ac:chgData name="Hamlet Markarian" userId="4926d2b407f31d77" providerId="LiveId" clId="{1C057F98-2CC4-49E3-A2E2-A804BE88845B}" dt="2021-05-06T09:32:25.047" v="3985"/>
          <ac:spMkLst>
            <pc:docMk/>
            <pc:sldMk cId="4201522105" sldId="1733"/>
            <ac:spMk id="93" creationId="{6A5788C9-6916-4DB3-9829-91B130BF9877}"/>
          </ac:spMkLst>
        </pc:spChg>
        <pc:spChg chg="add del mod">
          <ac:chgData name="Hamlet Markarian" userId="4926d2b407f31d77" providerId="LiveId" clId="{1C057F98-2CC4-49E3-A2E2-A804BE88845B}" dt="2021-05-06T00:11:02.326" v="3890" actId="478"/>
          <ac:spMkLst>
            <pc:docMk/>
            <pc:sldMk cId="4201522105" sldId="1733"/>
            <ac:spMk id="94" creationId="{1D942D11-79C0-4EE3-8896-F98530033B41}"/>
          </ac:spMkLst>
        </pc:spChg>
        <pc:spChg chg="add del mod">
          <ac:chgData name="Hamlet Markarian" userId="4926d2b407f31d77" providerId="LiveId" clId="{1C057F98-2CC4-49E3-A2E2-A804BE88845B}" dt="2021-05-06T00:11:02.326" v="3890" actId="478"/>
          <ac:spMkLst>
            <pc:docMk/>
            <pc:sldMk cId="4201522105" sldId="1733"/>
            <ac:spMk id="95" creationId="{E1A0577C-25FA-44C5-9021-279AF5207AF4}"/>
          </ac:spMkLst>
        </pc:spChg>
        <pc:spChg chg="add del mod">
          <ac:chgData name="Hamlet Markarian" userId="4926d2b407f31d77" providerId="LiveId" clId="{1C057F98-2CC4-49E3-A2E2-A804BE88845B}" dt="2021-05-06T00:11:02.326" v="3890" actId="478"/>
          <ac:spMkLst>
            <pc:docMk/>
            <pc:sldMk cId="4201522105" sldId="1733"/>
            <ac:spMk id="96" creationId="{CFBAB316-0D0F-4A12-8C81-B689E9F26E86}"/>
          </ac:spMkLst>
        </pc:spChg>
        <pc:spChg chg="add del mod">
          <ac:chgData name="Hamlet Markarian" userId="4926d2b407f31d77" providerId="LiveId" clId="{1C057F98-2CC4-49E3-A2E2-A804BE88845B}" dt="2021-05-06T00:11:02.326" v="3890" actId="478"/>
          <ac:spMkLst>
            <pc:docMk/>
            <pc:sldMk cId="4201522105" sldId="1733"/>
            <ac:spMk id="97" creationId="{990360A0-D2AF-4B64-8F74-67472F7A60A2}"/>
          </ac:spMkLst>
        </pc:spChg>
        <pc:spChg chg="add del mod">
          <ac:chgData name="Hamlet Markarian" userId="4926d2b407f31d77" providerId="LiveId" clId="{1C057F98-2CC4-49E3-A2E2-A804BE88845B}" dt="2021-05-06T00:11:16.758" v="3893" actId="478"/>
          <ac:spMkLst>
            <pc:docMk/>
            <pc:sldMk cId="4201522105" sldId="1733"/>
            <ac:spMk id="98" creationId="{FE94622C-CE8B-45BD-8691-8815A9B3E5E8}"/>
          </ac:spMkLst>
        </pc:spChg>
        <pc:spChg chg="add del mod">
          <ac:chgData name="Hamlet Markarian" userId="4926d2b407f31d77" providerId="LiveId" clId="{1C057F98-2CC4-49E3-A2E2-A804BE88845B}" dt="2021-05-06T00:11:16.758" v="3893" actId="478"/>
          <ac:spMkLst>
            <pc:docMk/>
            <pc:sldMk cId="4201522105" sldId="1733"/>
            <ac:spMk id="99" creationId="{DEB501A9-0983-4849-9E12-354B2511EDB0}"/>
          </ac:spMkLst>
        </pc:spChg>
        <pc:spChg chg="add del mod">
          <ac:chgData name="Hamlet Markarian" userId="4926d2b407f31d77" providerId="LiveId" clId="{1C057F98-2CC4-49E3-A2E2-A804BE88845B}" dt="2021-05-06T00:11:16.758" v="3893" actId="478"/>
          <ac:spMkLst>
            <pc:docMk/>
            <pc:sldMk cId="4201522105" sldId="1733"/>
            <ac:spMk id="100" creationId="{17018510-7510-4D65-B1E0-D4608B8DFB6C}"/>
          </ac:spMkLst>
        </pc:spChg>
        <pc:spChg chg="add del mod">
          <ac:chgData name="Hamlet Markarian" userId="4926d2b407f31d77" providerId="LiveId" clId="{1C057F98-2CC4-49E3-A2E2-A804BE88845B}" dt="2021-05-06T00:11:16.758" v="3893" actId="478"/>
          <ac:spMkLst>
            <pc:docMk/>
            <pc:sldMk cId="4201522105" sldId="1733"/>
            <ac:spMk id="101" creationId="{40C09360-44B7-4E7B-BD9F-92C720A83881}"/>
          </ac:spMkLst>
        </pc:spChg>
        <pc:spChg chg="add del mod">
          <ac:chgData name="Hamlet Markarian" userId="4926d2b407f31d77" providerId="LiveId" clId="{1C057F98-2CC4-49E3-A2E2-A804BE88845B}" dt="2021-05-06T00:11:16.758" v="3893" actId="478"/>
          <ac:spMkLst>
            <pc:docMk/>
            <pc:sldMk cId="4201522105" sldId="1733"/>
            <ac:spMk id="102" creationId="{46942159-EA5E-4E54-927B-DA819D558178}"/>
          </ac:spMkLst>
        </pc:spChg>
        <pc:spChg chg="add mod topLvl">
          <ac:chgData name="Hamlet Markarian" userId="4926d2b407f31d77" providerId="LiveId" clId="{1C057F98-2CC4-49E3-A2E2-A804BE88845B}" dt="2021-05-06T09:32:25.047" v="3985"/>
          <ac:spMkLst>
            <pc:docMk/>
            <pc:sldMk cId="4201522105" sldId="1733"/>
            <ac:spMk id="103" creationId="{4282DA71-6FB6-4DB0-8519-DBF1BDA27F7A}"/>
          </ac:spMkLst>
        </pc:spChg>
        <pc:spChg chg="add mod topLvl">
          <ac:chgData name="Hamlet Markarian" userId="4926d2b407f31d77" providerId="LiveId" clId="{1C057F98-2CC4-49E3-A2E2-A804BE88845B}" dt="2021-05-06T09:32:25.047" v="3985"/>
          <ac:spMkLst>
            <pc:docMk/>
            <pc:sldMk cId="4201522105" sldId="1733"/>
            <ac:spMk id="104" creationId="{375A4683-B23C-4C76-81E1-B83C903A0FA6}"/>
          </ac:spMkLst>
        </pc:spChg>
        <pc:spChg chg="add mod topLvl">
          <ac:chgData name="Hamlet Markarian" userId="4926d2b407f31d77" providerId="LiveId" clId="{1C057F98-2CC4-49E3-A2E2-A804BE88845B}" dt="2021-05-06T09:32:25.047" v="3985"/>
          <ac:spMkLst>
            <pc:docMk/>
            <pc:sldMk cId="4201522105" sldId="1733"/>
            <ac:spMk id="105" creationId="{3D4A99DD-6F4D-40F0-AE87-2C0A26E60644}"/>
          </ac:spMkLst>
        </pc:spChg>
        <pc:spChg chg="add mod">
          <ac:chgData name="Hamlet Markarian" userId="4926d2b407f31d77" providerId="LiveId" clId="{1C057F98-2CC4-49E3-A2E2-A804BE88845B}" dt="2021-05-06T09:32:25.047" v="3985"/>
          <ac:spMkLst>
            <pc:docMk/>
            <pc:sldMk cId="4201522105" sldId="1733"/>
            <ac:spMk id="106" creationId="{726E001F-CE72-42E2-A936-17BB286B1E1C}"/>
          </ac:spMkLst>
        </pc:spChg>
        <pc:grpChg chg="add del mod">
          <ac:chgData name="Hamlet Markarian" userId="4926d2b407f31d77" providerId="LiveId" clId="{1C057F98-2CC4-49E3-A2E2-A804BE88845B}" dt="2021-05-06T00:12:26.969" v="3908" actId="165"/>
          <ac:grpSpMkLst>
            <pc:docMk/>
            <pc:sldMk cId="4201522105" sldId="1733"/>
            <ac:grpSpMk id="2" creationId="{5010F2A6-7E68-424B-AD6C-175B9245B6BF}"/>
          </ac:grpSpMkLst>
        </pc:grpChg>
        <pc:grpChg chg="del">
          <ac:chgData name="Hamlet Markarian" userId="4926d2b407f31d77" providerId="LiveId" clId="{1C057F98-2CC4-49E3-A2E2-A804BE88845B}" dt="2021-05-05T23:54:14.422" v="3642" actId="478"/>
          <ac:grpSpMkLst>
            <pc:docMk/>
            <pc:sldMk cId="4201522105" sldId="1733"/>
            <ac:grpSpMk id="28" creationId="{585F3F95-1875-4878-93C0-8CD44BDFD100}"/>
          </ac:grpSpMkLst>
        </pc:grpChg>
        <pc:grpChg chg="mod">
          <ac:chgData name="Hamlet Markarian" userId="4926d2b407f31d77" providerId="LiveId" clId="{1C057F98-2CC4-49E3-A2E2-A804BE88845B}" dt="2021-05-06T09:32:25.047" v="3985"/>
          <ac:grpSpMkLst>
            <pc:docMk/>
            <pc:sldMk cId="4201522105" sldId="1733"/>
            <ac:grpSpMk id="34" creationId="{3FAD39AD-7134-47BF-BA71-B931D44C32CA}"/>
          </ac:grpSpMkLst>
        </pc:grpChg>
        <pc:grpChg chg="del">
          <ac:chgData name="Hamlet Markarian" userId="4926d2b407f31d77" providerId="LiveId" clId="{1C057F98-2CC4-49E3-A2E2-A804BE88845B}" dt="2021-05-05T23:54:14.422" v="3642" actId="478"/>
          <ac:grpSpMkLst>
            <pc:docMk/>
            <pc:sldMk cId="4201522105" sldId="1733"/>
            <ac:grpSpMk id="41" creationId="{712DAEA3-1E93-4B82-B806-1A689932C929}"/>
          </ac:grpSpMkLst>
        </pc:grpChg>
        <pc:grpChg chg="del">
          <ac:chgData name="Hamlet Markarian" userId="4926d2b407f31d77" providerId="LiveId" clId="{1C057F98-2CC4-49E3-A2E2-A804BE88845B}" dt="2021-05-05T23:54:14.422" v="3642" actId="478"/>
          <ac:grpSpMkLst>
            <pc:docMk/>
            <pc:sldMk cId="4201522105" sldId="1733"/>
            <ac:grpSpMk id="45" creationId="{E547C6B3-70CA-4880-8595-DF72DC1015FC}"/>
          </ac:grpSpMkLst>
        </pc:grpChg>
        <pc:grpChg chg="del">
          <ac:chgData name="Hamlet Markarian" userId="4926d2b407f31d77" providerId="LiveId" clId="{1C057F98-2CC4-49E3-A2E2-A804BE88845B}" dt="2021-05-05T23:54:14.422" v="3642" actId="478"/>
          <ac:grpSpMkLst>
            <pc:docMk/>
            <pc:sldMk cId="4201522105" sldId="1733"/>
            <ac:grpSpMk id="49" creationId="{E7D094B3-C16F-4A5E-8CCA-F837D1A9292E}"/>
          </ac:grpSpMkLst>
        </pc:grpChg>
        <pc:grpChg chg="del">
          <ac:chgData name="Hamlet Markarian" userId="4926d2b407f31d77" providerId="LiveId" clId="{1C057F98-2CC4-49E3-A2E2-A804BE88845B}" dt="2021-05-05T23:54:14.422" v="3642" actId="478"/>
          <ac:grpSpMkLst>
            <pc:docMk/>
            <pc:sldMk cId="4201522105" sldId="1733"/>
            <ac:grpSpMk id="54" creationId="{CE8266E8-C47A-4FD2-AB90-546D76980DAC}"/>
          </ac:grpSpMkLst>
        </pc:grpChg>
        <pc:grpChg chg="del">
          <ac:chgData name="Hamlet Markarian" userId="4926d2b407f31d77" providerId="LiveId" clId="{1C057F98-2CC4-49E3-A2E2-A804BE88845B}" dt="2021-05-05T23:54:14.422" v="3642" actId="478"/>
          <ac:grpSpMkLst>
            <pc:docMk/>
            <pc:sldMk cId="4201522105" sldId="1733"/>
            <ac:grpSpMk id="62" creationId="{419BA3F2-9AF2-4FAC-84DB-1B4144C64CD8}"/>
          </ac:grpSpMkLst>
        </pc:grpChg>
        <pc:grpChg chg="del">
          <ac:chgData name="Hamlet Markarian" userId="4926d2b407f31d77" providerId="LiveId" clId="{1C057F98-2CC4-49E3-A2E2-A804BE88845B}" dt="2021-05-05T23:54:14.422" v="3642" actId="478"/>
          <ac:grpSpMkLst>
            <pc:docMk/>
            <pc:sldMk cId="4201522105" sldId="1733"/>
            <ac:grpSpMk id="67" creationId="{43FF5C82-F2A8-4F77-9F2F-AD054EAC3D4B}"/>
          </ac:grpSpMkLst>
        </pc:grpChg>
        <pc:grpChg chg="del">
          <ac:chgData name="Hamlet Markarian" userId="4926d2b407f31d77" providerId="LiveId" clId="{1C057F98-2CC4-49E3-A2E2-A804BE88845B}" dt="2021-05-05T23:54:14.422" v="3642" actId="478"/>
          <ac:grpSpMkLst>
            <pc:docMk/>
            <pc:sldMk cId="4201522105" sldId="1733"/>
            <ac:grpSpMk id="71" creationId="{CD042E67-5E06-44B4-85E3-75BDD9479209}"/>
          </ac:grpSpMkLst>
        </pc:grpChg>
        <pc:grpChg chg="del">
          <ac:chgData name="Hamlet Markarian" userId="4926d2b407f31d77" providerId="LiveId" clId="{1C057F98-2CC4-49E3-A2E2-A804BE88845B}" dt="2021-05-05T23:54:14.422" v="3642" actId="478"/>
          <ac:grpSpMkLst>
            <pc:docMk/>
            <pc:sldMk cId="4201522105" sldId="1733"/>
            <ac:grpSpMk id="75" creationId="{D05A04B7-53B7-4D6E-BCD3-9764473EB93A}"/>
          </ac:grpSpMkLst>
        </pc:grpChg>
        <pc:grpChg chg="del">
          <ac:chgData name="Hamlet Markarian" userId="4926d2b407f31d77" providerId="LiveId" clId="{1C057F98-2CC4-49E3-A2E2-A804BE88845B}" dt="2021-05-05T23:54:14.422" v="3642" actId="478"/>
          <ac:grpSpMkLst>
            <pc:docMk/>
            <pc:sldMk cId="4201522105" sldId="1733"/>
            <ac:grpSpMk id="79" creationId="{3BBFACDD-95EE-4C44-A93D-DDE69540912E}"/>
          </ac:grpSpMkLst>
        </pc:grpChg>
        <pc:picChg chg="del">
          <ac:chgData name="Hamlet Markarian" userId="4926d2b407f31d77" providerId="LiveId" clId="{1C057F98-2CC4-49E3-A2E2-A804BE88845B}" dt="2021-05-05T23:54:18.469" v="3643" actId="478"/>
          <ac:picMkLst>
            <pc:docMk/>
            <pc:sldMk cId="4201522105" sldId="1733"/>
            <ac:picMk id="55" creationId="{8949BDD1-2918-4A15-97B5-46AA812BFC63}"/>
          </ac:picMkLst>
        </pc:picChg>
        <pc:picChg chg="del">
          <ac:chgData name="Hamlet Markarian" userId="4926d2b407f31d77" providerId="LiveId" clId="{1C057F98-2CC4-49E3-A2E2-A804BE88845B}" dt="2021-05-05T23:54:18.469" v="3643" actId="478"/>
          <ac:picMkLst>
            <pc:docMk/>
            <pc:sldMk cId="4201522105" sldId="1733"/>
            <ac:picMk id="59" creationId="{B9526696-E983-4EDA-8A8C-E710C71CB59C}"/>
          </ac:picMkLst>
        </pc:picChg>
        <pc:picChg chg="mod">
          <ac:chgData name="Hamlet Markarian" userId="4926d2b407f31d77" providerId="LiveId" clId="{1C057F98-2CC4-49E3-A2E2-A804BE88845B}" dt="2021-05-06T09:32:25.047" v="3985"/>
          <ac:picMkLst>
            <pc:docMk/>
            <pc:sldMk cId="4201522105" sldId="1733"/>
            <ac:picMk id="63" creationId="{42E5420B-3090-4C28-A5A9-60807EFF2A15}"/>
          </ac:picMkLst>
        </pc:picChg>
        <pc:picChg chg="add mod">
          <ac:chgData name="Hamlet Markarian" userId="4926d2b407f31d77" providerId="LiveId" clId="{1C057F98-2CC4-49E3-A2E2-A804BE88845B}" dt="2021-05-06T09:32:25.047" v="3985"/>
          <ac:picMkLst>
            <pc:docMk/>
            <pc:sldMk cId="4201522105" sldId="1733"/>
            <ac:picMk id="85" creationId="{E6FDE55E-2C9F-4887-8CD3-88F5686AC070}"/>
          </ac:picMkLst>
        </pc:picChg>
        <pc:picChg chg="add mod">
          <ac:chgData name="Hamlet Markarian" userId="4926d2b407f31d77" providerId="LiveId" clId="{1C057F98-2CC4-49E3-A2E2-A804BE88845B}" dt="2021-05-06T09:32:25.047" v="3985"/>
          <ac:picMkLst>
            <pc:docMk/>
            <pc:sldMk cId="4201522105" sldId="1733"/>
            <ac:picMk id="86" creationId="{7D8A031C-72D5-400B-ACA7-BDCCFD47774C}"/>
          </ac:picMkLst>
        </pc:picChg>
      </pc:sldChg>
      <pc:sldChg chg="addSp delSp modSp add mod">
        <pc:chgData name="Hamlet Markarian" userId="4926d2b407f31d77" providerId="LiveId" clId="{1C057F98-2CC4-49E3-A2E2-A804BE88845B}" dt="2021-05-06T09:32:25.047" v="3985"/>
        <pc:sldMkLst>
          <pc:docMk/>
          <pc:sldMk cId="1949372035" sldId="1734"/>
        </pc:sldMkLst>
        <pc:spChg chg="mod">
          <ac:chgData name="Hamlet Markarian" userId="4926d2b407f31d77" providerId="LiveId" clId="{1C057F98-2CC4-49E3-A2E2-A804BE88845B}" dt="2021-05-06T09:32:25.047" v="3985"/>
          <ac:spMkLst>
            <pc:docMk/>
            <pc:sldMk cId="1949372035" sldId="1734"/>
            <ac:spMk id="5" creationId="{BC01E833-A438-4C2A-AF28-2B402D7F80E5}"/>
          </ac:spMkLst>
        </pc:spChg>
        <pc:spChg chg="add mod ord">
          <ac:chgData name="Hamlet Markarian" userId="4926d2b407f31d77" providerId="LiveId" clId="{1C057F98-2CC4-49E3-A2E2-A804BE88845B}" dt="2021-05-06T09:32:25.047" v="3985"/>
          <ac:spMkLst>
            <pc:docMk/>
            <pc:sldMk cId="1949372035" sldId="1734"/>
            <ac:spMk id="14" creationId="{96D4B684-56B6-48C9-A4E5-9F7EA2D95009}"/>
          </ac:spMkLst>
        </pc:spChg>
        <pc:spChg chg="add mod">
          <ac:chgData name="Hamlet Markarian" userId="4926d2b407f31d77" providerId="LiveId" clId="{1C057F98-2CC4-49E3-A2E2-A804BE88845B}" dt="2021-05-06T09:32:25.047" v="3985"/>
          <ac:spMkLst>
            <pc:docMk/>
            <pc:sldMk cId="1949372035" sldId="1734"/>
            <ac:spMk id="16" creationId="{72769430-E407-418F-A92A-F3AA06581A2A}"/>
          </ac:spMkLst>
        </pc:spChg>
        <pc:spChg chg="add mod">
          <ac:chgData name="Hamlet Markarian" userId="4926d2b407f31d77" providerId="LiveId" clId="{1C057F98-2CC4-49E3-A2E2-A804BE88845B}" dt="2021-05-06T09:32:25.047" v="3985"/>
          <ac:spMkLst>
            <pc:docMk/>
            <pc:sldMk cId="1949372035" sldId="1734"/>
            <ac:spMk id="17" creationId="{D0E2D18E-BF56-4BD9-86F5-B43079A181A0}"/>
          </ac:spMkLst>
        </pc:spChg>
        <pc:spChg chg="add mod">
          <ac:chgData name="Hamlet Markarian" userId="4926d2b407f31d77" providerId="LiveId" clId="{1C057F98-2CC4-49E3-A2E2-A804BE88845B}" dt="2021-05-06T09:32:25.047" v="3985"/>
          <ac:spMkLst>
            <pc:docMk/>
            <pc:sldMk cId="1949372035" sldId="1734"/>
            <ac:spMk id="18" creationId="{F4549074-E761-479D-838D-B51FF6D8E616}"/>
          </ac:spMkLst>
        </pc:spChg>
        <pc:spChg chg="add del mod">
          <ac:chgData name="Hamlet Markarian" userId="4926d2b407f31d77" providerId="LiveId" clId="{1C057F98-2CC4-49E3-A2E2-A804BE88845B}" dt="2021-05-05T23:58:32.805" v="3742" actId="478"/>
          <ac:spMkLst>
            <pc:docMk/>
            <pc:sldMk cId="1949372035" sldId="1734"/>
            <ac:spMk id="19" creationId="{F76057E4-BE56-43D2-BB2D-CD3F8B4BB798}"/>
          </ac:spMkLst>
        </pc:spChg>
        <pc:spChg chg="add mod">
          <ac:chgData name="Hamlet Markarian" userId="4926d2b407f31d77" providerId="LiveId" clId="{1C057F98-2CC4-49E3-A2E2-A804BE88845B}" dt="2021-05-06T09:32:25.047" v="3985"/>
          <ac:spMkLst>
            <pc:docMk/>
            <pc:sldMk cId="1949372035" sldId="1734"/>
            <ac:spMk id="20" creationId="{A90AEBC5-49C4-4266-AC51-B30BD3DB4171}"/>
          </ac:spMkLst>
        </pc:spChg>
        <pc:spChg chg="add mod">
          <ac:chgData name="Hamlet Markarian" userId="4926d2b407f31d77" providerId="LiveId" clId="{1C057F98-2CC4-49E3-A2E2-A804BE88845B}" dt="2021-05-06T09:32:25.047" v="3985"/>
          <ac:spMkLst>
            <pc:docMk/>
            <pc:sldMk cId="1949372035" sldId="1734"/>
            <ac:spMk id="21" creationId="{59AA8FB4-32C5-45C1-9DDB-B2E399018035}"/>
          </ac:spMkLst>
        </pc:spChg>
        <pc:spChg chg="add mod">
          <ac:chgData name="Hamlet Markarian" userId="4926d2b407f31d77" providerId="LiveId" clId="{1C057F98-2CC4-49E3-A2E2-A804BE88845B}" dt="2021-05-06T09:32:25.047" v="3985"/>
          <ac:spMkLst>
            <pc:docMk/>
            <pc:sldMk cId="1949372035" sldId="1734"/>
            <ac:spMk id="22" creationId="{17936A59-90E2-44AC-8C48-CF76AE556A14}"/>
          </ac:spMkLst>
        </pc:spChg>
        <pc:spChg chg="add mod ord">
          <ac:chgData name="Hamlet Markarian" userId="4926d2b407f31d77" providerId="LiveId" clId="{1C057F98-2CC4-49E3-A2E2-A804BE88845B}" dt="2021-05-06T09:32:25.047" v="3985"/>
          <ac:spMkLst>
            <pc:docMk/>
            <pc:sldMk cId="1949372035" sldId="1734"/>
            <ac:spMk id="23" creationId="{3B4D2B0B-E07C-4E0C-9679-1DD1FD06C3F3}"/>
          </ac:spMkLst>
        </pc:spChg>
        <pc:spChg chg="mod">
          <ac:chgData name="Hamlet Markarian" userId="4926d2b407f31d77" providerId="LiveId" clId="{1C057F98-2CC4-49E3-A2E2-A804BE88845B}" dt="2021-05-06T09:32:25.047" v="3985"/>
          <ac:spMkLst>
            <pc:docMk/>
            <pc:sldMk cId="1949372035" sldId="1734"/>
            <ac:spMk id="35" creationId="{0F9A0D7E-7FCF-48DF-BAE9-C32DF98CD62E}"/>
          </ac:spMkLst>
        </pc:spChg>
        <pc:spChg chg="mod">
          <ac:chgData name="Hamlet Markarian" userId="4926d2b407f31d77" providerId="LiveId" clId="{1C057F98-2CC4-49E3-A2E2-A804BE88845B}" dt="2021-05-06T09:32:25.047" v="3985"/>
          <ac:spMkLst>
            <pc:docMk/>
            <pc:sldMk cId="1949372035" sldId="1734"/>
            <ac:spMk id="36" creationId="{1968768D-6339-4F5B-BEA1-B14758316542}"/>
          </ac:spMkLst>
        </pc:spChg>
        <pc:spChg chg="mod">
          <ac:chgData name="Hamlet Markarian" userId="4926d2b407f31d77" providerId="LiveId" clId="{1C057F98-2CC4-49E3-A2E2-A804BE88845B}" dt="2021-05-06T09:32:25.047" v="3985"/>
          <ac:spMkLst>
            <pc:docMk/>
            <pc:sldMk cId="1949372035" sldId="1734"/>
            <ac:spMk id="37" creationId="{D00EE6FC-9BEE-4094-AF77-930CBC86E46A}"/>
          </ac:spMkLst>
        </pc:spChg>
        <pc:spChg chg="mod">
          <ac:chgData name="Hamlet Markarian" userId="4926d2b407f31d77" providerId="LiveId" clId="{1C057F98-2CC4-49E3-A2E2-A804BE88845B}" dt="2021-05-06T09:32:25.047" v="3985"/>
          <ac:spMkLst>
            <pc:docMk/>
            <pc:sldMk cId="1949372035" sldId="1734"/>
            <ac:spMk id="38" creationId="{E3EDC7FE-AAA2-41C2-8108-57A0FA8ADF4A}"/>
          </ac:spMkLst>
        </pc:spChg>
        <pc:spChg chg="mod">
          <ac:chgData name="Hamlet Markarian" userId="4926d2b407f31d77" providerId="LiveId" clId="{1C057F98-2CC4-49E3-A2E2-A804BE88845B}" dt="2021-05-06T09:32:25.047" v="3985"/>
          <ac:spMkLst>
            <pc:docMk/>
            <pc:sldMk cId="1949372035" sldId="1734"/>
            <ac:spMk id="39" creationId="{3B13F559-20C8-4B24-A0FF-2A57318C2A51}"/>
          </ac:spMkLst>
        </pc:spChg>
        <pc:spChg chg="mod">
          <ac:chgData name="Hamlet Markarian" userId="4926d2b407f31d77" providerId="LiveId" clId="{1C057F98-2CC4-49E3-A2E2-A804BE88845B}" dt="2021-05-06T09:32:25.047" v="3985"/>
          <ac:spMkLst>
            <pc:docMk/>
            <pc:sldMk cId="1949372035" sldId="1734"/>
            <ac:spMk id="40" creationId="{0CC46578-DA7F-4BB8-9868-87C76AF7AD9E}"/>
          </ac:spMkLst>
        </pc:spChg>
        <pc:spChg chg="mod">
          <ac:chgData name="Hamlet Markarian" userId="4926d2b407f31d77" providerId="LiveId" clId="{1C057F98-2CC4-49E3-A2E2-A804BE88845B}" dt="2021-05-06T09:32:25.047" v="3985"/>
          <ac:spMkLst>
            <pc:docMk/>
            <pc:sldMk cId="1949372035" sldId="1734"/>
            <ac:spMk id="84" creationId="{FD036F88-F3E4-46CF-9068-BDA7986F1F53}"/>
          </ac:spMkLst>
        </pc:spChg>
        <pc:grpChg chg="mod ord">
          <ac:chgData name="Hamlet Markarian" userId="4926d2b407f31d77" providerId="LiveId" clId="{1C057F98-2CC4-49E3-A2E2-A804BE88845B}" dt="2021-05-06T09:32:25.047" v="3985"/>
          <ac:grpSpMkLst>
            <pc:docMk/>
            <pc:sldMk cId="1949372035" sldId="1734"/>
            <ac:grpSpMk id="34" creationId="{3FAD39AD-7134-47BF-BA71-B931D44C32CA}"/>
          </ac:grpSpMkLst>
        </pc:grpChg>
        <pc:picChg chg="add mod">
          <ac:chgData name="Hamlet Markarian" userId="4926d2b407f31d77" providerId="LiveId" clId="{1C057F98-2CC4-49E3-A2E2-A804BE88845B}" dt="2021-05-06T09:32:25.047" v="3985"/>
          <ac:picMkLst>
            <pc:docMk/>
            <pc:sldMk cId="1949372035" sldId="1734"/>
            <ac:picMk id="15" creationId="{2F0E28CA-76AF-4FB8-B792-B4AD6CB6B128}"/>
          </ac:picMkLst>
        </pc:picChg>
        <pc:picChg chg="mod">
          <ac:chgData name="Hamlet Markarian" userId="4926d2b407f31d77" providerId="LiveId" clId="{1C057F98-2CC4-49E3-A2E2-A804BE88845B}" dt="2021-05-06T09:32:25.047" v="3985"/>
          <ac:picMkLst>
            <pc:docMk/>
            <pc:sldMk cId="1949372035" sldId="1734"/>
            <ac:picMk id="63" creationId="{42E5420B-3090-4C28-A5A9-60807EFF2A15}"/>
          </ac:picMkLst>
        </pc:picChg>
        <pc:picChg chg="mod">
          <ac:chgData name="Hamlet Markarian" userId="4926d2b407f31d77" providerId="LiveId" clId="{1C057F98-2CC4-49E3-A2E2-A804BE88845B}" dt="2021-05-06T09:32:25.047" v="3985"/>
          <ac:picMkLst>
            <pc:docMk/>
            <pc:sldMk cId="1949372035" sldId="1734"/>
            <ac:picMk id="85" creationId="{E6FDE55E-2C9F-4887-8CD3-88F5686AC070}"/>
          </ac:picMkLst>
        </pc:picChg>
        <pc:picChg chg="mod">
          <ac:chgData name="Hamlet Markarian" userId="4926d2b407f31d77" providerId="LiveId" clId="{1C057F98-2CC4-49E3-A2E2-A804BE88845B}" dt="2021-05-06T09:32:25.047" v="3985"/>
          <ac:picMkLst>
            <pc:docMk/>
            <pc:sldMk cId="1949372035" sldId="1734"/>
            <ac:picMk id="86" creationId="{7D8A031C-72D5-400B-ACA7-BDCCFD47774C}"/>
          </ac:picMkLst>
        </pc:picChg>
      </pc:sldChg>
      <pc:sldChg chg="addSp delSp modSp add mod ord">
        <pc:chgData name="Hamlet Markarian" userId="4926d2b407f31d77" providerId="LiveId" clId="{1C057F98-2CC4-49E3-A2E2-A804BE88845B}" dt="2021-05-06T09:32:25.047" v="3985"/>
        <pc:sldMkLst>
          <pc:docMk/>
          <pc:sldMk cId="3018089240" sldId="1735"/>
        </pc:sldMkLst>
        <pc:spChg chg="mod">
          <ac:chgData name="Hamlet Markarian" userId="4926d2b407f31d77" providerId="LiveId" clId="{1C057F98-2CC4-49E3-A2E2-A804BE88845B}" dt="2021-05-06T09:32:25.047" v="3985"/>
          <ac:spMkLst>
            <pc:docMk/>
            <pc:sldMk cId="3018089240" sldId="1735"/>
            <ac:spMk id="5" creationId="{BC01E833-A438-4C2A-AF28-2B402D7F80E5}"/>
          </ac:spMkLst>
        </pc:spChg>
        <pc:spChg chg="add mod ord">
          <ac:chgData name="Hamlet Markarian" userId="4926d2b407f31d77" providerId="LiveId" clId="{1C057F98-2CC4-49E3-A2E2-A804BE88845B}" dt="2021-05-06T09:32:25.047" v="3985"/>
          <ac:spMkLst>
            <pc:docMk/>
            <pc:sldMk cId="3018089240" sldId="1735"/>
            <ac:spMk id="14" creationId="{C77248EF-4CE3-4838-B7A0-B7A86BA6B669}"/>
          </ac:spMkLst>
        </pc:spChg>
        <pc:spChg chg="mod">
          <ac:chgData name="Hamlet Markarian" userId="4926d2b407f31d77" providerId="LiveId" clId="{1C057F98-2CC4-49E3-A2E2-A804BE88845B}" dt="2021-05-06T09:32:25.047" v="3985"/>
          <ac:spMkLst>
            <pc:docMk/>
            <pc:sldMk cId="3018089240" sldId="1735"/>
            <ac:spMk id="16" creationId="{C3FD7B95-226F-4A3C-901A-58F6243E7AAB}"/>
          </ac:spMkLst>
        </pc:spChg>
        <pc:spChg chg="mod">
          <ac:chgData name="Hamlet Markarian" userId="4926d2b407f31d77" providerId="LiveId" clId="{1C057F98-2CC4-49E3-A2E2-A804BE88845B}" dt="2021-05-06T09:32:25.047" v="3985"/>
          <ac:spMkLst>
            <pc:docMk/>
            <pc:sldMk cId="3018089240" sldId="1735"/>
            <ac:spMk id="17" creationId="{EB3BEF40-48C2-40CD-9A6A-621F83BD933D}"/>
          </ac:spMkLst>
        </pc:spChg>
        <pc:spChg chg="mod">
          <ac:chgData name="Hamlet Markarian" userId="4926d2b407f31d77" providerId="LiveId" clId="{1C057F98-2CC4-49E3-A2E2-A804BE88845B}" dt="2021-05-06T09:32:25.047" v="3985"/>
          <ac:spMkLst>
            <pc:docMk/>
            <pc:sldMk cId="3018089240" sldId="1735"/>
            <ac:spMk id="18" creationId="{84FA184D-CD31-4310-A392-8B66A34A56C9}"/>
          </ac:spMkLst>
        </pc:spChg>
        <pc:spChg chg="mod">
          <ac:chgData name="Hamlet Markarian" userId="4926d2b407f31d77" providerId="LiveId" clId="{1C057F98-2CC4-49E3-A2E2-A804BE88845B}" dt="2021-05-06T09:32:25.047" v="3985"/>
          <ac:spMkLst>
            <pc:docMk/>
            <pc:sldMk cId="3018089240" sldId="1735"/>
            <ac:spMk id="19" creationId="{9F7B90CA-78C6-41B1-8E23-4BEBEE1D20A1}"/>
          </ac:spMkLst>
        </pc:spChg>
        <pc:spChg chg="mod">
          <ac:chgData name="Hamlet Markarian" userId="4926d2b407f31d77" providerId="LiveId" clId="{1C057F98-2CC4-49E3-A2E2-A804BE88845B}" dt="2021-05-06T09:32:25.047" v="3985"/>
          <ac:spMkLst>
            <pc:docMk/>
            <pc:sldMk cId="3018089240" sldId="1735"/>
            <ac:spMk id="20" creationId="{7154E3EE-7160-4CEB-8BD1-3BB9FCCB8B27}"/>
          </ac:spMkLst>
        </pc:spChg>
        <pc:spChg chg="mod">
          <ac:chgData name="Hamlet Markarian" userId="4926d2b407f31d77" providerId="LiveId" clId="{1C057F98-2CC4-49E3-A2E2-A804BE88845B}" dt="2021-05-06T09:32:25.047" v="3985"/>
          <ac:spMkLst>
            <pc:docMk/>
            <pc:sldMk cId="3018089240" sldId="1735"/>
            <ac:spMk id="21" creationId="{CF19CDFC-BBA5-4C25-A0AB-F354FA935DB4}"/>
          </ac:spMkLst>
        </pc:spChg>
        <pc:spChg chg="add mod ord">
          <ac:chgData name="Hamlet Markarian" userId="4926d2b407f31d77" providerId="LiveId" clId="{1C057F98-2CC4-49E3-A2E2-A804BE88845B}" dt="2021-05-06T09:32:25.047" v="3985"/>
          <ac:spMkLst>
            <pc:docMk/>
            <pc:sldMk cId="3018089240" sldId="1735"/>
            <ac:spMk id="22" creationId="{8FC2C656-6F9E-4941-8732-5293E5A39D92}"/>
          </ac:spMkLst>
        </pc:spChg>
        <pc:spChg chg="add mod ord">
          <ac:chgData name="Hamlet Markarian" userId="4926d2b407f31d77" providerId="LiveId" clId="{1C057F98-2CC4-49E3-A2E2-A804BE88845B}" dt="2021-05-06T09:32:25.047" v="3985"/>
          <ac:spMkLst>
            <pc:docMk/>
            <pc:sldMk cId="3018089240" sldId="1735"/>
            <ac:spMk id="23" creationId="{64AB8BB0-73E7-4C59-9AF6-26F787F6EAE1}"/>
          </ac:spMkLst>
        </pc:spChg>
        <pc:spChg chg="add del mod ord">
          <ac:chgData name="Hamlet Markarian" userId="4926d2b407f31d77" providerId="LiveId" clId="{1C057F98-2CC4-49E3-A2E2-A804BE88845B}" dt="2021-05-06T00:04:10.422" v="3804" actId="478"/>
          <ac:spMkLst>
            <pc:docMk/>
            <pc:sldMk cId="3018089240" sldId="1735"/>
            <ac:spMk id="24" creationId="{4100D168-6C33-4E28-ACDA-59E286E0E7F4}"/>
          </ac:spMkLst>
        </pc:spChg>
        <pc:spChg chg="add mod">
          <ac:chgData name="Hamlet Markarian" userId="4926d2b407f31d77" providerId="LiveId" clId="{1C057F98-2CC4-49E3-A2E2-A804BE88845B}" dt="2021-05-06T09:32:25.047" v="3985"/>
          <ac:spMkLst>
            <pc:docMk/>
            <pc:sldMk cId="3018089240" sldId="1735"/>
            <ac:spMk id="25" creationId="{5F15B500-AE37-46FC-92D1-DE99F9039BD7}"/>
          </ac:spMkLst>
        </pc:spChg>
        <pc:spChg chg="add mod">
          <ac:chgData name="Hamlet Markarian" userId="4926d2b407f31d77" providerId="LiveId" clId="{1C057F98-2CC4-49E3-A2E2-A804BE88845B}" dt="2021-05-06T09:32:25.047" v="3985"/>
          <ac:spMkLst>
            <pc:docMk/>
            <pc:sldMk cId="3018089240" sldId="1735"/>
            <ac:spMk id="26" creationId="{E6B62D44-CA83-42E5-A4A9-B723EB6F9EDC}"/>
          </ac:spMkLst>
        </pc:spChg>
        <pc:spChg chg="add mod">
          <ac:chgData name="Hamlet Markarian" userId="4926d2b407f31d77" providerId="LiveId" clId="{1C057F98-2CC4-49E3-A2E2-A804BE88845B}" dt="2021-05-06T09:32:25.047" v="3985"/>
          <ac:spMkLst>
            <pc:docMk/>
            <pc:sldMk cId="3018089240" sldId="1735"/>
            <ac:spMk id="27" creationId="{72E43C1F-89A1-421B-BA05-91B64099EA14}"/>
          </ac:spMkLst>
        </pc:spChg>
        <pc:spChg chg="add mod">
          <ac:chgData name="Hamlet Markarian" userId="4926d2b407f31d77" providerId="LiveId" clId="{1C057F98-2CC4-49E3-A2E2-A804BE88845B}" dt="2021-05-06T09:32:25.047" v="3985"/>
          <ac:spMkLst>
            <pc:docMk/>
            <pc:sldMk cId="3018089240" sldId="1735"/>
            <ac:spMk id="28" creationId="{E56ED3A6-B626-4F86-8B88-ADB3A1CB31B3}"/>
          </ac:spMkLst>
        </pc:spChg>
        <pc:spChg chg="add mod">
          <ac:chgData name="Hamlet Markarian" userId="4926d2b407f31d77" providerId="LiveId" clId="{1C057F98-2CC4-49E3-A2E2-A804BE88845B}" dt="2021-05-06T09:32:25.047" v="3985"/>
          <ac:spMkLst>
            <pc:docMk/>
            <pc:sldMk cId="3018089240" sldId="1735"/>
            <ac:spMk id="29" creationId="{5199A3AB-8425-49EF-9B4C-822DA50D7D20}"/>
          </ac:spMkLst>
        </pc:spChg>
        <pc:spChg chg="add del mod">
          <ac:chgData name="Hamlet Markarian" userId="4926d2b407f31d77" providerId="LiveId" clId="{1C057F98-2CC4-49E3-A2E2-A804BE88845B}" dt="2021-05-06T00:05:35.157" v="3825" actId="478"/>
          <ac:spMkLst>
            <pc:docMk/>
            <pc:sldMk cId="3018089240" sldId="1735"/>
            <ac:spMk id="30" creationId="{1C2541FB-4CCE-476A-81C6-05BCB4C4D151}"/>
          </ac:spMkLst>
        </pc:spChg>
        <pc:spChg chg="add mod">
          <ac:chgData name="Hamlet Markarian" userId="4926d2b407f31d77" providerId="LiveId" clId="{1C057F98-2CC4-49E3-A2E2-A804BE88845B}" dt="2021-05-06T09:32:25.047" v="3985"/>
          <ac:spMkLst>
            <pc:docMk/>
            <pc:sldMk cId="3018089240" sldId="1735"/>
            <ac:spMk id="31" creationId="{7508E159-59D7-48D0-AB02-86509CEE7D99}"/>
          </ac:spMkLst>
        </pc:spChg>
        <pc:spChg chg="mod">
          <ac:chgData name="Hamlet Markarian" userId="4926d2b407f31d77" providerId="LiveId" clId="{1C057F98-2CC4-49E3-A2E2-A804BE88845B}" dt="2021-05-06T09:32:25.047" v="3985"/>
          <ac:spMkLst>
            <pc:docMk/>
            <pc:sldMk cId="3018089240" sldId="1735"/>
            <ac:spMk id="84" creationId="{FD036F88-F3E4-46CF-9068-BDA7986F1F53}"/>
          </ac:spMkLst>
        </pc:spChg>
        <pc:grpChg chg="add mod ord">
          <ac:chgData name="Hamlet Markarian" userId="4926d2b407f31d77" providerId="LiveId" clId="{1C057F98-2CC4-49E3-A2E2-A804BE88845B}" dt="2021-05-06T09:32:25.047" v="3985"/>
          <ac:grpSpMkLst>
            <pc:docMk/>
            <pc:sldMk cId="3018089240" sldId="1735"/>
            <ac:grpSpMk id="15" creationId="{8613869E-E82C-4111-AEE5-23E11723BFF6}"/>
          </ac:grpSpMkLst>
        </pc:grpChg>
        <pc:grpChg chg="del">
          <ac:chgData name="Hamlet Markarian" userId="4926d2b407f31d77" providerId="LiveId" clId="{1C057F98-2CC4-49E3-A2E2-A804BE88845B}" dt="2021-05-06T00:01:52.437" v="3771" actId="478"/>
          <ac:grpSpMkLst>
            <pc:docMk/>
            <pc:sldMk cId="3018089240" sldId="1735"/>
            <ac:grpSpMk id="34" creationId="{3FAD39AD-7134-47BF-BA71-B931D44C32CA}"/>
          </ac:grpSpMkLst>
        </pc:grpChg>
        <pc:picChg chg="mod">
          <ac:chgData name="Hamlet Markarian" userId="4926d2b407f31d77" providerId="LiveId" clId="{1C057F98-2CC4-49E3-A2E2-A804BE88845B}" dt="2021-05-06T09:32:25.047" v="3985"/>
          <ac:picMkLst>
            <pc:docMk/>
            <pc:sldMk cId="3018089240" sldId="1735"/>
            <ac:picMk id="63" creationId="{42E5420B-3090-4C28-A5A9-60807EFF2A15}"/>
          </ac:picMkLst>
        </pc:picChg>
        <pc:picChg chg="mod">
          <ac:chgData name="Hamlet Markarian" userId="4926d2b407f31d77" providerId="LiveId" clId="{1C057F98-2CC4-49E3-A2E2-A804BE88845B}" dt="2021-05-06T09:32:25.047" v="3985"/>
          <ac:picMkLst>
            <pc:docMk/>
            <pc:sldMk cId="3018089240" sldId="1735"/>
            <ac:picMk id="85" creationId="{E6FDE55E-2C9F-4887-8CD3-88F5686AC070}"/>
          </ac:picMkLst>
        </pc:picChg>
        <pc:picChg chg="mod">
          <ac:chgData name="Hamlet Markarian" userId="4926d2b407f31d77" providerId="LiveId" clId="{1C057F98-2CC4-49E3-A2E2-A804BE88845B}" dt="2021-05-06T09:32:25.047" v="3985"/>
          <ac:picMkLst>
            <pc:docMk/>
            <pc:sldMk cId="3018089240" sldId="1735"/>
            <ac:picMk id="86" creationId="{7D8A031C-72D5-400B-ACA7-BDCCFD47774C}"/>
          </ac:picMkLst>
        </pc:picChg>
        <pc:cxnChg chg="add mod">
          <ac:chgData name="Hamlet Markarian" userId="4926d2b407f31d77" providerId="LiveId" clId="{1C057F98-2CC4-49E3-A2E2-A804BE88845B}" dt="2021-05-06T09:32:25.047" v="3985"/>
          <ac:cxnSpMkLst>
            <pc:docMk/>
            <pc:sldMk cId="3018089240" sldId="1735"/>
            <ac:cxnSpMk id="32" creationId="{8955945E-D3FC-40D5-B824-62950B7F4E9D}"/>
          </ac:cxnSpMkLst>
        </pc:cxnChg>
      </pc:sldChg>
      <pc:sldChg chg="modSp add">
        <pc:chgData name="Hamlet Markarian" userId="4926d2b407f31d77" providerId="LiveId" clId="{1C057F98-2CC4-49E3-A2E2-A804BE88845B}" dt="2021-05-06T09:32:25.047" v="3985"/>
        <pc:sldMkLst>
          <pc:docMk/>
          <pc:sldMk cId="867255513" sldId="1736"/>
        </pc:sldMkLst>
        <pc:spChg chg="mod">
          <ac:chgData name="Hamlet Markarian" userId="4926d2b407f31d77" providerId="LiveId" clId="{1C057F98-2CC4-49E3-A2E2-A804BE88845B}" dt="2021-05-06T09:32:25.047" v="3985"/>
          <ac:spMkLst>
            <pc:docMk/>
            <pc:sldMk cId="867255513" sldId="1736"/>
            <ac:spMk id="5" creationId="{BC01E833-A438-4C2A-AF28-2B402D7F80E5}"/>
          </ac:spMkLst>
        </pc:spChg>
        <pc:spChg chg="mod">
          <ac:chgData name="Hamlet Markarian" userId="4926d2b407f31d77" providerId="LiveId" clId="{1C057F98-2CC4-49E3-A2E2-A804BE88845B}" dt="2021-05-06T09:32:25.047" v="3985"/>
          <ac:spMkLst>
            <pc:docMk/>
            <pc:sldMk cId="867255513" sldId="1736"/>
            <ac:spMk id="57" creationId="{B79FE3FB-DDD9-4C52-A866-E3982D872286}"/>
          </ac:spMkLst>
        </pc:spChg>
        <pc:spChg chg="mod">
          <ac:chgData name="Hamlet Markarian" userId="4926d2b407f31d77" providerId="LiveId" clId="{1C057F98-2CC4-49E3-A2E2-A804BE88845B}" dt="2021-05-06T09:32:25.047" v="3985"/>
          <ac:spMkLst>
            <pc:docMk/>
            <pc:sldMk cId="867255513" sldId="1736"/>
            <ac:spMk id="58" creationId="{6746E36E-8B07-4A24-8EBF-F9D748DD640E}"/>
          </ac:spMkLst>
        </pc:spChg>
        <pc:spChg chg="mod">
          <ac:chgData name="Hamlet Markarian" userId="4926d2b407f31d77" providerId="LiveId" clId="{1C057F98-2CC4-49E3-A2E2-A804BE88845B}" dt="2021-05-06T09:32:25.047" v="3985"/>
          <ac:spMkLst>
            <pc:docMk/>
            <pc:sldMk cId="867255513" sldId="1736"/>
            <ac:spMk id="64" creationId="{0CA89183-81A9-4647-ADF1-40C53FAA37B7}"/>
          </ac:spMkLst>
        </pc:spChg>
        <pc:spChg chg="mod">
          <ac:chgData name="Hamlet Markarian" userId="4926d2b407f31d77" providerId="LiveId" clId="{1C057F98-2CC4-49E3-A2E2-A804BE88845B}" dt="2021-05-06T09:32:25.047" v="3985"/>
          <ac:spMkLst>
            <pc:docMk/>
            <pc:sldMk cId="867255513" sldId="1736"/>
            <ac:spMk id="86" creationId="{FDE1ED42-320B-4BFA-8ACE-40BD3A7BF369}"/>
          </ac:spMkLst>
        </pc:spChg>
        <pc:spChg chg="mod">
          <ac:chgData name="Hamlet Markarian" userId="4926d2b407f31d77" providerId="LiveId" clId="{1C057F98-2CC4-49E3-A2E2-A804BE88845B}" dt="2021-05-06T09:32:25.047" v="3985"/>
          <ac:spMkLst>
            <pc:docMk/>
            <pc:sldMk cId="867255513" sldId="1736"/>
            <ac:spMk id="87" creationId="{C92A7041-63AB-4579-B061-8A346F45FE89}"/>
          </ac:spMkLst>
        </pc:spChg>
        <pc:spChg chg="mod">
          <ac:chgData name="Hamlet Markarian" userId="4926d2b407f31d77" providerId="LiveId" clId="{1C057F98-2CC4-49E3-A2E2-A804BE88845B}" dt="2021-05-06T09:32:25.047" v="3985"/>
          <ac:spMkLst>
            <pc:docMk/>
            <pc:sldMk cId="867255513" sldId="1736"/>
            <ac:spMk id="88" creationId="{A52498D4-8C84-436C-A629-BFD59B653407}"/>
          </ac:spMkLst>
        </pc:spChg>
        <pc:spChg chg="mod">
          <ac:chgData name="Hamlet Markarian" userId="4926d2b407f31d77" providerId="LiveId" clId="{1C057F98-2CC4-49E3-A2E2-A804BE88845B}" dt="2021-05-06T09:32:25.047" v="3985"/>
          <ac:spMkLst>
            <pc:docMk/>
            <pc:sldMk cId="867255513" sldId="1736"/>
            <ac:spMk id="89" creationId="{3861B3D1-9F72-48F3-8F52-B469BA168883}"/>
          </ac:spMkLst>
        </pc:spChg>
        <pc:spChg chg="mod">
          <ac:chgData name="Hamlet Markarian" userId="4926d2b407f31d77" providerId="LiveId" clId="{1C057F98-2CC4-49E3-A2E2-A804BE88845B}" dt="2021-05-06T09:32:25.047" v="3985"/>
          <ac:spMkLst>
            <pc:docMk/>
            <pc:sldMk cId="867255513" sldId="1736"/>
            <ac:spMk id="96" creationId="{BB94E991-97B4-473C-8F94-83375346173E}"/>
          </ac:spMkLst>
        </pc:spChg>
        <pc:spChg chg="mod">
          <ac:chgData name="Hamlet Markarian" userId="4926d2b407f31d77" providerId="LiveId" clId="{1C057F98-2CC4-49E3-A2E2-A804BE88845B}" dt="2021-05-06T09:32:25.047" v="3985"/>
          <ac:spMkLst>
            <pc:docMk/>
            <pc:sldMk cId="867255513" sldId="1736"/>
            <ac:spMk id="97" creationId="{384C1A49-53C6-49A3-9EFC-DAE87884C7E6}"/>
          </ac:spMkLst>
        </pc:spChg>
        <pc:spChg chg="mod">
          <ac:chgData name="Hamlet Markarian" userId="4926d2b407f31d77" providerId="LiveId" clId="{1C057F98-2CC4-49E3-A2E2-A804BE88845B}" dt="2021-05-06T09:32:25.047" v="3985"/>
          <ac:spMkLst>
            <pc:docMk/>
            <pc:sldMk cId="867255513" sldId="1736"/>
            <ac:spMk id="105" creationId="{315872BF-878A-47DD-93DB-1295E1D6B5DF}"/>
          </ac:spMkLst>
        </pc:spChg>
        <pc:spChg chg="mod">
          <ac:chgData name="Hamlet Markarian" userId="4926d2b407f31d77" providerId="LiveId" clId="{1C057F98-2CC4-49E3-A2E2-A804BE88845B}" dt="2021-05-06T09:32:25.047" v="3985"/>
          <ac:spMkLst>
            <pc:docMk/>
            <pc:sldMk cId="867255513" sldId="1736"/>
            <ac:spMk id="106" creationId="{293DC0AE-FBEC-4A8C-80D4-FBDFC5C5595A}"/>
          </ac:spMkLst>
        </pc:spChg>
        <pc:spChg chg="mod">
          <ac:chgData name="Hamlet Markarian" userId="4926d2b407f31d77" providerId="LiveId" clId="{1C057F98-2CC4-49E3-A2E2-A804BE88845B}" dt="2021-05-06T09:32:25.047" v="3985"/>
          <ac:spMkLst>
            <pc:docMk/>
            <pc:sldMk cId="867255513" sldId="1736"/>
            <ac:spMk id="107" creationId="{0F859193-6AC0-423A-BBC1-209232071DAB}"/>
          </ac:spMkLst>
        </pc:spChg>
        <pc:spChg chg="mod">
          <ac:chgData name="Hamlet Markarian" userId="4926d2b407f31d77" providerId="LiveId" clId="{1C057F98-2CC4-49E3-A2E2-A804BE88845B}" dt="2021-05-06T09:32:25.047" v="3985"/>
          <ac:spMkLst>
            <pc:docMk/>
            <pc:sldMk cId="867255513" sldId="1736"/>
            <ac:spMk id="109" creationId="{1C20DFFB-B43B-46A9-A3F6-3A1603743C63}"/>
          </ac:spMkLst>
        </pc:spChg>
        <pc:spChg chg="mod">
          <ac:chgData name="Hamlet Markarian" userId="4926d2b407f31d77" providerId="LiveId" clId="{1C057F98-2CC4-49E3-A2E2-A804BE88845B}" dt="2021-05-06T09:32:25.047" v="3985"/>
          <ac:spMkLst>
            <pc:docMk/>
            <pc:sldMk cId="867255513" sldId="1736"/>
            <ac:spMk id="110" creationId="{48DFAA08-C42B-4D9C-AF98-F1B80136E5CD}"/>
          </ac:spMkLst>
        </pc:spChg>
        <pc:spChg chg="mod">
          <ac:chgData name="Hamlet Markarian" userId="4926d2b407f31d77" providerId="LiveId" clId="{1C057F98-2CC4-49E3-A2E2-A804BE88845B}" dt="2021-05-06T09:32:25.047" v="3985"/>
          <ac:spMkLst>
            <pc:docMk/>
            <pc:sldMk cId="867255513" sldId="1736"/>
            <ac:spMk id="111" creationId="{07C91F91-B133-41F4-8C1A-EDE2E3F32C1B}"/>
          </ac:spMkLst>
        </pc:spChg>
        <pc:spChg chg="mod">
          <ac:chgData name="Hamlet Markarian" userId="4926d2b407f31d77" providerId="LiveId" clId="{1C057F98-2CC4-49E3-A2E2-A804BE88845B}" dt="2021-05-06T09:32:25.047" v="3985"/>
          <ac:spMkLst>
            <pc:docMk/>
            <pc:sldMk cId="867255513" sldId="1736"/>
            <ac:spMk id="113" creationId="{7D788A73-741B-4799-A475-FFB7FD4296F4}"/>
          </ac:spMkLst>
        </pc:spChg>
        <pc:grpChg chg="mod">
          <ac:chgData name="Hamlet Markarian" userId="4926d2b407f31d77" providerId="LiveId" clId="{1C057F98-2CC4-49E3-A2E2-A804BE88845B}" dt="2021-05-06T09:32:25.047" v="3985"/>
          <ac:grpSpMkLst>
            <pc:docMk/>
            <pc:sldMk cId="867255513" sldId="1736"/>
            <ac:grpSpMk id="85" creationId="{2386B6A7-AA72-4C56-84B2-783D455833CA}"/>
          </ac:grpSpMkLst>
        </pc:grpChg>
        <pc:picChg chg="mod">
          <ac:chgData name="Hamlet Markarian" userId="4926d2b407f31d77" providerId="LiveId" clId="{1C057F98-2CC4-49E3-A2E2-A804BE88845B}" dt="2021-05-06T09:32:25.047" v="3985"/>
          <ac:picMkLst>
            <pc:docMk/>
            <pc:sldMk cId="867255513" sldId="1736"/>
            <ac:picMk id="55" creationId="{8949BDD1-2918-4A15-97B5-46AA812BFC63}"/>
          </ac:picMkLst>
        </pc:picChg>
        <pc:picChg chg="mod">
          <ac:chgData name="Hamlet Markarian" userId="4926d2b407f31d77" providerId="LiveId" clId="{1C057F98-2CC4-49E3-A2E2-A804BE88845B}" dt="2021-05-06T09:32:25.047" v="3985"/>
          <ac:picMkLst>
            <pc:docMk/>
            <pc:sldMk cId="867255513" sldId="1736"/>
            <ac:picMk id="59" creationId="{B9526696-E983-4EDA-8A8C-E710C71CB59C}"/>
          </ac:picMkLst>
        </pc:picChg>
        <pc:picChg chg="mod">
          <ac:chgData name="Hamlet Markarian" userId="4926d2b407f31d77" providerId="LiveId" clId="{1C057F98-2CC4-49E3-A2E2-A804BE88845B}" dt="2021-05-06T09:32:25.047" v="3985"/>
          <ac:picMkLst>
            <pc:docMk/>
            <pc:sldMk cId="867255513" sldId="1736"/>
            <ac:picMk id="63" creationId="{42E5420B-3090-4C28-A5A9-60807EFF2A15}"/>
          </ac:picMkLst>
        </pc:picChg>
        <pc:picChg chg="mod">
          <ac:chgData name="Hamlet Markarian" userId="4926d2b407f31d77" providerId="LiveId" clId="{1C057F98-2CC4-49E3-A2E2-A804BE88845B}" dt="2021-05-06T09:32:25.047" v="3985"/>
          <ac:picMkLst>
            <pc:docMk/>
            <pc:sldMk cId="867255513" sldId="1736"/>
            <ac:picMk id="108" creationId="{677FBBD7-DB70-4827-A9E1-272385E739F1}"/>
          </ac:picMkLst>
        </pc:picChg>
        <pc:picChg chg="mod">
          <ac:chgData name="Hamlet Markarian" userId="4926d2b407f31d77" providerId="LiveId" clId="{1C057F98-2CC4-49E3-A2E2-A804BE88845B}" dt="2021-05-06T09:32:25.047" v="3985"/>
          <ac:picMkLst>
            <pc:docMk/>
            <pc:sldMk cId="867255513" sldId="1736"/>
            <ac:picMk id="112" creationId="{A22D2A9A-C334-4927-9B10-31369588EFE3}"/>
          </ac:picMkLst>
        </pc:picChg>
      </pc:sldChg>
      <pc:sldChg chg="new del">
        <pc:chgData name="Hamlet Markarian" userId="4926d2b407f31d77" providerId="LiveId" clId="{1C057F98-2CC4-49E3-A2E2-A804BE88845B}" dt="2021-05-06T09:32:33.273" v="3986" actId="2696"/>
        <pc:sldMkLst>
          <pc:docMk/>
          <pc:sldMk cId="1029894943" sldId="1737"/>
        </pc:sldMkLst>
      </pc:sldChg>
      <pc:sldMasterChg chg="modSp modSldLayout">
        <pc:chgData name="Hamlet Markarian" userId="4926d2b407f31d77" providerId="LiveId" clId="{1C057F98-2CC4-49E3-A2E2-A804BE88845B}" dt="2021-05-06T09:32:25.047" v="3985"/>
        <pc:sldMasterMkLst>
          <pc:docMk/>
          <pc:sldMasterMk cId="289061279" sldId="2147483648"/>
        </pc:sldMasterMkLst>
        <pc:spChg chg="mod">
          <ac:chgData name="Hamlet Markarian" userId="4926d2b407f31d77" providerId="LiveId" clId="{1C057F98-2CC4-49E3-A2E2-A804BE88845B}" dt="2021-05-06T09:32:25.047" v="3985"/>
          <ac:spMkLst>
            <pc:docMk/>
            <pc:sldMasterMk cId="289061279" sldId="214748364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ac:spMk id="3" creationId="{00000000-0000-0000-0000-000000000000}"/>
          </ac:spMkLst>
        </pc:spChg>
        <pc:sldLayoutChg chg="modSp">
          <pc:chgData name="Hamlet Markarian" userId="4926d2b407f31d77" providerId="LiveId" clId="{1C057F98-2CC4-49E3-A2E2-A804BE88845B}" dt="2021-05-06T09:32:25.047" v="3985"/>
          <pc:sldLayoutMkLst>
            <pc:docMk/>
            <pc:sldMasterMk cId="289061279" sldId="2147483648"/>
            <pc:sldLayoutMk cId="421625327" sldId="2147483649"/>
          </pc:sldLayoutMkLst>
          <pc:spChg chg="mod">
            <ac:chgData name="Hamlet Markarian" userId="4926d2b407f31d77" providerId="LiveId" clId="{1C057F98-2CC4-49E3-A2E2-A804BE88845B}" dt="2021-05-06T09:32:25.047" v="3985"/>
            <ac:spMkLst>
              <pc:docMk/>
              <pc:sldMasterMk cId="289061279" sldId="2147483648"/>
              <pc:sldLayoutMk cId="421625327" sldId="214748364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1625327" sldId="2147483649"/>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429670321" sldId="2147483652"/>
          </pc:sldLayoutMkLst>
          <pc:spChg chg="mod">
            <ac:chgData name="Hamlet Markarian" userId="4926d2b407f31d77" providerId="LiveId" clId="{1C057F98-2CC4-49E3-A2E2-A804BE88845B}" dt="2021-05-06T09:32:25.047" v="3985"/>
            <ac:spMkLst>
              <pc:docMk/>
              <pc:sldMasterMk cId="289061279" sldId="2147483648"/>
              <pc:sldLayoutMk cId="1429670321" sldId="2147483652"/>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429670321" sldId="214748365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429670321" sldId="2147483652"/>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143952145" sldId="2147483653"/>
          </pc:sldLayoutMkLst>
          <pc:spChg chg="mod">
            <ac:chgData name="Hamlet Markarian" userId="4926d2b407f31d77" providerId="LiveId" clId="{1C057F98-2CC4-49E3-A2E2-A804BE88845B}" dt="2021-05-06T09:32:25.047" v="3985"/>
            <ac:spMkLst>
              <pc:docMk/>
              <pc:sldMasterMk cId="289061279" sldId="2147483648"/>
              <pc:sldLayoutMk cId="1143952145" sldId="2147483653"/>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143952145" sldId="214748365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143952145" sldId="214748365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143952145" sldId="2147483653"/>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77662384" sldId="2147483664"/>
          </pc:sldLayoutMkLst>
          <pc:spChg chg="mod">
            <ac:chgData name="Hamlet Markarian" userId="4926d2b407f31d77" providerId="LiveId" clId="{1C057F98-2CC4-49E3-A2E2-A804BE88845B}" dt="2021-05-06T09:32:25.047" v="3985"/>
            <ac:spMkLst>
              <pc:docMk/>
              <pc:sldMasterMk cId="289061279" sldId="2147483648"/>
              <pc:sldLayoutMk cId="277662384" sldId="2147483664"/>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7662384" sldId="2147483664"/>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001611670" sldId="2147483665"/>
          </pc:sldLayoutMkLst>
          <pc:spChg chg="mod">
            <ac:chgData name="Hamlet Markarian" userId="4926d2b407f31d77" providerId="LiveId" clId="{1C057F98-2CC4-49E3-A2E2-A804BE88845B}" dt="2021-05-06T09:32:25.047" v="3985"/>
            <ac:spMkLst>
              <pc:docMk/>
              <pc:sldMasterMk cId="289061279" sldId="2147483648"/>
              <pc:sldLayoutMk cId="2001611670" sldId="2147483665"/>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01611670" sldId="2147483665"/>
              <ac:spMk id="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135458706" sldId="2147483666"/>
          </pc:sldLayoutMkLst>
          <pc:spChg chg="mod">
            <ac:chgData name="Hamlet Markarian" userId="4926d2b407f31d77" providerId="LiveId" clId="{1C057F98-2CC4-49E3-A2E2-A804BE88845B}" dt="2021-05-06T09:32:25.047" v="3985"/>
            <ac:spMkLst>
              <pc:docMk/>
              <pc:sldMasterMk cId="289061279" sldId="2147483648"/>
              <pc:sldLayoutMk cId="4135458706" sldId="2147483666"/>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896961626" sldId="2147483667"/>
          </pc:sldLayoutMkLst>
          <pc:spChg chg="mod">
            <ac:chgData name="Hamlet Markarian" userId="4926d2b407f31d77" providerId="LiveId" clId="{1C057F98-2CC4-49E3-A2E2-A804BE88845B}" dt="2021-05-06T09:32:25.047" v="3985"/>
            <ac:spMkLst>
              <pc:docMk/>
              <pc:sldMasterMk cId="289061279" sldId="2147483648"/>
              <pc:sldLayoutMk cId="1896961626" sldId="2147483667"/>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20936028" sldId="2147483679"/>
          </pc:sldLayoutMkLst>
          <pc:spChg chg="mod">
            <ac:chgData name="Hamlet Markarian" userId="4926d2b407f31d77" providerId="LiveId" clId="{1C057F98-2CC4-49E3-A2E2-A804BE88845B}" dt="2021-05-06T09:32:25.047" v="3985"/>
            <ac:spMkLst>
              <pc:docMk/>
              <pc:sldMasterMk cId="289061279" sldId="2147483648"/>
              <pc:sldLayoutMk cId="420936028" sldId="2147483679"/>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0936028" sldId="2147483679"/>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800548515" sldId="2147483734"/>
          </pc:sldLayoutMkLst>
          <pc:spChg chg="mod">
            <ac:chgData name="Hamlet Markarian" userId="4926d2b407f31d77" providerId="LiveId" clId="{1C057F98-2CC4-49E3-A2E2-A804BE88845B}" dt="2021-05-06T09:32:25.047" v="3985"/>
            <ac:spMkLst>
              <pc:docMk/>
              <pc:sldMasterMk cId="289061279" sldId="2147483648"/>
              <pc:sldLayoutMk cId="1800548515" sldId="214748373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8"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343136782" sldId="2147483735"/>
          </pc:sldLayoutMkLst>
          <pc:spChg chg="mod">
            <ac:chgData name="Hamlet Markarian" userId="4926d2b407f31d77" providerId="LiveId" clId="{1C057F98-2CC4-49E3-A2E2-A804BE88845B}" dt="2021-05-06T09:32:25.047" v="3985"/>
            <ac:spMkLst>
              <pc:docMk/>
              <pc:sldMasterMk cId="289061279" sldId="2147483648"/>
              <pc:sldLayoutMk cId="3343136782" sldId="214748373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092183" sldId="2147483736"/>
          </pc:sldLayoutMkLst>
          <pc:spChg chg="mod">
            <ac:chgData name="Hamlet Markarian" userId="4926d2b407f31d77" providerId="LiveId" clId="{1C057F98-2CC4-49E3-A2E2-A804BE88845B}" dt="2021-05-06T09:32:25.047" v="3985"/>
            <ac:spMkLst>
              <pc:docMk/>
              <pc:sldMasterMk cId="289061279" sldId="2147483648"/>
              <pc:sldLayoutMk cId="1092183" sldId="214748373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2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946211348" sldId="2147483844"/>
          </pc:sldLayoutMkLst>
          <pc:spChg chg="mod">
            <ac:chgData name="Hamlet Markarian" userId="4926d2b407f31d77" providerId="LiveId" clId="{1C057F98-2CC4-49E3-A2E2-A804BE88845B}" dt="2021-05-06T09:32:25.047" v="3985"/>
            <ac:spMkLst>
              <pc:docMk/>
              <pc:sldMasterMk cId="289061279" sldId="2147483648"/>
              <pc:sldLayoutMk cId="2946211348" sldId="214748384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144564981" sldId="2147483845"/>
          </pc:sldLayoutMkLst>
          <pc:spChg chg="mod">
            <ac:chgData name="Hamlet Markarian" userId="4926d2b407f31d77" providerId="LiveId" clId="{1C057F98-2CC4-49E3-A2E2-A804BE88845B}" dt="2021-05-06T09:32:25.047" v="3985"/>
            <ac:spMkLst>
              <pc:docMk/>
              <pc:sldMasterMk cId="289061279" sldId="2147483648"/>
              <pc:sldLayoutMk cId="3144564981" sldId="214748384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959919422" sldId="2147483846"/>
          </pc:sldLayoutMkLst>
          <pc:spChg chg="mod">
            <ac:chgData name="Hamlet Markarian" userId="4926d2b407f31d77" providerId="LiveId" clId="{1C057F98-2CC4-49E3-A2E2-A804BE88845B}" dt="2021-05-06T09:32:25.047" v="3985"/>
            <ac:spMkLst>
              <pc:docMk/>
              <pc:sldMasterMk cId="289061279" sldId="2147483648"/>
              <pc:sldLayoutMk cId="1959919422" sldId="214748384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906959919" sldId="2147483847"/>
          </pc:sldLayoutMkLst>
          <pc:spChg chg="mod">
            <ac:chgData name="Hamlet Markarian" userId="4926d2b407f31d77" providerId="LiveId" clId="{1C057F98-2CC4-49E3-A2E2-A804BE88845B}" dt="2021-05-06T09:32:25.047" v="3985"/>
            <ac:spMkLst>
              <pc:docMk/>
              <pc:sldMasterMk cId="289061279" sldId="2147483648"/>
              <pc:sldLayoutMk cId="906959919" sldId="214748384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179319074" sldId="2147483848"/>
          </pc:sldLayoutMkLst>
          <pc:spChg chg="mod">
            <ac:chgData name="Hamlet Markarian" userId="4926d2b407f31d77" providerId="LiveId" clId="{1C057F98-2CC4-49E3-A2E2-A804BE88845B}" dt="2021-05-06T09:32:25.047" v="3985"/>
            <ac:spMkLst>
              <pc:docMk/>
              <pc:sldMasterMk cId="289061279" sldId="2147483648"/>
              <pc:sldLayoutMk cId="3179319074" sldId="214748384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055956681" sldId="2147483849"/>
          </pc:sldLayoutMkLst>
          <pc:spChg chg="mod">
            <ac:chgData name="Hamlet Markarian" userId="4926d2b407f31d77" providerId="LiveId" clId="{1C057F98-2CC4-49E3-A2E2-A804BE88845B}" dt="2021-05-06T09:32:25.047" v="3985"/>
            <ac:spMkLst>
              <pc:docMk/>
              <pc:sldMasterMk cId="289061279" sldId="2147483648"/>
              <pc:sldLayoutMk cId="4055956681" sldId="214748384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654573313" sldId="2147483850"/>
          </pc:sldLayoutMkLst>
          <pc:spChg chg="mod">
            <ac:chgData name="Hamlet Markarian" userId="4926d2b407f31d77" providerId="LiveId" clId="{1C057F98-2CC4-49E3-A2E2-A804BE88845B}" dt="2021-05-06T09:32:25.047" v="3985"/>
            <ac:spMkLst>
              <pc:docMk/>
              <pc:sldMasterMk cId="289061279" sldId="2147483648"/>
              <pc:sldLayoutMk cId="654573313" sldId="214748385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610710796" sldId="2147483851"/>
          </pc:sldLayoutMkLst>
          <pc:spChg chg="mod">
            <ac:chgData name="Hamlet Markarian" userId="4926d2b407f31d77" providerId="LiveId" clId="{1C057F98-2CC4-49E3-A2E2-A804BE88845B}" dt="2021-05-06T09:32:25.047" v="3985"/>
            <ac:spMkLst>
              <pc:docMk/>
              <pc:sldMasterMk cId="289061279" sldId="2147483648"/>
              <pc:sldLayoutMk cId="2610710796" sldId="214748385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76776504" sldId="2147483852"/>
          </pc:sldLayoutMkLst>
          <pc:spChg chg="mod">
            <ac:chgData name="Hamlet Markarian" userId="4926d2b407f31d77" providerId="LiveId" clId="{1C057F98-2CC4-49E3-A2E2-A804BE88845B}" dt="2021-05-06T09:32:25.047" v="3985"/>
            <ac:spMkLst>
              <pc:docMk/>
              <pc:sldMasterMk cId="289061279" sldId="2147483648"/>
              <pc:sldLayoutMk cId="76776504" sldId="214748385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557492670" sldId="2147483853"/>
          </pc:sldLayoutMkLst>
          <pc:spChg chg="mod">
            <ac:chgData name="Hamlet Markarian" userId="4926d2b407f31d77" providerId="LiveId" clId="{1C057F98-2CC4-49E3-A2E2-A804BE88845B}" dt="2021-05-06T09:32:25.047" v="3985"/>
            <ac:spMkLst>
              <pc:docMk/>
              <pc:sldMasterMk cId="289061279" sldId="2147483648"/>
              <pc:sldLayoutMk cId="557492670" sldId="214748385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291681332" sldId="2147483854"/>
          </pc:sldLayoutMkLst>
          <pc:spChg chg="mod">
            <ac:chgData name="Hamlet Markarian" userId="4926d2b407f31d77" providerId="LiveId" clId="{1C057F98-2CC4-49E3-A2E2-A804BE88845B}" dt="2021-05-06T09:32:25.047" v="3985"/>
            <ac:spMkLst>
              <pc:docMk/>
              <pc:sldMasterMk cId="289061279" sldId="2147483648"/>
              <pc:sldLayoutMk cId="1291681332" sldId="214748385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051250929" sldId="2147483855"/>
          </pc:sldLayoutMkLst>
          <pc:spChg chg="mod">
            <ac:chgData name="Hamlet Markarian" userId="4926d2b407f31d77" providerId="LiveId" clId="{1C057F98-2CC4-49E3-A2E2-A804BE88845B}" dt="2021-05-06T09:32:25.047" v="3985"/>
            <ac:spMkLst>
              <pc:docMk/>
              <pc:sldMasterMk cId="289061279" sldId="2147483648"/>
              <pc:sldLayoutMk cId="1051250929" sldId="214748385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010219657" sldId="2147483856"/>
          </pc:sldLayoutMkLst>
          <pc:spChg chg="mod">
            <ac:chgData name="Hamlet Markarian" userId="4926d2b407f31d77" providerId="LiveId" clId="{1C057F98-2CC4-49E3-A2E2-A804BE88845B}" dt="2021-05-06T09:32:25.047" v="3985"/>
            <ac:spMkLst>
              <pc:docMk/>
              <pc:sldMasterMk cId="289061279" sldId="2147483648"/>
              <pc:sldLayoutMk cId="2010219657" sldId="214748385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034741661" sldId="2147483857"/>
          </pc:sldLayoutMkLst>
          <pc:spChg chg="mod">
            <ac:chgData name="Hamlet Markarian" userId="4926d2b407f31d77" providerId="LiveId" clId="{1C057F98-2CC4-49E3-A2E2-A804BE88845B}" dt="2021-05-06T09:32:25.047" v="3985"/>
            <ac:spMkLst>
              <pc:docMk/>
              <pc:sldMasterMk cId="289061279" sldId="2147483648"/>
              <pc:sldLayoutMk cId="4034741661" sldId="214748385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74837782" sldId="2147483858"/>
          </pc:sldLayoutMkLst>
          <pc:spChg chg="mod">
            <ac:chgData name="Hamlet Markarian" userId="4926d2b407f31d77" providerId="LiveId" clId="{1C057F98-2CC4-49E3-A2E2-A804BE88845B}" dt="2021-05-06T09:32:25.047" v="3985"/>
            <ac:spMkLst>
              <pc:docMk/>
              <pc:sldMasterMk cId="289061279" sldId="2147483648"/>
              <pc:sldLayoutMk cId="274837782" sldId="214748385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641781222" sldId="2147483859"/>
          </pc:sldLayoutMkLst>
          <pc:spChg chg="mod">
            <ac:chgData name="Hamlet Markarian" userId="4926d2b407f31d77" providerId="LiveId" clId="{1C057F98-2CC4-49E3-A2E2-A804BE88845B}" dt="2021-05-06T09:32:25.047" v="3985"/>
            <ac:spMkLst>
              <pc:docMk/>
              <pc:sldMasterMk cId="289061279" sldId="2147483648"/>
              <pc:sldLayoutMk cId="1641781222" sldId="214748385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387010040" sldId="2147483860"/>
          </pc:sldLayoutMkLst>
          <pc:spChg chg="mod">
            <ac:chgData name="Hamlet Markarian" userId="4926d2b407f31d77" providerId="LiveId" clId="{1C057F98-2CC4-49E3-A2E2-A804BE88845B}" dt="2021-05-06T09:32:25.047" v="3985"/>
            <ac:spMkLst>
              <pc:docMk/>
              <pc:sldMasterMk cId="289061279" sldId="2147483648"/>
              <pc:sldLayoutMk cId="3387010040" sldId="214748386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135784394" sldId="2147483861"/>
          </pc:sldLayoutMkLst>
          <pc:spChg chg="mod">
            <ac:chgData name="Hamlet Markarian" userId="4926d2b407f31d77" providerId="LiveId" clId="{1C057F98-2CC4-49E3-A2E2-A804BE88845B}" dt="2021-05-06T09:32:25.047" v="3985"/>
            <ac:spMkLst>
              <pc:docMk/>
              <pc:sldMasterMk cId="289061279" sldId="2147483648"/>
              <pc:sldLayoutMk cId="3135784394" sldId="214748386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808799458" sldId="2147483862"/>
          </pc:sldLayoutMkLst>
          <pc:spChg chg="mod">
            <ac:chgData name="Hamlet Markarian" userId="4926d2b407f31d77" providerId="LiveId" clId="{1C057F98-2CC4-49E3-A2E2-A804BE88845B}" dt="2021-05-06T09:32:25.047" v="3985"/>
            <ac:spMkLst>
              <pc:docMk/>
              <pc:sldMasterMk cId="289061279" sldId="2147483648"/>
              <pc:sldLayoutMk cId="808799458" sldId="214748386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865216965" sldId="2147483863"/>
          </pc:sldLayoutMkLst>
          <pc:spChg chg="mod">
            <ac:chgData name="Hamlet Markarian" userId="4926d2b407f31d77" providerId="LiveId" clId="{1C057F98-2CC4-49E3-A2E2-A804BE88845B}" dt="2021-05-06T09:32:25.047" v="3985"/>
            <ac:spMkLst>
              <pc:docMk/>
              <pc:sldMasterMk cId="289061279" sldId="2147483648"/>
              <pc:sldLayoutMk cId="2865216965" sldId="214748386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868160549" sldId="2147483864"/>
          </pc:sldLayoutMkLst>
          <pc:spChg chg="mod">
            <ac:chgData name="Hamlet Markarian" userId="4926d2b407f31d77" providerId="LiveId" clId="{1C057F98-2CC4-49E3-A2E2-A804BE88845B}" dt="2021-05-06T09:32:25.047" v="3985"/>
            <ac:spMkLst>
              <pc:docMk/>
              <pc:sldMasterMk cId="289061279" sldId="2147483648"/>
              <pc:sldLayoutMk cId="3868160549" sldId="214748386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956927244" sldId="2147483865"/>
          </pc:sldLayoutMkLst>
          <pc:spChg chg="mod">
            <ac:chgData name="Hamlet Markarian" userId="4926d2b407f31d77" providerId="LiveId" clId="{1C057F98-2CC4-49E3-A2E2-A804BE88845B}" dt="2021-05-06T09:32:25.047" v="3985"/>
            <ac:spMkLst>
              <pc:docMk/>
              <pc:sldMasterMk cId="289061279" sldId="2147483648"/>
              <pc:sldLayoutMk cId="3956927244" sldId="214748386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563677809" sldId="2147483866"/>
          </pc:sldLayoutMkLst>
          <pc:spChg chg="mod">
            <ac:chgData name="Hamlet Markarian" userId="4926d2b407f31d77" providerId="LiveId" clId="{1C057F98-2CC4-49E3-A2E2-A804BE88845B}" dt="2021-05-06T09:32:25.047" v="3985"/>
            <ac:spMkLst>
              <pc:docMk/>
              <pc:sldMasterMk cId="289061279" sldId="2147483648"/>
              <pc:sldLayoutMk cId="2563677809" sldId="214748386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527982542" sldId="2147483867"/>
          </pc:sldLayoutMkLst>
          <pc:spChg chg="mod">
            <ac:chgData name="Hamlet Markarian" userId="4926d2b407f31d77" providerId="LiveId" clId="{1C057F98-2CC4-49E3-A2E2-A804BE88845B}" dt="2021-05-06T09:32:25.047" v="3985"/>
            <ac:spMkLst>
              <pc:docMk/>
              <pc:sldMasterMk cId="289061279" sldId="2147483648"/>
              <pc:sldLayoutMk cId="2527982542" sldId="214748386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469216148" sldId="2147483868"/>
          </pc:sldLayoutMkLst>
          <pc:spChg chg="mod">
            <ac:chgData name="Hamlet Markarian" userId="4926d2b407f31d77" providerId="LiveId" clId="{1C057F98-2CC4-49E3-A2E2-A804BE88845B}" dt="2021-05-06T09:32:25.047" v="3985"/>
            <ac:spMkLst>
              <pc:docMk/>
              <pc:sldMasterMk cId="289061279" sldId="2147483648"/>
              <pc:sldLayoutMk cId="2469216148" sldId="214748386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2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355574164" sldId="2147483869"/>
          </pc:sldLayoutMkLst>
          <pc:spChg chg="mod">
            <ac:chgData name="Hamlet Markarian" userId="4926d2b407f31d77" providerId="LiveId" clId="{1C057F98-2CC4-49E3-A2E2-A804BE88845B}" dt="2021-05-06T09:32:25.047" v="3985"/>
            <ac:spMkLst>
              <pc:docMk/>
              <pc:sldMasterMk cId="289061279" sldId="2147483648"/>
              <pc:sldLayoutMk cId="2355574164" sldId="214748386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2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670748924" sldId="2147483870"/>
          </pc:sldLayoutMkLst>
          <pc:spChg chg="mod">
            <ac:chgData name="Hamlet Markarian" userId="4926d2b407f31d77" providerId="LiveId" clId="{1C057F98-2CC4-49E3-A2E2-A804BE88845B}" dt="2021-05-06T09:32:25.047" v="3985"/>
            <ac:spMkLst>
              <pc:docMk/>
              <pc:sldMasterMk cId="289061279" sldId="2147483648"/>
              <pc:sldLayoutMk cId="2670748924" sldId="214748387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907155852" sldId="2147483871"/>
          </pc:sldLayoutMkLst>
          <pc:spChg chg="mod">
            <ac:chgData name="Hamlet Markarian" userId="4926d2b407f31d77" providerId="LiveId" clId="{1C057F98-2CC4-49E3-A2E2-A804BE88845B}" dt="2021-05-06T09:32:25.047" v="3985"/>
            <ac:spMkLst>
              <pc:docMk/>
              <pc:sldMasterMk cId="289061279" sldId="2147483648"/>
              <pc:sldLayoutMk cId="2907155852" sldId="214748387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579287603" sldId="2147483872"/>
          </pc:sldLayoutMkLst>
          <pc:spChg chg="mod">
            <ac:chgData name="Hamlet Markarian" userId="4926d2b407f31d77" providerId="LiveId" clId="{1C057F98-2CC4-49E3-A2E2-A804BE88845B}" dt="2021-05-06T09:32:25.047" v="3985"/>
            <ac:spMkLst>
              <pc:docMk/>
              <pc:sldMasterMk cId="289061279" sldId="2147483648"/>
              <pc:sldLayoutMk cId="2579287603" sldId="214748387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951540809" sldId="2147483873"/>
          </pc:sldLayoutMkLst>
          <pc:spChg chg="mod">
            <ac:chgData name="Hamlet Markarian" userId="4926d2b407f31d77" providerId="LiveId" clId="{1C057F98-2CC4-49E3-A2E2-A804BE88845B}" dt="2021-05-06T09:32:25.047" v="3985"/>
            <ac:spMkLst>
              <pc:docMk/>
              <pc:sldMasterMk cId="289061279" sldId="2147483648"/>
              <pc:sldLayoutMk cId="951540809" sldId="214748387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487774193" sldId="2147483874"/>
          </pc:sldLayoutMkLst>
          <pc:spChg chg="mod">
            <ac:chgData name="Hamlet Markarian" userId="4926d2b407f31d77" providerId="LiveId" clId="{1C057F98-2CC4-49E3-A2E2-A804BE88845B}" dt="2021-05-06T09:32:25.047" v="3985"/>
            <ac:spMkLst>
              <pc:docMk/>
              <pc:sldMasterMk cId="289061279" sldId="2147483648"/>
              <pc:sldLayoutMk cId="3487774193" sldId="214748387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8"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467380536" sldId="2147483875"/>
          </pc:sldLayoutMkLst>
          <pc:spChg chg="mod">
            <ac:chgData name="Hamlet Markarian" userId="4926d2b407f31d77" providerId="LiveId" clId="{1C057F98-2CC4-49E3-A2E2-A804BE88845B}" dt="2021-05-06T09:32:25.047" v="3985"/>
            <ac:spMkLst>
              <pc:docMk/>
              <pc:sldMasterMk cId="289061279" sldId="2147483648"/>
              <pc:sldLayoutMk cId="2467380536" sldId="214748387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080104007" sldId="2147483876"/>
          </pc:sldLayoutMkLst>
          <pc:spChg chg="mod">
            <ac:chgData name="Hamlet Markarian" userId="4926d2b407f31d77" providerId="LiveId" clId="{1C057F98-2CC4-49E3-A2E2-A804BE88845B}" dt="2021-05-06T09:32:25.047" v="3985"/>
            <ac:spMkLst>
              <pc:docMk/>
              <pc:sldMasterMk cId="289061279" sldId="2147483648"/>
              <pc:sldLayoutMk cId="1080104007" sldId="214748387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188907323" sldId="2147483877"/>
          </pc:sldLayoutMkLst>
          <pc:spChg chg="mod">
            <ac:chgData name="Hamlet Markarian" userId="4926d2b407f31d77" providerId="LiveId" clId="{1C057F98-2CC4-49E3-A2E2-A804BE88845B}" dt="2021-05-06T09:32:25.047" v="3985"/>
            <ac:spMkLst>
              <pc:docMk/>
              <pc:sldMasterMk cId="289061279" sldId="2147483648"/>
              <pc:sldLayoutMk cId="4188907323" sldId="214748387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535462588" sldId="2147483878"/>
          </pc:sldLayoutMkLst>
          <pc:spChg chg="mod">
            <ac:chgData name="Hamlet Markarian" userId="4926d2b407f31d77" providerId="LiveId" clId="{1C057F98-2CC4-49E3-A2E2-A804BE88845B}" dt="2021-05-06T09:32:25.047" v="3985"/>
            <ac:spMkLst>
              <pc:docMk/>
              <pc:sldMasterMk cId="289061279" sldId="2147483648"/>
              <pc:sldLayoutMk cId="1535462588" sldId="214748387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741556850" sldId="2147483879"/>
          </pc:sldLayoutMkLst>
          <pc:spChg chg="mod">
            <ac:chgData name="Hamlet Markarian" userId="4926d2b407f31d77" providerId="LiveId" clId="{1C057F98-2CC4-49E3-A2E2-A804BE88845B}" dt="2021-05-06T09:32:25.047" v="3985"/>
            <ac:spMkLst>
              <pc:docMk/>
              <pc:sldMasterMk cId="289061279" sldId="2147483648"/>
              <pc:sldLayoutMk cId="3741556850" sldId="214748387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8"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235360243" sldId="2147483880"/>
          </pc:sldLayoutMkLst>
          <pc:spChg chg="mod">
            <ac:chgData name="Hamlet Markarian" userId="4926d2b407f31d77" providerId="LiveId" clId="{1C057F98-2CC4-49E3-A2E2-A804BE88845B}" dt="2021-05-06T09:32:25.047" v="3985"/>
            <ac:spMkLst>
              <pc:docMk/>
              <pc:sldMasterMk cId="289061279" sldId="2147483648"/>
              <pc:sldLayoutMk cId="4235360243" sldId="214748388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278164679" sldId="2147483881"/>
          </pc:sldLayoutMkLst>
          <pc:spChg chg="mod">
            <ac:chgData name="Hamlet Markarian" userId="4926d2b407f31d77" providerId="LiveId" clId="{1C057F98-2CC4-49E3-A2E2-A804BE88845B}" dt="2021-05-06T09:32:25.047" v="3985"/>
            <ac:spMkLst>
              <pc:docMk/>
              <pc:sldMasterMk cId="289061279" sldId="2147483648"/>
              <pc:sldLayoutMk cId="3278164679" sldId="214748388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840962093" sldId="2147483882"/>
          </pc:sldLayoutMkLst>
          <pc:spChg chg="mod">
            <ac:chgData name="Hamlet Markarian" userId="4926d2b407f31d77" providerId="LiveId" clId="{1C057F98-2CC4-49E3-A2E2-A804BE88845B}" dt="2021-05-06T09:32:25.047" v="3985"/>
            <ac:spMkLst>
              <pc:docMk/>
              <pc:sldMasterMk cId="289061279" sldId="2147483648"/>
              <pc:sldLayoutMk cId="1840962093" sldId="214748388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834898081" sldId="2147483883"/>
          </pc:sldLayoutMkLst>
          <pc:spChg chg="mod">
            <ac:chgData name="Hamlet Markarian" userId="4926d2b407f31d77" providerId="LiveId" clId="{1C057F98-2CC4-49E3-A2E2-A804BE88845B}" dt="2021-05-06T09:32:25.047" v="3985"/>
            <ac:spMkLst>
              <pc:docMk/>
              <pc:sldMasterMk cId="289061279" sldId="2147483648"/>
              <pc:sldLayoutMk cId="834898081" sldId="214748388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3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452773042" sldId="2147483884"/>
          </pc:sldLayoutMkLst>
          <pc:spChg chg="mod">
            <ac:chgData name="Hamlet Markarian" userId="4926d2b407f31d77" providerId="LiveId" clId="{1C057F98-2CC4-49E3-A2E2-A804BE88845B}" dt="2021-05-06T09:32:25.047" v="3985"/>
            <ac:spMkLst>
              <pc:docMk/>
              <pc:sldMasterMk cId="289061279" sldId="2147483648"/>
              <pc:sldLayoutMk cId="2452773042" sldId="214748388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477330136" sldId="2147483885"/>
          </pc:sldLayoutMkLst>
          <pc:spChg chg="mod">
            <ac:chgData name="Hamlet Markarian" userId="4926d2b407f31d77" providerId="LiveId" clId="{1C057F98-2CC4-49E3-A2E2-A804BE88845B}" dt="2021-05-06T09:32:25.047" v="3985"/>
            <ac:spMkLst>
              <pc:docMk/>
              <pc:sldMasterMk cId="289061279" sldId="2147483648"/>
              <pc:sldLayoutMk cId="3477330136" sldId="214748388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3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889947670" sldId="2147483886"/>
          </pc:sldLayoutMkLst>
          <pc:spChg chg="mod">
            <ac:chgData name="Hamlet Markarian" userId="4926d2b407f31d77" providerId="LiveId" clId="{1C057F98-2CC4-49E3-A2E2-A804BE88845B}" dt="2021-05-06T09:32:25.047" v="3985"/>
            <ac:spMkLst>
              <pc:docMk/>
              <pc:sldMasterMk cId="289061279" sldId="2147483648"/>
              <pc:sldLayoutMk cId="889947670" sldId="214748388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1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734920736" sldId="2147483888"/>
          </pc:sldLayoutMkLst>
          <pc:spChg chg="mod">
            <ac:chgData name="Hamlet Markarian" userId="4926d2b407f31d77" providerId="LiveId" clId="{1C057F98-2CC4-49E3-A2E2-A804BE88845B}" dt="2021-05-06T09:32:25.047" v="3985"/>
            <ac:spMkLst>
              <pc:docMk/>
              <pc:sldMasterMk cId="289061279" sldId="2147483648"/>
              <pc:sldLayoutMk cId="1734920736" sldId="214748388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734920736" sldId="2147483888"/>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587256507" sldId="2147483891"/>
          </pc:sldLayoutMkLst>
          <pc:spChg chg="mod">
            <ac:chgData name="Hamlet Markarian" userId="4926d2b407f31d77" providerId="LiveId" clId="{1C057F98-2CC4-49E3-A2E2-A804BE88845B}" dt="2021-05-06T09:32:25.047" v="3985"/>
            <ac:spMkLst>
              <pc:docMk/>
              <pc:sldMasterMk cId="289061279" sldId="2147483648"/>
              <pc:sldLayoutMk cId="1587256507" sldId="214748389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87256507" sldId="2147483891"/>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516742" sldId="2147483893"/>
          </pc:sldLayoutMkLst>
          <pc:spChg chg="mod">
            <ac:chgData name="Hamlet Markarian" userId="4926d2b407f31d77" providerId="LiveId" clId="{1C057F98-2CC4-49E3-A2E2-A804BE88845B}" dt="2021-05-06T09:32:25.047" v="3985"/>
            <ac:spMkLst>
              <pc:docMk/>
              <pc:sldMasterMk cId="289061279" sldId="2147483648"/>
              <pc:sldLayoutMk cId="3516742" sldId="214748389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516742" sldId="2147483893"/>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985212366" sldId="2147483895"/>
          </pc:sldLayoutMkLst>
          <pc:spChg chg="mod">
            <ac:chgData name="Hamlet Markarian" userId="4926d2b407f31d77" providerId="LiveId" clId="{1C057F98-2CC4-49E3-A2E2-A804BE88845B}" dt="2021-05-06T09:32:25.047" v="3985"/>
            <ac:spMkLst>
              <pc:docMk/>
              <pc:sldMasterMk cId="289061279" sldId="2147483648"/>
              <pc:sldLayoutMk cId="985212366" sldId="214748389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85212366" sldId="2147483895"/>
              <ac:spMk id="3" creationId="{00000000-0000-0000-0000-000000000000}"/>
            </ac:spMkLst>
          </pc:spChg>
        </pc:sldLayoutChg>
      </pc:sldMasterChg>
      <pc:sldMasterChg chg="modSp addSldLayout modSldLayout">
        <pc:chgData name="Hamlet Markarian" userId="4926d2b407f31d77" providerId="LiveId" clId="{1C057F98-2CC4-49E3-A2E2-A804BE88845B}" dt="2021-05-06T10:07:25.342" v="3999" actId="478"/>
        <pc:sldMasterMkLst>
          <pc:docMk/>
          <pc:sldMasterMk cId="1241911007" sldId="2147483680"/>
        </pc:sldMasterMkLst>
        <pc:spChg chg="mod">
          <ac:chgData name="Hamlet Markarian" userId="4926d2b407f31d77" providerId="LiveId" clId="{1C057F98-2CC4-49E3-A2E2-A804BE88845B}" dt="2021-05-06T09:32:25.047" v="3985"/>
          <ac:spMkLst>
            <pc:docMk/>
            <pc:sldMasterMk cId="1241911007" sldId="2147483680"/>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ac:spMk id="3" creationId="{00000000-0000-0000-0000-000000000000}"/>
          </ac:spMkLst>
        </pc:spChg>
        <pc:sldLayoutChg chg="modSp">
          <pc:chgData name="Hamlet Markarian" userId="4926d2b407f31d77" providerId="LiveId" clId="{1C057F98-2CC4-49E3-A2E2-A804BE88845B}" dt="2021-05-06T09:32:25.047" v="3985"/>
          <pc:sldLayoutMkLst>
            <pc:docMk/>
            <pc:sldMasterMk cId="1241911007" sldId="2147483680"/>
            <pc:sldLayoutMk cId="4153280320" sldId="2147483681"/>
          </pc:sldLayoutMkLst>
          <pc:spChg chg="mod">
            <ac:chgData name="Hamlet Markarian" userId="4926d2b407f31d77" providerId="LiveId" clId="{1C057F98-2CC4-49E3-A2E2-A804BE88845B}" dt="2021-05-06T09:32:25.047" v="3985"/>
            <ac:spMkLst>
              <pc:docMk/>
              <pc:sldMasterMk cId="1241911007" sldId="2147483680"/>
              <pc:sldLayoutMk cId="4153280320" sldId="214748368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53280320" sldId="2147483681"/>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869564275" sldId="2147483683"/>
          </pc:sldLayoutMkLst>
          <pc:spChg chg="mod">
            <ac:chgData name="Hamlet Markarian" userId="4926d2b407f31d77" providerId="LiveId" clId="{1C057F98-2CC4-49E3-A2E2-A804BE88845B}" dt="2021-05-06T09:32:25.047" v="3985"/>
            <ac:spMkLst>
              <pc:docMk/>
              <pc:sldMasterMk cId="1241911007" sldId="2147483680"/>
              <pc:sldLayoutMk cId="3869564275" sldId="2147483683"/>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69564275" sldId="2147483683"/>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900642561" sldId="2147483685"/>
          </pc:sldLayoutMkLst>
          <pc:spChg chg="mod">
            <ac:chgData name="Hamlet Markarian" userId="4926d2b407f31d77" providerId="LiveId" clId="{1C057F98-2CC4-49E3-A2E2-A804BE88845B}" dt="2021-05-06T09:32:25.047" v="3985"/>
            <ac:spMkLst>
              <pc:docMk/>
              <pc:sldMasterMk cId="1241911007" sldId="2147483680"/>
              <pc:sldLayoutMk cId="900642561" sldId="2147483685"/>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00642561" sldId="2147483685"/>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807929568" sldId="2147483686"/>
          </pc:sldLayoutMkLst>
          <pc:spChg chg="mod">
            <ac:chgData name="Hamlet Markarian" userId="4926d2b407f31d77" providerId="LiveId" clId="{1C057F98-2CC4-49E3-A2E2-A804BE88845B}" dt="2021-05-06T09:32:25.047" v="3985"/>
            <ac:spMkLst>
              <pc:docMk/>
              <pc:sldMasterMk cId="1241911007" sldId="2147483680"/>
              <pc:sldLayoutMk cId="1807929568" sldId="2147483686"/>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07929568" sldId="214748368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07929568" sldId="2147483686"/>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299072698" sldId="2147483687"/>
          </pc:sldLayoutMkLst>
          <pc:spChg chg="mod">
            <ac:chgData name="Hamlet Markarian" userId="4926d2b407f31d77" providerId="LiveId" clId="{1C057F98-2CC4-49E3-A2E2-A804BE88845B}" dt="2021-05-06T09:32:25.047" v="3985"/>
            <ac:spMkLst>
              <pc:docMk/>
              <pc:sldMasterMk cId="1241911007" sldId="2147483680"/>
              <pc:sldLayoutMk cId="3299072698" sldId="2147483687"/>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99072698" sldId="2147483687"/>
              <ac:spMk id="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429658033" sldId="2147483688"/>
          </pc:sldLayoutMkLst>
          <pc:spChg chg="mod">
            <ac:chgData name="Hamlet Markarian" userId="4926d2b407f31d77" providerId="LiveId" clId="{1C057F98-2CC4-49E3-A2E2-A804BE88845B}" dt="2021-05-06T09:32:25.047" v="3985"/>
            <ac:spMkLst>
              <pc:docMk/>
              <pc:sldMasterMk cId="1241911007" sldId="2147483680"/>
              <pc:sldLayoutMk cId="1429658033" sldId="2147483688"/>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29658033" sldId="214748368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29658033" sldId="214748368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29658033" sldId="2147483688"/>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56498061" sldId="2147483689"/>
          </pc:sldLayoutMkLst>
          <pc:spChg chg="mod">
            <ac:chgData name="Hamlet Markarian" userId="4926d2b407f31d77" providerId="LiveId" clId="{1C057F98-2CC4-49E3-A2E2-A804BE88845B}" dt="2021-05-06T09:32:25.047" v="3985"/>
            <ac:spMkLst>
              <pc:docMk/>
              <pc:sldMasterMk cId="1241911007" sldId="2147483680"/>
              <pc:sldLayoutMk cId="656498061" sldId="2147483689"/>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591754337" sldId="2147483691"/>
          </pc:sldLayoutMkLst>
          <pc:spChg chg="mod">
            <ac:chgData name="Hamlet Markarian" userId="4926d2b407f31d77" providerId="LiveId" clId="{1C057F98-2CC4-49E3-A2E2-A804BE88845B}" dt="2021-05-06T09:32:25.047" v="3985"/>
            <ac:spMkLst>
              <pc:docMk/>
              <pc:sldMasterMk cId="1241911007" sldId="2147483680"/>
              <pc:sldLayoutMk cId="591754337" sldId="2147483691"/>
              <ac:spMk id="3" creationId="{00000000-0000-0000-0000-000000000000}"/>
            </ac:spMkLst>
          </pc:spChg>
        </pc:sldLayoutChg>
        <pc:sldLayoutChg chg="addSp delSp modSp mod">
          <pc:chgData name="Hamlet Markarian" userId="4926d2b407f31d77" providerId="LiveId" clId="{1C057F98-2CC4-49E3-A2E2-A804BE88845B}" dt="2021-05-06T09:41:07.064" v="3995" actId="478"/>
          <pc:sldLayoutMkLst>
            <pc:docMk/>
            <pc:sldMasterMk cId="1241911007" sldId="2147483680"/>
            <pc:sldLayoutMk cId="1511880632" sldId="2147483692"/>
          </pc:sldLayoutMkLst>
          <pc:spChg chg="mod ord">
            <ac:chgData name="Hamlet Markarian" userId="4926d2b407f31d77" providerId="LiveId" clId="{1C057F98-2CC4-49E3-A2E2-A804BE88845B}" dt="2021-05-06T09:32:25.047" v="3985"/>
            <ac:spMkLst>
              <pc:docMk/>
              <pc:sldMasterMk cId="1241911007" sldId="2147483680"/>
              <pc:sldLayoutMk cId="1511880632" sldId="2147483692"/>
              <ac:spMk id="2" creationId="{EC23726F-899C-4D2F-9B92-56857361E210}"/>
            </ac:spMkLst>
          </pc:spChg>
          <pc:spChg chg="mod">
            <ac:chgData name="Hamlet Markarian" userId="4926d2b407f31d77" providerId="LiveId" clId="{1C057F98-2CC4-49E3-A2E2-A804BE88845B}" dt="2021-05-06T09:32:25.047" v="3985"/>
            <ac:spMkLst>
              <pc:docMk/>
              <pc:sldMasterMk cId="1241911007" sldId="2147483680"/>
              <pc:sldLayoutMk cId="1511880632" sldId="2147483692"/>
              <ac:spMk id="3" creationId="{BE0951C9-484F-4E9A-8471-00D15E074EEA}"/>
            </ac:spMkLst>
          </pc:spChg>
          <pc:spChg chg="add del mod">
            <ac:chgData name="Hamlet Markarian" userId="4926d2b407f31d77" providerId="LiveId" clId="{1C057F98-2CC4-49E3-A2E2-A804BE88845B}" dt="2021-05-06T09:41:07.064" v="3995" actId="478"/>
            <ac:spMkLst>
              <pc:docMk/>
              <pc:sldMasterMk cId="1241911007" sldId="2147483680"/>
              <pc:sldLayoutMk cId="1511880632" sldId="2147483692"/>
              <ac:spMk id="4" creationId="{38D4D68A-2024-45A1-887C-5204989EB21E}"/>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5" creationId="{6CABF3ED-6C74-46CF-95A9-E43FEEAEACE7}"/>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6" creationId="{637D4D02-2F9F-4F0D-992E-A751E1401535}"/>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7" creationId="{03525EEA-366E-451F-A0AA-7B14CD6E3E97}"/>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8" creationId="{3EC8D788-D047-4C00-A9F5-579E8C5FD4A1}"/>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9" creationId="{B250AB55-38BB-482B-8EE7-E1D117705139}"/>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10" creationId="{D623256E-F617-40D2-BA3E-A7489F25BF4D}"/>
            </ac:spMkLst>
          </pc:spChg>
          <pc:grpChg chg="add del mod ord">
            <ac:chgData name="Hamlet Markarian" userId="4926d2b407f31d77" providerId="LiveId" clId="{1C057F98-2CC4-49E3-A2E2-A804BE88845B}" dt="2021-05-05T21:05:44.321" v="2152"/>
            <ac:grpSpMkLst>
              <pc:docMk/>
              <pc:sldMasterMk cId="1241911007" sldId="2147483680"/>
              <pc:sldLayoutMk cId="1511880632" sldId="2147483692"/>
              <ac:grpSpMk id="4" creationId="{7D7E5ED9-8F9D-4E64-9DCF-5DE98CFAE4A1}"/>
            </ac:grpSpMkLst>
          </pc:grpChg>
          <pc:graphicFrameChg chg="add del mod">
            <ac:chgData name="Hamlet Markarian" userId="4926d2b407f31d77" providerId="LiveId" clId="{1C057F98-2CC4-49E3-A2E2-A804BE88845B}" dt="2021-05-06T09:41:07.064" v="3995" actId="478"/>
            <ac:graphicFrameMkLst>
              <pc:docMk/>
              <pc:sldMasterMk cId="1241911007" sldId="2147483680"/>
              <pc:sldLayoutMk cId="1511880632" sldId="2147483692"/>
              <ac:graphicFrameMk id="5" creationId="{A1D457FA-13D0-4D58-A852-B5089BFCE024}"/>
            </ac:graphicFrameMkLst>
          </pc:graphicFrameChg>
        </pc:sldLayoutChg>
        <pc:sldLayoutChg chg="modSp">
          <pc:chgData name="Hamlet Markarian" userId="4926d2b407f31d77" providerId="LiveId" clId="{1C057F98-2CC4-49E3-A2E2-A804BE88845B}" dt="2021-05-06T09:32:25.047" v="3985"/>
          <pc:sldLayoutMkLst>
            <pc:docMk/>
            <pc:sldMasterMk cId="1241911007" sldId="2147483680"/>
            <pc:sldLayoutMk cId="3017609341" sldId="2147483752"/>
          </pc:sldLayoutMkLst>
          <pc:spChg chg="mod">
            <ac:chgData name="Hamlet Markarian" userId="4926d2b407f31d77" providerId="LiveId" clId="{1C057F98-2CC4-49E3-A2E2-A804BE88845B}" dt="2021-05-06T09:32:25.047" v="3985"/>
            <ac:spMkLst>
              <pc:docMk/>
              <pc:sldMasterMk cId="1241911007" sldId="2147483680"/>
              <pc:sldLayoutMk cId="3017609341" sldId="214748375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8"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345484005" sldId="2147483753"/>
          </pc:sldLayoutMkLst>
          <pc:spChg chg="mod">
            <ac:chgData name="Hamlet Markarian" userId="4926d2b407f31d77" providerId="LiveId" clId="{1C057F98-2CC4-49E3-A2E2-A804BE88845B}" dt="2021-05-06T09:32:25.047" v="3985"/>
            <ac:spMkLst>
              <pc:docMk/>
              <pc:sldMasterMk cId="1241911007" sldId="2147483680"/>
              <pc:sldLayoutMk cId="3345484005" sldId="214748375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862117519" sldId="2147483754"/>
          </pc:sldLayoutMkLst>
          <pc:spChg chg="mod">
            <ac:chgData name="Hamlet Markarian" userId="4926d2b407f31d77" providerId="LiveId" clId="{1C057F98-2CC4-49E3-A2E2-A804BE88845B}" dt="2021-05-06T09:32:25.047" v="3985"/>
            <ac:spMkLst>
              <pc:docMk/>
              <pc:sldMasterMk cId="1241911007" sldId="2147483680"/>
              <pc:sldLayoutMk cId="2862117519" sldId="214748375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2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5"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452237378" sldId="2147483755"/>
          </pc:sldLayoutMkLst>
          <pc:spChg chg="mod">
            <ac:chgData name="Hamlet Markarian" userId="4926d2b407f31d77" providerId="LiveId" clId="{1C057F98-2CC4-49E3-A2E2-A804BE88845B}" dt="2021-05-06T09:32:25.047" v="3985"/>
            <ac:spMkLst>
              <pc:docMk/>
              <pc:sldMasterMk cId="1241911007" sldId="2147483680"/>
              <pc:sldLayoutMk cId="1452237378" sldId="214748375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910245343" sldId="2147483756"/>
          </pc:sldLayoutMkLst>
          <pc:spChg chg="mod">
            <ac:chgData name="Hamlet Markarian" userId="4926d2b407f31d77" providerId="LiveId" clId="{1C057F98-2CC4-49E3-A2E2-A804BE88845B}" dt="2021-05-06T09:32:25.047" v="3985"/>
            <ac:spMkLst>
              <pc:docMk/>
              <pc:sldMasterMk cId="1241911007" sldId="2147483680"/>
              <pc:sldLayoutMk cId="1910245343" sldId="214748375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260758964" sldId="2147483757"/>
          </pc:sldLayoutMkLst>
          <pc:spChg chg="mod">
            <ac:chgData name="Hamlet Markarian" userId="4926d2b407f31d77" providerId="LiveId" clId="{1C057F98-2CC4-49E3-A2E2-A804BE88845B}" dt="2021-05-06T09:32:25.047" v="3985"/>
            <ac:spMkLst>
              <pc:docMk/>
              <pc:sldMasterMk cId="1241911007" sldId="2147483680"/>
              <pc:sldLayoutMk cId="2260758964" sldId="214748375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849097181" sldId="2147483758"/>
          </pc:sldLayoutMkLst>
          <pc:spChg chg="mod">
            <ac:chgData name="Hamlet Markarian" userId="4926d2b407f31d77" providerId="LiveId" clId="{1C057F98-2CC4-49E3-A2E2-A804BE88845B}" dt="2021-05-06T09:32:25.047" v="3985"/>
            <ac:spMkLst>
              <pc:docMk/>
              <pc:sldMasterMk cId="1241911007" sldId="2147483680"/>
              <pc:sldLayoutMk cId="849097181" sldId="214748375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517557379" sldId="2147483759"/>
          </pc:sldLayoutMkLst>
          <pc:spChg chg="mod">
            <ac:chgData name="Hamlet Markarian" userId="4926d2b407f31d77" providerId="LiveId" clId="{1C057F98-2CC4-49E3-A2E2-A804BE88845B}" dt="2021-05-06T09:32:25.047" v="3985"/>
            <ac:spMkLst>
              <pc:docMk/>
              <pc:sldMasterMk cId="1241911007" sldId="2147483680"/>
              <pc:sldLayoutMk cId="3517557379" sldId="2147483759"/>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380641463" sldId="2147483760"/>
          </pc:sldLayoutMkLst>
          <pc:spChg chg="mod">
            <ac:chgData name="Hamlet Markarian" userId="4926d2b407f31d77" providerId="LiveId" clId="{1C057F98-2CC4-49E3-A2E2-A804BE88845B}" dt="2021-05-06T09:32:25.047" v="3985"/>
            <ac:spMkLst>
              <pc:docMk/>
              <pc:sldMasterMk cId="1241911007" sldId="2147483680"/>
              <pc:sldLayoutMk cId="3380641463" sldId="2147483760"/>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740493276" sldId="2147483761"/>
          </pc:sldLayoutMkLst>
          <pc:spChg chg="mod">
            <ac:chgData name="Hamlet Markarian" userId="4926d2b407f31d77" providerId="LiveId" clId="{1C057F98-2CC4-49E3-A2E2-A804BE88845B}" dt="2021-05-06T09:32:25.047" v="3985"/>
            <ac:spMkLst>
              <pc:docMk/>
              <pc:sldMasterMk cId="1241911007" sldId="2147483680"/>
              <pc:sldLayoutMk cId="740493276" sldId="214748376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66106920" sldId="2147483762"/>
          </pc:sldLayoutMkLst>
          <pc:spChg chg="mod">
            <ac:chgData name="Hamlet Markarian" userId="4926d2b407f31d77" providerId="LiveId" clId="{1C057F98-2CC4-49E3-A2E2-A804BE88845B}" dt="2021-05-06T09:32:25.047" v="3985"/>
            <ac:spMkLst>
              <pc:docMk/>
              <pc:sldMasterMk cId="1241911007" sldId="2147483680"/>
              <pc:sldLayoutMk cId="666106920" sldId="214748376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577139892" sldId="2147483763"/>
          </pc:sldLayoutMkLst>
          <pc:spChg chg="mod">
            <ac:chgData name="Hamlet Markarian" userId="4926d2b407f31d77" providerId="LiveId" clId="{1C057F98-2CC4-49E3-A2E2-A804BE88845B}" dt="2021-05-06T09:32:25.047" v="3985"/>
            <ac:spMkLst>
              <pc:docMk/>
              <pc:sldMasterMk cId="1241911007" sldId="2147483680"/>
              <pc:sldLayoutMk cId="1577139892" sldId="214748376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847198782" sldId="2147483764"/>
          </pc:sldLayoutMkLst>
          <pc:spChg chg="mod">
            <ac:chgData name="Hamlet Markarian" userId="4926d2b407f31d77" providerId="LiveId" clId="{1C057F98-2CC4-49E3-A2E2-A804BE88845B}" dt="2021-05-06T09:32:25.047" v="3985"/>
            <ac:spMkLst>
              <pc:docMk/>
              <pc:sldMasterMk cId="1241911007" sldId="2147483680"/>
              <pc:sldLayoutMk cId="2847198782" sldId="214748376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668619417" sldId="2147483765"/>
          </pc:sldLayoutMkLst>
          <pc:spChg chg="mod">
            <ac:chgData name="Hamlet Markarian" userId="4926d2b407f31d77" providerId="LiveId" clId="{1C057F98-2CC4-49E3-A2E2-A804BE88845B}" dt="2021-05-06T09:32:25.047" v="3985"/>
            <ac:spMkLst>
              <pc:docMk/>
              <pc:sldMasterMk cId="1241911007" sldId="2147483680"/>
              <pc:sldLayoutMk cId="3668619417" sldId="214748376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884024457" sldId="2147483766"/>
          </pc:sldLayoutMkLst>
          <pc:spChg chg="mod">
            <ac:chgData name="Hamlet Markarian" userId="4926d2b407f31d77" providerId="LiveId" clId="{1C057F98-2CC4-49E3-A2E2-A804BE88845B}" dt="2021-05-06T09:32:25.047" v="3985"/>
            <ac:spMkLst>
              <pc:docMk/>
              <pc:sldMasterMk cId="1241911007" sldId="2147483680"/>
              <pc:sldLayoutMk cId="884024457" sldId="214748376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015516507" sldId="2147483767"/>
          </pc:sldLayoutMkLst>
          <pc:spChg chg="mod">
            <ac:chgData name="Hamlet Markarian" userId="4926d2b407f31d77" providerId="LiveId" clId="{1C057F98-2CC4-49E3-A2E2-A804BE88845B}" dt="2021-05-06T09:32:25.047" v="3985"/>
            <ac:spMkLst>
              <pc:docMk/>
              <pc:sldMasterMk cId="1241911007" sldId="2147483680"/>
              <pc:sldLayoutMk cId="2015516507" sldId="214748376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831946574" sldId="2147483768"/>
          </pc:sldLayoutMkLst>
          <pc:spChg chg="mod">
            <ac:chgData name="Hamlet Markarian" userId="4926d2b407f31d77" providerId="LiveId" clId="{1C057F98-2CC4-49E3-A2E2-A804BE88845B}" dt="2021-05-06T09:32:25.047" v="3985"/>
            <ac:spMkLst>
              <pc:docMk/>
              <pc:sldMasterMk cId="1241911007" sldId="2147483680"/>
              <pc:sldLayoutMk cId="1831946574" sldId="214748376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2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4034655361" sldId="2147483769"/>
          </pc:sldLayoutMkLst>
          <pc:spChg chg="mod">
            <ac:chgData name="Hamlet Markarian" userId="4926d2b407f31d77" providerId="LiveId" clId="{1C057F98-2CC4-49E3-A2E2-A804BE88845B}" dt="2021-05-06T09:32:25.047" v="3985"/>
            <ac:spMkLst>
              <pc:docMk/>
              <pc:sldMasterMk cId="1241911007" sldId="2147483680"/>
              <pc:sldLayoutMk cId="4034655361" sldId="2147483769"/>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330649048" sldId="2147483771"/>
          </pc:sldLayoutMkLst>
          <pc:spChg chg="mod">
            <ac:chgData name="Hamlet Markarian" userId="4926d2b407f31d77" providerId="LiveId" clId="{1C057F98-2CC4-49E3-A2E2-A804BE88845B}" dt="2021-05-06T09:32:25.047" v="3985"/>
            <ac:spMkLst>
              <pc:docMk/>
              <pc:sldMasterMk cId="1241911007" sldId="2147483680"/>
              <pc:sldLayoutMk cId="2330649048" sldId="214748377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8"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138089621" sldId="2147483773"/>
          </pc:sldLayoutMkLst>
          <pc:spChg chg="mod">
            <ac:chgData name="Hamlet Markarian" userId="4926d2b407f31d77" providerId="LiveId" clId="{1C057F98-2CC4-49E3-A2E2-A804BE88845B}" dt="2021-05-06T09:32:25.047" v="3985"/>
            <ac:spMkLst>
              <pc:docMk/>
              <pc:sldMasterMk cId="1241911007" sldId="2147483680"/>
              <pc:sldLayoutMk cId="1138089621" sldId="214748377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848899943" sldId="2147483774"/>
          </pc:sldLayoutMkLst>
          <pc:spChg chg="mod">
            <ac:chgData name="Hamlet Markarian" userId="4926d2b407f31d77" providerId="LiveId" clId="{1C057F98-2CC4-49E3-A2E2-A804BE88845B}" dt="2021-05-06T09:32:25.047" v="3985"/>
            <ac:spMkLst>
              <pc:docMk/>
              <pc:sldMasterMk cId="1241911007" sldId="2147483680"/>
              <pc:sldLayoutMk cId="3848899943" sldId="214748377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234869266" sldId="2147483775"/>
          </pc:sldLayoutMkLst>
          <pc:spChg chg="mod">
            <ac:chgData name="Hamlet Markarian" userId="4926d2b407f31d77" providerId="LiveId" clId="{1C057F98-2CC4-49E3-A2E2-A804BE88845B}" dt="2021-05-06T09:32:25.047" v="3985"/>
            <ac:spMkLst>
              <pc:docMk/>
              <pc:sldMasterMk cId="1241911007" sldId="2147483680"/>
              <pc:sldLayoutMk cId="3234869266" sldId="214748377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606727888" sldId="2147483776"/>
          </pc:sldLayoutMkLst>
          <pc:spChg chg="mod">
            <ac:chgData name="Hamlet Markarian" userId="4926d2b407f31d77" providerId="LiveId" clId="{1C057F98-2CC4-49E3-A2E2-A804BE88845B}" dt="2021-05-06T09:32:25.047" v="3985"/>
            <ac:spMkLst>
              <pc:docMk/>
              <pc:sldMasterMk cId="1241911007" sldId="2147483680"/>
              <pc:sldLayoutMk cId="3606727888" sldId="214748377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64896783" sldId="2147483777"/>
          </pc:sldLayoutMkLst>
          <pc:spChg chg="mod">
            <ac:chgData name="Hamlet Markarian" userId="4926d2b407f31d77" providerId="LiveId" clId="{1C057F98-2CC4-49E3-A2E2-A804BE88845B}" dt="2021-05-06T09:32:25.047" v="3985"/>
            <ac:spMkLst>
              <pc:docMk/>
              <pc:sldMasterMk cId="1241911007" sldId="2147483680"/>
              <pc:sldLayoutMk cId="364896783" sldId="214748377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836260756" sldId="2147483778"/>
          </pc:sldLayoutMkLst>
          <pc:spChg chg="mod">
            <ac:chgData name="Hamlet Markarian" userId="4926d2b407f31d77" providerId="LiveId" clId="{1C057F98-2CC4-49E3-A2E2-A804BE88845B}" dt="2021-05-06T09:32:25.047" v="3985"/>
            <ac:spMkLst>
              <pc:docMk/>
              <pc:sldMasterMk cId="1241911007" sldId="2147483680"/>
              <pc:sldLayoutMk cId="836260756" sldId="214748377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386985252" sldId="2147483779"/>
          </pc:sldLayoutMkLst>
          <pc:spChg chg="mod">
            <ac:chgData name="Hamlet Markarian" userId="4926d2b407f31d77" providerId="LiveId" clId="{1C057F98-2CC4-49E3-A2E2-A804BE88845B}" dt="2021-05-06T09:32:25.047" v="3985"/>
            <ac:spMkLst>
              <pc:docMk/>
              <pc:sldMasterMk cId="1241911007" sldId="2147483680"/>
              <pc:sldLayoutMk cId="2386985252" sldId="2147483779"/>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631063481" sldId="2147483780"/>
          </pc:sldLayoutMkLst>
          <pc:spChg chg="mod">
            <ac:chgData name="Hamlet Markarian" userId="4926d2b407f31d77" providerId="LiveId" clId="{1C057F98-2CC4-49E3-A2E2-A804BE88845B}" dt="2021-05-06T09:32:25.047" v="3985"/>
            <ac:spMkLst>
              <pc:docMk/>
              <pc:sldMasterMk cId="1241911007" sldId="2147483680"/>
              <pc:sldLayoutMk cId="1631063481" sldId="2147483780"/>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713201051" sldId="2147483781"/>
          </pc:sldLayoutMkLst>
          <pc:spChg chg="mod">
            <ac:chgData name="Hamlet Markarian" userId="4926d2b407f31d77" providerId="LiveId" clId="{1C057F98-2CC4-49E3-A2E2-A804BE88845B}" dt="2021-05-06T09:32:25.047" v="3985"/>
            <ac:spMkLst>
              <pc:docMk/>
              <pc:sldMasterMk cId="1241911007" sldId="2147483680"/>
              <pc:sldLayoutMk cId="2713201051" sldId="214748378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092384425" sldId="2147483782"/>
          </pc:sldLayoutMkLst>
          <pc:spChg chg="mod">
            <ac:chgData name="Hamlet Markarian" userId="4926d2b407f31d77" providerId="LiveId" clId="{1C057F98-2CC4-49E3-A2E2-A804BE88845B}" dt="2021-05-06T09:32:25.047" v="3985"/>
            <ac:spMkLst>
              <pc:docMk/>
              <pc:sldMasterMk cId="1241911007" sldId="2147483680"/>
              <pc:sldLayoutMk cId="2092384425" sldId="214748378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783620849" sldId="2147483783"/>
          </pc:sldLayoutMkLst>
          <pc:spChg chg="mod">
            <ac:chgData name="Hamlet Markarian" userId="4926d2b407f31d77" providerId="LiveId" clId="{1C057F98-2CC4-49E3-A2E2-A804BE88845B}" dt="2021-05-06T09:32:25.047" v="3985"/>
            <ac:spMkLst>
              <pc:docMk/>
              <pc:sldMasterMk cId="1241911007" sldId="2147483680"/>
              <pc:sldLayoutMk cId="783620849" sldId="214748378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204076259" sldId="2147483784"/>
          </pc:sldLayoutMkLst>
          <pc:spChg chg="mod">
            <ac:chgData name="Hamlet Markarian" userId="4926d2b407f31d77" providerId="LiveId" clId="{1C057F98-2CC4-49E3-A2E2-A804BE88845B}" dt="2021-05-06T09:32:25.047" v="3985"/>
            <ac:spMkLst>
              <pc:docMk/>
              <pc:sldMasterMk cId="1241911007" sldId="2147483680"/>
              <pc:sldLayoutMk cId="2204076259" sldId="214748378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997908990" sldId="2147483785"/>
          </pc:sldLayoutMkLst>
          <pc:spChg chg="mod">
            <ac:chgData name="Hamlet Markarian" userId="4926d2b407f31d77" providerId="LiveId" clId="{1C057F98-2CC4-49E3-A2E2-A804BE88845B}" dt="2021-05-06T09:32:25.047" v="3985"/>
            <ac:spMkLst>
              <pc:docMk/>
              <pc:sldMasterMk cId="1241911007" sldId="2147483680"/>
              <pc:sldLayoutMk cId="1997908990" sldId="214748378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479669095" sldId="2147483786"/>
          </pc:sldLayoutMkLst>
          <pc:spChg chg="mod">
            <ac:chgData name="Hamlet Markarian" userId="4926d2b407f31d77" providerId="LiveId" clId="{1C057F98-2CC4-49E3-A2E2-A804BE88845B}" dt="2021-05-06T09:32:25.047" v="3985"/>
            <ac:spMkLst>
              <pc:docMk/>
              <pc:sldMasterMk cId="1241911007" sldId="2147483680"/>
              <pc:sldLayoutMk cId="479669095" sldId="214748378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2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142812774" sldId="2147483787"/>
          </pc:sldLayoutMkLst>
          <pc:spChg chg="mod">
            <ac:chgData name="Hamlet Markarian" userId="4926d2b407f31d77" providerId="LiveId" clId="{1C057F98-2CC4-49E3-A2E2-A804BE88845B}" dt="2021-05-06T09:32:25.047" v="3985"/>
            <ac:spMkLst>
              <pc:docMk/>
              <pc:sldMasterMk cId="1241911007" sldId="2147483680"/>
              <pc:sldLayoutMk cId="1142812774" sldId="214748378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662158133" sldId="2147483788"/>
          </pc:sldLayoutMkLst>
          <pc:spChg chg="mod">
            <ac:chgData name="Hamlet Markarian" userId="4926d2b407f31d77" providerId="LiveId" clId="{1C057F98-2CC4-49E3-A2E2-A804BE88845B}" dt="2021-05-06T09:32:25.047" v="3985"/>
            <ac:spMkLst>
              <pc:docMk/>
              <pc:sldMasterMk cId="1241911007" sldId="2147483680"/>
              <pc:sldLayoutMk cId="2662158133" sldId="214748378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399578607" sldId="2147483792"/>
          </pc:sldLayoutMkLst>
          <pc:spChg chg="mod">
            <ac:chgData name="Hamlet Markarian" userId="4926d2b407f31d77" providerId="LiveId" clId="{1C057F98-2CC4-49E3-A2E2-A804BE88845B}" dt="2021-05-06T09:32:25.047" v="3985"/>
            <ac:spMkLst>
              <pc:docMk/>
              <pc:sldMasterMk cId="1241911007" sldId="2147483680"/>
              <pc:sldLayoutMk cId="1399578607" sldId="214748379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4134198086" sldId="2147483793"/>
          </pc:sldLayoutMkLst>
          <pc:spChg chg="mod">
            <ac:chgData name="Hamlet Markarian" userId="4926d2b407f31d77" providerId="LiveId" clId="{1C057F98-2CC4-49E3-A2E2-A804BE88845B}" dt="2021-05-06T09:32:25.047" v="3985"/>
            <ac:spMkLst>
              <pc:docMk/>
              <pc:sldMasterMk cId="1241911007" sldId="2147483680"/>
              <pc:sldLayoutMk cId="4134198086" sldId="214748379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303265873" sldId="2147483794"/>
          </pc:sldLayoutMkLst>
          <pc:spChg chg="mod">
            <ac:chgData name="Hamlet Markarian" userId="4926d2b407f31d77" providerId="LiveId" clId="{1C057F98-2CC4-49E3-A2E2-A804BE88845B}" dt="2021-05-06T09:32:25.047" v="3985"/>
            <ac:spMkLst>
              <pc:docMk/>
              <pc:sldMasterMk cId="1241911007" sldId="2147483680"/>
              <pc:sldLayoutMk cId="3303265873" sldId="214748379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643299259" sldId="2147483795"/>
          </pc:sldLayoutMkLst>
          <pc:spChg chg="mod">
            <ac:chgData name="Hamlet Markarian" userId="4926d2b407f31d77" providerId="LiveId" clId="{1C057F98-2CC4-49E3-A2E2-A804BE88845B}" dt="2021-05-06T09:32:25.047" v="3985"/>
            <ac:spMkLst>
              <pc:docMk/>
              <pc:sldMasterMk cId="1241911007" sldId="2147483680"/>
              <pc:sldLayoutMk cId="2643299259" sldId="214748379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8"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178253086" sldId="2147483796"/>
          </pc:sldLayoutMkLst>
          <pc:spChg chg="mod">
            <ac:chgData name="Hamlet Markarian" userId="4926d2b407f31d77" providerId="LiveId" clId="{1C057F98-2CC4-49E3-A2E2-A804BE88845B}" dt="2021-05-06T09:32:25.047" v="3985"/>
            <ac:spMkLst>
              <pc:docMk/>
              <pc:sldMasterMk cId="1241911007" sldId="2147483680"/>
              <pc:sldLayoutMk cId="3178253086" sldId="214748379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994391078" sldId="2147483797"/>
          </pc:sldLayoutMkLst>
          <pc:spChg chg="mod">
            <ac:chgData name="Hamlet Markarian" userId="4926d2b407f31d77" providerId="LiveId" clId="{1C057F98-2CC4-49E3-A2E2-A804BE88845B}" dt="2021-05-06T09:32:25.047" v="3985"/>
            <ac:spMkLst>
              <pc:docMk/>
              <pc:sldMasterMk cId="1241911007" sldId="2147483680"/>
              <pc:sldLayoutMk cId="2994391078" sldId="214748379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28077496" sldId="2147483798"/>
          </pc:sldLayoutMkLst>
          <pc:spChg chg="mod">
            <ac:chgData name="Hamlet Markarian" userId="4926d2b407f31d77" providerId="LiveId" clId="{1C057F98-2CC4-49E3-A2E2-A804BE88845B}" dt="2021-05-06T09:32:25.047" v="3985"/>
            <ac:spMkLst>
              <pc:docMk/>
              <pc:sldMasterMk cId="1241911007" sldId="2147483680"/>
              <pc:sldLayoutMk cId="628077496" sldId="214748379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937608294" sldId="2147483841"/>
          </pc:sldLayoutMkLst>
          <pc:spChg chg="mod">
            <ac:chgData name="Hamlet Markarian" userId="4926d2b407f31d77" providerId="LiveId" clId="{1C057F98-2CC4-49E3-A2E2-A804BE88845B}" dt="2021-05-06T09:32:25.047" v="3985"/>
            <ac:spMkLst>
              <pc:docMk/>
              <pc:sldMasterMk cId="1241911007" sldId="2147483680"/>
              <pc:sldLayoutMk cId="937608294" sldId="214748384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96263565" sldId="2147483842"/>
          </pc:sldLayoutMkLst>
          <pc:spChg chg="mod">
            <ac:chgData name="Hamlet Markarian" userId="4926d2b407f31d77" providerId="LiveId" clId="{1C057F98-2CC4-49E3-A2E2-A804BE88845B}" dt="2021-05-06T09:32:25.047" v="3985"/>
            <ac:spMkLst>
              <pc:docMk/>
              <pc:sldMasterMk cId="1241911007" sldId="2147483680"/>
              <pc:sldLayoutMk cId="696263565" sldId="214748384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3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445525473" sldId="2147483843"/>
          </pc:sldLayoutMkLst>
          <pc:spChg chg="mod">
            <ac:chgData name="Hamlet Markarian" userId="4926d2b407f31d77" providerId="LiveId" clId="{1C057F98-2CC4-49E3-A2E2-A804BE88845B}" dt="2021-05-06T09:32:25.047" v="3985"/>
            <ac:spMkLst>
              <pc:docMk/>
              <pc:sldMasterMk cId="1241911007" sldId="2147483680"/>
              <pc:sldLayoutMk cId="3445525473" sldId="214748384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30" creationId="{00000000-0000-0000-0000-000000000000}"/>
            </ac:spMkLst>
          </pc:spChg>
        </pc:sldLayoutChg>
        <pc:sldLayoutChg chg="delSp add mod replId modTransition">
          <pc:chgData name="Hamlet Markarian" userId="4926d2b407f31d77" providerId="LiveId" clId="{1C057F98-2CC4-49E3-A2E2-A804BE88845B}" dt="2021-05-06T10:07:25.342" v="3999" actId="478"/>
          <pc:sldLayoutMkLst>
            <pc:docMk/>
            <pc:sldMasterMk cId="1241911007" sldId="2147483680"/>
            <pc:sldLayoutMk cId="1429090345" sldId="2147483909"/>
          </pc:sldLayoutMkLst>
          <pc:spChg chg="del">
            <ac:chgData name="Hamlet Markarian" userId="4926d2b407f31d77" providerId="LiveId" clId="{1C057F98-2CC4-49E3-A2E2-A804BE88845B}" dt="2021-05-06T10:07:25.342" v="3999" actId="478"/>
            <ac:spMkLst>
              <pc:docMk/>
              <pc:sldMasterMk cId="1241911007" sldId="2147483680"/>
              <pc:sldLayoutMk cId="1429090345" sldId="2147483909"/>
              <ac:spMk id="3" creationId="{BE0951C9-484F-4E9A-8471-00D15E074EEA}"/>
            </ac:spMkLst>
          </pc:spChg>
        </pc:sldLayoutChg>
      </pc:sldMasterChg>
      <pc:sldMasterChg chg="modSp modSldLayout">
        <pc:chgData name="Hamlet Markarian" userId="4926d2b407f31d77" providerId="LiveId" clId="{1C057F98-2CC4-49E3-A2E2-A804BE88845B}" dt="2021-05-06T09:32:25.047" v="3985"/>
        <pc:sldMasterMkLst>
          <pc:docMk/>
          <pc:sldMasterMk cId="2691594784" sldId="2147483897"/>
        </pc:sldMasterMkLst>
        <pc:spChg chg="mod">
          <ac:chgData name="Hamlet Markarian" userId="4926d2b407f31d77" providerId="LiveId" clId="{1C057F98-2CC4-49E3-A2E2-A804BE88845B}" dt="2021-05-06T09:32:25.047" v="3985"/>
          <ac:spMkLst>
            <pc:docMk/>
            <pc:sldMasterMk cId="2691594784" sldId="2147483897"/>
            <ac:spMk id="7" creationId="{5CAAD7B6-3335-4DA9-B213-2BB9410C5445}"/>
          </ac:spMkLst>
        </pc:spChg>
        <pc:spChg chg="mod">
          <ac:chgData name="Hamlet Markarian" userId="4926d2b407f31d77" providerId="LiveId" clId="{1C057F98-2CC4-49E3-A2E2-A804BE88845B}" dt="2021-05-06T09:32:25.047" v="3985"/>
          <ac:spMkLst>
            <pc:docMk/>
            <pc:sldMasterMk cId="2691594784" sldId="2147483897"/>
            <ac:spMk id="8" creationId="{12ACD30A-C3C8-4A3D-A3C1-82E334A22A77}"/>
          </ac:spMkLst>
        </pc:spChg>
        <pc:spChg chg="mod">
          <ac:chgData name="Hamlet Markarian" userId="4926d2b407f31d77" providerId="LiveId" clId="{1C057F98-2CC4-49E3-A2E2-A804BE88845B}" dt="2021-05-06T09:32:25.047" v="3985"/>
          <ac:spMkLst>
            <pc:docMk/>
            <pc:sldMasterMk cId="2691594784" sldId="2147483897"/>
            <ac:spMk id="9" creationId="{0B9608F9-AD2C-4B46-A8A2-61126E25747D}"/>
          </ac:spMkLst>
        </pc:spChg>
        <pc:sldLayoutChg chg="modSp">
          <pc:chgData name="Hamlet Markarian" userId="4926d2b407f31d77" providerId="LiveId" clId="{1C057F98-2CC4-49E3-A2E2-A804BE88845B}" dt="2021-05-06T09:32:25.047" v="3985"/>
          <pc:sldLayoutMkLst>
            <pc:docMk/>
            <pc:sldMasterMk cId="2691594784" sldId="2147483897"/>
            <pc:sldLayoutMk cId="1143594827" sldId="2147483898"/>
          </pc:sldLayoutMkLst>
          <pc:spChg chg="mod">
            <ac:chgData name="Hamlet Markarian" userId="4926d2b407f31d77" providerId="LiveId" clId="{1C057F98-2CC4-49E3-A2E2-A804BE88845B}" dt="2021-05-06T09:32:25.047" v="3985"/>
            <ac:spMkLst>
              <pc:docMk/>
              <pc:sldMasterMk cId="2691594784" sldId="2147483897"/>
              <pc:sldLayoutMk cId="1143594827" sldId="2147483898"/>
              <ac:spMk id="2" creationId="{1DF18550-DA75-40AD-838D-40238185EE45}"/>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3" creationId="{89CB9F5E-02E3-4EB3-97B0-4E0F261BA75F}"/>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4" creationId="{6488707E-AE73-4641-B9CE-9C76867F0854}"/>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5" creationId="{8946FBCE-69D8-4B3D-80D4-1B1B35A4DF70}"/>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6" creationId="{298F9E8F-D25E-4B3B-8496-DDA004930204}"/>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369951535" sldId="2147483899"/>
          </pc:sldLayoutMkLst>
          <pc:spChg chg="mod">
            <ac:chgData name="Hamlet Markarian" userId="4926d2b407f31d77" providerId="LiveId" clId="{1C057F98-2CC4-49E3-A2E2-A804BE88845B}" dt="2021-05-06T09:32:25.047" v="3985"/>
            <ac:spMkLst>
              <pc:docMk/>
              <pc:sldMasterMk cId="2691594784" sldId="2147483897"/>
              <pc:sldLayoutMk cId="3369951535" sldId="2147483899"/>
              <ac:spMk id="2" creationId="{50B88341-41DE-46F7-B2A3-F727F4C936EA}"/>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3" creationId="{0F3C52D5-DD68-4024-B8D1-B2E45792E0C6}"/>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4" creationId="{F4BB6C82-4CFD-463E-9569-81FDE1023A4C}"/>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5" creationId="{84D81793-E879-43A1-A3AB-9DFD563A59C6}"/>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6" creationId="{816C25D8-8E5D-4AB9-9BC7-F7279FF504B6}"/>
            </ac:spMkLst>
          </pc:spChg>
        </pc:sldLayoutChg>
        <pc:sldLayoutChg chg="modSp">
          <pc:chgData name="Hamlet Markarian" userId="4926d2b407f31d77" providerId="LiveId" clId="{1C057F98-2CC4-49E3-A2E2-A804BE88845B}" dt="2021-05-06T09:32:25.047" v="3985"/>
          <pc:sldLayoutMkLst>
            <pc:docMk/>
            <pc:sldMasterMk cId="2691594784" sldId="2147483897"/>
            <pc:sldLayoutMk cId="4035024668" sldId="2147483900"/>
          </pc:sldLayoutMkLst>
          <pc:spChg chg="mod">
            <ac:chgData name="Hamlet Markarian" userId="4926d2b407f31d77" providerId="LiveId" clId="{1C057F98-2CC4-49E3-A2E2-A804BE88845B}" dt="2021-05-06T09:32:25.047" v="3985"/>
            <ac:spMkLst>
              <pc:docMk/>
              <pc:sldMasterMk cId="2691594784" sldId="2147483897"/>
              <pc:sldLayoutMk cId="4035024668" sldId="2147483900"/>
              <ac:spMk id="2" creationId="{DDE93D49-4D5E-49F6-B9A1-F2B237E6B3F6}"/>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3" creationId="{E174DB43-5EE4-493B-9F05-280B0EE17CCD}"/>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4" creationId="{19F13AC3-8A23-4D25-9F4E-316DAB972B68}"/>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5" creationId="{C595932B-EBD2-4187-887D-12323633C2CB}"/>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6" creationId="{75504640-42FF-4EDD-9620-D81EF9326050}"/>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552171316" sldId="2147483901"/>
          </pc:sldLayoutMkLst>
          <pc:spChg chg="mod">
            <ac:chgData name="Hamlet Markarian" userId="4926d2b407f31d77" providerId="LiveId" clId="{1C057F98-2CC4-49E3-A2E2-A804BE88845B}" dt="2021-05-06T09:32:25.047" v="3985"/>
            <ac:spMkLst>
              <pc:docMk/>
              <pc:sldMasterMk cId="2691594784" sldId="2147483897"/>
              <pc:sldLayoutMk cId="3552171316" sldId="2147483901"/>
              <ac:spMk id="2" creationId="{3C47BEE1-9015-416F-8551-50EAAB8FAE10}"/>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3" creationId="{C6729130-AD31-43A6-888B-D6BD1B4BFD63}"/>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4" creationId="{C5A1B38C-304E-455B-961C-4288DDBB7093}"/>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5" creationId="{CA3182F9-CA48-471C-BBD2-0D9B82611B79}"/>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6" creationId="{B92C29EE-C475-46A2-B9F7-D29E73E8A73B}"/>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7" creationId="{4F803EDA-CCFC-4AFD-A8B1-3FB15F732193}"/>
            </ac:spMkLst>
          </pc:spChg>
        </pc:sldLayoutChg>
        <pc:sldLayoutChg chg="modSp">
          <pc:chgData name="Hamlet Markarian" userId="4926d2b407f31d77" providerId="LiveId" clId="{1C057F98-2CC4-49E3-A2E2-A804BE88845B}" dt="2021-05-06T09:32:25.047" v="3985"/>
          <pc:sldLayoutMkLst>
            <pc:docMk/>
            <pc:sldMasterMk cId="2691594784" sldId="2147483897"/>
            <pc:sldLayoutMk cId="2845297692" sldId="2147483902"/>
          </pc:sldLayoutMkLst>
          <pc:spChg chg="mod">
            <ac:chgData name="Hamlet Markarian" userId="4926d2b407f31d77" providerId="LiveId" clId="{1C057F98-2CC4-49E3-A2E2-A804BE88845B}" dt="2021-05-06T09:32:25.047" v="3985"/>
            <ac:spMkLst>
              <pc:docMk/>
              <pc:sldMasterMk cId="2691594784" sldId="2147483897"/>
              <pc:sldLayoutMk cId="2845297692" sldId="2147483902"/>
              <ac:spMk id="2" creationId="{7D539A52-8089-483B-849E-BB8EC60B0B7A}"/>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3" creationId="{F7C671CA-780E-4653-8BE2-4DA884743348}"/>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4" creationId="{58418BE3-327F-4A92-BEF4-4B8F43D1353F}"/>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5" creationId="{E06C933A-6AEA-40A9-9DE2-D58D3E0730EC}"/>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6" creationId="{FFB2DA71-C459-4CF7-8F01-C3ECB9E079B1}"/>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7" creationId="{F49826DA-93E4-4D7F-B570-566DB44B8ACD}"/>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8" creationId="{52BBBDF1-87AB-47D4-BAE1-FAC681FFCEA5}"/>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9" creationId="{40A37D19-D7F7-45D7-A78B-D29BD040F494}"/>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689138091" sldId="2147483903"/>
          </pc:sldLayoutMkLst>
          <pc:spChg chg="mod">
            <ac:chgData name="Hamlet Markarian" userId="4926d2b407f31d77" providerId="LiveId" clId="{1C057F98-2CC4-49E3-A2E2-A804BE88845B}" dt="2021-05-06T09:32:25.047" v="3985"/>
            <ac:spMkLst>
              <pc:docMk/>
              <pc:sldMasterMk cId="2691594784" sldId="2147483897"/>
              <pc:sldLayoutMk cId="3689138091" sldId="2147483903"/>
              <ac:spMk id="2" creationId="{206159C8-53FB-4337-9ACA-1A797A9A5A58}"/>
            </ac:spMkLst>
          </pc:spChg>
          <pc:spChg chg="mod">
            <ac:chgData name="Hamlet Markarian" userId="4926d2b407f31d77" providerId="LiveId" clId="{1C057F98-2CC4-49E3-A2E2-A804BE88845B}" dt="2021-05-06T09:32:25.047" v="3985"/>
            <ac:spMkLst>
              <pc:docMk/>
              <pc:sldMasterMk cId="2691594784" sldId="2147483897"/>
              <pc:sldLayoutMk cId="3689138091" sldId="2147483903"/>
              <ac:spMk id="3" creationId="{85DAD014-94E3-414D-97C7-637FF0241012}"/>
            </ac:spMkLst>
          </pc:spChg>
          <pc:spChg chg="mod">
            <ac:chgData name="Hamlet Markarian" userId="4926d2b407f31d77" providerId="LiveId" clId="{1C057F98-2CC4-49E3-A2E2-A804BE88845B}" dt="2021-05-06T09:32:25.047" v="3985"/>
            <ac:spMkLst>
              <pc:docMk/>
              <pc:sldMasterMk cId="2691594784" sldId="2147483897"/>
              <pc:sldLayoutMk cId="3689138091" sldId="2147483903"/>
              <ac:spMk id="4" creationId="{1EEE34FB-081D-42F5-9362-2088DD4A196A}"/>
            </ac:spMkLst>
          </pc:spChg>
          <pc:spChg chg="mod">
            <ac:chgData name="Hamlet Markarian" userId="4926d2b407f31d77" providerId="LiveId" clId="{1C057F98-2CC4-49E3-A2E2-A804BE88845B}" dt="2021-05-06T09:32:25.047" v="3985"/>
            <ac:spMkLst>
              <pc:docMk/>
              <pc:sldMasterMk cId="2691594784" sldId="2147483897"/>
              <pc:sldLayoutMk cId="3689138091" sldId="2147483903"/>
              <ac:spMk id="5" creationId="{E6B10B77-1486-40E2-8920-B83F8E8D3B8E}"/>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886297844" sldId="2147483904"/>
          </pc:sldLayoutMkLst>
          <pc:spChg chg="mod">
            <ac:chgData name="Hamlet Markarian" userId="4926d2b407f31d77" providerId="LiveId" clId="{1C057F98-2CC4-49E3-A2E2-A804BE88845B}" dt="2021-05-06T09:32:25.047" v="3985"/>
            <ac:spMkLst>
              <pc:docMk/>
              <pc:sldMasterMk cId="2691594784" sldId="2147483897"/>
              <pc:sldLayoutMk cId="3886297844" sldId="2147483904"/>
              <ac:spMk id="2" creationId="{A1C304B6-1191-486B-B62A-66A798B193E0}"/>
            </ac:spMkLst>
          </pc:spChg>
          <pc:spChg chg="mod">
            <ac:chgData name="Hamlet Markarian" userId="4926d2b407f31d77" providerId="LiveId" clId="{1C057F98-2CC4-49E3-A2E2-A804BE88845B}" dt="2021-05-06T09:32:25.047" v="3985"/>
            <ac:spMkLst>
              <pc:docMk/>
              <pc:sldMasterMk cId="2691594784" sldId="2147483897"/>
              <pc:sldLayoutMk cId="3886297844" sldId="2147483904"/>
              <ac:spMk id="3" creationId="{FD1773C8-F71C-47BF-BE44-32CD3309E485}"/>
            </ac:spMkLst>
          </pc:spChg>
          <pc:spChg chg="mod">
            <ac:chgData name="Hamlet Markarian" userId="4926d2b407f31d77" providerId="LiveId" clId="{1C057F98-2CC4-49E3-A2E2-A804BE88845B}" dt="2021-05-06T09:32:25.047" v="3985"/>
            <ac:spMkLst>
              <pc:docMk/>
              <pc:sldMasterMk cId="2691594784" sldId="2147483897"/>
              <pc:sldLayoutMk cId="3886297844" sldId="2147483904"/>
              <ac:spMk id="4" creationId="{9218BA3A-8E56-453A-90BC-AC939B2D1319}"/>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218878787" sldId="2147483905"/>
          </pc:sldLayoutMkLst>
          <pc:spChg chg="mod">
            <ac:chgData name="Hamlet Markarian" userId="4926d2b407f31d77" providerId="LiveId" clId="{1C057F98-2CC4-49E3-A2E2-A804BE88845B}" dt="2021-05-06T09:32:25.047" v="3985"/>
            <ac:spMkLst>
              <pc:docMk/>
              <pc:sldMasterMk cId="2691594784" sldId="2147483897"/>
              <pc:sldLayoutMk cId="3218878787" sldId="2147483905"/>
              <ac:spMk id="2" creationId="{2C78F41C-597D-4A67-B3C8-A87508A74A5C}"/>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3" creationId="{83D3D920-C976-4BB0-8EF7-5ED1AD0D7483}"/>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4" creationId="{B3EA4A8D-D24E-4B18-B6F6-001DF6691D35}"/>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5" creationId="{B3AFD7C3-3010-4180-B277-3F29933E1CBD}"/>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6" creationId="{2BCED994-5AF3-469D-BD86-A8DE957F0CFD}"/>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7" creationId="{75E2FD4C-53A7-41A7-B258-813652B463F1}"/>
            </ac:spMkLst>
          </pc:spChg>
        </pc:sldLayoutChg>
        <pc:sldLayoutChg chg="modSp">
          <pc:chgData name="Hamlet Markarian" userId="4926d2b407f31d77" providerId="LiveId" clId="{1C057F98-2CC4-49E3-A2E2-A804BE88845B}" dt="2021-05-06T09:32:25.047" v="3985"/>
          <pc:sldLayoutMkLst>
            <pc:docMk/>
            <pc:sldMasterMk cId="2691594784" sldId="2147483897"/>
            <pc:sldLayoutMk cId="2010363102" sldId="2147483906"/>
          </pc:sldLayoutMkLst>
          <pc:spChg chg="mod">
            <ac:chgData name="Hamlet Markarian" userId="4926d2b407f31d77" providerId="LiveId" clId="{1C057F98-2CC4-49E3-A2E2-A804BE88845B}" dt="2021-05-06T09:32:25.047" v="3985"/>
            <ac:spMkLst>
              <pc:docMk/>
              <pc:sldMasterMk cId="2691594784" sldId="2147483897"/>
              <pc:sldLayoutMk cId="2010363102" sldId="2147483906"/>
              <ac:spMk id="2" creationId="{050EA40A-4EF7-4746-BDDD-B10D9A3B81E2}"/>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3" creationId="{A597341B-E8A7-4254-91ED-C5342B017D69}"/>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4" creationId="{2BFC824C-8913-4E9F-BAA2-15C360DCEE72}"/>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5" creationId="{5C978684-A31C-4D08-AED0-D586A3076B26}"/>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6" creationId="{3520E5F0-30F0-498F-B4AA-3E21F6B212F8}"/>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7" creationId="{5E88310F-1278-4ADC-800A-7609F5F91A50}"/>
            </ac:spMkLst>
          </pc:spChg>
        </pc:sldLayoutChg>
        <pc:sldLayoutChg chg="modSp">
          <pc:chgData name="Hamlet Markarian" userId="4926d2b407f31d77" providerId="LiveId" clId="{1C057F98-2CC4-49E3-A2E2-A804BE88845B}" dt="2021-05-06T09:32:25.047" v="3985"/>
          <pc:sldLayoutMkLst>
            <pc:docMk/>
            <pc:sldMasterMk cId="2691594784" sldId="2147483897"/>
            <pc:sldLayoutMk cId="799619180" sldId="2147483907"/>
          </pc:sldLayoutMkLst>
          <pc:spChg chg="mod">
            <ac:chgData name="Hamlet Markarian" userId="4926d2b407f31d77" providerId="LiveId" clId="{1C057F98-2CC4-49E3-A2E2-A804BE88845B}" dt="2021-05-06T09:32:25.047" v="3985"/>
            <ac:spMkLst>
              <pc:docMk/>
              <pc:sldMasterMk cId="2691594784" sldId="2147483897"/>
              <pc:sldLayoutMk cId="799619180" sldId="2147483907"/>
              <ac:spMk id="2" creationId="{E98772FB-4FD3-4770-8CB8-57526CCFF811}"/>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3" creationId="{DC2E9DDE-DE45-4811-B62F-85CBC9C4EA56}"/>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4" creationId="{9AA5EE89-5063-4A8A-9FE2-465658B5573E}"/>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5" creationId="{F3F4B979-3D45-4E35-A5BA-1C68565D3595}"/>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6" creationId="{C39E3A14-4470-4CFA-ABE1-E6B374F1B244}"/>
            </ac:spMkLst>
          </pc:spChg>
        </pc:sldLayoutChg>
        <pc:sldLayoutChg chg="modSp">
          <pc:chgData name="Hamlet Markarian" userId="4926d2b407f31d77" providerId="LiveId" clId="{1C057F98-2CC4-49E3-A2E2-A804BE88845B}" dt="2021-05-06T09:32:25.047" v="3985"/>
          <pc:sldLayoutMkLst>
            <pc:docMk/>
            <pc:sldMasterMk cId="2691594784" sldId="2147483897"/>
            <pc:sldLayoutMk cId="2788060528" sldId="2147483908"/>
          </pc:sldLayoutMkLst>
          <pc:spChg chg="mod">
            <ac:chgData name="Hamlet Markarian" userId="4926d2b407f31d77" providerId="LiveId" clId="{1C057F98-2CC4-49E3-A2E2-A804BE88845B}" dt="2021-05-06T09:32:25.047" v="3985"/>
            <ac:spMkLst>
              <pc:docMk/>
              <pc:sldMasterMk cId="2691594784" sldId="2147483897"/>
              <pc:sldLayoutMk cId="2788060528" sldId="2147483908"/>
              <ac:spMk id="2" creationId="{3555E9BE-16AA-4F4B-99B8-C92BFF8E4EF5}"/>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3" creationId="{7B247810-2869-4648-8746-7D9F9AC7DDD8}"/>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4" creationId="{91713DA9-0BE5-4A11-984B-FD89A3DBB4A4}"/>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5" creationId="{C4343CE4-4FFC-4CF7-9FFF-6357F5C2FECC}"/>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6" creationId="{C79D47CF-1FE1-4966-9F56-974B92AAD628}"/>
            </ac:spMkLst>
          </pc:spChg>
        </pc:sldLayoutChg>
      </pc:sldMasterChg>
    </pc:docChg>
  </pc:docChgLst>
  <pc:docChgLst>
    <pc:chgData userId="4926d2b407f31d77" providerId="LiveId" clId="{BAA73CDB-95AB-4715-8D89-C0F9A1DA77ED}"/>
    <pc:docChg chg="undo custSel addSld delSld modSld sldOrd">
      <pc:chgData name="" userId="4926d2b407f31d77" providerId="LiveId" clId="{BAA73CDB-95AB-4715-8D89-C0F9A1DA77ED}" dt="2021-03-17T14:47:54.333" v="1583" actId="207"/>
      <pc:docMkLst>
        <pc:docMk/>
      </pc:docMkLst>
      <pc:sldChg chg="addSp delSp modSp">
        <pc:chgData name="" userId="4926d2b407f31d77" providerId="LiveId" clId="{BAA73CDB-95AB-4715-8D89-C0F9A1DA77ED}" dt="2021-03-17T12:45:59.790" v="212" actId="1076"/>
        <pc:sldMkLst>
          <pc:docMk/>
          <pc:sldMk cId="1488022321" sldId="1336"/>
        </pc:sldMkLst>
        <pc:spChg chg="mod">
          <ac:chgData name="" userId="4926d2b407f31d77" providerId="LiveId" clId="{BAA73CDB-95AB-4715-8D89-C0F9A1DA77ED}" dt="2021-03-17T12:45:40.934" v="208" actId="1076"/>
          <ac:spMkLst>
            <pc:docMk/>
            <pc:sldMk cId="1488022321" sldId="1336"/>
            <ac:spMk id="3" creationId="{00000000-0000-0000-0000-000000000000}"/>
          </ac:spMkLst>
        </pc:spChg>
        <pc:spChg chg="ord">
          <ac:chgData name="" userId="4926d2b407f31d77" providerId="LiveId" clId="{BAA73CDB-95AB-4715-8D89-C0F9A1DA77ED}" dt="2021-03-17T12:09:41.216" v="53" actId="167"/>
          <ac:spMkLst>
            <pc:docMk/>
            <pc:sldMk cId="1488022321" sldId="1336"/>
            <ac:spMk id="5" creationId="{F06878CA-62C6-4BF4-988E-BE35A283D0E3}"/>
          </ac:spMkLst>
        </pc:spChg>
        <pc:spChg chg="ord">
          <ac:chgData name="" userId="4926d2b407f31d77" providerId="LiveId" clId="{BAA73CDB-95AB-4715-8D89-C0F9A1DA77ED}" dt="2021-03-17T12:17:07.587" v="175" actId="167"/>
          <ac:spMkLst>
            <pc:docMk/>
            <pc:sldMk cId="1488022321" sldId="1336"/>
            <ac:spMk id="8" creationId="{A3D43B73-2B0A-4CDF-8104-3D3F930D4D40}"/>
          </ac:spMkLst>
        </pc:spChg>
        <pc:spChg chg="mod">
          <ac:chgData name="" userId="4926d2b407f31d77" providerId="LiveId" clId="{BAA73CDB-95AB-4715-8D89-C0F9A1DA77ED}" dt="2021-03-17T12:45:16.585" v="204" actId="12789"/>
          <ac:spMkLst>
            <pc:docMk/>
            <pc:sldMk cId="1488022321" sldId="1336"/>
            <ac:spMk id="14" creationId="{8C0A38DE-7E13-4312-9AFA-866AA71C4C95}"/>
          </ac:spMkLst>
        </pc:spChg>
        <pc:spChg chg="mod">
          <ac:chgData name="" userId="4926d2b407f31d77" providerId="LiveId" clId="{BAA73CDB-95AB-4715-8D89-C0F9A1DA77ED}" dt="2021-03-17T12:03:19.435" v="32" actId="207"/>
          <ac:spMkLst>
            <pc:docMk/>
            <pc:sldMk cId="1488022321" sldId="1336"/>
            <ac:spMk id="18" creationId="{4FFD13E8-1771-4148-96C8-2933CCDC0D9C}"/>
          </ac:spMkLst>
        </pc:spChg>
        <pc:spChg chg="mod">
          <ac:chgData name="" userId="4926d2b407f31d77" providerId="LiveId" clId="{BAA73CDB-95AB-4715-8D89-C0F9A1DA77ED}" dt="2021-03-17T12:15:09.421" v="140" actId="164"/>
          <ac:spMkLst>
            <pc:docMk/>
            <pc:sldMk cId="1488022321" sldId="1336"/>
            <ac:spMk id="121" creationId="{6395E92F-EC2D-4BC7-973F-969F38B7F3A3}"/>
          </ac:spMkLst>
        </pc:spChg>
        <pc:spChg chg="mod">
          <ac:chgData name="" userId="4926d2b407f31d77" providerId="LiveId" clId="{BAA73CDB-95AB-4715-8D89-C0F9A1DA77ED}" dt="2021-03-17T12:15:25.373" v="144" actId="1076"/>
          <ac:spMkLst>
            <pc:docMk/>
            <pc:sldMk cId="1488022321" sldId="1336"/>
            <ac:spMk id="124" creationId="{609691EF-F5A7-4384-B1FB-9BE34188AC48}"/>
          </ac:spMkLst>
        </pc:spChg>
        <pc:spChg chg="mod">
          <ac:chgData name="" userId="4926d2b407f31d77" providerId="LiveId" clId="{BAA73CDB-95AB-4715-8D89-C0F9A1DA77ED}" dt="2021-03-17T12:03:21.163" v="33" actId="207"/>
          <ac:spMkLst>
            <pc:docMk/>
            <pc:sldMk cId="1488022321" sldId="1336"/>
            <ac:spMk id="127" creationId="{094E3DE1-C178-4788-82F9-A92879984E4B}"/>
          </ac:spMkLst>
        </pc:spChg>
        <pc:spChg chg="mod">
          <ac:chgData name="" userId="4926d2b407f31d77" providerId="LiveId" clId="{BAA73CDB-95AB-4715-8D89-C0F9A1DA77ED}" dt="2021-03-17T12:03:23.122" v="34" actId="207"/>
          <ac:spMkLst>
            <pc:docMk/>
            <pc:sldMk cId="1488022321" sldId="1336"/>
            <ac:spMk id="128" creationId="{7EDD9039-E04C-40C2-BF13-2D1D9AFE6EC9}"/>
          </ac:spMkLst>
        </pc:spChg>
        <pc:spChg chg="add mod ord">
          <ac:chgData name="" userId="4926d2b407f31d77" providerId="LiveId" clId="{BAA73CDB-95AB-4715-8D89-C0F9A1DA77ED}" dt="2021-03-17T12:17:07.587" v="175" actId="167"/>
          <ac:spMkLst>
            <pc:docMk/>
            <pc:sldMk cId="1488022321" sldId="1336"/>
            <ac:spMk id="135" creationId="{5625491D-B444-4629-BFFD-94EC42D01B54}"/>
          </ac:spMkLst>
        </pc:spChg>
        <pc:grpChg chg="add del mod">
          <ac:chgData name="" userId="4926d2b407f31d77" providerId="LiveId" clId="{BAA73CDB-95AB-4715-8D89-C0F9A1DA77ED}" dt="2021-03-17T12:14:22.629" v="129" actId="165"/>
          <ac:grpSpMkLst>
            <pc:docMk/>
            <pc:sldMk cId="1488022321" sldId="1336"/>
            <ac:grpSpMk id="10" creationId="{13CE05EE-DAA9-4242-953C-72BD7B654957}"/>
          </ac:grpSpMkLst>
        </pc:grpChg>
        <pc:grpChg chg="add mod ord">
          <ac:chgData name="" userId="4926d2b407f31d77" providerId="LiveId" clId="{BAA73CDB-95AB-4715-8D89-C0F9A1DA77ED}" dt="2021-03-17T12:45:59.790" v="212" actId="1076"/>
          <ac:grpSpMkLst>
            <pc:docMk/>
            <pc:sldMk cId="1488022321" sldId="1336"/>
            <ac:grpSpMk id="11" creationId="{362E6DB1-A185-424E-8D03-706851647752}"/>
          </ac:grpSpMkLst>
        </pc:grpChg>
        <pc:grpChg chg="del">
          <ac:chgData name="" userId="4926d2b407f31d77" providerId="LiveId" clId="{BAA73CDB-95AB-4715-8D89-C0F9A1DA77ED}" dt="2021-03-17T12:09:22.253" v="48" actId="478"/>
          <ac:grpSpMkLst>
            <pc:docMk/>
            <pc:sldMk cId="1488022321" sldId="1336"/>
            <ac:grpSpMk id="120" creationId="{226E2510-F494-43B9-8A0D-76981D8A08DE}"/>
          </ac:grpSpMkLst>
        </pc:grpChg>
        <pc:grpChg chg="add mod">
          <ac:chgData name="" userId="4926d2b407f31d77" providerId="LiveId" clId="{BAA73CDB-95AB-4715-8D89-C0F9A1DA77ED}" dt="2021-03-17T12:45:22.582" v="205" actId="12789"/>
          <ac:grpSpMkLst>
            <pc:docMk/>
            <pc:sldMk cId="1488022321" sldId="1336"/>
            <ac:grpSpMk id="123" creationId="{090B6407-3B96-4AD1-9C04-4DAA3A60FAA3}"/>
          </ac:grpSpMkLst>
        </pc:grpChg>
        <pc:grpChg chg="add mod">
          <ac:chgData name="" userId="4926d2b407f31d77" providerId="LiveId" clId="{BAA73CDB-95AB-4715-8D89-C0F9A1DA77ED}" dt="2021-03-17T12:45:22.582" v="205" actId="12789"/>
          <ac:grpSpMkLst>
            <pc:docMk/>
            <pc:sldMk cId="1488022321" sldId="1336"/>
            <ac:grpSpMk id="130" creationId="{A979CC77-6090-4465-BA7C-162282BDDC4D}"/>
          </ac:grpSpMkLst>
        </pc:grpChg>
        <pc:picChg chg="add del mod ord">
          <ac:chgData name="" userId="4926d2b407f31d77" providerId="LiveId" clId="{BAA73CDB-95AB-4715-8D89-C0F9A1DA77ED}" dt="2021-03-17T12:10:11.989" v="57" actId="478"/>
          <ac:picMkLst>
            <pc:docMk/>
            <pc:sldMk cId="1488022321" sldId="1336"/>
            <ac:picMk id="2" creationId="{6BD22432-BABF-4EC9-A95F-E307F04CB5C7}"/>
          </ac:picMkLst>
        </pc:picChg>
        <pc:picChg chg="add del mod">
          <ac:chgData name="" userId="4926d2b407f31d77" providerId="LiveId" clId="{BAA73CDB-95AB-4715-8D89-C0F9A1DA77ED}" dt="2021-03-17T12:11:32.613" v="60" actId="478"/>
          <ac:picMkLst>
            <pc:docMk/>
            <pc:sldMk cId="1488022321" sldId="1336"/>
            <ac:picMk id="4" creationId="{CBF87E84-6EB8-4D1F-A222-101A437636F3}"/>
          </ac:picMkLst>
        </pc:picChg>
        <pc:picChg chg="add del">
          <ac:chgData name="" userId="4926d2b407f31d77" providerId="LiveId" clId="{BAA73CDB-95AB-4715-8D89-C0F9A1DA77ED}" dt="2021-03-17T12:11:49.372" v="62"/>
          <ac:picMkLst>
            <pc:docMk/>
            <pc:sldMk cId="1488022321" sldId="1336"/>
            <ac:picMk id="6" creationId="{102A6EB6-E387-45B4-A71C-A07EACA91C69}"/>
          </ac:picMkLst>
        </pc:picChg>
        <pc:picChg chg="add mod topLvl">
          <ac:chgData name="" userId="4926d2b407f31d77" providerId="LiveId" clId="{BAA73CDB-95AB-4715-8D89-C0F9A1DA77ED}" dt="2021-03-17T12:15:09.421" v="140" actId="164"/>
          <ac:picMkLst>
            <pc:docMk/>
            <pc:sldMk cId="1488022321" sldId="1336"/>
            <ac:picMk id="9" creationId="{48217151-7017-4395-B96D-40286672B3F6}"/>
          </ac:picMkLst>
        </pc:picChg>
        <pc:picChg chg="add mod topLvl">
          <ac:chgData name="" userId="4926d2b407f31d77" providerId="LiveId" clId="{BAA73CDB-95AB-4715-8D89-C0F9A1DA77ED}" dt="2021-03-17T12:15:09.421" v="140" actId="164"/>
          <ac:picMkLst>
            <pc:docMk/>
            <pc:sldMk cId="1488022321" sldId="1336"/>
            <ac:picMk id="83" creationId="{1DB25B40-6BD0-4C6A-9DB4-2A43FABF7B68}"/>
          </ac:picMkLst>
        </pc:picChg>
        <pc:picChg chg="add mod topLvl">
          <ac:chgData name="" userId="4926d2b407f31d77" providerId="LiveId" clId="{BAA73CDB-95AB-4715-8D89-C0F9A1DA77ED}" dt="2021-03-17T12:15:09.421" v="140" actId="164"/>
          <ac:picMkLst>
            <pc:docMk/>
            <pc:sldMk cId="1488022321" sldId="1336"/>
            <ac:picMk id="115" creationId="{B928053F-4B56-4BA2-B39C-852ABDFD5A70}"/>
          </ac:picMkLst>
        </pc:picChg>
        <pc:picChg chg="add del mod topLvl">
          <ac:chgData name="" userId="4926d2b407f31d77" providerId="LiveId" clId="{BAA73CDB-95AB-4715-8D89-C0F9A1DA77ED}" dt="2021-03-17T12:14:24.773" v="130" actId="478"/>
          <ac:picMkLst>
            <pc:docMk/>
            <pc:sldMk cId="1488022321" sldId="1336"/>
            <ac:picMk id="119" creationId="{45649A1A-ED25-462B-80B3-87DC90EA7478}"/>
          </ac:picMkLst>
        </pc:picChg>
        <pc:picChg chg="add mod">
          <ac:chgData name="" userId="4926d2b407f31d77" providerId="LiveId" clId="{BAA73CDB-95AB-4715-8D89-C0F9A1DA77ED}" dt="2021-03-17T12:12:14.812" v="71" actId="571"/>
          <ac:picMkLst>
            <pc:docMk/>
            <pc:sldMk cId="1488022321" sldId="1336"/>
            <ac:picMk id="122" creationId="{3F793F51-28AD-4495-B17B-D0E3B1525F4C}"/>
          </ac:picMkLst>
        </pc:picChg>
      </pc:sldChg>
      <pc:sldChg chg="addSp delSp modSp ord modTransition">
        <pc:chgData name="" userId="4926d2b407f31d77" providerId="LiveId" clId="{BAA73CDB-95AB-4715-8D89-C0F9A1DA77ED}" dt="2021-03-17T12:58:56.940" v="373"/>
        <pc:sldMkLst>
          <pc:docMk/>
          <pc:sldMk cId="160959922" sldId="1617"/>
        </pc:sldMkLst>
        <pc:spChg chg="del">
          <ac:chgData name="" userId="4926d2b407f31d77" providerId="LiveId" clId="{BAA73CDB-95AB-4715-8D89-C0F9A1DA77ED}" dt="2021-03-17T12:06:25.469" v="46" actId="478"/>
          <ac:spMkLst>
            <pc:docMk/>
            <pc:sldMk cId="160959922" sldId="1617"/>
            <ac:spMk id="2" creationId="{D2E8963D-53D2-4B88-B1CD-98A5FEA181D2}"/>
          </ac:spMkLst>
        </pc:spChg>
        <pc:spChg chg="del">
          <ac:chgData name="" userId="4926d2b407f31d77" providerId="LiveId" clId="{BAA73CDB-95AB-4715-8D89-C0F9A1DA77ED}" dt="2021-03-17T12:06:25.469" v="46" actId="478"/>
          <ac:spMkLst>
            <pc:docMk/>
            <pc:sldMk cId="160959922" sldId="1617"/>
            <ac:spMk id="3" creationId="{EAF4C548-B49C-4E1D-BD1D-2097BD45B23F}"/>
          </ac:spMkLst>
        </pc:spChg>
        <pc:spChg chg="del">
          <ac:chgData name="" userId="4926d2b407f31d77" providerId="LiveId" clId="{BAA73CDB-95AB-4715-8D89-C0F9A1DA77ED}" dt="2021-03-17T12:06:25.469" v="46" actId="478"/>
          <ac:spMkLst>
            <pc:docMk/>
            <pc:sldMk cId="160959922" sldId="1617"/>
            <ac:spMk id="7" creationId="{A6B29F08-E10D-447E-9399-A69FC7426B75}"/>
          </ac:spMkLst>
        </pc:spChg>
        <pc:spChg chg="del">
          <ac:chgData name="" userId="4926d2b407f31d77" providerId="LiveId" clId="{BAA73CDB-95AB-4715-8D89-C0F9A1DA77ED}" dt="2021-03-17T12:06:25.469" v="46" actId="478"/>
          <ac:spMkLst>
            <pc:docMk/>
            <pc:sldMk cId="160959922" sldId="1617"/>
            <ac:spMk id="10" creationId="{18310933-E194-4044-B0B2-738F51FF2D54}"/>
          </ac:spMkLst>
        </pc:spChg>
        <pc:spChg chg="mod">
          <ac:chgData name="" userId="4926d2b407f31d77" providerId="LiveId" clId="{BAA73CDB-95AB-4715-8D89-C0F9A1DA77ED}" dt="2021-03-17T12:48:15.752" v="251" actId="20577"/>
          <ac:spMkLst>
            <pc:docMk/>
            <pc:sldMk cId="160959922" sldId="1617"/>
            <ac:spMk id="16" creationId="{51A55428-D23F-4777-96FE-D91E0B26310D}"/>
          </ac:spMkLst>
        </pc:spChg>
        <pc:spChg chg="mod ord">
          <ac:chgData name="" userId="4926d2b407f31d77" providerId="LiveId" clId="{BAA73CDB-95AB-4715-8D89-C0F9A1DA77ED}" dt="2021-03-17T12:06:15.460" v="44" actId="164"/>
          <ac:spMkLst>
            <pc:docMk/>
            <pc:sldMk cId="160959922" sldId="1617"/>
            <ac:spMk id="112" creationId="{03B1BC6E-A890-4711-B2A1-66085A0E17EA}"/>
          </ac:spMkLst>
        </pc:spChg>
        <pc:spChg chg="mod">
          <ac:chgData name="" userId="4926d2b407f31d77" providerId="LiveId" clId="{BAA73CDB-95AB-4715-8D89-C0F9A1DA77ED}" dt="2021-03-17T12:05:36.677" v="37" actId="1076"/>
          <ac:spMkLst>
            <pc:docMk/>
            <pc:sldMk cId="160959922" sldId="1617"/>
            <ac:spMk id="113" creationId="{010FF9D8-FF96-447F-B10D-43FECA80BF6F}"/>
          </ac:spMkLst>
        </pc:spChg>
        <pc:spChg chg="del">
          <ac:chgData name="" userId="4926d2b407f31d77" providerId="LiveId" clId="{BAA73CDB-95AB-4715-8D89-C0F9A1DA77ED}" dt="2021-03-17T12:06:25.469" v="46" actId="478"/>
          <ac:spMkLst>
            <pc:docMk/>
            <pc:sldMk cId="160959922" sldId="1617"/>
            <ac:spMk id="114" creationId="{D9FA7CDD-1A84-414E-9C65-AA86B3F5969F}"/>
          </ac:spMkLst>
        </pc:spChg>
        <pc:spChg chg="mod topLvl">
          <ac:chgData name="" userId="4926d2b407f31d77" providerId="LiveId" clId="{BAA73CDB-95AB-4715-8D89-C0F9A1DA77ED}" dt="2021-03-17T12:06:15.460" v="44" actId="164"/>
          <ac:spMkLst>
            <pc:docMk/>
            <pc:sldMk cId="160959922" sldId="1617"/>
            <ac:spMk id="115" creationId="{3D886174-E97E-4529-AC4F-4781AD4EF6C2}"/>
          </ac:spMkLst>
        </pc:spChg>
        <pc:spChg chg="mod topLvl">
          <ac:chgData name="" userId="4926d2b407f31d77" providerId="LiveId" clId="{BAA73CDB-95AB-4715-8D89-C0F9A1DA77ED}" dt="2021-03-17T12:06:15.460" v="44" actId="164"/>
          <ac:spMkLst>
            <pc:docMk/>
            <pc:sldMk cId="160959922" sldId="1617"/>
            <ac:spMk id="116" creationId="{F7B06C0C-05F7-4FE6-8C2F-472965E996E6}"/>
          </ac:spMkLst>
        </pc:spChg>
        <pc:spChg chg="mod topLvl">
          <ac:chgData name="" userId="4926d2b407f31d77" providerId="LiveId" clId="{BAA73CDB-95AB-4715-8D89-C0F9A1DA77ED}" dt="2021-03-17T12:06:15.460" v="44" actId="164"/>
          <ac:spMkLst>
            <pc:docMk/>
            <pc:sldMk cId="160959922" sldId="1617"/>
            <ac:spMk id="117" creationId="{E7D02144-3E90-403E-AF13-544EABF0225C}"/>
          </ac:spMkLst>
        </pc:spChg>
        <pc:spChg chg="mod topLvl">
          <ac:chgData name="" userId="4926d2b407f31d77" providerId="LiveId" clId="{BAA73CDB-95AB-4715-8D89-C0F9A1DA77ED}" dt="2021-03-17T12:06:15.460" v="44" actId="164"/>
          <ac:spMkLst>
            <pc:docMk/>
            <pc:sldMk cId="160959922" sldId="1617"/>
            <ac:spMk id="118" creationId="{53560AE9-0AF8-43B5-A552-EF6C1E4492EF}"/>
          </ac:spMkLst>
        </pc:spChg>
        <pc:spChg chg="mod topLvl">
          <ac:chgData name="" userId="4926d2b407f31d77" providerId="LiveId" clId="{BAA73CDB-95AB-4715-8D89-C0F9A1DA77ED}" dt="2021-03-17T12:06:15.460" v="44" actId="164"/>
          <ac:spMkLst>
            <pc:docMk/>
            <pc:sldMk cId="160959922" sldId="1617"/>
            <ac:spMk id="119" creationId="{C50F31D3-9AF0-478F-9E2B-E3233441009E}"/>
          </ac:spMkLst>
        </pc:spChg>
        <pc:spChg chg="mod topLvl">
          <ac:chgData name="" userId="4926d2b407f31d77" providerId="LiveId" clId="{BAA73CDB-95AB-4715-8D89-C0F9A1DA77ED}" dt="2021-03-17T12:06:15.460" v="44" actId="164"/>
          <ac:spMkLst>
            <pc:docMk/>
            <pc:sldMk cId="160959922" sldId="1617"/>
            <ac:spMk id="120" creationId="{97DC92D5-CBBA-484A-9448-D975AAFF1994}"/>
          </ac:spMkLst>
        </pc:spChg>
        <pc:spChg chg="del">
          <ac:chgData name="" userId="4926d2b407f31d77" providerId="LiveId" clId="{BAA73CDB-95AB-4715-8D89-C0F9A1DA77ED}" dt="2021-03-17T12:06:25.469" v="46" actId="478"/>
          <ac:spMkLst>
            <pc:docMk/>
            <pc:sldMk cId="160959922" sldId="1617"/>
            <ac:spMk id="121" creationId="{E0AF501B-C782-47D2-A4EA-E1210C1672D7}"/>
          </ac:spMkLst>
        </pc:spChg>
        <pc:spChg chg="del">
          <ac:chgData name="" userId="4926d2b407f31d77" providerId="LiveId" clId="{BAA73CDB-95AB-4715-8D89-C0F9A1DA77ED}" dt="2021-03-17T12:06:25.469" v="46" actId="478"/>
          <ac:spMkLst>
            <pc:docMk/>
            <pc:sldMk cId="160959922" sldId="1617"/>
            <ac:spMk id="122" creationId="{57212F51-80E6-4847-8553-8D8543200226}"/>
          </ac:spMkLst>
        </pc:spChg>
        <pc:spChg chg="del">
          <ac:chgData name="" userId="4926d2b407f31d77" providerId="LiveId" clId="{BAA73CDB-95AB-4715-8D89-C0F9A1DA77ED}" dt="2021-03-17T12:06:25.469" v="46" actId="478"/>
          <ac:spMkLst>
            <pc:docMk/>
            <pc:sldMk cId="160959922" sldId="1617"/>
            <ac:spMk id="123" creationId="{89640D30-2E66-4542-8D89-7AE60649EC7F}"/>
          </ac:spMkLst>
        </pc:spChg>
        <pc:spChg chg="del">
          <ac:chgData name="" userId="4926d2b407f31d77" providerId="LiveId" clId="{BAA73CDB-95AB-4715-8D89-C0F9A1DA77ED}" dt="2021-03-17T12:06:25.469" v="46" actId="478"/>
          <ac:spMkLst>
            <pc:docMk/>
            <pc:sldMk cId="160959922" sldId="1617"/>
            <ac:spMk id="124" creationId="{AB38511A-6E72-4275-ADE2-F81B11DB5744}"/>
          </ac:spMkLst>
        </pc:spChg>
        <pc:spChg chg="del">
          <ac:chgData name="" userId="4926d2b407f31d77" providerId="LiveId" clId="{BAA73CDB-95AB-4715-8D89-C0F9A1DA77ED}" dt="2021-03-17T12:06:25.469" v="46" actId="478"/>
          <ac:spMkLst>
            <pc:docMk/>
            <pc:sldMk cId="160959922" sldId="1617"/>
            <ac:spMk id="125" creationId="{E51D248A-9BC4-4A9D-9B9E-1FAFA440A8D8}"/>
          </ac:spMkLst>
        </pc:spChg>
        <pc:spChg chg="del">
          <ac:chgData name="" userId="4926d2b407f31d77" providerId="LiveId" clId="{BAA73CDB-95AB-4715-8D89-C0F9A1DA77ED}" dt="2021-03-17T12:06:25.469" v="46" actId="478"/>
          <ac:spMkLst>
            <pc:docMk/>
            <pc:sldMk cId="160959922" sldId="1617"/>
            <ac:spMk id="126" creationId="{8C589B66-E9EB-440A-89F2-065AB41FAE43}"/>
          </ac:spMkLst>
        </pc:spChg>
        <pc:spChg chg="del">
          <ac:chgData name="" userId="4926d2b407f31d77" providerId="LiveId" clId="{BAA73CDB-95AB-4715-8D89-C0F9A1DA77ED}" dt="2021-03-17T12:06:25.469" v="46" actId="478"/>
          <ac:spMkLst>
            <pc:docMk/>
            <pc:sldMk cId="160959922" sldId="1617"/>
            <ac:spMk id="127" creationId="{757C46C8-F20F-4A78-8DE0-144C751C3008}"/>
          </ac:spMkLst>
        </pc:spChg>
        <pc:spChg chg="del">
          <ac:chgData name="" userId="4926d2b407f31d77" providerId="LiveId" clId="{BAA73CDB-95AB-4715-8D89-C0F9A1DA77ED}" dt="2021-03-17T12:06:25.469" v="46" actId="478"/>
          <ac:spMkLst>
            <pc:docMk/>
            <pc:sldMk cId="160959922" sldId="1617"/>
            <ac:spMk id="128" creationId="{265FBDD4-9E98-4097-8E30-6B4C49AC2509}"/>
          </ac:spMkLst>
        </pc:spChg>
        <pc:spChg chg="del">
          <ac:chgData name="" userId="4926d2b407f31d77" providerId="LiveId" clId="{BAA73CDB-95AB-4715-8D89-C0F9A1DA77ED}" dt="2021-03-17T12:06:25.469" v="46" actId="478"/>
          <ac:spMkLst>
            <pc:docMk/>
            <pc:sldMk cId="160959922" sldId="1617"/>
            <ac:spMk id="129" creationId="{ABE77F9E-94CB-42B0-8D8E-6E2A424E9067}"/>
          </ac:spMkLst>
        </pc:spChg>
        <pc:spChg chg="del">
          <ac:chgData name="" userId="4926d2b407f31d77" providerId="LiveId" clId="{BAA73CDB-95AB-4715-8D89-C0F9A1DA77ED}" dt="2021-03-17T12:06:25.469" v="46" actId="478"/>
          <ac:spMkLst>
            <pc:docMk/>
            <pc:sldMk cId="160959922" sldId="1617"/>
            <ac:spMk id="130" creationId="{A61B42DF-B01F-4CBE-80C6-92998363BD09}"/>
          </ac:spMkLst>
        </pc:spChg>
        <pc:spChg chg="del">
          <ac:chgData name="" userId="4926d2b407f31d77" providerId="LiveId" clId="{BAA73CDB-95AB-4715-8D89-C0F9A1DA77ED}" dt="2021-03-17T12:06:25.469" v="46" actId="478"/>
          <ac:spMkLst>
            <pc:docMk/>
            <pc:sldMk cId="160959922" sldId="1617"/>
            <ac:spMk id="131" creationId="{5FA23F4D-314E-40AD-89E5-DEA7D073C823}"/>
          </ac:spMkLst>
        </pc:spChg>
        <pc:spChg chg="del">
          <ac:chgData name="" userId="4926d2b407f31d77" providerId="LiveId" clId="{BAA73CDB-95AB-4715-8D89-C0F9A1DA77ED}" dt="2021-03-17T12:06:25.469" v="46" actId="478"/>
          <ac:spMkLst>
            <pc:docMk/>
            <pc:sldMk cId="160959922" sldId="1617"/>
            <ac:spMk id="132" creationId="{4C63B8BF-7289-4802-8778-0B1245368ADE}"/>
          </ac:spMkLst>
        </pc:spChg>
        <pc:spChg chg="del">
          <ac:chgData name="" userId="4926d2b407f31d77" providerId="LiveId" clId="{BAA73CDB-95AB-4715-8D89-C0F9A1DA77ED}" dt="2021-03-17T12:06:25.469" v="46" actId="478"/>
          <ac:spMkLst>
            <pc:docMk/>
            <pc:sldMk cId="160959922" sldId="1617"/>
            <ac:spMk id="133" creationId="{4FD82B38-DDC2-47F2-8EA8-5FA6396A90D9}"/>
          </ac:spMkLst>
        </pc:spChg>
        <pc:spChg chg="del">
          <ac:chgData name="" userId="4926d2b407f31d77" providerId="LiveId" clId="{BAA73CDB-95AB-4715-8D89-C0F9A1DA77ED}" dt="2021-03-17T12:06:25.469" v="46" actId="478"/>
          <ac:spMkLst>
            <pc:docMk/>
            <pc:sldMk cId="160959922" sldId="1617"/>
            <ac:spMk id="134" creationId="{22C4ED35-7C24-48FB-94BC-483755EBD912}"/>
          </ac:spMkLst>
        </pc:spChg>
        <pc:spChg chg="del">
          <ac:chgData name="" userId="4926d2b407f31d77" providerId="LiveId" clId="{BAA73CDB-95AB-4715-8D89-C0F9A1DA77ED}" dt="2021-03-17T12:06:25.469" v="46" actId="478"/>
          <ac:spMkLst>
            <pc:docMk/>
            <pc:sldMk cId="160959922" sldId="1617"/>
            <ac:spMk id="135" creationId="{AA260940-AADE-44DA-9DBF-CEF0588B18E3}"/>
          </ac:spMkLst>
        </pc:spChg>
        <pc:spChg chg="del">
          <ac:chgData name="" userId="4926d2b407f31d77" providerId="LiveId" clId="{BAA73CDB-95AB-4715-8D89-C0F9A1DA77ED}" dt="2021-03-17T12:06:25.469" v="46" actId="478"/>
          <ac:spMkLst>
            <pc:docMk/>
            <pc:sldMk cId="160959922" sldId="1617"/>
            <ac:spMk id="136" creationId="{FFE66614-2D90-4EF3-AF9D-E2BA86931AAD}"/>
          </ac:spMkLst>
        </pc:spChg>
        <pc:spChg chg="del">
          <ac:chgData name="" userId="4926d2b407f31d77" providerId="LiveId" clId="{BAA73CDB-95AB-4715-8D89-C0F9A1DA77ED}" dt="2021-03-17T12:06:25.469" v="46" actId="478"/>
          <ac:spMkLst>
            <pc:docMk/>
            <pc:sldMk cId="160959922" sldId="1617"/>
            <ac:spMk id="137" creationId="{AAA79CA8-0951-4047-A8A9-038096A98A72}"/>
          </ac:spMkLst>
        </pc:spChg>
        <pc:spChg chg="del">
          <ac:chgData name="" userId="4926d2b407f31d77" providerId="LiveId" clId="{BAA73CDB-95AB-4715-8D89-C0F9A1DA77ED}" dt="2021-03-17T12:06:25.469" v="46" actId="478"/>
          <ac:spMkLst>
            <pc:docMk/>
            <pc:sldMk cId="160959922" sldId="1617"/>
            <ac:spMk id="138" creationId="{8EFBC4BE-DC93-4078-8A58-B3A73C5F337E}"/>
          </ac:spMkLst>
        </pc:spChg>
        <pc:spChg chg="del">
          <ac:chgData name="" userId="4926d2b407f31d77" providerId="LiveId" clId="{BAA73CDB-95AB-4715-8D89-C0F9A1DA77ED}" dt="2021-03-17T12:06:25.469" v="46" actId="478"/>
          <ac:spMkLst>
            <pc:docMk/>
            <pc:sldMk cId="160959922" sldId="1617"/>
            <ac:spMk id="139" creationId="{EFA0D81C-1EFA-43B3-9F7F-87728E3E67C3}"/>
          </ac:spMkLst>
        </pc:spChg>
        <pc:spChg chg="del">
          <ac:chgData name="" userId="4926d2b407f31d77" providerId="LiveId" clId="{BAA73CDB-95AB-4715-8D89-C0F9A1DA77ED}" dt="2021-03-17T12:06:25.469" v="46" actId="478"/>
          <ac:spMkLst>
            <pc:docMk/>
            <pc:sldMk cId="160959922" sldId="1617"/>
            <ac:spMk id="140" creationId="{FEBB2AA5-FB74-48D5-8C3F-0FF41E40DB84}"/>
          </ac:spMkLst>
        </pc:spChg>
        <pc:spChg chg="del">
          <ac:chgData name="" userId="4926d2b407f31d77" providerId="LiveId" clId="{BAA73CDB-95AB-4715-8D89-C0F9A1DA77ED}" dt="2021-03-17T12:06:25.469" v="46" actId="478"/>
          <ac:spMkLst>
            <pc:docMk/>
            <pc:sldMk cId="160959922" sldId="1617"/>
            <ac:spMk id="141" creationId="{A00189FD-E9A5-4C45-BCA0-F9614EF8538B}"/>
          </ac:spMkLst>
        </pc:spChg>
        <pc:spChg chg="del">
          <ac:chgData name="" userId="4926d2b407f31d77" providerId="LiveId" clId="{BAA73CDB-95AB-4715-8D89-C0F9A1DA77ED}" dt="2021-03-17T12:06:25.469" v="46" actId="478"/>
          <ac:spMkLst>
            <pc:docMk/>
            <pc:sldMk cId="160959922" sldId="1617"/>
            <ac:spMk id="142" creationId="{8F62433A-7889-4AFD-B050-6893514D0D1C}"/>
          </ac:spMkLst>
        </pc:spChg>
        <pc:spChg chg="del">
          <ac:chgData name="" userId="4926d2b407f31d77" providerId="LiveId" clId="{BAA73CDB-95AB-4715-8D89-C0F9A1DA77ED}" dt="2021-03-17T12:06:25.469" v="46" actId="478"/>
          <ac:spMkLst>
            <pc:docMk/>
            <pc:sldMk cId="160959922" sldId="1617"/>
            <ac:spMk id="143" creationId="{D592CB40-CBCD-4D57-9543-B2E5B96ECDC0}"/>
          </ac:spMkLst>
        </pc:spChg>
        <pc:spChg chg="del">
          <ac:chgData name="" userId="4926d2b407f31d77" providerId="LiveId" clId="{BAA73CDB-95AB-4715-8D89-C0F9A1DA77ED}" dt="2021-03-17T12:06:25.469" v="46" actId="478"/>
          <ac:spMkLst>
            <pc:docMk/>
            <pc:sldMk cId="160959922" sldId="1617"/>
            <ac:spMk id="144" creationId="{0C76B824-40AA-4AF2-B0D9-0CBBA6F53138}"/>
          </ac:spMkLst>
        </pc:spChg>
        <pc:spChg chg="del">
          <ac:chgData name="" userId="4926d2b407f31d77" providerId="LiveId" clId="{BAA73CDB-95AB-4715-8D89-C0F9A1DA77ED}" dt="2021-03-17T12:06:25.469" v="46" actId="478"/>
          <ac:spMkLst>
            <pc:docMk/>
            <pc:sldMk cId="160959922" sldId="1617"/>
            <ac:spMk id="145" creationId="{02433BDD-B6F9-49A0-B94F-A3334D6EAA3C}"/>
          </ac:spMkLst>
        </pc:spChg>
        <pc:spChg chg="del">
          <ac:chgData name="" userId="4926d2b407f31d77" providerId="LiveId" clId="{BAA73CDB-95AB-4715-8D89-C0F9A1DA77ED}" dt="2021-03-17T12:06:25.469" v="46" actId="478"/>
          <ac:spMkLst>
            <pc:docMk/>
            <pc:sldMk cId="160959922" sldId="1617"/>
            <ac:spMk id="146" creationId="{E5116B30-6901-4D3E-8FDB-D82B8D4A3098}"/>
          </ac:spMkLst>
        </pc:spChg>
        <pc:spChg chg="del">
          <ac:chgData name="" userId="4926d2b407f31d77" providerId="LiveId" clId="{BAA73CDB-95AB-4715-8D89-C0F9A1DA77ED}" dt="2021-03-17T12:06:25.469" v="46" actId="478"/>
          <ac:spMkLst>
            <pc:docMk/>
            <pc:sldMk cId="160959922" sldId="1617"/>
            <ac:spMk id="147" creationId="{DE0ADC90-EF53-4CDD-8944-783C454E9114}"/>
          </ac:spMkLst>
        </pc:spChg>
        <pc:spChg chg="del">
          <ac:chgData name="" userId="4926d2b407f31d77" providerId="LiveId" clId="{BAA73CDB-95AB-4715-8D89-C0F9A1DA77ED}" dt="2021-03-17T12:06:25.469" v="46" actId="478"/>
          <ac:spMkLst>
            <pc:docMk/>
            <pc:sldMk cId="160959922" sldId="1617"/>
            <ac:spMk id="148" creationId="{9DD9A37C-B866-4F90-B091-B87A3C345222}"/>
          </ac:spMkLst>
        </pc:spChg>
        <pc:spChg chg="del">
          <ac:chgData name="" userId="4926d2b407f31d77" providerId="LiveId" clId="{BAA73CDB-95AB-4715-8D89-C0F9A1DA77ED}" dt="2021-03-17T12:06:25.469" v="46" actId="478"/>
          <ac:spMkLst>
            <pc:docMk/>
            <pc:sldMk cId="160959922" sldId="1617"/>
            <ac:spMk id="149" creationId="{C0764DF0-1649-4AF0-A71E-9C8D1FD7AF82}"/>
          </ac:spMkLst>
        </pc:spChg>
        <pc:spChg chg="del">
          <ac:chgData name="" userId="4926d2b407f31d77" providerId="LiveId" clId="{BAA73CDB-95AB-4715-8D89-C0F9A1DA77ED}" dt="2021-03-17T12:06:25.469" v="46" actId="478"/>
          <ac:spMkLst>
            <pc:docMk/>
            <pc:sldMk cId="160959922" sldId="1617"/>
            <ac:spMk id="150" creationId="{F02C7E69-9013-4AF5-8894-F87367F85ABC}"/>
          </ac:spMkLst>
        </pc:spChg>
        <pc:spChg chg="del">
          <ac:chgData name="" userId="4926d2b407f31d77" providerId="LiveId" clId="{BAA73CDB-95AB-4715-8D89-C0F9A1DA77ED}" dt="2021-03-17T12:06:25.469" v="46" actId="478"/>
          <ac:spMkLst>
            <pc:docMk/>
            <pc:sldMk cId="160959922" sldId="1617"/>
            <ac:spMk id="151" creationId="{E86E7321-CF7F-479C-A4C1-F3ABA818F5EB}"/>
          </ac:spMkLst>
        </pc:spChg>
        <pc:spChg chg="del">
          <ac:chgData name="" userId="4926d2b407f31d77" providerId="LiveId" clId="{BAA73CDB-95AB-4715-8D89-C0F9A1DA77ED}" dt="2021-03-17T12:06:25.469" v="46" actId="478"/>
          <ac:spMkLst>
            <pc:docMk/>
            <pc:sldMk cId="160959922" sldId="1617"/>
            <ac:spMk id="152" creationId="{41FF55AF-20FF-45F2-97B6-50C3FCD3E762}"/>
          </ac:spMkLst>
        </pc:spChg>
        <pc:spChg chg="del mod topLvl">
          <ac:chgData name="" userId="4926d2b407f31d77" providerId="LiveId" clId="{BAA73CDB-95AB-4715-8D89-C0F9A1DA77ED}" dt="2021-03-17T12:46:35.582" v="225" actId="478"/>
          <ac:spMkLst>
            <pc:docMk/>
            <pc:sldMk cId="160959922" sldId="1617"/>
            <ac:spMk id="164" creationId="{272AFF3B-3F4C-4D72-B6EF-72AD676F79C7}"/>
          </ac:spMkLst>
        </pc:spChg>
        <pc:spChg chg="add mod">
          <ac:chgData name="" userId="4926d2b407f31d77" providerId="LiveId" clId="{BAA73CDB-95AB-4715-8D89-C0F9A1DA77ED}" dt="2021-03-17T12:52:18.889" v="282" actId="20577"/>
          <ac:spMkLst>
            <pc:docMk/>
            <pc:sldMk cId="160959922" sldId="1617"/>
            <ac:spMk id="168" creationId="{D9FB9761-4DAE-4345-8815-A06EA6746121}"/>
          </ac:spMkLst>
        </pc:spChg>
        <pc:spChg chg="add mod ord">
          <ac:chgData name="" userId="4926d2b407f31d77" providerId="LiveId" clId="{BAA73CDB-95AB-4715-8D89-C0F9A1DA77ED}" dt="2021-03-17T12:50:18.532" v="264" actId="167"/>
          <ac:spMkLst>
            <pc:docMk/>
            <pc:sldMk cId="160959922" sldId="1617"/>
            <ac:spMk id="169" creationId="{8BEF067F-D38A-4B5A-A281-503D93BC9473}"/>
          </ac:spMkLst>
        </pc:spChg>
        <pc:spChg chg="add mod">
          <ac:chgData name="" userId="4926d2b407f31d77" providerId="LiveId" clId="{BAA73CDB-95AB-4715-8D89-C0F9A1DA77ED}" dt="2021-03-17T12:52:27.079" v="284" actId="14100"/>
          <ac:spMkLst>
            <pc:docMk/>
            <pc:sldMk cId="160959922" sldId="1617"/>
            <ac:spMk id="170" creationId="{F7C5D8A4-188C-4D93-9A69-ED5D3C8CA057}"/>
          </ac:spMkLst>
        </pc:spChg>
        <pc:spChg chg="add mod">
          <ac:chgData name="" userId="4926d2b407f31d77" providerId="LiveId" clId="{BAA73CDB-95AB-4715-8D89-C0F9A1DA77ED}" dt="2021-03-17T12:52:52.415" v="285" actId="571"/>
          <ac:spMkLst>
            <pc:docMk/>
            <pc:sldMk cId="160959922" sldId="1617"/>
            <ac:spMk id="171" creationId="{1CE5052F-B0E6-4F48-9E2E-ED7196502E43}"/>
          </ac:spMkLst>
        </pc:spChg>
        <pc:spChg chg="add mod">
          <ac:chgData name="" userId="4926d2b407f31d77" providerId="LiveId" clId="{BAA73CDB-95AB-4715-8D89-C0F9A1DA77ED}" dt="2021-03-17T12:52:55.166" v="287" actId="571"/>
          <ac:spMkLst>
            <pc:docMk/>
            <pc:sldMk cId="160959922" sldId="1617"/>
            <ac:spMk id="180" creationId="{748A655D-6226-4E89-9BBF-4AAB0B870FC0}"/>
          </ac:spMkLst>
        </pc:spChg>
        <pc:spChg chg="add mod">
          <ac:chgData name="" userId="4926d2b407f31d77" providerId="LiveId" clId="{BAA73CDB-95AB-4715-8D89-C0F9A1DA77ED}" dt="2021-03-17T12:53:24.250" v="295" actId="12789"/>
          <ac:spMkLst>
            <pc:docMk/>
            <pc:sldMk cId="160959922" sldId="1617"/>
            <ac:spMk id="181" creationId="{13C30312-F54D-4124-A7C2-E4084E412471}"/>
          </ac:spMkLst>
        </pc:spChg>
        <pc:grpChg chg="add mod ord">
          <ac:chgData name="" userId="4926d2b407f31d77" providerId="LiveId" clId="{BAA73CDB-95AB-4715-8D89-C0F9A1DA77ED}" dt="2021-03-17T12:50:18.532" v="264" actId="167"/>
          <ac:grpSpMkLst>
            <pc:docMk/>
            <pc:sldMk cId="160959922" sldId="1617"/>
            <ac:grpSpMk id="4" creationId="{B617FCFD-227A-4736-899D-54D43CEACAA9}"/>
          </ac:grpSpMkLst>
        </pc:grpChg>
        <pc:grpChg chg="del mod ord">
          <ac:chgData name="" userId="4926d2b407f31d77" providerId="LiveId" clId="{BAA73CDB-95AB-4715-8D89-C0F9A1DA77ED}" dt="2021-03-17T12:05:46.909" v="40" actId="165"/>
          <ac:grpSpMkLst>
            <pc:docMk/>
            <pc:sldMk cId="160959922" sldId="1617"/>
            <ac:grpSpMk id="6" creationId="{82F270B6-45AF-4695-BC9B-D229955774EA}"/>
          </ac:grpSpMkLst>
        </pc:grpChg>
        <pc:grpChg chg="add del mod">
          <ac:chgData name="" userId="4926d2b407f31d77" providerId="LiveId" clId="{BAA73CDB-95AB-4715-8D89-C0F9A1DA77ED}" dt="2021-03-17T12:53:56.037" v="305" actId="165"/>
          <ac:grpSpMkLst>
            <pc:docMk/>
            <pc:sldMk cId="160959922" sldId="1617"/>
            <ac:grpSpMk id="8" creationId="{6FCC6FA1-E89C-4FDA-95FA-F0CEC15C58AB}"/>
          </ac:grpSpMkLst>
        </pc:grpChg>
        <pc:grpChg chg="del">
          <ac:chgData name="" userId="4926d2b407f31d77" providerId="LiveId" clId="{BAA73CDB-95AB-4715-8D89-C0F9A1DA77ED}" dt="2021-03-17T12:06:25.469" v="46" actId="478"/>
          <ac:grpSpMkLst>
            <pc:docMk/>
            <pc:sldMk cId="160959922" sldId="1617"/>
            <ac:grpSpMk id="11" creationId="{9E618F2D-819E-4716-A4ED-80B9EC1C9CDC}"/>
          </ac:grpSpMkLst>
        </pc:grpChg>
        <pc:grpChg chg="del">
          <ac:chgData name="" userId="4926d2b407f31d77" providerId="LiveId" clId="{BAA73CDB-95AB-4715-8D89-C0F9A1DA77ED}" dt="2021-03-17T12:46:51.846" v="230" actId="478"/>
          <ac:grpSpMkLst>
            <pc:docMk/>
            <pc:sldMk cId="160959922" sldId="1617"/>
            <ac:grpSpMk id="51" creationId="{02726B30-C6EF-46A4-823A-04A19FA07C52}"/>
          </ac:grpSpMkLst>
        </pc:grpChg>
        <pc:grpChg chg="add del">
          <ac:chgData name="" userId="4926d2b407f31d77" providerId="LiveId" clId="{BAA73CDB-95AB-4715-8D89-C0F9A1DA77ED}" dt="2021-03-17T12:45:54.878" v="210" actId="478"/>
          <ac:grpSpMkLst>
            <pc:docMk/>
            <pc:sldMk cId="160959922" sldId="1617"/>
            <ac:grpSpMk id="158" creationId="{463472B0-3395-4416-95CC-AC8C7F430E78}"/>
          </ac:grpSpMkLst>
        </pc:grpChg>
        <pc:grpChg chg="add del mod">
          <ac:chgData name="" userId="4926d2b407f31d77" providerId="LiveId" clId="{BAA73CDB-95AB-4715-8D89-C0F9A1DA77ED}" dt="2021-03-17T12:46:35.582" v="225" actId="478"/>
          <ac:grpSpMkLst>
            <pc:docMk/>
            <pc:sldMk cId="160959922" sldId="1617"/>
            <ac:grpSpMk id="163" creationId="{AECDAC26-0FFD-48CE-B57D-8785F09E37B9}"/>
          </ac:grpSpMkLst>
        </pc:grpChg>
        <pc:grpChg chg="add mod">
          <ac:chgData name="" userId="4926d2b407f31d77" providerId="LiveId" clId="{BAA73CDB-95AB-4715-8D89-C0F9A1DA77ED}" dt="2021-03-17T12:52:55.166" v="287" actId="571"/>
          <ac:grpSpMkLst>
            <pc:docMk/>
            <pc:sldMk cId="160959922" sldId="1617"/>
            <ac:grpSpMk id="172" creationId="{BC16F8CA-4330-41BF-B655-482917E4DA33}"/>
          </ac:grpSpMkLst>
        </pc:grpChg>
        <pc:picChg chg="mod topLvl">
          <ac:chgData name="" userId="4926d2b407f31d77" providerId="LiveId" clId="{BAA73CDB-95AB-4715-8D89-C0F9A1DA77ED}" dt="2021-03-17T12:46:58.973" v="231" actId="1076"/>
          <ac:picMkLst>
            <pc:docMk/>
            <pc:sldMk cId="160959922" sldId="1617"/>
            <ac:picMk id="165" creationId="{D6C828D7-64DD-48E3-8594-D7A18BAE279B}"/>
          </ac:picMkLst>
        </pc:picChg>
        <pc:picChg chg="del">
          <ac:chgData name="" userId="4926d2b407f31d77" providerId="LiveId" clId="{BAA73CDB-95AB-4715-8D89-C0F9A1DA77ED}" dt="2021-03-17T12:46:28.494" v="223" actId="478"/>
          <ac:picMkLst>
            <pc:docMk/>
            <pc:sldMk cId="160959922" sldId="1617"/>
            <ac:picMk id="166" creationId="{1A0B9EE0-4524-448B-B223-74660896D059}"/>
          </ac:picMkLst>
        </pc:picChg>
        <pc:picChg chg="del">
          <ac:chgData name="" userId="4926d2b407f31d77" providerId="LiveId" clId="{BAA73CDB-95AB-4715-8D89-C0F9A1DA77ED}" dt="2021-03-17T12:46:26.750" v="222" actId="478"/>
          <ac:picMkLst>
            <pc:docMk/>
            <pc:sldMk cId="160959922" sldId="1617"/>
            <ac:picMk id="167" creationId="{2C95A435-EBB5-4169-8FC1-FEBA909A078E}"/>
          </ac:picMkLst>
        </pc:picChg>
        <pc:picChg chg="add del mod topLvl">
          <ac:chgData name="" userId="4926d2b407f31d77" providerId="LiveId" clId="{BAA73CDB-95AB-4715-8D89-C0F9A1DA77ED}" dt="2021-03-17T12:58:11.398" v="368" actId="478"/>
          <ac:picMkLst>
            <pc:docMk/>
            <pc:sldMk cId="160959922" sldId="1617"/>
            <ac:picMk id="182" creationId="{4FF1D5D3-2674-4CCF-B262-184ABA18FB9C}"/>
          </ac:picMkLst>
        </pc:picChg>
        <pc:picChg chg="add del mod topLvl">
          <ac:chgData name="" userId="4926d2b407f31d77" providerId="LiveId" clId="{BAA73CDB-95AB-4715-8D89-C0F9A1DA77ED}" dt="2021-03-17T12:58:11.398" v="368" actId="478"/>
          <ac:picMkLst>
            <pc:docMk/>
            <pc:sldMk cId="160959922" sldId="1617"/>
            <ac:picMk id="183" creationId="{6983DF16-9E25-48F5-A910-73E4AA6EF660}"/>
          </ac:picMkLst>
        </pc:picChg>
        <pc:picChg chg="add del mod topLvl">
          <ac:chgData name="" userId="4926d2b407f31d77" providerId="LiveId" clId="{BAA73CDB-95AB-4715-8D89-C0F9A1DA77ED}" dt="2021-03-17T12:58:11.398" v="368" actId="478"/>
          <ac:picMkLst>
            <pc:docMk/>
            <pc:sldMk cId="160959922" sldId="1617"/>
            <ac:picMk id="184" creationId="{0D8AD177-6DFB-4BEC-9C34-8965ED8292B1}"/>
          </ac:picMkLst>
        </pc:picChg>
        <pc:picChg chg="add del mod topLvl">
          <ac:chgData name="" userId="4926d2b407f31d77" providerId="LiveId" clId="{BAA73CDB-95AB-4715-8D89-C0F9A1DA77ED}" dt="2021-03-17T12:58:11.398" v="368" actId="478"/>
          <ac:picMkLst>
            <pc:docMk/>
            <pc:sldMk cId="160959922" sldId="1617"/>
            <ac:picMk id="185" creationId="{375AE9F7-3485-4EB0-BD54-DA9337486236}"/>
          </ac:picMkLst>
        </pc:picChg>
        <pc:picChg chg="add mod">
          <ac:chgData name="" userId="4926d2b407f31d77" providerId="LiveId" clId="{BAA73CDB-95AB-4715-8D89-C0F9A1DA77ED}" dt="2021-03-17T12:58:17.614" v="369" actId="1076"/>
          <ac:picMkLst>
            <pc:docMk/>
            <pc:sldMk cId="160959922" sldId="1617"/>
            <ac:picMk id="186" creationId="{5CD7607C-2E0E-4F95-A661-5C8204480C00}"/>
          </ac:picMkLst>
        </pc:picChg>
        <pc:picChg chg="add mod">
          <ac:chgData name="" userId="4926d2b407f31d77" providerId="LiveId" clId="{BAA73CDB-95AB-4715-8D89-C0F9A1DA77ED}" dt="2021-03-17T12:58:17.614" v="369" actId="1076"/>
          <ac:picMkLst>
            <pc:docMk/>
            <pc:sldMk cId="160959922" sldId="1617"/>
            <ac:picMk id="187" creationId="{0380AA37-4788-4F57-8669-4F0EAAAE7EDA}"/>
          </ac:picMkLst>
        </pc:picChg>
        <pc:picChg chg="add mod">
          <ac:chgData name="" userId="4926d2b407f31d77" providerId="LiveId" clId="{BAA73CDB-95AB-4715-8D89-C0F9A1DA77ED}" dt="2021-03-17T12:58:17.614" v="369" actId="1076"/>
          <ac:picMkLst>
            <pc:docMk/>
            <pc:sldMk cId="160959922" sldId="1617"/>
            <ac:picMk id="188" creationId="{48039AA9-9E35-4463-B1DB-EEF80CDA2525}"/>
          </ac:picMkLst>
        </pc:picChg>
        <pc:picChg chg="add mod">
          <ac:chgData name="" userId="4926d2b407f31d77" providerId="LiveId" clId="{BAA73CDB-95AB-4715-8D89-C0F9A1DA77ED}" dt="2021-03-17T12:58:17.614" v="369" actId="1076"/>
          <ac:picMkLst>
            <pc:docMk/>
            <pc:sldMk cId="160959922" sldId="1617"/>
            <ac:picMk id="189" creationId="{1A9F938B-D06C-4F9D-8549-6A6EE14BBED7}"/>
          </ac:picMkLst>
        </pc:picChg>
        <pc:cxnChg chg="del">
          <ac:chgData name="" userId="4926d2b407f31d77" providerId="LiveId" clId="{BAA73CDB-95AB-4715-8D89-C0F9A1DA77ED}" dt="2021-03-17T12:06:25.469" v="46" actId="478"/>
          <ac:cxnSpMkLst>
            <pc:docMk/>
            <pc:sldMk cId="160959922" sldId="1617"/>
            <ac:cxnSpMk id="5" creationId="{74EA66CF-CCE0-4537-859C-2F254B4E5DA9}"/>
          </ac:cxnSpMkLst>
        </pc:cxnChg>
        <pc:cxnChg chg="del mod">
          <ac:chgData name="" userId="4926d2b407f31d77" providerId="LiveId" clId="{BAA73CDB-95AB-4715-8D89-C0F9A1DA77ED}" dt="2021-03-17T12:06:25.469" v="46" actId="478"/>
          <ac:cxnSpMkLst>
            <pc:docMk/>
            <pc:sldMk cId="160959922" sldId="1617"/>
            <ac:cxnSpMk id="157" creationId="{BBCE88BD-1F3D-4E19-AD14-BD070B41502D}"/>
          </ac:cxnSpMkLst>
        </pc:cxnChg>
      </pc:sldChg>
    </pc:docChg>
  </pc:docChgLst>
  <pc:docChgLst>
    <pc:chgData name="Hamlet Markarian" userId="4926d2b407f31d77" providerId="LiveId" clId="{BF1D10A6-C8B8-447A-AA6D-231578894E43}"/>
    <pc:docChg chg="undo redo custSel addSld delSld modSld sldOrd addMainMaster delMainMaster modMainMaster">
      <pc:chgData name="Hamlet Markarian" userId="4926d2b407f31d77" providerId="LiveId" clId="{BF1D10A6-C8B8-447A-AA6D-231578894E43}" dt="2021-06-09T14:43:05.882" v="1609" actId="207"/>
      <pc:docMkLst>
        <pc:docMk/>
      </pc:docMkLst>
      <pc:sldChg chg="add del">
        <pc:chgData name="Hamlet Markarian" userId="4926d2b407f31d77" providerId="LiveId" clId="{BF1D10A6-C8B8-447A-AA6D-231578894E43}" dt="2021-06-09T06:43:25.633" v="411" actId="2696"/>
        <pc:sldMkLst>
          <pc:docMk/>
          <pc:sldMk cId="2211221351" sldId="1692"/>
        </pc:sldMkLst>
      </pc:sldChg>
      <pc:sldChg chg="add del">
        <pc:chgData name="Hamlet Markarian" userId="4926d2b407f31d77" providerId="LiveId" clId="{BF1D10A6-C8B8-447A-AA6D-231578894E43}" dt="2021-06-09T06:43:25.633" v="411" actId="2696"/>
        <pc:sldMkLst>
          <pc:docMk/>
          <pc:sldMk cId="1677607984" sldId="1693"/>
        </pc:sldMkLst>
      </pc:sldChg>
      <pc:sldChg chg="add del">
        <pc:chgData name="Hamlet Markarian" userId="4926d2b407f31d77" providerId="LiveId" clId="{BF1D10A6-C8B8-447A-AA6D-231578894E43}" dt="2021-06-09T06:43:25.633" v="411" actId="2696"/>
        <pc:sldMkLst>
          <pc:docMk/>
          <pc:sldMk cId="3613713063" sldId="1694"/>
        </pc:sldMkLst>
      </pc:sldChg>
      <pc:sldChg chg="add del">
        <pc:chgData name="Hamlet Markarian" userId="4926d2b407f31d77" providerId="LiveId" clId="{BF1D10A6-C8B8-447A-AA6D-231578894E43}" dt="2021-06-09T06:43:25.633" v="411" actId="2696"/>
        <pc:sldMkLst>
          <pc:docMk/>
          <pc:sldMk cId="2036689516" sldId="1695"/>
        </pc:sldMkLst>
      </pc:sldChg>
      <pc:sldChg chg="add del">
        <pc:chgData name="Hamlet Markarian" userId="4926d2b407f31d77" providerId="LiveId" clId="{BF1D10A6-C8B8-447A-AA6D-231578894E43}" dt="2021-06-09T06:43:25.633" v="411" actId="2696"/>
        <pc:sldMkLst>
          <pc:docMk/>
          <pc:sldMk cId="1457580073" sldId="1696"/>
        </pc:sldMkLst>
      </pc:sldChg>
      <pc:sldChg chg="add del">
        <pc:chgData name="Hamlet Markarian" userId="4926d2b407f31d77" providerId="LiveId" clId="{BF1D10A6-C8B8-447A-AA6D-231578894E43}" dt="2021-06-09T06:43:25.633" v="411" actId="2696"/>
        <pc:sldMkLst>
          <pc:docMk/>
          <pc:sldMk cId="1199437748" sldId="1697"/>
        </pc:sldMkLst>
      </pc:sldChg>
      <pc:sldChg chg="add del">
        <pc:chgData name="Hamlet Markarian" userId="4926d2b407f31d77" providerId="LiveId" clId="{BF1D10A6-C8B8-447A-AA6D-231578894E43}" dt="2021-06-09T06:43:25.633" v="411" actId="2696"/>
        <pc:sldMkLst>
          <pc:docMk/>
          <pc:sldMk cId="1812646378" sldId="1698"/>
        </pc:sldMkLst>
      </pc:sldChg>
      <pc:sldChg chg="add del">
        <pc:chgData name="Hamlet Markarian" userId="4926d2b407f31d77" providerId="LiveId" clId="{BF1D10A6-C8B8-447A-AA6D-231578894E43}" dt="2021-06-09T06:43:25.633" v="411" actId="2696"/>
        <pc:sldMkLst>
          <pc:docMk/>
          <pc:sldMk cId="1511626636" sldId="1700"/>
        </pc:sldMkLst>
      </pc:sldChg>
      <pc:sldChg chg="add del">
        <pc:chgData name="Hamlet Markarian" userId="4926d2b407f31d77" providerId="LiveId" clId="{BF1D10A6-C8B8-447A-AA6D-231578894E43}" dt="2021-06-09T06:43:25.633" v="411" actId="2696"/>
        <pc:sldMkLst>
          <pc:docMk/>
          <pc:sldMk cId="3668388227" sldId="1703"/>
        </pc:sldMkLst>
      </pc:sldChg>
      <pc:sldChg chg="add del">
        <pc:chgData name="Hamlet Markarian" userId="4926d2b407f31d77" providerId="LiveId" clId="{BF1D10A6-C8B8-447A-AA6D-231578894E43}" dt="2021-06-09T06:43:25.633" v="411" actId="2696"/>
        <pc:sldMkLst>
          <pc:docMk/>
          <pc:sldMk cId="2008391954" sldId="1704"/>
        </pc:sldMkLst>
      </pc:sldChg>
      <pc:sldChg chg="add del">
        <pc:chgData name="Hamlet Markarian" userId="4926d2b407f31d77" providerId="LiveId" clId="{BF1D10A6-C8B8-447A-AA6D-231578894E43}" dt="2021-06-09T06:43:25.633" v="411" actId="2696"/>
        <pc:sldMkLst>
          <pc:docMk/>
          <pc:sldMk cId="3322737892" sldId="1705"/>
        </pc:sldMkLst>
      </pc:sldChg>
      <pc:sldChg chg="add del">
        <pc:chgData name="Hamlet Markarian" userId="4926d2b407f31d77" providerId="LiveId" clId="{BF1D10A6-C8B8-447A-AA6D-231578894E43}" dt="2021-06-09T06:43:25.633" v="411" actId="2696"/>
        <pc:sldMkLst>
          <pc:docMk/>
          <pc:sldMk cId="3298464055" sldId="1706"/>
        </pc:sldMkLst>
      </pc:sldChg>
      <pc:sldChg chg="add del">
        <pc:chgData name="Hamlet Markarian" userId="4926d2b407f31d77" providerId="LiveId" clId="{BF1D10A6-C8B8-447A-AA6D-231578894E43}" dt="2021-06-09T06:43:25.633" v="411" actId="2696"/>
        <pc:sldMkLst>
          <pc:docMk/>
          <pc:sldMk cId="4001584599" sldId="1708"/>
        </pc:sldMkLst>
      </pc:sldChg>
      <pc:sldChg chg="add del">
        <pc:chgData name="Hamlet Markarian" userId="4926d2b407f31d77" providerId="LiveId" clId="{BF1D10A6-C8B8-447A-AA6D-231578894E43}" dt="2021-06-09T06:43:25.633" v="411" actId="2696"/>
        <pc:sldMkLst>
          <pc:docMk/>
          <pc:sldMk cId="4177111384" sldId="1709"/>
        </pc:sldMkLst>
      </pc:sldChg>
      <pc:sldChg chg="add del">
        <pc:chgData name="Hamlet Markarian" userId="4926d2b407f31d77" providerId="LiveId" clId="{BF1D10A6-C8B8-447A-AA6D-231578894E43}" dt="2021-06-09T06:43:25.633" v="411" actId="2696"/>
        <pc:sldMkLst>
          <pc:docMk/>
          <pc:sldMk cId="1432003819" sldId="1710"/>
        </pc:sldMkLst>
      </pc:sldChg>
      <pc:sldChg chg="add del">
        <pc:chgData name="Hamlet Markarian" userId="4926d2b407f31d77" providerId="LiveId" clId="{BF1D10A6-C8B8-447A-AA6D-231578894E43}" dt="2021-06-09T06:43:25.633" v="411" actId="2696"/>
        <pc:sldMkLst>
          <pc:docMk/>
          <pc:sldMk cId="4166193801" sldId="1711"/>
        </pc:sldMkLst>
      </pc:sldChg>
      <pc:sldChg chg="add del">
        <pc:chgData name="Hamlet Markarian" userId="4926d2b407f31d77" providerId="LiveId" clId="{BF1D10A6-C8B8-447A-AA6D-231578894E43}" dt="2021-06-09T06:43:25.633" v="411" actId="2696"/>
        <pc:sldMkLst>
          <pc:docMk/>
          <pc:sldMk cId="571401354" sldId="1713"/>
        </pc:sldMkLst>
      </pc:sldChg>
      <pc:sldChg chg="add del">
        <pc:chgData name="Hamlet Markarian" userId="4926d2b407f31d77" providerId="LiveId" clId="{BF1D10A6-C8B8-447A-AA6D-231578894E43}" dt="2021-06-09T06:43:25.633" v="411" actId="2696"/>
        <pc:sldMkLst>
          <pc:docMk/>
          <pc:sldMk cId="3611028310" sldId="1714"/>
        </pc:sldMkLst>
      </pc:sldChg>
      <pc:sldChg chg="add del">
        <pc:chgData name="Hamlet Markarian" userId="4926d2b407f31d77" providerId="LiveId" clId="{BF1D10A6-C8B8-447A-AA6D-231578894E43}" dt="2021-06-09T06:43:25.633" v="411" actId="2696"/>
        <pc:sldMkLst>
          <pc:docMk/>
          <pc:sldMk cId="457929554" sldId="1715"/>
        </pc:sldMkLst>
      </pc:sldChg>
      <pc:sldChg chg="add del">
        <pc:chgData name="Hamlet Markarian" userId="4926d2b407f31d77" providerId="LiveId" clId="{BF1D10A6-C8B8-447A-AA6D-231578894E43}" dt="2021-06-09T06:43:25.633" v="411" actId="2696"/>
        <pc:sldMkLst>
          <pc:docMk/>
          <pc:sldMk cId="569570153" sldId="1716"/>
        </pc:sldMkLst>
      </pc:sldChg>
      <pc:sldChg chg="add del">
        <pc:chgData name="Hamlet Markarian" userId="4926d2b407f31d77" providerId="LiveId" clId="{BF1D10A6-C8B8-447A-AA6D-231578894E43}" dt="2021-06-09T06:43:25.633" v="411" actId="2696"/>
        <pc:sldMkLst>
          <pc:docMk/>
          <pc:sldMk cId="1683007520" sldId="1717"/>
        </pc:sldMkLst>
      </pc:sldChg>
      <pc:sldChg chg="add del">
        <pc:chgData name="Hamlet Markarian" userId="4926d2b407f31d77" providerId="LiveId" clId="{BF1D10A6-C8B8-447A-AA6D-231578894E43}" dt="2021-06-09T06:43:25.633" v="411" actId="2696"/>
        <pc:sldMkLst>
          <pc:docMk/>
          <pc:sldMk cId="499043720" sldId="1718"/>
        </pc:sldMkLst>
      </pc:sldChg>
      <pc:sldChg chg="add del">
        <pc:chgData name="Hamlet Markarian" userId="4926d2b407f31d77" providerId="LiveId" clId="{BF1D10A6-C8B8-447A-AA6D-231578894E43}" dt="2021-06-09T06:43:25.633" v="411" actId="2696"/>
        <pc:sldMkLst>
          <pc:docMk/>
          <pc:sldMk cId="2046517887" sldId="1719"/>
        </pc:sldMkLst>
      </pc:sldChg>
      <pc:sldChg chg="add del">
        <pc:chgData name="Hamlet Markarian" userId="4926d2b407f31d77" providerId="LiveId" clId="{BF1D10A6-C8B8-447A-AA6D-231578894E43}" dt="2021-06-09T06:43:25.633" v="411" actId="2696"/>
        <pc:sldMkLst>
          <pc:docMk/>
          <pc:sldMk cId="4186019435" sldId="1721"/>
        </pc:sldMkLst>
      </pc:sldChg>
      <pc:sldChg chg="add del">
        <pc:chgData name="Hamlet Markarian" userId="4926d2b407f31d77" providerId="LiveId" clId="{BF1D10A6-C8B8-447A-AA6D-231578894E43}" dt="2021-06-09T06:43:25.633" v="411" actId="2696"/>
        <pc:sldMkLst>
          <pc:docMk/>
          <pc:sldMk cId="2938695749" sldId="1722"/>
        </pc:sldMkLst>
      </pc:sldChg>
      <pc:sldChg chg="add del">
        <pc:chgData name="Hamlet Markarian" userId="4926d2b407f31d77" providerId="LiveId" clId="{BF1D10A6-C8B8-447A-AA6D-231578894E43}" dt="2021-06-09T06:43:25.633" v="411" actId="2696"/>
        <pc:sldMkLst>
          <pc:docMk/>
          <pc:sldMk cId="3337764172" sldId="1724"/>
        </pc:sldMkLst>
      </pc:sldChg>
      <pc:sldChg chg="add del">
        <pc:chgData name="Hamlet Markarian" userId="4926d2b407f31d77" providerId="LiveId" clId="{BF1D10A6-C8B8-447A-AA6D-231578894E43}" dt="2021-06-09T06:43:25.633" v="411" actId="2696"/>
        <pc:sldMkLst>
          <pc:docMk/>
          <pc:sldMk cId="3014397022" sldId="1725"/>
        </pc:sldMkLst>
      </pc:sldChg>
      <pc:sldChg chg="add del">
        <pc:chgData name="Hamlet Markarian" userId="4926d2b407f31d77" providerId="LiveId" clId="{BF1D10A6-C8B8-447A-AA6D-231578894E43}" dt="2021-06-09T06:43:25.633" v="411" actId="2696"/>
        <pc:sldMkLst>
          <pc:docMk/>
          <pc:sldMk cId="687184945" sldId="1726"/>
        </pc:sldMkLst>
      </pc:sldChg>
      <pc:sldChg chg="add del">
        <pc:chgData name="Hamlet Markarian" userId="4926d2b407f31d77" providerId="LiveId" clId="{BF1D10A6-C8B8-447A-AA6D-231578894E43}" dt="2021-06-09T06:43:25.633" v="411" actId="2696"/>
        <pc:sldMkLst>
          <pc:docMk/>
          <pc:sldMk cId="4038959978" sldId="1727"/>
        </pc:sldMkLst>
      </pc:sldChg>
      <pc:sldChg chg="add del">
        <pc:chgData name="Hamlet Markarian" userId="4926d2b407f31d77" providerId="LiveId" clId="{BF1D10A6-C8B8-447A-AA6D-231578894E43}" dt="2021-06-09T06:43:25.633" v="411" actId="2696"/>
        <pc:sldMkLst>
          <pc:docMk/>
          <pc:sldMk cId="3749442391" sldId="1728"/>
        </pc:sldMkLst>
      </pc:sldChg>
      <pc:sldChg chg="add del">
        <pc:chgData name="Hamlet Markarian" userId="4926d2b407f31d77" providerId="LiveId" clId="{BF1D10A6-C8B8-447A-AA6D-231578894E43}" dt="2021-06-09T06:43:25.633" v="411" actId="2696"/>
        <pc:sldMkLst>
          <pc:docMk/>
          <pc:sldMk cId="2308343190" sldId="1729"/>
        </pc:sldMkLst>
      </pc:sldChg>
      <pc:sldChg chg="add del">
        <pc:chgData name="Hamlet Markarian" userId="4926d2b407f31d77" providerId="LiveId" clId="{BF1D10A6-C8B8-447A-AA6D-231578894E43}" dt="2021-06-09T06:43:25.633" v="411" actId="2696"/>
        <pc:sldMkLst>
          <pc:docMk/>
          <pc:sldMk cId="2132084599" sldId="1730"/>
        </pc:sldMkLst>
      </pc:sldChg>
      <pc:sldChg chg="add del">
        <pc:chgData name="Hamlet Markarian" userId="4926d2b407f31d77" providerId="LiveId" clId="{BF1D10A6-C8B8-447A-AA6D-231578894E43}" dt="2021-06-09T06:43:25.633" v="411" actId="2696"/>
        <pc:sldMkLst>
          <pc:docMk/>
          <pc:sldMk cId="2738817659" sldId="1732"/>
        </pc:sldMkLst>
      </pc:sldChg>
      <pc:sldChg chg="add del">
        <pc:chgData name="Hamlet Markarian" userId="4926d2b407f31d77" providerId="LiveId" clId="{BF1D10A6-C8B8-447A-AA6D-231578894E43}" dt="2021-06-09T06:43:25.633" v="411" actId="2696"/>
        <pc:sldMkLst>
          <pc:docMk/>
          <pc:sldMk cId="4201522105" sldId="1733"/>
        </pc:sldMkLst>
      </pc:sldChg>
      <pc:sldChg chg="add del">
        <pc:chgData name="Hamlet Markarian" userId="4926d2b407f31d77" providerId="LiveId" clId="{BF1D10A6-C8B8-447A-AA6D-231578894E43}" dt="2021-06-09T06:43:25.633" v="411" actId="2696"/>
        <pc:sldMkLst>
          <pc:docMk/>
          <pc:sldMk cId="3018089240" sldId="1735"/>
        </pc:sldMkLst>
      </pc:sldChg>
      <pc:sldChg chg="add del">
        <pc:chgData name="Hamlet Markarian" userId="4926d2b407f31d77" providerId="LiveId" clId="{BF1D10A6-C8B8-447A-AA6D-231578894E43}" dt="2021-06-09T06:43:25.633" v="411" actId="2696"/>
        <pc:sldMkLst>
          <pc:docMk/>
          <pc:sldMk cId="867255513" sldId="1736"/>
        </pc:sldMkLst>
      </pc:sldChg>
      <pc:sldChg chg="modSp add del mod ord">
        <pc:chgData name="Hamlet Markarian" userId="4926d2b407f31d77" providerId="LiveId" clId="{BF1D10A6-C8B8-447A-AA6D-231578894E43}" dt="2021-06-09T12:45:56.537" v="520" actId="404"/>
        <pc:sldMkLst>
          <pc:docMk/>
          <pc:sldMk cId="2089435669" sldId="1738"/>
        </pc:sldMkLst>
        <pc:spChg chg="mod">
          <ac:chgData name="Hamlet Markarian" userId="4926d2b407f31d77" providerId="LiveId" clId="{BF1D10A6-C8B8-447A-AA6D-231578894E43}" dt="2021-06-09T12:45:56.537" v="520" actId="404"/>
          <ac:spMkLst>
            <pc:docMk/>
            <pc:sldMk cId="2089435669" sldId="1738"/>
            <ac:spMk id="14" creationId="{8C0A38DE-7E13-4312-9AFA-866AA71C4C95}"/>
          </ac:spMkLst>
        </pc:spChg>
      </pc:sldChg>
      <pc:sldChg chg="add del">
        <pc:chgData name="Hamlet Markarian" userId="4926d2b407f31d77" providerId="LiveId" clId="{BF1D10A6-C8B8-447A-AA6D-231578894E43}" dt="2021-06-09T06:43:25.633" v="411" actId="2696"/>
        <pc:sldMkLst>
          <pc:docMk/>
          <pc:sldMk cId="3118411194" sldId="1740"/>
        </pc:sldMkLst>
      </pc:sldChg>
      <pc:sldChg chg="modSp add del mod">
        <pc:chgData name="Hamlet Markarian" userId="4926d2b407f31d77" providerId="LiveId" clId="{BF1D10A6-C8B8-447A-AA6D-231578894E43}" dt="2021-06-09T06:43:25.633" v="411" actId="2696"/>
        <pc:sldMkLst>
          <pc:docMk/>
          <pc:sldMk cId="462500676" sldId="1741"/>
        </pc:sldMkLst>
        <pc:spChg chg="mod">
          <ac:chgData name="Hamlet Markarian" userId="4926d2b407f31d77" providerId="LiveId" clId="{BF1D10A6-C8B8-447A-AA6D-231578894E43}" dt="2021-06-09T05:55:40.945" v="1" actId="6549"/>
          <ac:spMkLst>
            <pc:docMk/>
            <pc:sldMk cId="462500676" sldId="1741"/>
            <ac:spMk id="14" creationId="{8C0A38DE-7E13-4312-9AFA-866AA71C4C95}"/>
          </ac:spMkLst>
        </pc:spChg>
      </pc:sldChg>
      <pc:sldChg chg="add del">
        <pc:chgData name="Hamlet Markarian" userId="4926d2b407f31d77" providerId="LiveId" clId="{BF1D10A6-C8B8-447A-AA6D-231578894E43}" dt="2021-06-09T06:43:25.633" v="411" actId="2696"/>
        <pc:sldMkLst>
          <pc:docMk/>
          <pc:sldMk cId="1941825098" sldId="1742"/>
        </pc:sldMkLst>
      </pc:sldChg>
      <pc:sldChg chg="modSp add del mod">
        <pc:chgData name="Hamlet Markarian" userId="4926d2b407f31d77" providerId="LiveId" clId="{BF1D10A6-C8B8-447A-AA6D-231578894E43}" dt="2021-06-09T06:43:25.633" v="411" actId="2696"/>
        <pc:sldMkLst>
          <pc:docMk/>
          <pc:sldMk cId="429991259" sldId="1743"/>
        </pc:sldMkLst>
        <pc:spChg chg="mod">
          <ac:chgData name="Hamlet Markarian" userId="4926d2b407f31d77" providerId="LiveId" clId="{BF1D10A6-C8B8-447A-AA6D-231578894E43}" dt="2021-06-09T05:56:12.041" v="3" actId="207"/>
          <ac:spMkLst>
            <pc:docMk/>
            <pc:sldMk cId="429991259" sldId="1743"/>
            <ac:spMk id="8" creationId="{A3D43B73-2B0A-4CDF-8104-3D3F930D4D40}"/>
          </ac:spMkLst>
        </pc:spChg>
      </pc:sldChg>
      <pc:sldChg chg="addSp delSp modSp add mod ord modTransition modClrScheme chgLayout">
        <pc:chgData name="Hamlet Markarian" userId="4926d2b407f31d77" providerId="LiveId" clId="{BF1D10A6-C8B8-447A-AA6D-231578894E43}" dt="2021-06-09T13:02:05.078" v="677" actId="167"/>
        <pc:sldMkLst>
          <pc:docMk/>
          <pc:sldMk cId="4205204138" sldId="1744"/>
        </pc:sldMkLst>
        <pc:spChg chg="add mod ord topLvl">
          <ac:chgData name="Hamlet Markarian" userId="4926d2b407f31d77" providerId="LiveId" clId="{BF1D10A6-C8B8-447A-AA6D-231578894E43}" dt="2021-06-09T06:32:53.489" v="323" actId="207"/>
          <ac:spMkLst>
            <pc:docMk/>
            <pc:sldMk cId="4205204138" sldId="1744"/>
            <ac:spMk id="2" creationId="{F79174EE-33A2-492A-A856-FA951E8B2241}"/>
          </ac:spMkLst>
        </pc:spChg>
        <pc:spChg chg="add del mod">
          <ac:chgData name="Hamlet Markarian" userId="4926d2b407f31d77" providerId="LiveId" clId="{BF1D10A6-C8B8-447A-AA6D-231578894E43}" dt="2021-06-09T12:49:43.052" v="573"/>
          <ac:spMkLst>
            <pc:docMk/>
            <pc:sldMk cId="4205204138" sldId="1744"/>
            <ac:spMk id="3" creationId="{DBB2F31D-47C9-4A8E-8386-30258F9F6124}"/>
          </ac:spMkLst>
        </pc:spChg>
        <pc:spChg chg="add del mod">
          <ac:chgData name="Hamlet Markarian" userId="4926d2b407f31d77" providerId="LiveId" clId="{BF1D10A6-C8B8-447A-AA6D-231578894E43}" dt="2021-06-09T06:05:04.898" v="57"/>
          <ac:spMkLst>
            <pc:docMk/>
            <pc:sldMk cId="4205204138" sldId="1744"/>
            <ac:spMk id="4" creationId="{79704D80-3C50-403D-891A-644DE8622E95}"/>
          </ac:spMkLst>
        </pc:spChg>
        <pc:spChg chg="mod ord">
          <ac:chgData name="Hamlet Markarian" userId="4926d2b407f31d77" providerId="LiveId" clId="{BF1D10A6-C8B8-447A-AA6D-231578894E43}" dt="2021-06-09T12:46:33.700" v="524"/>
          <ac:spMkLst>
            <pc:docMk/>
            <pc:sldMk cId="4205204138" sldId="1744"/>
            <ac:spMk id="5" creationId="{BC01E833-A438-4C2A-AF28-2B402D7F80E5}"/>
          </ac:spMkLst>
        </pc:spChg>
        <pc:spChg chg="add del mod ord">
          <ac:chgData name="Hamlet Markarian" userId="4926d2b407f31d77" providerId="LiveId" clId="{BF1D10A6-C8B8-447A-AA6D-231578894E43}" dt="2021-06-09T06:33:27.794" v="325" actId="21"/>
          <ac:spMkLst>
            <pc:docMk/>
            <pc:sldMk cId="4205204138" sldId="1744"/>
            <ac:spMk id="11" creationId="{E62D3072-63F4-47B4-AB9B-4EC697EE7B0B}"/>
          </ac:spMkLst>
        </pc:spChg>
        <pc:spChg chg="add mod ord topLvl">
          <ac:chgData name="Hamlet Markarian" userId="4926d2b407f31d77" providerId="LiveId" clId="{BF1D10A6-C8B8-447A-AA6D-231578894E43}" dt="2021-06-09T06:03:16.960" v="44" actId="166"/>
          <ac:spMkLst>
            <pc:docMk/>
            <pc:sldMk cId="4205204138" sldId="1744"/>
            <ac:spMk id="20" creationId="{EE253AE2-CEC5-44BF-BD3C-531CE5765B8C}"/>
          </ac:spMkLst>
        </pc:spChg>
        <pc:spChg chg="add mod ord topLvl">
          <ac:chgData name="Hamlet Markarian" userId="4926d2b407f31d77" providerId="LiveId" clId="{BF1D10A6-C8B8-447A-AA6D-231578894E43}" dt="2021-06-09T06:27:38.887" v="293" actId="207"/>
          <ac:spMkLst>
            <pc:docMk/>
            <pc:sldMk cId="4205204138" sldId="1744"/>
            <ac:spMk id="21" creationId="{422FD1A8-A928-49E1-9616-FDD35BDE49CE}"/>
          </ac:spMkLst>
        </pc:spChg>
        <pc:spChg chg="add mod ord topLvl">
          <ac:chgData name="Hamlet Markarian" userId="4926d2b407f31d77" providerId="LiveId" clId="{BF1D10A6-C8B8-447A-AA6D-231578894E43}" dt="2021-06-09T06:32:39.922" v="321" actId="207"/>
          <ac:spMkLst>
            <pc:docMk/>
            <pc:sldMk cId="4205204138" sldId="1744"/>
            <ac:spMk id="22" creationId="{D55D8BA2-36E4-4E75-A3F2-CBFD7186FA97}"/>
          </ac:spMkLst>
        </pc:spChg>
        <pc:spChg chg="mod">
          <ac:chgData name="Hamlet Markarian" userId="4926d2b407f31d77" providerId="LiveId" clId="{BF1D10A6-C8B8-447A-AA6D-231578894E43}" dt="2021-06-09T12:49:35.065" v="571"/>
          <ac:spMkLst>
            <pc:docMk/>
            <pc:sldMk cId="4205204138" sldId="1744"/>
            <ac:spMk id="23" creationId="{06BF968B-C753-4BCD-BF97-9E3B446A1175}"/>
          </ac:spMkLst>
        </pc:spChg>
        <pc:spChg chg="del">
          <ac:chgData name="Hamlet Markarian" userId="4926d2b407f31d77" providerId="LiveId" clId="{BF1D10A6-C8B8-447A-AA6D-231578894E43}" dt="2021-06-09T05:57:09.471" v="7" actId="478"/>
          <ac:spMkLst>
            <pc:docMk/>
            <pc:sldMk cId="4205204138" sldId="1744"/>
            <ac:spMk id="24" creationId="{4462102D-A6E4-4048-BC7B-6D4B519A1794}"/>
          </ac:spMkLst>
        </pc:spChg>
        <pc:spChg chg="add del mod ord">
          <ac:chgData name="Hamlet Markarian" userId="4926d2b407f31d77" providerId="LiveId" clId="{BF1D10A6-C8B8-447A-AA6D-231578894E43}" dt="2021-06-09T12:51:13.623" v="584" actId="478"/>
          <ac:spMkLst>
            <pc:docMk/>
            <pc:sldMk cId="4205204138" sldId="1744"/>
            <ac:spMk id="25" creationId="{3A0607E4-1B0D-4B4C-B3B2-10C21616D985}"/>
          </ac:spMkLst>
        </pc:spChg>
        <pc:spChg chg="del">
          <ac:chgData name="Hamlet Markarian" userId="4926d2b407f31d77" providerId="LiveId" clId="{BF1D10A6-C8B8-447A-AA6D-231578894E43}" dt="2021-06-09T05:57:09.471" v="7" actId="478"/>
          <ac:spMkLst>
            <pc:docMk/>
            <pc:sldMk cId="4205204138" sldId="1744"/>
            <ac:spMk id="25" creationId="{BC8860A7-A654-4C97-9CEB-1AAB74ED6EBB}"/>
          </ac:spMkLst>
        </pc:spChg>
        <pc:spChg chg="add del mod ord">
          <ac:chgData name="Hamlet Markarian" userId="4926d2b407f31d77" providerId="LiveId" clId="{BF1D10A6-C8B8-447A-AA6D-231578894E43}" dt="2021-06-09T12:51:54.789" v="597" actId="167"/>
          <ac:spMkLst>
            <pc:docMk/>
            <pc:sldMk cId="4205204138" sldId="1744"/>
            <ac:spMk id="26" creationId="{7D958F8C-1181-46F0-9607-CC88656B8333}"/>
          </ac:spMkLst>
        </pc:spChg>
        <pc:spChg chg="del">
          <ac:chgData name="Hamlet Markarian" userId="4926d2b407f31d77" providerId="LiveId" clId="{BF1D10A6-C8B8-447A-AA6D-231578894E43}" dt="2021-06-09T05:57:09.471" v="7" actId="478"/>
          <ac:spMkLst>
            <pc:docMk/>
            <pc:sldMk cId="4205204138" sldId="1744"/>
            <ac:spMk id="26" creationId="{8D38B0AA-C424-40F7-B884-F5FC072755FF}"/>
          </ac:spMkLst>
        </pc:spChg>
        <pc:spChg chg="del">
          <ac:chgData name="Hamlet Markarian" userId="4926d2b407f31d77" providerId="LiveId" clId="{BF1D10A6-C8B8-447A-AA6D-231578894E43}" dt="2021-06-09T05:57:09.471" v="7" actId="478"/>
          <ac:spMkLst>
            <pc:docMk/>
            <pc:sldMk cId="4205204138" sldId="1744"/>
            <ac:spMk id="27" creationId="{0D899FF7-0F59-41A1-8E52-C37287F6DED3}"/>
          </ac:spMkLst>
        </pc:spChg>
        <pc:spChg chg="add del mod ord">
          <ac:chgData name="Hamlet Markarian" userId="4926d2b407f31d77" providerId="LiveId" clId="{BF1D10A6-C8B8-447A-AA6D-231578894E43}" dt="2021-06-09T12:51:07.112" v="582" actId="478"/>
          <ac:spMkLst>
            <pc:docMk/>
            <pc:sldMk cId="4205204138" sldId="1744"/>
            <ac:spMk id="27" creationId="{A690B132-1757-4DD0-A582-1C0AC8547EFA}"/>
          </ac:spMkLst>
        </pc:spChg>
        <pc:spChg chg="add del mod ord">
          <ac:chgData name="Hamlet Markarian" userId="4926d2b407f31d77" providerId="LiveId" clId="{BF1D10A6-C8B8-447A-AA6D-231578894E43}" dt="2021-06-09T12:51:54.789" v="597" actId="167"/>
          <ac:spMkLst>
            <pc:docMk/>
            <pc:sldMk cId="4205204138" sldId="1744"/>
            <ac:spMk id="28" creationId="{80A83A9F-F0FC-48D6-B7C7-8323AA2676BE}"/>
          </ac:spMkLst>
        </pc:spChg>
        <pc:spChg chg="add mod ord topLvl">
          <ac:chgData name="Hamlet Markarian" userId="4926d2b407f31d77" providerId="LiveId" clId="{BF1D10A6-C8B8-447A-AA6D-231578894E43}" dt="2021-06-09T12:46:55.660" v="528" actId="14100"/>
          <ac:spMkLst>
            <pc:docMk/>
            <pc:sldMk cId="4205204138" sldId="1744"/>
            <ac:spMk id="29" creationId="{7117E5D8-F283-447B-8CA7-C843E5485956}"/>
          </ac:spMkLst>
        </pc:spChg>
        <pc:spChg chg="add mod ord">
          <ac:chgData name="Hamlet Markarian" userId="4926d2b407f31d77" providerId="LiveId" clId="{BF1D10A6-C8B8-447A-AA6D-231578894E43}" dt="2021-06-09T12:51:32.656" v="589" actId="207"/>
          <ac:spMkLst>
            <pc:docMk/>
            <pc:sldMk cId="4205204138" sldId="1744"/>
            <ac:spMk id="30" creationId="{30BE7892-FAB4-4C35-8B6A-FE1954E59DEE}"/>
          </ac:spMkLst>
        </pc:spChg>
        <pc:spChg chg="add mod topLvl">
          <ac:chgData name="Hamlet Markarian" userId="4926d2b407f31d77" providerId="LiveId" clId="{BF1D10A6-C8B8-447A-AA6D-231578894E43}" dt="2021-06-09T12:47:01.256" v="534" actId="1036"/>
          <ac:spMkLst>
            <pc:docMk/>
            <pc:sldMk cId="4205204138" sldId="1744"/>
            <ac:spMk id="32" creationId="{7FB8C0CA-2811-4D85-BE2D-ADA8471CE68E}"/>
          </ac:spMkLst>
        </pc:spChg>
        <pc:spChg chg="add del mod ord">
          <ac:chgData name="Hamlet Markarian" userId="4926d2b407f31d77" providerId="LiveId" clId="{BF1D10A6-C8B8-447A-AA6D-231578894E43}" dt="2021-06-09T06:19:53.037" v="166" actId="478"/>
          <ac:spMkLst>
            <pc:docMk/>
            <pc:sldMk cId="4205204138" sldId="1744"/>
            <ac:spMk id="33" creationId="{5F525A86-B3D0-4873-9F7C-36E077D34525}"/>
          </ac:spMkLst>
        </pc:spChg>
        <pc:spChg chg="add del mod ord">
          <ac:chgData name="Hamlet Markarian" userId="4926d2b407f31d77" providerId="LiveId" clId="{BF1D10A6-C8B8-447A-AA6D-231578894E43}" dt="2021-06-09T12:51:18.567" v="585" actId="478"/>
          <ac:spMkLst>
            <pc:docMk/>
            <pc:sldMk cId="4205204138" sldId="1744"/>
            <ac:spMk id="33" creationId="{6612BC72-479B-4E0C-9CE8-DCE804323170}"/>
          </ac:spMkLst>
        </pc:spChg>
        <pc:spChg chg="add mod">
          <ac:chgData name="Hamlet Markarian" userId="4926d2b407f31d77" providerId="LiveId" clId="{BF1D10A6-C8B8-447A-AA6D-231578894E43}" dt="2021-06-09T12:56:17.240" v="636" actId="1036"/>
          <ac:spMkLst>
            <pc:docMk/>
            <pc:sldMk cId="4205204138" sldId="1744"/>
            <ac:spMk id="34" creationId="{8D39D343-1129-4D71-8A90-F23E78CC0EB0}"/>
          </ac:spMkLst>
        </pc:spChg>
        <pc:spChg chg="add del mod ord">
          <ac:chgData name="Hamlet Markarian" userId="4926d2b407f31d77" providerId="LiveId" clId="{BF1D10A6-C8B8-447A-AA6D-231578894E43}" dt="2021-06-09T06:33:27.794" v="325" actId="21"/>
          <ac:spMkLst>
            <pc:docMk/>
            <pc:sldMk cId="4205204138" sldId="1744"/>
            <ac:spMk id="35" creationId="{42267711-D97D-41E9-B7DF-DFD5FA0C1F75}"/>
          </ac:spMkLst>
        </pc:spChg>
        <pc:spChg chg="add del mod ord">
          <ac:chgData name="Hamlet Markarian" userId="4926d2b407f31d77" providerId="LiveId" clId="{BF1D10A6-C8B8-447A-AA6D-231578894E43}" dt="2021-06-09T12:51:26.312" v="587" actId="478"/>
          <ac:spMkLst>
            <pc:docMk/>
            <pc:sldMk cId="4205204138" sldId="1744"/>
            <ac:spMk id="35" creationId="{470B167E-3679-41AD-91E6-56AF773F56C0}"/>
          </ac:spMkLst>
        </pc:spChg>
        <pc:spChg chg="add mod ord">
          <ac:chgData name="Hamlet Markarian" userId="4926d2b407f31d77" providerId="LiveId" clId="{BF1D10A6-C8B8-447A-AA6D-231578894E43}" dt="2021-06-09T12:52:46.850" v="603" actId="207"/>
          <ac:spMkLst>
            <pc:docMk/>
            <pc:sldMk cId="4205204138" sldId="1744"/>
            <ac:spMk id="36" creationId="{460AF8F4-6D91-4858-BC93-1335F8C452DD}"/>
          </ac:spMkLst>
        </pc:spChg>
        <pc:spChg chg="add del mod ord">
          <ac:chgData name="Hamlet Markarian" userId="4926d2b407f31d77" providerId="LiveId" clId="{BF1D10A6-C8B8-447A-AA6D-231578894E43}" dt="2021-06-09T06:33:27.794" v="325" actId="21"/>
          <ac:spMkLst>
            <pc:docMk/>
            <pc:sldMk cId="4205204138" sldId="1744"/>
            <ac:spMk id="36" creationId="{6638DABB-6CF5-48FF-AC94-7A6B0AE05EA5}"/>
          </ac:spMkLst>
        </pc:spChg>
        <pc:spChg chg="add del mod ord">
          <ac:chgData name="Hamlet Markarian" userId="4926d2b407f31d77" providerId="LiveId" clId="{BF1D10A6-C8B8-447A-AA6D-231578894E43}" dt="2021-06-09T12:51:11.992" v="583" actId="478"/>
          <ac:spMkLst>
            <pc:docMk/>
            <pc:sldMk cId="4205204138" sldId="1744"/>
            <ac:spMk id="37" creationId="{371D066F-9BDC-4B95-8A0C-A60A76BF0B8B}"/>
          </ac:spMkLst>
        </pc:spChg>
        <pc:spChg chg="add del mod ord">
          <ac:chgData name="Hamlet Markarian" userId="4926d2b407f31d77" providerId="LiveId" clId="{BF1D10A6-C8B8-447A-AA6D-231578894E43}" dt="2021-06-09T06:33:27.794" v="325" actId="21"/>
          <ac:spMkLst>
            <pc:docMk/>
            <pc:sldMk cId="4205204138" sldId="1744"/>
            <ac:spMk id="37" creationId="{4970ECE5-BD13-45B5-882A-83F550845BED}"/>
          </ac:spMkLst>
        </pc:spChg>
        <pc:spChg chg="add del mod ord">
          <ac:chgData name="Hamlet Markarian" userId="4926d2b407f31d77" providerId="LiveId" clId="{BF1D10A6-C8B8-447A-AA6D-231578894E43}" dt="2021-06-09T06:33:27.794" v="325" actId="21"/>
          <ac:spMkLst>
            <pc:docMk/>
            <pc:sldMk cId="4205204138" sldId="1744"/>
            <ac:spMk id="38" creationId="{AC57D28E-9F4C-42D0-97DD-1420E160C95F}"/>
          </ac:spMkLst>
        </pc:spChg>
        <pc:spChg chg="add mod ord">
          <ac:chgData name="Hamlet Markarian" userId="4926d2b407f31d77" providerId="LiveId" clId="{BF1D10A6-C8B8-447A-AA6D-231578894E43}" dt="2021-06-09T12:50:50.372" v="578"/>
          <ac:spMkLst>
            <pc:docMk/>
            <pc:sldMk cId="4205204138" sldId="1744"/>
            <ac:spMk id="38" creationId="{ACA510CE-1F25-4BD2-AC8A-685E957737A7}"/>
          </ac:spMkLst>
        </pc:spChg>
        <pc:spChg chg="add del mod ord">
          <ac:chgData name="Hamlet Markarian" userId="4926d2b407f31d77" providerId="LiveId" clId="{BF1D10A6-C8B8-447A-AA6D-231578894E43}" dt="2021-06-09T12:51:03.447" v="580" actId="478"/>
          <ac:spMkLst>
            <pc:docMk/>
            <pc:sldMk cId="4205204138" sldId="1744"/>
            <ac:spMk id="39" creationId="{1257BBA2-D597-4E14-B0D9-7AB547CBEC52}"/>
          </ac:spMkLst>
        </pc:spChg>
        <pc:spChg chg="add del mod ord topLvl">
          <ac:chgData name="Hamlet Markarian" userId="4926d2b407f31d77" providerId="LiveId" clId="{BF1D10A6-C8B8-447A-AA6D-231578894E43}" dt="2021-06-09T06:33:27.794" v="325" actId="21"/>
          <ac:spMkLst>
            <pc:docMk/>
            <pc:sldMk cId="4205204138" sldId="1744"/>
            <ac:spMk id="39" creationId="{41DD3BE4-E6AF-4BF0-A3D2-AD92FF98613F}"/>
          </ac:spMkLst>
        </pc:spChg>
        <pc:spChg chg="add del mod ord topLvl">
          <ac:chgData name="Hamlet Markarian" userId="4926d2b407f31d77" providerId="LiveId" clId="{BF1D10A6-C8B8-447A-AA6D-231578894E43}" dt="2021-06-09T06:33:27.794" v="325" actId="21"/>
          <ac:spMkLst>
            <pc:docMk/>
            <pc:sldMk cId="4205204138" sldId="1744"/>
            <ac:spMk id="40" creationId="{54E3EC4D-EC81-47C5-B3CF-5F7626F32EFD}"/>
          </ac:spMkLst>
        </pc:spChg>
        <pc:spChg chg="add mod ord">
          <ac:chgData name="Hamlet Markarian" userId="4926d2b407f31d77" providerId="LiveId" clId="{BF1D10A6-C8B8-447A-AA6D-231578894E43}" dt="2021-06-09T12:50:56.175" v="579"/>
          <ac:spMkLst>
            <pc:docMk/>
            <pc:sldMk cId="4205204138" sldId="1744"/>
            <ac:spMk id="40" creationId="{69FAB30B-FDB7-49B7-BDA9-B85A04EC4C08}"/>
          </ac:spMkLst>
        </pc:spChg>
        <pc:spChg chg="add del mod ord topLvl">
          <ac:chgData name="Hamlet Markarian" userId="4926d2b407f31d77" providerId="LiveId" clId="{BF1D10A6-C8B8-447A-AA6D-231578894E43}" dt="2021-06-09T06:33:27.794" v="325" actId="21"/>
          <ac:spMkLst>
            <pc:docMk/>
            <pc:sldMk cId="4205204138" sldId="1744"/>
            <ac:spMk id="41" creationId="{0AACA1FC-38BF-4E00-B3CF-3267521988A9}"/>
          </ac:spMkLst>
        </pc:spChg>
        <pc:spChg chg="add del mod ord topLvl">
          <ac:chgData name="Hamlet Markarian" userId="4926d2b407f31d77" providerId="LiveId" clId="{BF1D10A6-C8B8-447A-AA6D-231578894E43}" dt="2021-06-09T06:33:27.794" v="325" actId="21"/>
          <ac:spMkLst>
            <pc:docMk/>
            <pc:sldMk cId="4205204138" sldId="1744"/>
            <ac:spMk id="42" creationId="{09AE7920-FBE8-42D6-87EB-9832D2C7950D}"/>
          </ac:spMkLst>
        </pc:spChg>
        <pc:spChg chg="add del mod ord">
          <ac:chgData name="Hamlet Markarian" userId="4926d2b407f31d77" providerId="LiveId" clId="{BF1D10A6-C8B8-447A-AA6D-231578894E43}" dt="2021-06-09T12:51:11.992" v="583" actId="478"/>
          <ac:spMkLst>
            <pc:docMk/>
            <pc:sldMk cId="4205204138" sldId="1744"/>
            <ac:spMk id="45" creationId="{52BDC0F0-DFED-455C-ABBC-BCD13FD06A5F}"/>
          </ac:spMkLst>
        </pc:spChg>
        <pc:spChg chg="add mod ord">
          <ac:chgData name="Hamlet Markarian" userId="4926d2b407f31d77" providerId="LiveId" clId="{BF1D10A6-C8B8-447A-AA6D-231578894E43}" dt="2021-06-09T12:50:41.583" v="577" actId="167"/>
          <ac:spMkLst>
            <pc:docMk/>
            <pc:sldMk cId="4205204138" sldId="1744"/>
            <ac:spMk id="46" creationId="{2F1ADEBF-40FF-4B25-8A72-ABF629292FC0}"/>
          </ac:spMkLst>
        </pc:spChg>
        <pc:spChg chg="add del mod ord">
          <ac:chgData name="Hamlet Markarian" userId="4926d2b407f31d77" providerId="LiveId" clId="{BF1D10A6-C8B8-447A-AA6D-231578894E43}" dt="2021-06-09T12:51:05.655" v="581" actId="478"/>
          <ac:spMkLst>
            <pc:docMk/>
            <pc:sldMk cId="4205204138" sldId="1744"/>
            <ac:spMk id="47" creationId="{B4F4FA23-6C6F-44C7-88FA-C29B0E9532CD}"/>
          </ac:spMkLst>
        </pc:spChg>
        <pc:spChg chg="add mod ord">
          <ac:chgData name="Hamlet Markarian" userId="4926d2b407f31d77" providerId="LiveId" clId="{BF1D10A6-C8B8-447A-AA6D-231578894E43}" dt="2021-06-09T12:50:41.583" v="577" actId="167"/>
          <ac:spMkLst>
            <pc:docMk/>
            <pc:sldMk cId="4205204138" sldId="1744"/>
            <ac:spMk id="48" creationId="{E2654EE4-747E-4A27-B56B-33012DC83E31}"/>
          </ac:spMkLst>
        </pc:spChg>
        <pc:spChg chg="add mod ord">
          <ac:chgData name="Hamlet Markarian" userId="4926d2b407f31d77" providerId="LiveId" clId="{BF1D10A6-C8B8-447A-AA6D-231578894E43}" dt="2021-06-09T12:50:41.583" v="577" actId="167"/>
          <ac:spMkLst>
            <pc:docMk/>
            <pc:sldMk cId="4205204138" sldId="1744"/>
            <ac:spMk id="49" creationId="{9B777717-AFE2-4144-BC03-1951CA13C0C9}"/>
          </ac:spMkLst>
        </pc:spChg>
        <pc:spChg chg="add del mod ord topLvl">
          <ac:chgData name="Hamlet Markarian" userId="4926d2b407f31d77" providerId="LiveId" clId="{BF1D10A6-C8B8-447A-AA6D-231578894E43}" dt="2021-06-09T06:33:27.794" v="325" actId="21"/>
          <ac:spMkLst>
            <pc:docMk/>
            <pc:sldMk cId="4205204138" sldId="1744"/>
            <ac:spMk id="50" creationId="{60E5A60B-1180-4AD6-A027-0EE73A24940D}"/>
          </ac:spMkLst>
        </pc:spChg>
        <pc:spChg chg="add del mod ord topLvl">
          <ac:chgData name="Hamlet Markarian" userId="4926d2b407f31d77" providerId="LiveId" clId="{BF1D10A6-C8B8-447A-AA6D-231578894E43}" dt="2021-06-09T06:33:27.794" v="325" actId="21"/>
          <ac:spMkLst>
            <pc:docMk/>
            <pc:sldMk cId="4205204138" sldId="1744"/>
            <ac:spMk id="51" creationId="{880A24D2-74F3-4FD7-B9C8-590B5BF5E6C9}"/>
          </ac:spMkLst>
        </pc:spChg>
        <pc:spChg chg="add del mod ord topLvl">
          <ac:chgData name="Hamlet Markarian" userId="4926d2b407f31d77" providerId="LiveId" clId="{BF1D10A6-C8B8-447A-AA6D-231578894E43}" dt="2021-06-09T06:33:27.794" v="325" actId="21"/>
          <ac:spMkLst>
            <pc:docMk/>
            <pc:sldMk cId="4205204138" sldId="1744"/>
            <ac:spMk id="52" creationId="{A2489759-D817-4895-A9A9-B673822641BC}"/>
          </ac:spMkLst>
        </pc:spChg>
        <pc:spChg chg="add mod">
          <ac:chgData name="Hamlet Markarian" userId="4926d2b407f31d77" providerId="LiveId" clId="{BF1D10A6-C8B8-447A-AA6D-231578894E43}" dt="2021-06-09T12:55:16.822" v="626" actId="404"/>
          <ac:spMkLst>
            <pc:docMk/>
            <pc:sldMk cId="4205204138" sldId="1744"/>
            <ac:spMk id="52" creationId="{A9A2D430-93EE-4180-8A06-ABC5DD37FBD0}"/>
          </ac:spMkLst>
        </pc:spChg>
        <pc:spChg chg="add del mod ord topLvl">
          <ac:chgData name="Hamlet Markarian" userId="4926d2b407f31d77" providerId="LiveId" clId="{BF1D10A6-C8B8-447A-AA6D-231578894E43}" dt="2021-06-09T06:33:27.794" v="325" actId="21"/>
          <ac:spMkLst>
            <pc:docMk/>
            <pc:sldMk cId="4205204138" sldId="1744"/>
            <ac:spMk id="53" creationId="{79AAF5FE-9B84-49C1-83D2-CA72628BA9A4}"/>
          </ac:spMkLst>
        </pc:spChg>
        <pc:spChg chg="mod">
          <ac:chgData name="Hamlet Markarian" userId="4926d2b407f31d77" providerId="LiveId" clId="{BF1D10A6-C8B8-447A-AA6D-231578894E43}" dt="2021-06-09T13:02:03.693" v="676"/>
          <ac:spMkLst>
            <pc:docMk/>
            <pc:sldMk cId="4205204138" sldId="1744"/>
            <ac:spMk id="54" creationId="{9158ADBF-E007-4855-93F2-DBC0B60F902F}"/>
          </ac:spMkLst>
        </pc:spChg>
        <pc:spChg chg="mod">
          <ac:chgData name="Hamlet Markarian" userId="4926d2b407f31d77" providerId="LiveId" clId="{BF1D10A6-C8B8-447A-AA6D-231578894E43}" dt="2021-06-09T13:02:03.693" v="676"/>
          <ac:spMkLst>
            <pc:docMk/>
            <pc:sldMk cId="4205204138" sldId="1744"/>
            <ac:spMk id="56" creationId="{4EBFC204-BD57-4E99-83E3-978960CB8192}"/>
          </ac:spMkLst>
        </pc:spChg>
        <pc:spChg chg="add del mod ord">
          <ac:chgData name="Hamlet Markarian" userId="4926d2b407f31d77" providerId="LiveId" clId="{BF1D10A6-C8B8-447A-AA6D-231578894E43}" dt="2021-06-09T06:33:27.794" v="325" actId="21"/>
          <ac:spMkLst>
            <pc:docMk/>
            <pc:sldMk cId="4205204138" sldId="1744"/>
            <ac:spMk id="56" creationId="{73C4A941-C7BC-42F7-B92F-109198FCE92A}"/>
          </ac:spMkLst>
        </pc:spChg>
        <pc:spChg chg="mod ord">
          <ac:chgData name="Hamlet Markarian" userId="4926d2b407f31d77" providerId="LiveId" clId="{BF1D10A6-C8B8-447A-AA6D-231578894E43}" dt="2021-06-09T12:56:17.240" v="636" actId="1036"/>
          <ac:spMkLst>
            <pc:docMk/>
            <pc:sldMk cId="4205204138" sldId="1744"/>
            <ac:spMk id="57" creationId="{B79FE3FB-DDD9-4C52-A866-E3982D872286}"/>
          </ac:spMkLst>
        </pc:spChg>
        <pc:spChg chg="add del mod ord">
          <ac:chgData name="Hamlet Markarian" userId="4926d2b407f31d77" providerId="LiveId" clId="{BF1D10A6-C8B8-447A-AA6D-231578894E43}" dt="2021-06-09T06:33:27.794" v="325" actId="21"/>
          <ac:spMkLst>
            <pc:docMk/>
            <pc:sldMk cId="4205204138" sldId="1744"/>
            <ac:spMk id="58" creationId="{6B43D904-6235-405F-A021-68BA21A50299}"/>
          </ac:spMkLst>
        </pc:spChg>
        <pc:spChg chg="mod">
          <ac:chgData name="Hamlet Markarian" userId="4926d2b407f31d77" providerId="LiveId" clId="{BF1D10A6-C8B8-447A-AA6D-231578894E43}" dt="2021-06-09T13:02:03.693" v="676"/>
          <ac:spMkLst>
            <pc:docMk/>
            <pc:sldMk cId="4205204138" sldId="1744"/>
            <ac:spMk id="58" creationId="{82C0ED37-223B-4CAA-B920-00296B21F3A1}"/>
          </ac:spMkLst>
        </pc:spChg>
        <pc:spChg chg="mod">
          <ac:chgData name="Hamlet Markarian" userId="4926d2b407f31d77" providerId="LiveId" clId="{BF1D10A6-C8B8-447A-AA6D-231578894E43}" dt="2021-06-09T13:02:03.693" v="676"/>
          <ac:spMkLst>
            <pc:docMk/>
            <pc:sldMk cId="4205204138" sldId="1744"/>
            <ac:spMk id="60" creationId="{5BB3F931-6D35-4CC5-829F-E195F3637365}"/>
          </ac:spMkLst>
        </pc:spChg>
        <pc:spChg chg="add del mod ord">
          <ac:chgData name="Hamlet Markarian" userId="4926d2b407f31d77" providerId="LiveId" clId="{BF1D10A6-C8B8-447A-AA6D-231578894E43}" dt="2021-06-09T06:33:27.794" v="325" actId="21"/>
          <ac:spMkLst>
            <pc:docMk/>
            <pc:sldMk cId="4205204138" sldId="1744"/>
            <ac:spMk id="60" creationId="{C54298B3-12C4-4BE2-996D-E2E74DA7DB37}"/>
          </ac:spMkLst>
        </pc:spChg>
        <pc:spChg chg="add mod">
          <ac:chgData name="Hamlet Markarian" userId="4926d2b407f31d77" providerId="LiveId" clId="{BF1D10A6-C8B8-447A-AA6D-231578894E43}" dt="2021-06-09T12:55:14.968" v="625" actId="404"/>
          <ac:spMkLst>
            <pc:docMk/>
            <pc:sldMk cId="4205204138" sldId="1744"/>
            <ac:spMk id="61" creationId="{DDCCED27-782C-4C4E-BE17-2AF5E94DDF18}"/>
          </ac:spMkLst>
        </pc:spChg>
        <pc:spChg chg="add del mod">
          <ac:chgData name="Hamlet Markarian" userId="4926d2b407f31d77" providerId="LiveId" clId="{BF1D10A6-C8B8-447A-AA6D-231578894E43}" dt="2021-06-09T12:50:38.375" v="575" actId="478"/>
          <ac:spMkLst>
            <pc:docMk/>
            <pc:sldMk cId="4205204138" sldId="1744"/>
            <ac:spMk id="62" creationId="{37465C46-D095-4036-A7FF-1D0E02BE1107}"/>
          </ac:spMkLst>
        </pc:spChg>
        <pc:spChg chg="add del mod">
          <ac:chgData name="Hamlet Markarian" userId="4926d2b407f31d77" providerId="LiveId" clId="{BF1D10A6-C8B8-447A-AA6D-231578894E43}" dt="2021-06-09T12:50:38.375" v="575" actId="478"/>
          <ac:spMkLst>
            <pc:docMk/>
            <pc:sldMk cId="4205204138" sldId="1744"/>
            <ac:spMk id="64" creationId="{570FB99D-1077-4407-A41E-D28A4FDFFBD4}"/>
          </ac:spMkLst>
        </pc:spChg>
        <pc:spChg chg="add del mod">
          <ac:chgData name="Hamlet Markarian" userId="4926d2b407f31d77" providerId="LiveId" clId="{BF1D10A6-C8B8-447A-AA6D-231578894E43}" dt="2021-06-09T12:50:38.375" v="575" actId="478"/>
          <ac:spMkLst>
            <pc:docMk/>
            <pc:sldMk cId="4205204138" sldId="1744"/>
            <ac:spMk id="65" creationId="{08D9087F-83D0-42DC-9563-CA33927EA434}"/>
          </ac:spMkLst>
        </pc:spChg>
        <pc:spChg chg="add del mod">
          <ac:chgData name="Hamlet Markarian" userId="4926d2b407f31d77" providerId="LiveId" clId="{BF1D10A6-C8B8-447A-AA6D-231578894E43}" dt="2021-06-09T12:50:38.375" v="575" actId="478"/>
          <ac:spMkLst>
            <pc:docMk/>
            <pc:sldMk cId="4205204138" sldId="1744"/>
            <ac:spMk id="66" creationId="{4DAA57AA-A427-47A4-9BEB-EB52893217EF}"/>
          </ac:spMkLst>
        </pc:spChg>
        <pc:spChg chg="mod">
          <ac:chgData name="Hamlet Markarian" userId="4926d2b407f31d77" providerId="LiveId" clId="{BF1D10A6-C8B8-447A-AA6D-231578894E43}" dt="2021-06-09T13:02:03.693" v="676"/>
          <ac:spMkLst>
            <pc:docMk/>
            <pc:sldMk cId="4205204138" sldId="1744"/>
            <ac:spMk id="67" creationId="{0941E031-2D5A-4076-A099-9370297B82AE}"/>
          </ac:spMkLst>
        </pc:spChg>
        <pc:spChg chg="mod">
          <ac:chgData name="Hamlet Markarian" userId="4926d2b407f31d77" providerId="LiveId" clId="{BF1D10A6-C8B8-447A-AA6D-231578894E43}" dt="2021-06-09T13:02:03.693" v="676"/>
          <ac:spMkLst>
            <pc:docMk/>
            <pc:sldMk cId="4205204138" sldId="1744"/>
            <ac:spMk id="68" creationId="{F960B8A2-E411-4C4C-89F8-40658C48008C}"/>
          </ac:spMkLst>
        </pc:spChg>
        <pc:grpChg chg="add del mod">
          <ac:chgData name="Hamlet Markarian" userId="4926d2b407f31d77" providerId="LiveId" clId="{BF1D10A6-C8B8-447A-AA6D-231578894E43}" dt="2021-06-09T05:58:58.320" v="24" actId="165"/>
          <ac:grpSpMkLst>
            <pc:docMk/>
            <pc:sldMk cId="4205204138" sldId="1744"/>
            <ac:grpSpMk id="3" creationId="{BB1F1DEC-E749-4C86-8EE0-E28D359B4E6D}"/>
          </ac:grpSpMkLst>
        </pc:grpChg>
        <pc:grpChg chg="add del mod">
          <ac:chgData name="Hamlet Markarian" userId="4926d2b407f31d77" providerId="LiveId" clId="{BF1D10A6-C8B8-447A-AA6D-231578894E43}" dt="2021-06-09T06:12:47.791" v="119" actId="165"/>
          <ac:grpSpMkLst>
            <pc:docMk/>
            <pc:sldMk cId="4205204138" sldId="1744"/>
            <ac:grpSpMk id="7" creationId="{AD137CC9-E93E-4EE9-BF2B-CE2659BA3572}"/>
          </ac:grpSpMkLst>
        </pc:grpChg>
        <pc:grpChg chg="add del mod ord">
          <ac:chgData name="Hamlet Markarian" userId="4926d2b407f31d77" providerId="LiveId" clId="{BF1D10A6-C8B8-447A-AA6D-231578894E43}" dt="2021-06-09T06:25:35.119" v="225" actId="165"/>
          <ac:grpSpMkLst>
            <pc:docMk/>
            <pc:sldMk cId="4205204138" sldId="1744"/>
            <ac:grpSpMk id="8" creationId="{FBC54242-9F17-408F-ACED-5DE560C18C33}"/>
          </ac:grpSpMkLst>
        </pc:grpChg>
        <pc:grpChg chg="add del mod ord">
          <ac:chgData name="Hamlet Markarian" userId="4926d2b407f31d77" providerId="LiveId" clId="{BF1D10A6-C8B8-447A-AA6D-231578894E43}" dt="2021-06-09T06:32:33.006" v="320" actId="165"/>
          <ac:grpSpMkLst>
            <pc:docMk/>
            <pc:sldMk cId="4205204138" sldId="1744"/>
            <ac:grpSpMk id="12" creationId="{DC17F491-CDE0-48C0-B5DE-B764D751CBAE}"/>
          </ac:grpSpMkLst>
        </pc:grpChg>
        <pc:grpChg chg="add mod ord">
          <ac:chgData name="Hamlet Markarian" userId="4926d2b407f31d77" providerId="LiveId" clId="{BF1D10A6-C8B8-447A-AA6D-231578894E43}" dt="2021-06-09T13:02:05.078" v="677" actId="167"/>
          <ac:grpSpMkLst>
            <pc:docMk/>
            <pc:sldMk cId="4205204138" sldId="1744"/>
            <ac:grpSpMk id="53" creationId="{D6254E4C-637B-4D0A-89F0-B41444C0FB0A}"/>
          </ac:grpSpMkLst>
        </pc:grpChg>
        <pc:grpChg chg="del mod ord">
          <ac:chgData name="Hamlet Markarian" userId="4926d2b407f31d77" providerId="LiveId" clId="{BF1D10A6-C8B8-447A-AA6D-231578894E43}" dt="2021-06-09T06:33:27.794" v="325" actId="21"/>
          <ac:grpSpMkLst>
            <pc:docMk/>
            <pc:sldMk cId="4205204138" sldId="1744"/>
            <ac:grpSpMk id="85" creationId="{2386B6A7-AA72-4C56-84B2-783D455833CA}"/>
          </ac:grpSpMkLst>
        </pc:grpChg>
        <pc:picChg chg="mod">
          <ac:chgData name="Hamlet Markarian" userId="4926d2b407f31d77" providerId="LiveId" clId="{BF1D10A6-C8B8-447A-AA6D-231578894E43}" dt="2021-06-09T12:56:17.240" v="636" actId="1036"/>
          <ac:picMkLst>
            <pc:docMk/>
            <pc:sldMk cId="4205204138" sldId="1744"/>
            <ac:picMk id="24" creationId="{CF495271-C8FB-4340-8152-05DF2B0DBC5D}"/>
          </ac:picMkLst>
        </pc:picChg>
        <pc:picChg chg="mod">
          <ac:chgData name="Hamlet Markarian" userId="4926d2b407f31d77" providerId="LiveId" clId="{BF1D10A6-C8B8-447A-AA6D-231578894E43}" dt="2021-06-09T06:04:55.793" v="56"/>
          <ac:picMkLst>
            <pc:docMk/>
            <pc:sldMk cId="4205204138" sldId="1744"/>
            <ac:picMk id="30" creationId="{4836E05A-2385-420A-82D2-AC28A3FB9EEC}"/>
          </ac:picMkLst>
        </pc:picChg>
        <pc:picChg chg="del mod">
          <ac:chgData name="Hamlet Markarian" userId="4926d2b407f31d77" providerId="LiveId" clId="{BF1D10A6-C8B8-447A-AA6D-231578894E43}" dt="2021-06-09T12:49:22.775" v="568" actId="478"/>
          <ac:picMkLst>
            <pc:docMk/>
            <pc:sldMk cId="4205204138" sldId="1744"/>
            <ac:picMk id="31" creationId="{230D3942-CB7F-4F57-8D15-9EC0518A5700}"/>
          </ac:picMkLst>
        </pc:picChg>
        <pc:picChg chg="add del mod ord">
          <ac:chgData name="Hamlet Markarian" userId="4926d2b407f31d77" providerId="LiveId" clId="{BF1D10A6-C8B8-447A-AA6D-231578894E43}" dt="2021-06-09T12:51:11.992" v="583" actId="478"/>
          <ac:picMkLst>
            <pc:docMk/>
            <pc:sldMk cId="4205204138" sldId="1744"/>
            <ac:picMk id="41" creationId="{8CF7FE11-9F6D-4091-9513-B23FC960D284}"/>
          </ac:picMkLst>
        </pc:picChg>
        <pc:picChg chg="add mod ord">
          <ac:chgData name="Hamlet Markarian" userId="4926d2b407f31d77" providerId="LiveId" clId="{BF1D10A6-C8B8-447A-AA6D-231578894E43}" dt="2021-06-09T12:52:23.985" v="601" actId="207"/>
          <ac:picMkLst>
            <pc:docMk/>
            <pc:sldMk cId="4205204138" sldId="1744"/>
            <ac:picMk id="42" creationId="{D17D88D5-F0F9-4764-89BA-77BC4B44FC97}"/>
          </ac:picMkLst>
        </pc:picChg>
        <pc:picChg chg="add del mod ord">
          <ac:chgData name="Hamlet Markarian" userId="4926d2b407f31d77" providerId="LiveId" clId="{BF1D10A6-C8B8-447A-AA6D-231578894E43}" dt="2021-06-09T12:51:03.447" v="580" actId="478"/>
          <ac:picMkLst>
            <pc:docMk/>
            <pc:sldMk cId="4205204138" sldId="1744"/>
            <ac:picMk id="43" creationId="{60DA0D56-3677-48B7-B7EC-04D074ED60EA}"/>
          </ac:picMkLst>
        </pc:picChg>
        <pc:picChg chg="add del mod ord">
          <ac:chgData name="Hamlet Markarian" userId="4926d2b407f31d77" providerId="LiveId" clId="{BF1D10A6-C8B8-447A-AA6D-231578894E43}" dt="2021-06-09T06:33:27.794" v="325" actId="21"/>
          <ac:picMkLst>
            <pc:docMk/>
            <pc:sldMk cId="4205204138" sldId="1744"/>
            <ac:picMk id="43" creationId="{9C60E63C-2419-4306-8893-C9EA492C6236}"/>
          </ac:picMkLst>
        </pc:picChg>
        <pc:picChg chg="add mod ord">
          <ac:chgData name="Hamlet Markarian" userId="4926d2b407f31d77" providerId="LiveId" clId="{BF1D10A6-C8B8-447A-AA6D-231578894E43}" dt="2021-06-09T12:52:46.850" v="603" actId="207"/>
          <ac:picMkLst>
            <pc:docMk/>
            <pc:sldMk cId="4205204138" sldId="1744"/>
            <ac:picMk id="44" creationId="{9B36EF78-C25F-4608-BC8F-DE1F14266EDF}"/>
          </ac:picMkLst>
        </pc:picChg>
        <pc:picChg chg="add del mod ord">
          <ac:chgData name="Hamlet Markarian" userId="4926d2b407f31d77" providerId="LiveId" clId="{BF1D10A6-C8B8-447A-AA6D-231578894E43}" dt="2021-06-09T06:33:27.794" v="325" actId="21"/>
          <ac:picMkLst>
            <pc:docMk/>
            <pc:sldMk cId="4205204138" sldId="1744"/>
            <ac:picMk id="44" creationId="{DD68A26A-1FDF-4807-8ABC-5D03E18AFF3E}"/>
          </ac:picMkLst>
        </pc:picChg>
        <pc:picChg chg="add del mod ord">
          <ac:chgData name="Hamlet Markarian" userId="4926d2b407f31d77" providerId="LiveId" clId="{BF1D10A6-C8B8-447A-AA6D-231578894E43}" dt="2021-06-09T06:33:27.794" v="325" actId="21"/>
          <ac:picMkLst>
            <pc:docMk/>
            <pc:sldMk cId="4205204138" sldId="1744"/>
            <ac:picMk id="45" creationId="{5B564246-47EF-4C3F-8C42-4ADAF5E66E97}"/>
          </ac:picMkLst>
        </pc:picChg>
        <pc:picChg chg="add del mod ord">
          <ac:chgData name="Hamlet Markarian" userId="4926d2b407f31d77" providerId="LiveId" clId="{BF1D10A6-C8B8-447A-AA6D-231578894E43}" dt="2021-06-09T06:33:27.794" v="325" actId="21"/>
          <ac:picMkLst>
            <pc:docMk/>
            <pc:sldMk cId="4205204138" sldId="1744"/>
            <ac:picMk id="46" creationId="{84916D4A-5F39-4BB7-8599-EF08134A9C95}"/>
          </ac:picMkLst>
        </pc:picChg>
        <pc:picChg chg="add del mod ord">
          <ac:chgData name="Hamlet Markarian" userId="4926d2b407f31d77" providerId="LiveId" clId="{BF1D10A6-C8B8-447A-AA6D-231578894E43}" dt="2021-06-09T12:51:03.447" v="580" actId="478"/>
          <ac:picMkLst>
            <pc:docMk/>
            <pc:sldMk cId="4205204138" sldId="1744"/>
            <ac:picMk id="50" creationId="{B1EE177B-9467-4386-8D5D-A8A9862786F4}"/>
          </ac:picMkLst>
        </pc:picChg>
        <pc:picChg chg="add del mod ord">
          <ac:chgData name="Hamlet Markarian" userId="4926d2b407f31d77" providerId="LiveId" clId="{BF1D10A6-C8B8-447A-AA6D-231578894E43}" dt="2021-06-09T12:51:03.447" v="580" actId="478"/>
          <ac:picMkLst>
            <pc:docMk/>
            <pc:sldMk cId="4205204138" sldId="1744"/>
            <ac:picMk id="51" creationId="{36153161-E108-4B8F-865B-FE4F3BDA3D08}"/>
          </ac:picMkLst>
        </pc:picChg>
        <pc:picChg chg="mod ord topLvl">
          <ac:chgData name="Hamlet Markarian" userId="4926d2b407f31d77" providerId="LiveId" clId="{BF1D10A6-C8B8-447A-AA6D-231578894E43}" dt="2021-06-09T12:47:01.256" v="534" actId="1036"/>
          <ac:picMkLst>
            <pc:docMk/>
            <pc:sldMk cId="4205204138" sldId="1744"/>
            <ac:picMk id="55" creationId="{8949BDD1-2918-4A15-97B5-46AA812BFC63}"/>
          </ac:picMkLst>
        </pc:picChg>
        <pc:picChg chg="mod ord">
          <ac:chgData name="Hamlet Markarian" userId="4926d2b407f31d77" providerId="LiveId" clId="{BF1D10A6-C8B8-447A-AA6D-231578894E43}" dt="2021-06-09T12:56:17.240" v="636" actId="1036"/>
          <ac:picMkLst>
            <pc:docMk/>
            <pc:sldMk cId="4205204138" sldId="1744"/>
            <ac:picMk id="59" creationId="{B9526696-E983-4EDA-8A8C-E710C71CB59C}"/>
          </ac:picMkLst>
        </pc:picChg>
        <pc:picChg chg="mod ord">
          <ac:chgData name="Hamlet Markarian" userId="4926d2b407f31d77" providerId="LiveId" clId="{BF1D10A6-C8B8-447A-AA6D-231578894E43}" dt="2021-06-09T06:26:41.017" v="281" actId="12789"/>
          <ac:picMkLst>
            <pc:docMk/>
            <pc:sldMk cId="4205204138" sldId="1744"/>
            <ac:picMk id="63" creationId="{42E5420B-3090-4C28-A5A9-60807EFF2A15}"/>
          </ac:picMkLst>
        </pc:picChg>
        <pc:picChg chg="add del mod">
          <ac:chgData name="Hamlet Markarian" userId="4926d2b407f31d77" providerId="LiveId" clId="{BF1D10A6-C8B8-447A-AA6D-231578894E43}" dt="2021-06-09T12:49:43.052" v="573"/>
          <ac:picMkLst>
            <pc:docMk/>
            <pc:sldMk cId="4205204138" sldId="1744"/>
            <ac:picMk id="1026" creationId="{325913AE-8640-4651-B503-B33A7B21F47C}"/>
          </ac:picMkLst>
        </pc:picChg>
        <pc:picChg chg="add del mod">
          <ac:chgData name="Hamlet Markarian" userId="4926d2b407f31d77" providerId="LiveId" clId="{BF1D10A6-C8B8-447A-AA6D-231578894E43}" dt="2021-06-09T06:05:04.898" v="57"/>
          <ac:picMkLst>
            <pc:docMk/>
            <pc:sldMk cId="4205204138" sldId="1744"/>
            <ac:picMk id="1026" creationId="{AB377AFF-1F01-48F5-9B23-869F2B73095C}"/>
          </ac:picMkLst>
        </pc:picChg>
        <pc:cxnChg chg="add del mod">
          <ac:chgData name="Hamlet Markarian" userId="4926d2b407f31d77" providerId="LiveId" clId="{BF1D10A6-C8B8-447A-AA6D-231578894E43}" dt="2021-06-09T06:30:00.461" v="302" actId="478"/>
          <ac:cxnSpMkLst>
            <pc:docMk/>
            <pc:sldMk cId="4205204138" sldId="1744"/>
            <ac:cxnSpMk id="10" creationId="{45F546B3-D178-4576-885E-C29774679D17}"/>
          </ac:cxnSpMkLst>
        </pc:cxnChg>
        <pc:cxnChg chg="del">
          <ac:chgData name="Hamlet Markarian" userId="4926d2b407f31d77" providerId="LiveId" clId="{BF1D10A6-C8B8-447A-AA6D-231578894E43}" dt="2021-06-09T05:57:09.471" v="7" actId="478"/>
          <ac:cxnSpMkLst>
            <pc:docMk/>
            <pc:sldMk cId="4205204138" sldId="1744"/>
            <ac:cxnSpMk id="28" creationId="{CDA29822-9F8A-4E78-AEA8-FEEC057A4AA2}"/>
          </ac:cxnSpMkLst>
        </pc:cxnChg>
      </pc:sldChg>
      <pc:sldChg chg="modSp add mod modTransition">
        <pc:chgData name="Hamlet Markarian" userId="4926d2b407f31d77" providerId="LiveId" clId="{BF1D10A6-C8B8-447A-AA6D-231578894E43}" dt="2021-06-09T12:56:45.486" v="640"/>
        <pc:sldMkLst>
          <pc:docMk/>
          <pc:sldMk cId="891322896" sldId="1745"/>
        </pc:sldMkLst>
        <pc:spChg chg="mod">
          <ac:chgData name="Hamlet Markarian" userId="4926d2b407f31d77" providerId="LiveId" clId="{BF1D10A6-C8B8-447A-AA6D-231578894E43}" dt="2021-06-09T12:45:52.932" v="517" actId="404"/>
          <ac:spMkLst>
            <pc:docMk/>
            <pc:sldMk cId="891322896" sldId="1745"/>
            <ac:spMk id="14" creationId="{8C0A38DE-7E13-4312-9AFA-866AA71C4C95}"/>
          </ac:spMkLst>
        </pc:spChg>
      </pc:sldChg>
      <pc:sldChg chg="modSp add mod modTransition">
        <pc:chgData name="Hamlet Markarian" userId="4926d2b407f31d77" providerId="LiveId" clId="{BF1D10A6-C8B8-447A-AA6D-231578894E43}" dt="2021-06-09T12:56:45.486" v="640"/>
        <pc:sldMkLst>
          <pc:docMk/>
          <pc:sldMk cId="3147568608" sldId="1746"/>
        </pc:sldMkLst>
        <pc:spChg chg="mod">
          <ac:chgData name="Hamlet Markarian" userId="4926d2b407f31d77" providerId="LiveId" clId="{BF1D10A6-C8B8-447A-AA6D-231578894E43}" dt="2021-06-09T12:45:49.847" v="514" actId="404"/>
          <ac:spMkLst>
            <pc:docMk/>
            <pc:sldMk cId="3147568608" sldId="1746"/>
            <ac:spMk id="14" creationId="{8C0A38DE-7E13-4312-9AFA-866AA71C4C95}"/>
          </ac:spMkLst>
        </pc:spChg>
      </pc:sldChg>
      <pc:sldChg chg="modSp add mod modTransition">
        <pc:chgData name="Hamlet Markarian" userId="4926d2b407f31d77" providerId="LiveId" clId="{BF1D10A6-C8B8-447A-AA6D-231578894E43}" dt="2021-06-09T12:56:45.486" v="640"/>
        <pc:sldMkLst>
          <pc:docMk/>
          <pc:sldMk cId="1580579950" sldId="1747"/>
        </pc:sldMkLst>
        <pc:spChg chg="mod">
          <ac:chgData name="Hamlet Markarian" userId="4926d2b407f31d77" providerId="LiveId" clId="{BF1D10A6-C8B8-447A-AA6D-231578894E43}" dt="2021-06-09T12:45:42.709" v="511" actId="404"/>
          <ac:spMkLst>
            <pc:docMk/>
            <pc:sldMk cId="1580579950" sldId="1747"/>
            <ac:spMk id="14" creationId="{8C0A38DE-7E13-4312-9AFA-866AA71C4C95}"/>
          </ac:spMkLst>
        </pc:spChg>
      </pc:sldChg>
      <pc:sldChg chg="modSp add mod ord modTransition">
        <pc:chgData name="Hamlet Markarian" userId="4926d2b407f31d77" providerId="LiveId" clId="{BF1D10A6-C8B8-447A-AA6D-231578894E43}" dt="2021-06-09T13:54:06.844" v="1194" actId="1035"/>
        <pc:sldMkLst>
          <pc:docMk/>
          <pc:sldMk cId="3138908708" sldId="1748"/>
        </pc:sldMkLst>
        <pc:spChg chg="mod">
          <ac:chgData name="Hamlet Markarian" userId="4926d2b407f31d77" providerId="LiveId" clId="{BF1D10A6-C8B8-447A-AA6D-231578894E43}" dt="2021-06-09T13:10:09.934" v="768" actId="6549"/>
          <ac:spMkLst>
            <pc:docMk/>
            <pc:sldMk cId="3138908708" sldId="1748"/>
            <ac:spMk id="5" creationId="{BC01E833-A438-4C2A-AF28-2B402D7F80E5}"/>
          </ac:spMkLst>
        </pc:spChg>
        <pc:spChg chg="mod">
          <ac:chgData name="Hamlet Markarian" userId="4926d2b407f31d77" providerId="LiveId" clId="{BF1D10A6-C8B8-447A-AA6D-231578894E43}" dt="2021-06-09T13:08:02.251" v="751" actId="20577"/>
          <ac:spMkLst>
            <pc:docMk/>
            <pc:sldMk cId="3138908708" sldId="1748"/>
            <ac:spMk id="57" creationId="{B79FE3FB-DDD9-4C52-A866-E3982D872286}"/>
          </ac:spMkLst>
        </pc:spChg>
        <pc:spChg chg="mod">
          <ac:chgData name="Hamlet Markarian" userId="4926d2b407f31d77" providerId="LiveId" clId="{BF1D10A6-C8B8-447A-AA6D-231578894E43}" dt="2021-06-09T13:54:06.844" v="1194" actId="1035"/>
          <ac:spMkLst>
            <pc:docMk/>
            <pc:sldMk cId="3138908708" sldId="1748"/>
            <ac:spMk id="61" creationId="{DDCCED27-782C-4C4E-BE17-2AF5E94DDF18}"/>
          </ac:spMkLst>
        </pc:spChg>
        <pc:spChg chg="mod">
          <ac:chgData name="Hamlet Markarian" userId="4926d2b407f31d77" providerId="LiveId" clId="{BF1D10A6-C8B8-447A-AA6D-231578894E43}" dt="2021-06-09T13:54:06.844" v="1194" actId="1035"/>
          <ac:spMkLst>
            <pc:docMk/>
            <pc:sldMk cId="3138908708" sldId="1748"/>
            <ac:spMk id="62" creationId="{37465C46-D095-4036-A7FF-1D0E02BE1107}"/>
          </ac:spMkLst>
        </pc:spChg>
        <pc:spChg chg="mod">
          <ac:chgData name="Hamlet Markarian" userId="4926d2b407f31d77" providerId="LiveId" clId="{BF1D10A6-C8B8-447A-AA6D-231578894E43}" dt="2021-06-09T13:54:06.844" v="1194" actId="1035"/>
          <ac:spMkLst>
            <pc:docMk/>
            <pc:sldMk cId="3138908708" sldId="1748"/>
            <ac:spMk id="64" creationId="{570FB99D-1077-4407-A41E-D28A4FDFFBD4}"/>
          </ac:spMkLst>
        </pc:spChg>
        <pc:spChg chg="mod">
          <ac:chgData name="Hamlet Markarian" userId="4926d2b407f31d77" providerId="LiveId" clId="{BF1D10A6-C8B8-447A-AA6D-231578894E43}" dt="2021-06-09T13:11:07.067" v="813" actId="20577"/>
          <ac:spMkLst>
            <pc:docMk/>
            <pc:sldMk cId="3138908708" sldId="1748"/>
            <ac:spMk id="65" creationId="{08D9087F-83D0-42DC-9563-CA33927EA434}"/>
          </ac:spMkLst>
        </pc:spChg>
        <pc:spChg chg="mod">
          <ac:chgData name="Hamlet Markarian" userId="4926d2b407f31d77" providerId="LiveId" clId="{BF1D10A6-C8B8-447A-AA6D-231578894E43}" dt="2021-06-09T13:18:37.293" v="893" actId="20577"/>
          <ac:spMkLst>
            <pc:docMk/>
            <pc:sldMk cId="3138908708" sldId="1748"/>
            <ac:spMk id="66" creationId="{4DAA57AA-A427-47A4-9BEB-EB52893217EF}"/>
          </ac:spMkLst>
        </pc:spChg>
      </pc:sldChg>
      <pc:sldChg chg="addSp delSp modSp add mod modTransition">
        <pc:chgData name="Hamlet Markarian" userId="4926d2b407f31d77" providerId="LiveId" clId="{BF1D10A6-C8B8-447A-AA6D-231578894E43}" dt="2021-06-09T13:54:01.294" v="1189" actId="1035"/>
        <pc:sldMkLst>
          <pc:docMk/>
          <pc:sldMk cId="408170814" sldId="1749"/>
        </pc:sldMkLst>
        <pc:spChg chg="mod">
          <ac:chgData name="Hamlet Markarian" userId="4926d2b407f31d77" providerId="LiveId" clId="{BF1D10A6-C8B8-447A-AA6D-231578894E43}" dt="2021-06-09T12:54:31.432" v="613"/>
          <ac:spMkLst>
            <pc:docMk/>
            <pc:sldMk cId="408170814" sldId="1749"/>
            <ac:spMk id="5" creationId="{BC01E833-A438-4C2A-AF28-2B402D7F80E5}"/>
          </ac:spMkLst>
        </pc:spChg>
        <pc:spChg chg="mod">
          <ac:chgData name="Hamlet Markarian" userId="4926d2b407f31d77" providerId="LiveId" clId="{BF1D10A6-C8B8-447A-AA6D-231578894E43}" dt="2021-06-09T12:55:47.452" v="630" actId="167"/>
          <ac:spMkLst>
            <pc:docMk/>
            <pc:sldMk cId="408170814" sldId="1749"/>
            <ac:spMk id="26" creationId="{7D958F8C-1181-46F0-9607-CC88656B8333}"/>
          </ac:spMkLst>
        </pc:spChg>
        <pc:spChg chg="mod">
          <ac:chgData name="Hamlet Markarian" userId="4926d2b407f31d77" providerId="LiveId" clId="{BF1D10A6-C8B8-447A-AA6D-231578894E43}" dt="2021-06-09T12:55:47.452" v="630" actId="167"/>
          <ac:spMkLst>
            <pc:docMk/>
            <pc:sldMk cId="408170814" sldId="1749"/>
            <ac:spMk id="28" creationId="{80A83A9F-F0FC-48D6-B7C7-8323AA2676BE}"/>
          </ac:spMkLst>
        </pc:spChg>
        <pc:spChg chg="del">
          <ac:chgData name="Hamlet Markarian" userId="4926d2b407f31d77" providerId="LiveId" clId="{BF1D10A6-C8B8-447A-AA6D-231578894E43}" dt="2021-06-09T13:11:27.545" v="814" actId="478"/>
          <ac:spMkLst>
            <pc:docMk/>
            <pc:sldMk cId="408170814" sldId="1749"/>
            <ac:spMk id="29" creationId="{7117E5D8-F283-447B-8CA7-C843E5485956}"/>
          </ac:spMkLst>
        </pc:spChg>
        <pc:spChg chg="add mod">
          <ac:chgData name="Hamlet Markarian" userId="4926d2b407f31d77" providerId="LiveId" clId="{BF1D10A6-C8B8-447A-AA6D-231578894E43}" dt="2021-06-09T12:55:53.470" v="631" actId="14100"/>
          <ac:spMkLst>
            <pc:docMk/>
            <pc:sldMk cId="408170814" sldId="1749"/>
            <ac:spMk id="31" creationId="{083925C8-84F3-438A-AD06-941FDC20F7CF}"/>
          </ac:spMkLst>
        </pc:spChg>
        <pc:spChg chg="del mod">
          <ac:chgData name="Hamlet Markarian" userId="4926d2b407f31d77" providerId="LiveId" clId="{BF1D10A6-C8B8-447A-AA6D-231578894E43}" dt="2021-06-09T13:11:27.545" v="814" actId="478"/>
          <ac:spMkLst>
            <pc:docMk/>
            <pc:sldMk cId="408170814" sldId="1749"/>
            <ac:spMk id="32" creationId="{7FB8C0CA-2811-4D85-BE2D-ADA8471CE68E}"/>
          </ac:spMkLst>
        </pc:spChg>
        <pc:spChg chg="add mod">
          <ac:chgData name="Hamlet Markarian" userId="4926d2b407f31d77" providerId="LiveId" clId="{BF1D10A6-C8B8-447A-AA6D-231578894E43}" dt="2021-06-09T12:55:56.424" v="632" actId="1076"/>
          <ac:spMkLst>
            <pc:docMk/>
            <pc:sldMk cId="408170814" sldId="1749"/>
            <ac:spMk id="33" creationId="{B7741065-0B62-4005-92FB-B0945E0A87F6}"/>
          </ac:spMkLst>
        </pc:spChg>
        <pc:spChg chg="mod">
          <ac:chgData name="Hamlet Markarian" userId="4926d2b407f31d77" providerId="LiveId" clId="{BF1D10A6-C8B8-447A-AA6D-231578894E43}" dt="2021-06-09T13:11:47.723" v="827" actId="1035"/>
          <ac:spMkLst>
            <pc:docMk/>
            <pc:sldMk cId="408170814" sldId="1749"/>
            <ac:spMk id="34" creationId="{8D39D343-1129-4D71-8A90-F23E78CC0EB0}"/>
          </ac:spMkLst>
        </pc:spChg>
        <pc:spChg chg="mod">
          <ac:chgData name="Hamlet Markarian" userId="4926d2b407f31d77" providerId="LiveId" clId="{BF1D10A6-C8B8-447A-AA6D-231578894E43}" dt="2021-06-09T12:56:01.013" v="633" actId="1076"/>
          <ac:spMkLst>
            <pc:docMk/>
            <pc:sldMk cId="408170814" sldId="1749"/>
            <ac:spMk id="37" creationId="{C561370C-3510-4A5A-AE6B-11FA48937AE3}"/>
          </ac:spMkLst>
        </pc:spChg>
        <pc:spChg chg="mod">
          <ac:chgData name="Hamlet Markarian" userId="4926d2b407f31d77" providerId="LiveId" clId="{BF1D10A6-C8B8-447A-AA6D-231578894E43}" dt="2021-06-09T12:54:53.209" v="620"/>
          <ac:spMkLst>
            <pc:docMk/>
            <pc:sldMk cId="408170814" sldId="1749"/>
            <ac:spMk id="38" creationId="{ACA510CE-1F25-4BD2-AC8A-685E957737A7}"/>
          </ac:spMkLst>
        </pc:spChg>
        <pc:spChg chg="mod">
          <ac:chgData name="Hamlet Markarian" userId="4926d2b407f31d77" providerId="LiveId" clId="{BF1D10A6-C8B8-447A-AA6D-231578894E43}" dt="2021-06-09T12:56:01.013" v="633" actId="1076"/>
          <ac:spMkLst>
            <pc:docMk/>
            <pc:sldMk cId="408170814" sldId="1749"/>
            <ac:spMk id="39" creationId="{C761C45D-0305-4600-A6F3-E8778FA4BC45}"/>
          </ac:spMkLst>
        </pc:spChg>
        <pc:spChg chg="mod">
          <ac:chgData name="Hamlet Markarian" userId="4926d2b407f31d77" providerId="LiveId" clId="{BF1D10A6-C8B8-447A-AA6D-231578894E43}" dt="2021-06-09T12:56:01.013" v="633" actId="1076"/>
          <ac:spMkLst>
            <pc:docMk/>
            <pc:sldMk cId="408170814" sldId="1749"/>
            <ac:spMk id="41" creationId="{45324848-7D8A-444D-80F7-1B13A9837F9A}"/>
          </ac:spMkLst>
        </pc:spChg>
        <pc:spChg chg="mod">
          <ac:chgData name="Hamlet Markarian" userId="4926d2b407f31d77" providerId="LiveId" clId="{BF1D10A6-C8B8-447A-AA6D-231578894E43}" dt="2021-06-09T12:56:01.013" v="633" actId="1076"/>
          <ac:spMkLst>
            <pc:docMk/>
            <pc:sldMk cId="408170814" sldId="1749"/>
            <ac:spMk id="45" creationId="{0A5AA8FE-88CB-4921-ACC2-4618CD9BF135}"/>
          </ac:spMkLst>
        </pc:spChg>
        <pc:spChg chg="mod">
          <ac:chgData name="Hamlet Markarian" userId="4926d2b407f31d77" providerId="LiveId" clId="{BF1D10A6-C8B8-447A-AA6D-231578894E43}" dt="2021-06-09T12:56:01.013" v="633" actId="1076"/>
          <ac:spMkLst>
            <pc:docMk/>
            <pc:sldMk cId="408170814" sldId="1749"/>
            <ac:spMk id="47" creationId="{081AB54C-1E33-44AC-9BC8-0D8971378A83}"/>
          </ac:spMkLst>
        </pc:spChg>
        <pc:spChg chg="add mod">
          <ac:chgData name="Hamlet Markarian" userId="4926d2b407f31d77" providerId="LiveId" clId="{BF1D10A6-C8B8-447A-AA6D-231578894E43}" dt="2021-06-09T12:56:01.013" v="633" actId="1076"/>
          <ac:spMkLst>
            <pc:docMk/>
            <pc:sldMk cId="408170814" sldId="1749"/>
            <ac:spMk id="50" creationId="{6F983CD6-F76A-4267-AF2A-8DE252C401DC}"/>
          </ac:spMkLst>
        </pc:spChg>
        <pc:spChg chg="add mod">
          <ac:chgData name="Hamlet Markarian" userId="4926d2b407f31d77" providerId="LiveId" clId="{BF1D10A6-C8B8-447A-AA6D-231578894E43}" dt="2021-06-09T12:56:01.013" v="633" actId="1076"/>
          <ac:spMkLst>
            <pc:docMk/>
            <pc:sldMk cId="408170814" sldId="1749"/>
            <ac:spMk id="51" creationId="{81446CEB-3C7B-4C44-A888-3F232475A7F6}"/>
          </ac:spMkLst>
        </pc:spChg>
        <pc:spChg chg="mod">
          <ac:chgData name="Hamlet Markarian" userId="4926d2b407f31d77" providerId="LiveId" clId="{BF1D10A6-C8B8-447A-AA6D-231578894E43}" dt="2021-06-09T13:54:01.294" v="1189" actId="1035"/>
          <ac:spMkLst>
            <pc:docMk/>
            <pc:sldMk cId="408170814" sldId="1749"/>
            <ac:spMk id="52" creationId="{A9A2D430-93EE-4180-8A06-ABC5DD37FBD0}"/>
          </ac:spMkLst>
        </pc:spChg>
        <pc:spChg chg="add mod">
          <ac:chgData name="Hamlet Markarian" userId="4926d2b407f31d77" providerId="LiveId" clId="{BF1D10A6-C8B8-447A-AA6D-231578894E43}" dt="2021-06-09T12:56:01.013" v="633" actId="1076"/>
          <ac:spMkLst>
            <pc:docMk/>
            <pc:sldMk cId="408170814" sldId="1749"/>
            <ac:spMk id="53" creationId="{849F8D56-340F-4AFE-9F09-E2489DEC4BA0}"/>
          </ac:spMkLst>
        </pc:spChg>
        <pc:spChg chg="mod">
          <ac:chgData name="Hamlet Markarian" userId="4926d2b407f31d77" providerId="LiveId" clId="{BF1D10A6-C8B8-447A-AA6D-231578894E43}" dt="2021-06-09T13:11:47.723" v="827" actId="1035"/>
          <ac:spMkLst>
            <pc:docMk/>
            <pc:sldMk cId="408170814" sldId="1749"/>
            <ac:spMk id="57" creationId="{B79FE3FB-DDD9-4C52-A866-E3982D872286}"/>
          </ac:spMkLst>
        </pc:spChg>
        <pc:spChg chg="mod">
          <ac:chgData name="Hamlet Markarian" userId="4926d2b407f31d77" providerId="LiveId" clId="{BF1D10A6-C8B8-447A-AA6D-231578894E43}" dt="2021-06-09T12:56:01.013" v="633" actId="1076"/>
          <ac:spMkLst>
            <pc:docMk/>
            <pc:sldMk cId="408170814" sldId="1749"/>
            <ac:spMk id="58" creationId="{09DB2A36-C3CE-41A7-9EEF-6370AD8CC420}"/>
          </ac:spMkLst>
        </pc:spChg>
        <pc:spChg chg="mod">
          <ac:chgData name="Hamlet Markarian" userId="4926d2b407f31d77" providerId="LiveId" clId="{BF1D10A6-C8B8-447A-AA6D-231578894E43}" dt="2021-06-09T12:56:01.013" v="633" actId="1076"/>
          <ac:spMkLst>
            <pc:docMk/>
            <pc:sldMk cId="408170814" sldId="1749"/>
            <ac:spMk id="60" creationId="{B6E7D2AC-4DD7-4583-A2BC-9B982EB3A065}"/>
          </ac:spMkLst>
        </pc:spChg>
        <pc:spChg chg="mod">
          <ac:chgData name="Hamlet Markarian" userId="4926d2b407f31d77" providerId="LiveId" clId="{BF1D10A6-C8B8-447A-AA6D-231578894E43}" dt="2021-06-09T13:54:01.294" v="1189" actId="1035"/>
          <ac:spMkLst>
            <pc:docMk/>
            <pc:sldMk cId="408170814" sldId="1749"/>
            <ac:spMk id="61" creationId="{DDCCED27-782C-4C4E-BE17-2AF5E94DDF18}"/>
          </ac:spMkLst>
        </pc:spChg>
        <pc:spChg chg="mod">
          <ac:chgData name="Hamlet Markarian" userId="4926d2b407f31d77" providerId="LiveId" clId="{BF1D10A6-C8B8-447A-AA6D-231578894E43}" dt="2021-06-09T13:02:06.957" v="678"/>
          <ac:spMkLst>
            <pc:docMk/>
            <pc:sldMk cId="408170814" sldId="1749"/>
            <ac:spMk id="65" creationId="{FD91FDE8-37A9-4543-9877-68342B274B12}"/>
          </ac:spMkLst>
        </pc:spChg>
        <pc:spChg chg="mod">
          <ac:chgData name="Hamlet Markarian" userId="4926d2b407f31d77" providerId="LiveId" clId="{BF1D10A6-C8B8-447A-AA6D-231578894E43}" dt="2021-06-09T13:02:06.957" v="678"/>
          <ac:spMkLst>
            <pc:docMk/>
            <pc:sldMk cId="408170814" sldId="1749"/>
            <ac:spMk id="66" creationId="{5937DF8B-E1B4-485C-9FE9-C7047A2C4737}"/>
          </ac:spMkLst>
        </pc:spChg>
        <pc:spChg chg="mod">
          <ac:chgData name="Hamlet Markarian" userId="4926d2b407f31d77" providerId="LiveId" clId="{BF1D10A6-C8B8-447A-AA6D-231578894E43}" dt="2021-06-09T13:02:06.957" v="678"/>
          <ac:spMkLst>
            <pc:docMk/>
            <pc:sldMk cId="408170814" sldId="1749"/>
            <ac:spMk id="67" creationId="{8354EEC9-D763-49B7-B35B-1B9EFC0D4FDB}"/>
          </ac:spMkLst>
        </pc:spChg>
        <pc:spChg chg="mod">
          <ac:chgData name="Hamlet Markarian" userId="4926d2b407f31d77" providerId="LiveId" clId="{BF1D10A6-C8B8-447A-AA6D-231578894E43}" dt="2021-06-09T13:02:06.957" v="678"/>
          <ac:spMkLst>
            <pc:docMk/>
            <pc:sldMk cId="408170814" sldId="1749"/>
            <ac:spMk id="68" creationId="{C101584B-F274-4716-8692-7D41D9ABDF33}"/>
          </ac:spMkLst>
        </pc:spChg>
        <pc:spChg chg="mod">
          <ac:chgData name="Hamlet Markarian" userId="4926d2b407f31d77" providerId="LiveId" clId="{BF1D10A6-C8B8-447A-AA6D-231578894E43}" dt="2021-06-09T13:02:06.957" v="678"/>
          <ac:spMkLst>
            <pc:docMk/>
            <pc:sldMk cId="408170814" sldId="1749"/>
            <ac:spMk id="69" creationId="{EE13A8F1-20C2-40AB-BF2E-5AEB23B4E18E}"/>
          </ac:spMkLst>
        </pc:spChg>
        <pc:spChg chg="mod">
          <ac:chgData name="Hamlet Markarian" userId="4926d2b407f31d77" providerId="LiveId" clId="{BF1D10A6-C8B8-447A-AA6D-231578894E43}" dt="2021-06-09T13:02:06.957" v="678"/>
          <ac:spMkLst>
            <pc:docMk/>
            <pc:sldMk cId="408170814" sldId="1749"/>
            <ac:spMk id="70" creationId="{11630634-72EC-41C2-A8CC-2090A3FB646A}"/>
          </ac:spMkLst>
        </pc:spChg>
        <pc:spChg chg="add mod">
          <ac:chgData name="Hamlet Markarian" userId="4926d2b407f31d77" providerId="LiveId" clId="{BF1D10A6-C8B8-447A-AA6D-231578894E43}" dt="2021-06-09T13:11:28.240" v="815"/>
          <ac:spMkLst>
            <pc:docMk/>
            <pc:sldMk cId="408170814" sldId="1749"/>
            <ac:spMk id="71" creationId="{E040D5CB-0F50-491F-86FE-26726D65C77C}"/>
          </ac:spMkLst>
        </pc:spChg>
        <pc:spChg chg="add mod">
          <ac:chgData name="Hamlet Markarian" userId="4926d2b407f31d77" providerId="LiveId" clId="{BF1D10A6-C8B8-447A-AA6D-231578894E43}" dt="2021-06-09T13:11:32.829" v="818" actId="20577"/>
          <ac:spMkLst>
            <pc:docMk/>
            <pc:sldMk cId="408170814" sldId="1749"/>
            <ac:spMk id="73" creationId="{91034AD8-119D-4955-835E-BCBD73AEFBC2}"/>
          </ac:spMkLst>
        </pc:spChg>
        <pc:grpChg chg="add mod">
          <ac:chgData name="Hamlet Markarian" userId="4926d2b407f31d77" providerId="LiveId" clId="{BF1D10A6-C8B8-447A-AA6D-231578894E43}" dt="2021-06-09T12:56:01.013" v="633" actId="1076"/>
          <ac:grpSpMkLst>
            <pc:docMk/>
            <pc:sldMk cId="408170814" sldId="1749"/>
            <ac:grpSpMk id="35" creationId="{F22E6492-AC52-4876-A552-398A7E408766}"/>
          </ac:grpSpMkLst>
        </pc:grpChg>
        <pc:grpChg chg="add mod">
          <ac:chgData name="Hamlet Markarian" userId="4926d2b407f31d77" providerId="LiveId" clId="{BF1D10A6-C8B8-447A-AA6D-231578894E43}" dt="2021-06-09T12:56:01.013" v="633" actId="1076"/>
          <ac:grpSpMkLst>
            <pc:docMk/>
            <pc:sldMk cId="408170814" sldId="1749"/>
            <ac:grpSpMk id="43" creationId="{26B60158-8A49-4AF7-BB09-BD6FBA2AA66A}"/>
          </ac:grpSpMkLst>
        </pc:grpChg>
        <pc:grpChg chg="add mod">
          <ac:chgData name="Hamlet Markarian" userId="4926d2b407f31d77" providerId="LiveId" clId="{BF1D10A6-C8B8-447A-AA6D-231578894E43}" dt="2021-06-09T12:56:01.013" v="633" actId="1076"/>
          <ac:grpSpMkLst>
            <pc:docMk/>
            <pc:sldMk cId="408170814" sldId="1749"/>
            <ac:grpSpMk id="56" creationId="{6C95BE97-DFF7-46C1-B592-D92736E9D499}"/>
          </ac:grpSpMkLst>
        </pc:grpChg>
        <pc:grpChg chg="add mod ord">
          <ac:chgData name="Hamlet Markarian" userId="4926d2b407f31d77" providerId="LiveId" clId="{BF1D10A6-C8B8-447A-AA6D-231578894E43}" dt="2021-06-09T13:02:08.229" v="679" actId="167"/>
          <ac:grpSpMkLst>
            <pc:docMk/>
            <pc:sldMk cId="408170814" sldId="1749"/>
            <ac:grpSpMk id="64" creationId="{95BF3B4B-E154-4DEB-B524-6478AE8544AB}"/>
          </ac:grpSpMkLst>
        </pc:grpChg>
        <pc:picChg chg="mod">
          <ac:chgData name="Hamlet Markarian" userId="4926d2b407f31d77" providerId="LiveId" clId="{BF1D10A6-C8B8-447A-AA6D-231578894E43}" dt="2021-06-09T13:11:47.723" v="827" actId="1035"/>
          <ac:picMkLst>
            <pc:docMk/>
            <pc:sldMk cId="408170814" sldId="1749"/>
            <ac:picMk id="24" creationId="{CF495271-C8FB-4340-8152-05DF2B0DBC5D}"/>
          </ac:picMkLst>
        </pc:picChg>
        <pc:picChg chg="del">
          <ac:chgData name="Hamlet Markarian" userId="4926d2b407f31d77" providerId="LiveId" clId="{BF1D10A6-C8B8-447A-AA6D-231578894E43}" dt="2021-06-09T13:11:27.545" v="814" actId="478"/>
          <ac:picMkLst>
            <pc:docMk/>
            <pc:sldMk cId="408170814" sldId="1749"/>
            <ac:picMk id="55" creationId="{8949BDD1-2918-4A15-97B5-46AA812BFC63}"/>
          </ac:picMkLst>
        </pc:picChg>
        <pc:picChg chg="mod">
          <ac:chgData name="Hamlet Markarian" userId="4926d2b407f31d77" providerId="LiveId" clId="{BF1D10A6-C8B8-447A-AA6D-231578894E43}" dt="2021-06-09T13:11:47.723" v="827" actId="1035"/>
          <ac:picMkLst>
            <pc:docMk/>
            <pc:sldMk cId="408170814" sldId="1749"/>
            <ac:picMk id="59" creationId="{B9526696-E983-4EDA-8A8C-E710C71CB59C}"/>
          </ac:picMkLst>
        </pc:picChg>
        <pc:picChg chg="add mod">
          <ac:chgData name="Hamlet Markarian" userId="4926d2b407f31d77" providerId="LiveId" clId="{BF1D10A6-C8B8-447A-AA6D-231578894E43}" dt="2021-06-09T13:11:28.240" v="815"/>
          <ac:picMkLst>
            <pc:docMk/>
            <pc:sldMk cId="408170814" sldId="1749"/>
            <ac:picMk id="72" creationId="{FD0C37D8-A5AE-4629-A6A3-8CE7730F566B}"/>
          </ac:picMkLst>
        </pc:picChg>
        <pc:cxnChg chg="add mod">
          <ac:chgData name="Hamlet Markarian" userId="4926d2b407f31d77" providerId="LiveId" clId="{BF1D10A6-C8B8-447A-AA6D-231578894E43}" dt="2021-06-09T12:56:01.013" v="633" actId="1076"/>
          <ac:cxnSpMkLst>
            <pc:docMk/>
            <pc:sldMk cId="408170814" sldId="1749"/>
            <ac:cxnSpMk id="54" creationId="{5AFE3C9A-5537-4AD8-839E-5C0D04ED9045}"/>
          </ac:cxnSpMkLst>
        </pc:cxnChg>
        <pc:cxnChg chg="add mod">
          <ac:chgData name="Hamlet Markarian" userId="4926d2b407f31d77" providerId="LiveId" clId="{BF1D10A6-C8B8-447A-AA6D-231578894E43}" dt="2021-06-09T12:56:01.013" v="633" actId="1076"/>
          <ac:cxnSpMkLst>
            <pc:docMk/>
            <pc:sldMk cId="408170814" sldId="1749"/>
            <ac:cxnSpMk id="62" creationId="{BB2AF366-13EB-408B-A249-8EC19E93AB7D}"/>
          </ac:cxnSpMkLst>
        </pc:cxnChg>
      </pc:sldChg>
      <pc:sldChg chg="addSp delSp modSp add mod ord modClrScheme chgLayout">
        <pc:chgData name="Hamlet Markarian" userId="4926d2b407f31d77" providerId="LiveId" clId="{BF1D10A6-C8B8-447A-AA6D-231578894E43}" dt="2021-06-09T13:05:57.202" v="735" actId="948"/>
        <pc:sldMkLst>
          <pc:docMk/>
          <pc:sldMk cId="4060078467" sldId="1750"/>
        </pc:sldMkLst>
        <pc:spChg chg="add del mod ord">
          <ac:chgData name="Hamlet Markarian" userId="4926d2b407f31d77" providerId="LiveId" clId="{BF1D10A6-C8B8-447A-AA6D-231578894E43}" dt="2021-06-09T12:59:04.115" v="668"/>
          <ac:spMkLst>
            <pc:docMk/>
            <pc:sldMk cId="4060078467" sldId="1750"/>
            <ac:spMk id="3" creationId="{9D1E7442-4B88-4CE2-BC64-945383EFA89E}"/>
          </ac:spMkLst>
        </pc:spChg>
        <pc:spChg chg="mod">
          <ac:chgData name="Hamlet Markarian" userId="4926d2b407f31d77" providerId="LiveId" clId="{BF1D10A6-C8B8-447A-AA6D-231578894E43}" dt="2021-06-09T12:57:34.267" v="645" actId="20577"/>
          <ac:spMkLst>
            <pc:docMk/>
            <pc:sldMk cId="4060078467" sldId="1750"/>
            <ac:spMk id="5" creationId="{BC01E833-A438-4C2A-AF28-2B402D7F80E5}"/>
          </ac:spMkLst>
        </pc:spChg>
        <pc:spChg chg="add mod ord">
          <ac:chgData name="Hamlet Markarian" userId="4926d2b407f31d77" providerId="LiveId" clId="{BF1D10A6-C8B8-447A-AA6D-231578894E43}" dt="2021-06-09T13:01:45.171" v="675" actId="167"/>
          <ac:spMkLst>
            <pc:docMk/>
            <pc:sldMk cId="4060078467" sldId="1750"/>
            <ac:spMk id="24" creationId="{332A474A-B875-442E-9AB5-6FF3447FA25C}"/>
          </ac:spMkLst>
        </pc:spChg>
        <pc:spChg chg="add del mod ord">
          <ac:chgData name="Hamlet Markarian" userId="4926d2b407f31d77" providerId="LiveId" clId="{BF1D10A6-C8B8-447A-AA6D-231578894E43}" dt="2021-06-09T13:03:41.352" v="701" actId="478"/>
          <ac:spMkLst>
            <pc:docMk/>
            <pc:sldMk cId="4060078467" sldId="1750"/>
            <ac:spMk id="25" creationId="{36A13C57-1BC7-406C-B2E7-24F6E91FC444}"/>
          </ac:spMkLst>
        </pc:spChg>
        <pc:spChg chg="add mod ord">
          <ac:chgData name="Hamlet Markarian" userId="4926d2b407f31d77" providerId="LiveId" clId="{BF1D10A6-C8B8-447A-AA6D-231578894E43}" dt="2021-06-09T13:03:46.832" v="703" actId="167"/>
          <ac:spMkLst>
            <pc:docMk/>
            <pc:sldMk cId="4060078467" sldId="1750"/>
            <ac:spMk id="26" creationId="{2C4F9A38-5C22-4492-AFF2-CEDFDBBD9E35}"/>
          </ac:spMkLst>
        </pc:spChg>
        <pc:spChg chg="add mod ord">
          <ac:chgData name="Hamlet Markarian" userId="4926d2b407f31d77" providerId="LiveId" clId="{BF1D10A6-C8B8-447A-AA6D-231578894E43}" dt="2021-06-09T13:01:45.171" v="675" actId="167"/>
          <ac:spMkLst>
            <pc:docMk/>
            <pc:sldMk cId="4060078467" sldId="1750"/>
            <ac:spMk id="27" creationId="{36122A01-000C-4442-9B67-380C1C284A73}"/>
          </ac:spMkLst>
        </pc:spChg>
        <pc:spChg chg="add mod ord">
          <ac:chgData name="Hamlet Markarian" userId="4926d2b407f31d77" providerId="LiveId" clId="{BF1D10A6-C8B8-447A-AA6D-231578894E43}" dt="2021-06-09T13:01:45.171" v="675" actId="167"/>
          <ac:spMkLst>
            <pc:docMk/>
            <pc:sldMk cId="4060078467" sldId="1750"/>
            <ac:spMk id="28" creationId="{A64DF146-2014-4876-B775-9941C97D0663}"/>
          </ac:spMkLst>
        </pc:spChg>
        <pc:spChg chg="add mod ord">
          <ac:chgData name="Hamlet Markarian" userId="4926d2b407f31d77" providerId="LiveId" clId="{BF1D10A6-C8B8-447A-AA6D-231578894E43}" dt="2021-06-09T13:03:35.594" v="698" actId="14100"/>
          <ac:spMkLst>
            <pc:docMk/>
            <pc:sldMk cId="4060078467" sldId="1750"/>
            <ac:spMk id="30" creationId="{35CC135E-8373-4183-A36B-8F05A75AB414}"/>
          </ac:spMkLst>
        </pc:spChg>
        <pc:spChg chg="mod">
          <ac:chgData name="Hamlet Markarian" userId="4926d2b407f31d77" providerId="LiveId" clId="{BF1D10A6-C8B8-447A-AA6D-231578894E43}" dt="2021-06-09T12:57:42.636" v="647" actId="20577"/>
          <ac:spMkLst>
            <pc:docMk/>
            <pc:sldMk cId="4060078467" sldId="1750"/>
            <ac:spMk id="32" creationId="{7FB8C0CA-2811-4D85-BE2D-ADA8471CE68E}"/>
          </ac:spMkLst>
        </pc:spChg>
        <pc:spChg chg="add del mod ord">
          <ac:chgData name="Hamlet Markarian" userId="4926d2b407f31d77" providerId="LiveId" clId="{BF1D10A6-C8B8-447A-AA6D-231578894E43}" dt="2021-06-09T13:03:32.712" v="697" actId="478"/>
          <ac:spMkLst>
            <pc:docMk/>
            <pc:sldMk cId="4060078467" sldId="1750"/>
            <ac:spMk id="33" creationId="{324D9E72-3F80-4301-8D5C-61E7394E2B97}"/>
          </ac:spMkLst>
        </pc:spChg>
        <pc:spChg chg="mod">
          <ac:chgData name="Hamlet Markarian" userId="4926d2b407f31d77" providerId="LiveId" clId="{BF1D10A6-C8B8-447A-AA6D-231578894E43}" dt="2021-06-09T12:57:50.180" v="648"/>
          <ac:spMkLst>
            <pc:docMk/>
            <pc:sldMk cId="4060078467" sldId="1750"/>
            <ac:spMk id="34" creationId="{8D39D343-1129-4D71-8A90-F23E78CC0EB0}"/>
          </ac:spMkLst>
        </pc:spChg>
        <pc:spChg chg="add mod ord">
          <ac:chgData name="Hamlet Markarian" userId="4926d2b407f31d77" providerId="LiveId" clId="{BF1D10A6-C8B8-447A-AA6D-231578894E43}" dt="2021-06-09T13:01:45.171" v="675" actId="167"/>
          <ac:spMkLst>
            <pc:docMk/>
            <pc:sldMk cId="4060078467" sldId="1750"/>
            <ac:spMk id="35" creationId="{D99DE5D4-9503-4D98-B245-8590EB381B07}"/>
          </ac:spMkLst>
        </pc:spChg>
        <pc:spChg chg="add mod ord">
          <ac:chgData name="Hamlet Markarian" userId="4926d2b407f31d77" providerId="LiveId" clId="{BF1D10A6-C8B8-447A-AA6D-231578894E43}" dt="2021-06-09T13:02:19.445" v="682"/>
          <ac:spMkLst>
            <pc:docMk/>
            <pc:sldMk cId="4060078467" sldId="1750"/>
            <ac:spMk id="36" creationId="{79A5A9A2-AE5F-4B6C-8D6F-04D1075D9CFE}"/>
          </ac:spMkLst>
        </pc:spChg>
        <pc:spChg chg="add del mod ord">
          <ac:chgData name="Hamlet Markarian" userId="4926d2b407f31d77" providerId="LiveId" clId="{BF1D10A6-C8B8-447A-AA6D-231578894E43}" dt="2021-06-09T13:03:38.760" v="700" actId="478"/>
          <ac:spMkLst>
            <pc:docMk/>
            <pc:sldMk cId="4060078467" sldId="1750"/>
            <ac:spMk id="37" creationId="{784E89AA-BEF8-43FC-9E83-13F26A32BCC3}"/>
          </ac:spMkLst>
        </pc:spChg>
        <pc:spChg chg="add mod ord">
          <ac:chgData name="Hamlet Markarian" userId="4926d2b407f31d77" providerId="LiveId" clId="{BF1D10A6-C8B8-447A-AA6D-231578894E43}" dt="2021-06-09T13:03:23.354" v="694"/>
          <ac:spMkLst>
            <pc:docMk/>
            <pc:sldMk cId="4060078467" sldId="1750"/>
            <ac:spMk id="38" creationId="{94537968-93AE-4CC0-AEFF-8B17735AC566}"/>
          </ac:spMkLst>
        </pc:spChg>
        <pc:spChg chg="add mod ord">
          <ac:chgData name="Hamlet Markarian" userId="4926d2b407f31d77" providerId="LiveId" clId="{BF1D10A6-C8B8-447A-AA6D-231578894E43}" dt="2021-06-09T13:01:45.171" v="675" actId="167"/>
          <ac:spMkLst>
            <pc:docMk/>
            <pc:sldMk cId="4060078467" sldId="1750"/>
            <ac:spMk id="39" creationId="{64F53520-A1CD-423F-9E9B-53A67C49D652}"/>
          </ac:spMkLst>
        </pc:spChg>
        <pc:spChg chg="add mod ord">
          <ac:chgData name="Hamlet Markarian" userId="4926d2b407f31d77" providerId="LiveId" clId="{BF1D10A6-C8B8-447A-AA6D-231578894E43}" dt="2021-06-09T13:01:45.171" v="675" actId="167"/>
          <ac:spMkLst>
            <pc:docMk/>
            <pc:sldMk cId="4060078467" sldId="1750"/>
            <ac:spMk id="44" creationId="{55E8F44E-14C9-423D-8485-59E3CA01BFA8}"/>
          </ac:spMkLst>
        </pc:spChg>
        <pc:spChg chg="add del mod ord">
          <ac:chgData name="Hamlet Markarian" userId="4926d2b407f31d77" providerId="LiveId" clId="{BF1D10A6-C8B8-447A-AA6D-231578894E43}" dt="2021-06-09T13:03:37.368" v="699" actId="478"/>
          <ac:spMkLst>
            <pc:docMk/>
            <pc:sldMk cId="4060078467" sldId="1750"/>
            <ac:spMk id="45" creationId="{6F1AD17A-C887-474D-AF87-B628CA79A250}"/>
          </ac:spMkLst>
        </pc:spChg>
        <pc:spChg chg="add mod ord">
          <ac:chgData name="Hamlet Markarian" userId="4926d2b407f31d77" providerId="LiveId" clId="{BF1D10A6-C8B8-447A-AA6D-231578894E43}" dt="2021-06-09T13:01:45.171" v="675" actId="167"/>
          <ac:spMkLst>
            <pc:docMk/>
            <pc:sldMk cId="4060078467" sldId="1750"/>
            <ac:spMk id="46" creationId="{2FF114C9-0B9B-4250-9C0C-21B725F704F1}"/>
          </ac:spMkLst>
        </pc:spChg>
        <pc:spChg chg="add mod ord">
          <ac:chgData name="Hamlet Markarian" userId="4926d2b407f31d77" providerId="LiveId" clId="{BF1D10A6-C8B8-447A-AA6D-231578894E43}" dt="2021-06-09T13:01:45.171" v="675" actId="167"/>
          <ac:spMkLst>
            <pc:docMk/>
            <pc:sldMk cId="4060078467" sldId="1750"/>
            <ac:spMk id="47" creationId="{3B8AB1A8-C26D-4CBA-B4B7-4659F3AE1DF3}"/>
          </ac:spMkLst>
        </pc:spChg>
        <pc:spChg chg="add mod ord">
          <ac:chgData name="Hamlet Markarian" userId="4926d2b407f31d77" providerId="LiveId" clId="{BF1D10A6-C8B8-447A-AA6D-231578894E43}" dt="2021-06-09T13:01:45.171" v="675" actId="167"/>
          <ac:spMkLst>
            <pc:docMk/>
            <pc:sldMk cId="4060078467" sldId="1750"/>
            <ac:spMk id="48" creationId="{800C85B6-4643-466D-B51C-C6562CD6E204}"/>
          </ac:spMkLst>
        </pc:spChg>
        <pc:spChg chg="mod">
          <ac:chgData name="Hamlet Markarian" userId="4926d2b407f31d77" providerId="LiveId" clId="{BF1D10A6-C8B8-447A-AA6D-231578894E43}" dt="2021-06-09T13:02:10.271" v="680"/>
          <ac:spMkLst>
            <pc:docMk/>
            <pc:sldMk cId="4060078467" sldId="1750"/>
            <ac:spMk id="52" creationId="{9FB7B86E-FA16-4130-B653-03CE0F28F605}"/>
          </ac:spMkLst>
        </pc:spChg>
        <pc:spChg chg="mod">
          <ac:chgData name="Hamlet Markarian" userId="4926d2b407f31d77" providerId="LiveId" clId="{BF1D10A6-C8B8-447A-AA6D-231578894E43}" dt="2021-06-09T13:02:10.271" v="680"/>
          <ac:spMkLst>
            <pc:docMk/>
            <pc:sldMk cId="4060078467" sldId="1750"/>
            <ac:spMk id="53" creationId="{F3A90A97-9E83-4BBD-B807-0F97E3C38CF0}"/>
          </ac:spMkLst>
        </pc:spChg>
        <pc:spChg chg="mod">
          <ac:chgData name="Hamlet Markarian" userId="4926d2b407f31d77" providerId="LiveId" clId="{BF1D10A6-C8B8-447A-AA6D-231578894E43}" dt="2021-06-09T13:02:10.271" v="680"/>
          <ac:spMkLst>
            <pc:docMk/>
            <pc:sldMk cId="4060078467" sldId="1750"/>
            <ac:spMk id="54" creationId="{81173D9D-F356-4361-9B7B-1A9860D6D06B}"/>
          </ac:spMkLst>
        </pc:spChg>
        <pc:spChg chg="mod">
          <ac:chgData name="Hamlet Markarian" userId="4926d2b407f31d77" providerId="LiveId" clId="{BF1D10A6-C8B8-447A-AA6D-231578894E43}" dt="2021-06-09T13:02:10.271" v="680"/>
          <ac:spMkLst>
            <pc:docMk/>
            <pc:sldMk cId="4060078467" sldId="1750"/>
            <ac:spMk id="56" creationId="{F071E04E-AF8B-487C-BA6E-00F6AA2EDCF4}"/>
          </ac:spMkLst>
        </pc:spChg>
        <pc:spChg chg="mod">
          <ac:chgData name="Hamlet Markarian" userId="4926d2b407f31d77" providerId="LiveId" clId="{BF1D10A6-C8B8-447A-AA6D-231578894E43}" dt="2021-06-09T12:57:56.544" v="649"/>
          <ac:spMkLst>
            <pc:docMk/>
            <pc:sldMk cId="4060078467" sldId="1750"/>
            <ac:spMk id="57" creationId="{B79FE3FB-DDD9-4C52-A866-E3982D872286}"/>
          </ac:spMkLst>
        </pc:spChg>
        <pc:spChg chg="mod">
          <ac:chgData name="Hamlet Markarian" userId="4926d2b407f31d77" providerId="LiveId" clId="{BF1D10A6-C8B8-447A-AA6D-231578894E43}" dt="2021-06-09T13:02:10.271" v="680"/>
          <ac:spMkLst>
            <pc:docMk/>
            <pc:sldMk cId="4060078467" sldId="1750"/>
            <ac:spMk id="58" creationId="{F00E9041-8768-4C82-B4DA-651C080384D8}"/>
          </ac:spMkLst>
        </pc:spChg>
        <pc:spChg chg="mod">
          <ac:chgData name="Hamlet Markarian" userId="4926d2b407f31d77" providerId="LiveId" clId="{BF1D10A6-C8B8-447A-AA6D-231578894E43}" dt="2021-06-09T13:02:10.271" v="680"/>
          <ac:spMkLst>
            <pc:docMk/>
            <pc:sldMk cId="4060078467" sldId="1750"/>
            <ac:spMk id="60" creationId="{6F779570-4BA8-4428-B040-16DCDD183E9D}"/>
          </ac:spMkLst>
        </pc:spChg>
        <pc:spChg chg="mod">
          <ac:chgData name="Hamlet Markarian" userId="4926d2b407f31d77" providerId="LiveId" clId="{BF1D10A6-C8B8-447A-AA6D-231578894E43}" dt="2021-06-09T13:02:58.067" v="692"/>
          <ac:spMkLst>
            <pc:docMk/>
            <pc:sldMk cId="4060078467" sldId="1750"/>
            <ac:spMk id="61" creationId="{DDCCED27-782C-4C4E-BE17-2AF5E94DDF18}"/>
          </ac:spMkLst>
        </pc:spChg>
        <pc:spChg chg="del">
          <ac:chgData name="Hamlet Markarian" userId="4926d2b407f31d77" providerId="LiveId" clId="{BF1D10A6-C8B8-447A-AA6D-231578894E43}" dt="2021-06-09T13:01:40.808" v="673" actId="478"/>
          <ac:spMkLst>
            <pc:docMk/>
            <pc:sldMk cId="4060078467" sldId="1750"/>
            <ac:spMk id="62" creationId="{37465C46-D095-4036-A7FF-1D0E02BE1107}"/>
          </ac:spMkLst>
        </pc:spChg>
        <pc:spChg chg="mod">
          <ac:chgData name="Hamlet Markarian" userId="4926d2b407f31d77" providerId="LiveId" clId="{BF1D10A6-C8B8-447A-AA6D-231578894E43}" dt="2021-06-09T13:05:57.202" v="735" actId="948"/>
          <ac:spMkLst>
            <pc:docMk/>
            <pc:sldMk cId="4060078467" sldId="1750"/>
            <ac:spMk id="64" creationId="{570FB99D-1077-4407-A41E-D28A4FDFFBD4}"/>
          </ac:spMkLst>
        </pc:spChg>
        <pc:spChg chg="mod">
          <ac:chgData name="Hamlet Markarian" userId="4926d2b407f31d77" providerId="LiveId" clId="{BF1D10A6-C8B8-447A-AA6D-231578894E43}" dt="2021-06-09T13:01:08.102" v="671"/>
          <ac:spMkLst>
            <pc:docMk/>
            <pc:sldMk cId="4060078467" sldId="1750"/>
            <ac:spMk id="65" creationId="{08D9087F-83D0-42DC-9563-CA33927EA434}"/>
          </ac:spMkLst>
        </pc:spChg>
        <pc:spChg chg="mod">
          <ac:chgData name="Hamlet Markarian" userId="4926d2b407f31d77" providerId="LiveId" clId="{BF1D10A6-C8B8-447A-AA6D-231578894E43}" dt="2021-06-09T13:01:05.243" v="670" actId="20577"/>
          <ac:spMkLst>
            <pc:docMk/>
            <pc:sldMk cId="4060078467" sldId="1750"/>
            <ac:spMk id="66" creationId="{4DAA57AA-A427-47A4-9BEB-EB52893217EF}"/>
          </ac:spMkLst>
        </pc:spChg>
        <pc:spChg chg="add mod">
          <ac:chgData name="Hamlet Markarian" userId="4926d2b407f31d77" providerId="LiveId" clId="{BF1D10A6-C8B8-447A-AA6D-231578894E43}" dt="2021-06-09T13:03:10.709" v="693" actId="14100"/>
          <ac:spMkLst>
            <pc:docMk/>
            <pc:sldMk cId="4060078467" sldId="1750"/>
            <ac:spMk id="67" creationId="{29AC0AC5-836B-496E-916D-47D07F6EC2E9}"/>
          </ac:spMkLst>
        </pc:spChg>
        <pc:spChg chg="add mod">
          <ac:chgData name="Hamlet Markarian" userId="4926d2b407f31d77" providerId="LiveId" clId="{BF1D10A6-C8B8-447A-AA6D-231578894E43}" dt="2021-06-09T13:02:52.944" v="691"/>
          <ac:spMkLst>
            <pc:docMk/>
            <pc:sldMk cId="4060078467" sldId="1750"/>
            <ac:spMk id="68" creationId="{85634407-4570-479E-9DC1-DBB1C80D54C2}"/>
          </ac:spMkLst>
        </pc:spChg>
        <pc:grpChg chg="add mod ord">
          <ac:chgData name="Hamlet Markarian" userId="4926d2b407f31d77" providerId="LiveId" clId="{BF1D10A6-C8B8-447A-AA6D-231578894E43}" dt="2021-06-09T13:02:11.433" v="681" actId="167"/>
          <ac:grpSpMkLst>
            <pc:docMk/>
            <pc:sldMk cId="4060078467" sldId="1750"/>
            <ac:grpSpMk id="51" creationId="{52E6AA0F-5D26-48F8-B40B-325282E3A986}"/>
          </ac:grpSpMkLst>
        </pc:grpChg>
        <pc:picChg chg="mod">
          <ac:chgData name="Hamlet Markarian" userId="4926d2b407f31d77" providerId="LiveId" clId="{BF1D10A6-C8B8-447A-AA6D-231578894E43}" dt="2021-06-09T12:59:04.115" v="668"/>
          <ac:picMkLst>
            <pc:docMk/>
            <pc:sldMk cId="4060078467" sldId="1750"/>
            <ac:picMk id="23" creationId="{D07D5ED1-8814-4701-BF53-4E6DA2B84A4F}"/>
          </ac:picMkLst>
        </pc:picChg>
        <pc:picChg chg="del">
          <ac:chgData name="Hamlet Markarian" userId="4926d2b407f31d77" providerId="LiveId" clId="{BF1D10A6-C8B8-447A-AA6D-231578894E43}" dt="2021-06-09T12:58:14.200" v="652" actId="478"/>
          <ac:picMkLst>
            <pc:docMk/>
            <pc:sldMk cId="4060078467" sldId="1750"/>
            <ac:picMk id="31" creationId="{230D3942-CB7F-4F57-8D15-9EC0518A5700}"/>
          </ac:picMkLst>
        </pc:picChg>
        <pc:picChg chg="add mod ord">
          <ac:chgData name="Hamlet Markarian" userId="4926d2b407f31d77" providerId="LiveId" clId="{BF1D10A6-C8B8-447A-AA6D-231578894E43}" dt="2021-06-09T13:01:45.171" v="675" actId="167"/>
          <ac:picMkLst>
            <pc:docMk/>
            <pc:sldMk cId="4060078467" sldId="1750"/>
            <ac:picMk id="40" creationId="{9605B815-7664-4720-90A4-FD28FFEDA7C7}"/>
          </ac:picMkLst>
        </pc:picChg>
        <pc:picChg chg="add mod ord">
          <ac:chgData name="Hamlet Markarian" userId="4926d2b407f31d77" providerId="LiveId" clId="{BF1D10A6-C8B8-447A-AA6D-231578894E43}" dt="2021-06-09T13:03:31.392" v="696" actId="1076"/>
          <ac:picMkLst>
            <pc:docMk/>
            <pc:sldMk cId="4060078467" sldId="1750"/>
            <ac:picMk id="41" creationId="{F90F7854-C3F0-4C14-AFB9-9ADBC7B15C6B}"/>
          </ac:picMkLst>
        </pc:picChg>
        <pc:picChg chg="add del mod ord">
          <ac:chgData name="Hamlet Markarian" userId="4926d2b407f31d77" providerId="LiveId" clId="{BF1D10A6-C8B8-447A-AA6D-231578894E43}" dt="2021-06-09T13:03:27.656" v="695" actId="478"/>
          <ac:picMkLst>
            <pc:docMk/>
            <pc:sldMk cId="4060078467" sldId="1750"/>
            <ac:picMk id="42" creationId="{B2BA4965-FCAB-4CB4-BF3E-B99D09D3BAAF}"/>
          </ac:picMkLst>
        </pc:picChg>
        <pc:picChg chg="add mod ord">
          <ac:chgData name="Hamlet Markarian" userId="4926d2b407f31d77" providerId="LiveId" clId="{BF1D10A6-C8B8-447A-AA6D-231578894E43}" dt="2021-06-09T13:01:45.171" v="675" actId="167"/>
          <ac:picMkLst>
            <pc:docMk/>
            <pc:sldMk cId="4060078467" sldId="1750"/>
            <ac:picMk id="43" creationId="{4B8C81D1-55C0-4A6F-9CED-EA112289C50E}"/>
          </ac:picMkLst>
        </pc:picChg>
        <pc:picChg chg="add del mod ord">
          <ac:chgData name="Hamlet Markarian" userId="4926d2b407f31d77" providerId="LiveId" clId="{BF1D10A6-C8B8-447A-AA6D-231578894E43}" dt="2021-06-09T13:03:27.656" v="695" actId="478"/>
          <ac:picMkLst>
            <pc:docMk/>
            <pc:sldMk cId="4060078467" sldId="1750"/>
            <ac:picMk id="49" creationId="{ADF36DCA-8DC4-4547-BF15-041C8726E87E}"/>
          </ac:picMkLst>
        </pc:picChg>
        <pc:picChg chg="add del mod ord">
          <ac:chgData name="Hamlet Markarian" userId="4926d2b407f31d77" providerId="LiveId" clId="{BF1D10A6-C8B8-447A-AA6D-231578894E43}" dt="2021-06-09T13:03:27.656" v="695" actId="478"/>
          <ac:picMkLst>
            <pc:docMk/>
            <pc:sldMk cId="4060078467" sldId="1750"/>
            <ac:picMk id="50" creationId="{5C00324C-310C-4267-8270-42E214A07783}"/>
          </ac:picMkLst>
        </pc:picChg>
        <pc:picChg chg="add del mod">
          <ac:chgData name="Hamlet Markarian" userId="4926d2b407f31d77" providerId="LiveId" clId="{BF1D10A6-C8B8-447A-AA6D-231578894E43}" dt="2021-06-09T12:59:04.115" v="668"/>
          <ac:picMkLst>
            <pc:docMk/>
            <pc:sldMk cId="4060078467" sldId="1750"/>
            <ac:picMk id="2050" creationId="{C34785BE-453F-4798-A78A-9018EE1224E8}"/>
          </ac:picMkLst>
        </pc:picChg>
      </pc:sldChg>
      <pc:sldChg chg="addSp delSp modSp add mod ord">
        <pc:chgData name="Hamlet Markarian" userId="4926d2b407f31d77" providerId="LiveId" clId="{BF1D10A6-C8B8-447A-AA6D-231578894E43}" dt="2021-06-09T13:22:57.241" v="922" actId="207"/>
        <pc:sldMkLst>
          <pc:docMk/>
          <pc:sldMk cId="1446245867" sldId="1751"/>
        </pc:sldMkLst>
        <pc:spChg chg="add del mod ord">
          <ac:chgData name="Hamlet Markarian" userId="4926d2b407f31d77" providerId="LiveId" clId="{BF1D10A6-C8B8-447A-AA6D-231578894E43}" dt="2021-06-09T13:22:07.509" v="918"/>
          <ac:spMkLst>
            <pc:docMk/>
            <pc:sldMk cId="1446245867" sldId="1751"/>
            <ac:spMk id="3" creationId="{01CD9744-A85F-4BD4-8577-E7BAADAB7AE7}"/>
          </ac:spMkLst>
        </pc:spChg>
        <pc:spChg chg="mod">
          <ac:chgData name="Hamlet Markarian" userId="4926d2b407f31d77" providerId="LiveId" clId="{BF1D10A6-C8B8-447A-AA6D-231578894E43}" dt="2021-06-09T13:20:00.885" v="897"/>
          <ac:spMkLst>
            <pc:docMk/>
            <pc:sldMk cId="1446245867" sldId="1751"/>
            <ac:spMk id="5" creationId="{BC01E833-A438-4C2A-AF28-2B402D7F80E5}"/>
          </ac:spMkLst>
        </pc:spChg>
        <pc:spChg chg="del">
          <ac:chgData name="Hamlet Markarian" userId="4926d2b407f31d77" providerId="LiveId" clId="{BF1D10A6-C8B8-447A-AA6D-231578894E43}" dt="2021-06-09T13:22:33.147" v="919" actId="478"/>
          <ac:spMkLst>
            <pc:docMk/>
            <pc:sldMk cId="1446245867" sldId="1751"/>
            <ac:spMk id="24" creationId="{332A474A-B875-442E-9AB5-6FF3447FA25C}"/>
          </ac:spMkLst>
        </pc:spChg>
        <pc:spChg chg="del">
          <ac:chgData name="Hamlet Markarian" userId="4926d2b407f31d77" providerId="LiveId" clId="{BF1D10A6-C8B8-447A-AA6D-231578894E43}" dt="2021-06-09T13:22:33.147" v="919" actId="478"/>
          <ac:spMkLst>
            <pc:docMk/>
            <pc:sldMk cId="1446245867" sldId="1751"/>
            <ac:spMk id="26" creationId="{2C4F9A38-5C22-4492-AFF2-CEDFDBBD9E35}"/>
          </ac:spMkLst>
        </pc:spChg>
        <pc:spChg chg="del">
          <ac:chgData name="Hamlet Markarian" userId="4926d2b407f31d77" providerId="LiveId" clId="{BF1D10A6-C8B8-447A-AA6D-231578894E43}" dt="2021-06-09T13:22:33.147" v="919" actId="478"/>
          <ac:spMkLst>
            <pc:docMk/>
            <pc:sldMk cId="1446245867" sldId="1751"/>
            <ac:spMk id="27" creationId="{36122A01-000C-4442-9B67-380C1C284A73}"/>
          </ac:spMkLst>
        </pc:spChg>
        <pc:spChg chg="del">
          <ac:chgData name="Hamlet Markarian" userId="4926d2b407f31d77" providerId="LiveId" clId="{BF1D10A6-C8B8-447A-AA6D-231578894E43}" dt="2021-06-09T13:22:33.147" v="919" actId="478"/>
          <ac:spMkLst>
            <pc:docMk/>
            <pc:sldMk cId="1446245867" sldId="1751"/>
            <ac:spMk id="28" creationId="{A64DF146-2014-4876-B775-9941C97D0663}"/>
          </ac:spMkLst>
        </pc:spChg>
        <pc:spChg chg="del">
          <ac:chgData name="Hamlet Markarian" userId="4926d2b407f31d77" providerId="LiveId" clId="{BF1D10A6-C8B8-447A-AA6D-231578894E43}" dt="2021-06-09T13:22:33.147" v="919" actId="478"/>
          <ac:spMkLst>
            <pc:docMk/>
            <pc:sldMk cId="1446245867" sldId="1751"/>
            <ac:spMk id="30" creationId="{35CC135E-8373-4183-A36B-8F05A75AB414}"/>
          </ac:spMkLst>
        </pc:spChg>
        <pc:spChg chg="mod">
          <ac:chgData name="Hamlet Markarian" userId="4926d2b407f31d77" providerId="LiveId" clId="{BF1D10A6-C8B8-447A-AA6D-231578894E43}" dt="2021-06-09T13:20:06.446" v="901" actId="20577"/>
          <ac:spMkLst>
            <pc:docMk/>
            <pc:sldMk cId="1446245867" sldId="1751"/>
            <ac:spMk id="32" creationId="{7FB8C0CA-2811-4D85-BE2D-ADA8471CE68E}"/>
          </ac:spMkLst>
        </pc:spChg>
        <pc:spChg chg="mod">
          <ac:chgData name="Hamlet Markarian" userId="4926d2b407f31d77" providerId="LiveId" clId="{BF1D10A6-C8B8-447A-AA6D-231578894E43}" dt="2021-06-09T13:21:20.771" v="905"/>
          <ac:spMkLst>
            <pc:docMk/>
            <pc:sldMk cId="1446245867" sldId="1751"/>
            <ac:spMk id="34" creationId="{8D39D343-1129-4D71-8A90-F23E78CC0EB0}"/>
          </ac:spMkLst>
        </pc:spChg>
        <pc:spChg chg="del">
          <ac:chgData name="Hamlet Markarian" userId="4926d2b407f31d77" providerId="LiveId" clId="{BF1D10A6-C8B8-447A-AA6D-231578894E43}" dt="2021-06-09T13:22:33.147" v="919" actId="478"/>
          <ac:spMkLst>
            <pc:docMk/>
            <pc:sldMk cId="1446245867" sldId="1751"/>
            <ac:spMk id="35" creationId="{D99DE5D4-9503-4D98-B245-8590EB381B07}"/>
          </ac:spMkLst>
        </pc:spChg>
        <pc:spChg chg="del">
          <ac:chgData name="Hamlet Markarian" userId="4926d2b407f31d77" providerId="LiveId" clId="{BF1D10A6-C8B8-447A-AA6D-231578894E43}" dt="2021-06-09T13:22:33.147" v="919" actId="478"/>
          <ac:spMkLst>
            <pc:docMk/>
            <pc:sldMk cId="1446245867" sldId="1751"/>
            <ac:spMk id="36" creationId="{79A5A9A2-AE5F-4B6C-8D6F-04D1075D9CFE}"/>
          </ac:spMkLst>
        </pc:spChg>
        <pc:spChg chg="del">
          <ac:chgData name="Hamlet Markarian" userId="4926d2b407f31d77" providerId="LiveId" clId="{BF1D10A6-C8B8-447A-AA6D-231578894E43}" dt="2021-06-09T13:22:33.147" v="919" actId="478"/>
          <ac:spMkLst>
            <pc:docMk/>
            <pc:sldMk cId="1446245867" sldId="1751"/>
            <ac:spMk id="38" creationId="{94537968-93AE-4CC0-AEFF-8B17735AC566}"/>
          </ac:spMkLst>
        </pc:spChg>
        <pc:spChg chg="del">
          <ac:chgData name="Hamlet Markarian" userId="4926d2b407f31d77" providerId="LiveId" clId="{BF1D10A6-C8B8-447A-AA6D-231578894E43}" dt="2021-06-09T13:22:33.147" v="919" actId="478"/>
          <ac:spMkLst>
            <pc:docMk/>
            <pc:sldMk cId="1446245867" sldId="1751"/>
            <ac:spMk id="39" creationId="{64F53520-A1CD-423F-9E9B-53A67C49D652}"/>
          </ac:spMkLst>
        </pc:spChg>
        <pc:spChg chg="del">
          <ac:chgData name="Hamlet Markarian" userId="4926d2b407f31d77" providerId="LiveId" clId="{BF1D10A6-C8B8-447A-AA6D-231578894E43}" dt="2021-06-09T13:22:33.147" v="919" actId="478"/>
          <ac:spMkLst>
            <pc:docMk/>
            <pc:sldMk cId="1446245867" sldId="1751"/>
            <ac:spMk id="44" creationId="{55E8F44E-14C9-423D-8485-59E3CA01BFA8}"/>
          </ac:spMkLst>
        </pc:spChg>
        <pc:spChg chg="del">
          <ac:chgData name="Hamlet Markarian" userId="4926d2b407f31d77" providerId="LiveId" clId="{BF1D10A6-C8B8-447A-AA6D-231578894E43}" dt="2021-06-09T13:22:33.147" v="919" actId="478"/>
          <ac:spMkLst>
            <pc:docMk/>
            <pc:sldMk cId="1446245867" sldId="1751"/>
            <ac:spMk id="46" creationId="{2FF114C9-0B9B-4250-9C0C-21B725F704F1}"/>
          </ac:spMkLst>
        </pc:spChg>
        <pc:spChg chg="del">
          <ac:chgData name="Hamlet Markarian" userId="4926d2b407f31d77" providerId="LiveId" clId="{BF1D10A6-C8B8-447A-AA6D-231578894E43}" dt="2021-06-09T13:22:33.147" v="919" actId="478"/>
          <ac:spMkLst>
            <pc:docMk/>
            <pc:sldMk cId="1446245867" sldId="1751"/>
            <ac:spMk id="47" creationId="{3B8AB1A8-C26D-4CBA-B4B7-4659F3AE1DF3}"/>
          </ac:spMkLst>
        </pc:spChg>
        <pc:spChg chg="del">
          <ac:chgData name="Hamlet Markarian" userId="4926d2b407f31d77" providerId="LiveId" clId="{BF1D10A6-C8B8-447A-AA6D-231578894E43}" dt="2021-06-09T13:22:33.147" v="919" actId="478"/>
          <ac:spMkLst>
            <pc:docMk/>
            <pc:sldMk cId="1446245867" sldId="1751"/>
            <ac:spMk id="48" creationId="{800C85B6-4643-466D-B51C-C6562CD6E204}"/>
          </ac:spMkLst>
        </pc:spChg>
        <pc:spChg chg="add mod ord">
          <ac:chgData name="Hamlet Markarian" userId="4926d2b407f31d77" providerId="LiveId" clId="{BF1D10A6-C8B8-447A-AA6D-231578894E43}" dt="2021-06-09T13:22:57.241" v="922" actId="207"/>
          <ac:spMkLst>
            <pc:docMk/>
            <pc:sldMk cId="1446245867" sldId="1751"/>
            <ac:spMk id="50" creationId="{C8D468BE-014A-43B0-BEDC-2FEE06838614}"/>
          </ac:spMkLst>
        </pc:spChg>
        <pc:spChg chg="mod">
          <ac:chgData name="Hamlet Markarian" userId="4926d2b407f31d77" providerId="LiveId" clId="{BF1D10A6-C8B8-447A-AA6D-231578894E43}" dt="2021-06-09T13:21:26.409" v="906"/>
          <ac:spMkLst>
            <pc:docMk/>
            <pc:sldMk cId="1446245867" sldId="1751"/>
            <ac:spMk id="57" creationId="{B79FE3FB-DDD9-4C52-A866-E3982D872286}"/>
          </ac:spMkLst>
        </pc:spChg>
        <pc:spChg chg="del">
          <ac:chgData name="Hamlet Markarian" userId="4926d2b407f31d77" providerId="LiveId" clId="{BF1D10A6-C8B8-447A-AA6D-231578894E43}" dt="2021-06-09T13:22:33.147" v="919" actId="478"/>
          <ac:spMkLst>
            <pc:docMk/>
            <pc:sldMk cId="1446245867" sldId="1751"/>
            <ac:spMk id="61" creationId="{DDCCED27-782C-4C4E-BE17-2AF5E94DDF18}"/>
          </ac:spMkLst>
        </pc:spChg>
        <pc:spChg chg="add mod ord">
          <ac:chgData name="Hamlet Markarian" userId="4926d2b407f31d77" providerId="LiveId" clId="{BF1D10A6-C8B8-447A-AA6D-231578894E43}" dt="2021-06-09T13:22:41.636" v="921" actId="167"/>
          <ac:spMkLst>
            <pc:docMk/>
            <pc:sldMk cId="1446245867" sldId="1751"/>
            <ac:spMk id="62" creationId="{05C786D5-91C7-46C8-A9F1-70927D9DED79}"/>
          </ac:spMkLst>
        </pc:spChg>
        <pc:spChg chg="del">
          <ac:chgData name="Hamlet Markarian" userId="4926d2b407f31d77" providerId="LiveId" clId="{BF1D10A6-C8B8-447A-AA6D-231578894E43}" dt="2021-06-09T13:22:33.147" v="919" actId="478"/>
          <ac:spMkLst>
            <pc:docMk/>
            <pc:sldMk cId="1446245867" sldId="1751"/>
            <ac:spMk id="64" creationId="{570FB99D-1077-4407-A41E-D28A4FDFFBD4}"/>
          </ac:spMkLst>
        </pc:spChg>
        <pc:spChg chg="del">
          <ac:chgData name="Hamlet Markarian" userId="4926d2b407f31d77" providerId="LiveId" clId="{BF1D10A6-C8B8-447A-AA6D-231578894E43}" dt="2021-06-09T13:22:33.147" v="919" actId="478"/>
          <ac:spMkLst>
            <pc:docMk/>
            <pc:sldMk cId="1446245867" sldId="1751"/>
            <ac:spMk id="65" creationId="{08D9087F-83D0-42DC-9563-CA33927EA434}"/>
          </ac:spMkLst>
        </pc:spChg>
        <pc:spChg chg="del">
          <ac:chgData name="Hamlet Markarian" userId="4926d2b407f31d77" providerId="LiveId" clId="{BF1D10A6-C8B8-447A-AA6D-231578894E43}" dt="2021-06-09T13:22:33.147" v="919" actId="478"/>
          <ac:spMkLst>
            <pc:docMk/>
            <pc:sldMk cId="1446245867" sldId="1751"/>
            <ac:spMk id="66" creationId="{4DAA57AA-A427-47A4-9BEB-EB52893217EF}"/>
          </ac:spMkLst>
        </pc:spChg>
        <pc:spChg chg="del">
          <ac:chgData name="Hamlet Markarian" userId="4926d2b407f31d77" providerId="LiveId" clId="{BF1D10A6-C8B8-447A-AA6D-231578894E43}" dt="2021-06-09T13:22:33.147" v="919" actId="478"/>
          <ac:spMkLst>
            <pc:docMk/>
            <pc:sldMk cId="1446245867" sldId="1751"/>
            <ac:spMk id="67" creationId="{29AC0AC5-836B-496E-916D-47D07F6EC2E9}"/>
          </ac:spMkLst>
        </pc:spChg>
        <pc:spChg chg="del">
          <ac:chgData name="Hamlet Markarian" userId="4926d2b407f31d77" providerId="LiveId" clId="{BF1D10A6-C8B8-447A-AA6D-231578894E43}" dt="2021-06-09T13:22:33.147" v="919" actId="478"/>
          <ac:spMkLst>
            <pc:docMk/>
            <pc:sldMk cId="1446245867" sldId="1751"/>
            <ac:spMk id="68" creationId="{85634407-4570-479E-9DC1-DBB1C80D54C2}"/>
          </ac:spMkLst>
        </pc:spChg>
        <pc:spChg chg="add mod ord">
          <ac:chgData name="Hamlet Markarian" userId="4926d2b407f31d77" providerId="LiveId" clId="{BF1D10A6-C8B8-447A-AA6D-231578894E43}" dt="2021-06-09T13:22:41.636" v="921" actId="167"/>
          <ac:spMkLst>
            <pc:docMk/>
            <pc:sldMk cId="1446245867" sldId="1751"/>
            <ac:spMk id="70" creationId="{9D4993FF-AE08-4398-B2A6-5DDA836E3478}"/>
          </ac:spMkLst>
        </pc:spChg>
        <pc:spChg chg="add mod ord">
          <ac:chgData name="Hamlet Markarian" userId="4926d2b407f31d77" providerId="LiveId" clId="{BF1D10A6-C8B8-447A-AA6D-231578894E43}" dt="2021-06-09T13:22:41.636" v="921" actId="167"/>
          <ac:spMkLst>
            <pc:docMk/>
            <pc:sldMk cId="1446245867" sldId="1751"/>
            <ac:spMk id="72" creationId="{0D71E86E-DB69-4913-A079-63DE02EC9716}"/>
          </ac:spMkLst>
        </pc:spChg>
        <pc:spChg chg="add mod ord">
          <ac:chgData name="Hamlet Markarian" userId="4926d2b407f31d77" providerId="LiveId" clId="{BF1D10A6-C8B8-447A-AA6D-231578894E43}" dt="2021-06-09T13:22:41.636" v="921" actId="167"/>
          <ac:spMkLst>
            <pc:docMk/>
            <pc:sldMk cId="1446245867" sldId="1751"/>
            <ac:spMk id="73" creationId="{1B8D3E02-CC79-4215-BE97-F32B2B226C11}"/>
          </ac:spMkLst>
        </pc:spChg>
        <pc:spChg chg="add mod ord">
          <ac:chgData name="Hamlet Markarian" userId="4926d2b407f31d77" providerId="LiveId" clId="{BF1D10A6-C8B8-447A-AA6D-231578894E43}" dt="2021-06-09T13:22:41.636" v="921" actId="167"/>
          <ac:spMkLst>
            <pc:docMk/>
            <pc:sldMk cId="1446245867" sldId="1751"/>
            <ac:spMk id="74" creationId="{9094E655-6E21-4F6B-B75C-8EFA8C106827}"/>
          </ac:spMkLst>
        </pc:spChg>
        <pc:spChg chg="add mod ord">
          <ac:chgData name="Hamlet Markarian" userId="4926d2b407f31d77" providerId="LiveId" clId="{BF1D10A6-C8B8-447A-AA6D-231578894E43}" dt="2021-06-09T13:22:41.636" v="921" actId="167"/>
          <ac:spMkLst>
            <pc:docMk/>
            <pc:sldMk cId="1446245867" sldId="1751"/>
            <ac:spMk id="75" creationId="{5A09B794-A057-4DC6-90B4-BAA1F4412E15}"/>
          </ac:spMkLst>
        </pc:spChg>
        <pc:spChg chg="add mod ord">
          <ac:chgData name="Hamlet Markarian" userId="4926d2b407f31d77" providerId="LiveId" clId="{BF1D10A6-C8B8-447A-AA6D-231578894E43}" dt="2021-06-09T13:22:41.636" v="921" actId="167"/>
          <ac:spMkLst>
            <pc:docMk/>
            <pc:sldMk cId="1446245867" sldId="1751"/>
            <ac:spMk id="76" creationId="{889A1BEE-BB3E-448E-B9C2-BC4B27FD9912}"/>
          </ac:spMkLst>
        </pc:spChg>
        <pc:spChg chg="add mod ord">
          <ac:chgData name="Hamlet Markarian" userId="4926d2b407f31d77" providerId="LiveId" clId="{BF1D10A6-C8B8-447A-AA6D-231578894E43}" dt="2021-06-09T13:22:41.636" v="921" actId="167"/>
          <ac:spMkLst>
            <pc:docMk/>
            <pc:sldMk cId="1446245867" sldId="1751"/>
            <ac:spMk id="77" creationId="{B4CA5401-FB44-4B59-B8D6-398AA521DD3D}"/>
          </ac:spMkLst>
        </pc:spChg>
        <pc:spChg chg="add mod ord">
          <ac:chgData name="Hamlet Markarian" userId="4926d2b407f31d77" providerId="LiveId" clId="{BF1D10A6-C8B8-447A-AA6D-231578894E43}" dt="2021-06-09T13:22:41.636" v="921" actId="167"/>
          <ac:spMkLst>
            <pc:docMk/>
            <pc:sldMk cId="1446245867" sldId="1751"/>
            <ac:spMk id="78" creationId="{CFD24446-B7B9-43C0-84F6-7017848C0432}"/>
          </ac:spMkLst>
        </pc:spChg>
        <pc:spChg chg="add mod ord">
          <ac:chgData name="Hamlet Markarian" userId="4926d2b407f31d77" providerId="LiveId" clId="{BF1D10A6-C8B8-447A-AA6D-231578894E43}" dt="2021-06-09T13:22:41.636" v="921" actId="167"/>
          <ac:spMkLst>
            <pc:docMk/>
            <pc:sldMk cId="1446245867" sldId="1751"/>
            <ac:spMk id="79" creationId="{28FCC230-3748-40DF-9EEE-236EA7FAC254}"/>
          </ac:spMkLst>
        </pc:spChg>
        <pc:spChg chg="add mod ord">
          <ac:chgData name="Hamlet Markarian" userId="4926d2b407f31d77" providerId="LiveId" clId="{BF1D10A6-C8B8-447A-AA6D-231578894E43}" dt="2021-06-09T13:22:41.636" v="921" actId="167"/>
          <ac:spMkLst>
            <pc:docMk/>
            <pc:sldMk cId="1446245867" sldId="1751"/>
            <ac:spMk id="80" creationId="{CEC3B5B4-A97E-4481-A429-0A24C873FDFB}"/>
          </ac:spMkLst>
        </pc:spChg>
        <pc:spChg chg="add mod ord">
          <ac:chgData name="Hamlet Markarian" userId="4926d2b407f31d77" providerId="LiveId" clId="{BF1D10A6-C8B8-447A-AA6D-231578894E43}" dt="2021-06-09T13:22:41.636" v="921" actId="167"/>
          <ac:spMkLst>
            <pc:docMk/>
            <pc:sldMk cId="1446245867" sldId="1751"/>
            <ac:spMk id="82" creationId="{432170E5-CD04-49B4-B391-F12EAC8D8111}"/>
          </ac:spMkLst>
        </pc:spChg>
        <pc:spChg chg="add mod ord">
          <ac:chgData name="Hamlet Markarian" userId="4926d2b407f31d77" providerId="LiveId" clId="{BF1D10A6-C8B8-447A-AA6D-231578894E43}" dt="2021-06-09T13:22:41.636" v="921" actId="167"/>
          <ac:spMkLst>
            <pc:docMk/>
            <pc:sldMk cId="1446245867" sldId="1751"/>
            <ac:spMk id="83" creationId="{5FB57BEF-9E6F-4C4B-962E-E07110B89505}"/>
          </ac:spMkLst>
        </pc:spChg>
        <pc:spChg chg="add mod ord">
          <ac:chgData name="Hamlet Markarian" userId="4926d2b407f31d77" providerId="LiveId" clId="{BF1D10A6-C8B8-447A-AA6D-231578894E43}" dt="2021-06-09T13:22:41.636" v="921" actId="167"/>
          <ac:spMkLst>
            <pc:docMk/>
            <pc:sldMk cId="1446245867" sldId="1751"/>
            <ac:spMk id="84" creationId="{DC6ED6C9-DDCC-44AC-AC84-5E3AFB32D572}"/>
          </ac:spMkLst>
        </pc:spChg>
        <pc:spChg chg="add mod ord">
          <ac:chgData name="Hamlet Markarian" userId="4926d2b407f31d77" providerId="LiveId" clId="{BF1D10A6-C8B8-447A-AA6D-231578894E43}" dt="2021-06-09T13:22:41.636" v="921" actId="167"/>
          <ac:spMkLst>
            <pc:docMk/>
            <pc:sldMk cId="1446245867" sldId="1751"/>
            <ac:spMk id="85" creationId="{B037F783-540A-48E4-9E52-139AE24B34C1}"/>
          </ac:spMkLst>
        </pc:spChg>
        <pc:spChg chg="add mod ord">
          <ac:chgData name="Hamlet Markarian" userId="4926d2b407f31d77" providerId="LiveId" clId="{BF1D10A6-C8B8-447A-AA6D-231578894E43}" dt="2021-06-09T13:22:41.636" v="921" actId="167"/>
          <ac:spMkLst>
            <pc:docMk/>
            <pc:sldMk cId="1446245867" sldId="1751"/>
            <ac:spMk id="86" creationId="{290F394C-5CD3-477F-A853-C47EF36CEF1C}"/>
          </ac:spMkLst>
        </pc:spChg>
        <pc:spChg chg="add mod ord">
          <ac:chgData name="Hamlet Markarian" userId="4926d2b407f31d77" providerId="LiveId" clId="{BF1D10A6-C8B8-447A-AA6D-231578894E43}" dt="2021-06-09T13:22:41.636" v="921" actId="167"/>
          <ac:spMkLst>
            <pc:docMk/>
            <pc:sldMk cId="1446245867" sldId="1751"/>
            <ac:spMk id="88" creationId="{499AABE0-0337-4ECE-B92E-8D3538916673}"/>
          </ac:spMkLst>
        </pc:spChg>
        <pc:spChg chg="add mod ord">
          <ac:chgData name="Hamlet Markarian" userId="4926d2b407f31d77" providerId="LiveId" clId="{BF1D10A6-C8B8-447A-AA6D-231578894E43}" dt="2021-06-09T13:22:41.636" v="921" actId="167"/>
          <ac:spMkLst>
            <pc:docMk/>
            <pc:sldMk cId="1446245867" sldId="1751"/>
            <ac:spMk id="89" creationId="{8859247B-AF9C-4B29-9C61-6DBFDFC44D4F}"/>
          </ac:spMkLst>
        </pc:spChg>
        <pc:spChg chg="add mod ord">
          <ac:chgData name="Hamlet Markarian" userId="4926d2b407f31d77" providerId="LiveId" clId="{BF1D10A6-C8B8-447A-AA6D-231578894E43}" dt="2021-06-09T13:22:41.636" v="921" actId="167"/>
          <ac:spMkLst>
            <pc:docMk/>
            <pc:sldMk cId="1446245867" sldId="1751"/>
            <ac:spMk id="90" creationId="{215D3B3C-8899-429C-B9EE-8DA40AF9400D}"/>
          </ac:spMkLst>
        </pc:spChg>
        <pc:spChg chg="add mod ord">
          <ac:chgData name="Hamlet Markarian" userId="4926d2b407f31d77" providerId="LiveId" clId="{BF1D10A6-C8B8-447A-AA6D-231578894E43}" dt="2021-06-09T13:22:41.636" v="921" actId="167"/>
          <ac:spMkLst>
            <pc:docMk/>
            <pc:sldMk cId="1446245867" sldId="1751"/>
            <ac:spMk id="91" creationId="{D1BD5FB4-17EE-4DF2-A410-DC9C1260DDB5}"/>
          </ac:spMkLst>
        </pc:spChg>
        <pc:spChg chg="add mod ord">
          <ac:chgData name="Hamlet Markarian" userId="4926d2b407f31d77" providerId="LiveId" clId="{BF1D10A6-C8B8-447A-AA6D-231578894E43}" dt="2021-06-09T13:22:41.636" v="921" actId="167"/>
          <ac:spMkLst>
            <pc:docMk/>
            <pc:sldMk cId="1446245867" sldId="1751"/>
            <ac:spMk id="93" creationId="{06F3F727-8010-4DDF-95B6-63459D5C3A8B}"/>
          </ac:spMkLst>
        </pc:spChg>
        <pc:spChg chg="add mod ord">
          <ac:chgData name="Hamlet Markarian" userId="4926d2b407f31d77" providerId="LiveId" clId="{BF1D10A6-C8B8-447A-AA6D-231578894E43}" dt="2021-06-09T13:22:41.636" v="921" actId="167"/>
          <ac:spMkLst>
            <pc:docMk/>
            <pc:sldMk cId="1446245867" sldId="1751"/>
            <ac:spMk id="94" creationId="{9ED57F07-51A5-4A89-B5A2-35529DC80187}"/>
          </ac:spMkLst>
        </pc:spChg>
        <pc:spChg chg="add mod ord">
          <ac:chgData name="Hamlet Markarian" userId="4926d2b407f31d77" providerId="LiveId" clId="{BF1D10A6-C8B8-447A-AA6D-231578894E43}" dt="2021-06-09T13:22:41.636" v="921" actId="167"/>
          <ac:spMkLst>
            <pc:docMk/>
            <pc:sldMk cId="1446245867" sldId="1751"/>
            <ac:spMk id="95" creationId="{27DE32E5-5189-4E46-B747-A325170A9C01}"/>
          </ac:spMkLst>
        </pc:spChg>
        <pc:spChg chg="add mod ord">
          <ac:chgData name="Hamlet Markarian" userId="4926d2b407f31d77" providerId="LiveId" clId="{BF1D10A6-C8B8-447A-AA6D-231578894E43}" dt="2021-06-09T13:22:41.636" v="921" actId="167"/>
          <ac:spMkLst>
            <pc:docMk/>
            <pc:sldMk cId="1446245867" sldId="1751"/>
            <ac:spMk id="96" creationId="{0A35F590-A9F7-47B0-8283-A869351B6C1B}"/>
          </ac:spMkLst>
        </pc:spChg>
        <pc:spChg chg="add mod ord">
          <ac:chgData name="Hamlet Markarian" userId="4926d2b407f31d77" providerId="LiveId" clId="{BF1D10A6-C8B8-447A-AA6D-231578894E43}" dt="2021-06-09T13:22:41.636" v="921" actId="167"/>
          <ac:spMkLst>
            <pc:docMk/>
            <pc:sldMk cId="1446245867" sldId="1751"/>
            <ac:spMk id="97" creationId="{CF34FAF2-B825-4C2F-BDF4-DB6A674FF91F}"/>
          </ac:spMkLst>
        </pc:spChg>
        <pc:spChg chg="add mod ord">
          <ac:chgData name="Hamlet Markarian" userId="4926d2b407f31d77" providerId="LiveId" clId="{BF1D10A6-C8B8-447A-AA6D-231578894E43}" dt="2021-06-09T13:22:41.636" v="921" actId="167"/>
          <ac:spMkLst>
            <pc:docMk/>
            <pc:sldMk cId="1446245867" sldId="1751"/>
            <ac:spMk id="98" creationId="{F9F3F0AB-8138-4173-BDDC-1BCB6E75EC26}"/>
          </ac:spMkLst>
        </pc:spChg>
        <pc:spChg chg="add mod ord">
          <ac:chgData name="Hamlet Markarian" userId="4926d2b407f31d77" providerId="LiveId" clId="{BF1D10A6-C8B8-447A-AA6D-231578894E43}" dt="2021-06-09T13:22:41.636" v="921" actId="167"/>
          <ac:spMkLst>
            <pc:docMk/>
            <pc:sldMk cId="1446245867" sldId="1751"/>
            <ac:spMk id="100" creationId="{0859590B-7F2D-48F3-9067-3426ECD209E8}"/>
          </ac:spMkLst>
        </pc:spChg>
        <pc:spChg chg="add mod ord">
          <ac:chgData name="Hamlet Markarian" userId="4926d2b407f31d77" providerId="LiveId" clId="{BF1D10A6-C8B8-447A-AA6D-231578894E43}" dt="2021-06-09T13:22:41.636" v="921" actId="167"/>
          <ac:spMkLst>
            <pc:docMk/>
            <pc:sldMk cId="1446245867" sldId="1751"/>
            <ac:spMk id="101" creationId="{4C5A9FB3-AF83-4F04-A5CB-4643628126A2}"/>
          </ac:spMkLst>
        </pc:spChg>
        <pc:spChg chg="add mod ord">
          <ac:chgData name="Hamlet Markarian" userId="4926d2b407f31d77" providerId="LiveId" clId="{BF1D10A6-C8B8-447A-AA6D-231578894E43}" dt="2021-06-09T13:22:41.636" v="921" actId="167"/>
          <ac:spMkLst>
            <pc:docMk/>
            <pc:sldMk cId="1446245867" sldId="1751"/>
            <ac:spMk id="102" creationId="{DA8F14F5-D396-467B-AFB8-7A8BC4B54EF0}"/>
          </ac:spMkLst>
        </pc:spChg>
        <pc:spChg chg="add mod ord">
          <ac:chgData name="Hamlet Markarian" userId="4926d2b407f31d77" providerId="LiveId" clId="{BF1D10A6-C8B8-447A-AA6D-231578894E43}" dt="2021-06-09T13:22:41.636" v="921" actId="167"/>
          <ac:spMkLst>
            <pc:docMk/>
            <pc:sldMk cId="1446245867" sldId="1751"/>
            <ac:spMk id="103" creationId="{C6799681-D667-4839-8E9E-E2B7A0F4ABDE}"/>
          </ac:spMkLst>
        </pc:spChg>
        <pc:spChg chg="add mod ord">
          <ac:chgData name="Hamlet Markarian" userId="4926d2b407f31d77" providerId="LiveId" clId="{BF1D10A6-C8B8-447A-AA6D-231578894E43}" dt="2021-06-09T13:22:41.636" v="921" actId="167"/>
          <ac:spMkLst>
            <pc:docMk/>
            <pc:sldMk cId="1446245867" sldId="1751"/>
            <ac:spMk id="104" creationId="{9E10B6D7-85BC-4AB4-8DEE-7C42EFF8A361}"/>
          </ac:spMkLst>
        </pc:spChg>
        <pc:spChg chg="mod">
          <ac:chgData name="Hamlet Markarian" userId="4926d2b407f31d77" providerId="LiveId" clId="{BF1D10A6-C8B8-447A-AA6D-231578894E43}" dt="2021-06-09T13:22:34.893" v="920"/>
          <ac:spMkLst>
            <pc:docMk/>
            <pc:sldMk cId="1446245867" sldId="1751"/>
            <ac:spMk id="107" creationId="{31380183-A428-4A4E-82A6-71C88B9AB512}"/>
          </ac:spMkLst>
        </pc:spChg>
        <pc:spChg chg="mod">
          <ac:chgData name="Hamlet Markarian" userId="4926d2b407f31d77" providerId="LiveId" clId="{BF1D10A6-C8B8-447A-AA6D-231578894E43}" dt="2021-06-09T13:22:34.893" v="920"/>
          <ac:spMkLst>
            <pc:docMk/>
            <pc:sldMk cId="1446245867" sldId="1751"/>
            <ac:spMk id="109" creationId="{65A71500-185C-46A4-B8CD-EFBE2D6E5EC9}"/>
          </ac:spMkLst>
        </pc:spChg>
        <pc:spChg chg="mod">
          <ac:chgData name="Hamlet Markarian" userId="4926d2b407f31d77" providerId="LiveId" clId="{BF1D10A6-C8B8-447A-AA6D-231578894E43}" dt="2021-06-09T13:22:34.893" v="920"/>
          <ac:spMkLst>
            <pc:docMk/>
            <pc:sldMk cId="1446245867" sldId="1751"/>
            <ac:spMk id="110" creationId="{93B8B6CE-D85E-4162-A978-E8E733F2B01E}"/>
          </ac:spMkLst>
        </pc:spChg>
        <pc:spChg chg="mod">
          <ac:chgData name="Hamlet Markarian" userId="4926d2b407f31d77" providerId="LiveId" clId="{BF1D10A6-C8B8-447A-AA6D-231578894E43}" dt="2021-06-09T13:22:34.893" v="920"/>
          <ac:spMkLst>
            <pc:docMk/>
            <pc:sldMk cId="1446245867" sldId="1751"/>
            <ac:spMk id="111" creationId="{EE5BD93E-ECE6-4B86-916F-26CA7ADEC0CB}"/>
          </ac:spMkLst>
        </pc:spChg>
        <pc:spChg chg="mod">
          <ac:chgData name="Hamlet Markarian" userId="4926d2b407f31d77" providerId="LiveId" clId="{BF1D10A6-C8B8-447A-AA6D-231578894E43}" dt="2021-06-09T13:22:34.893" v="920"/>
          <ac:spMkLst>
            <pc:docMk/>
            <pc:sldMk cId="1446245867" sldId="1751"/>
            <ac:spMk id="112" creationId="{6F79B85D-7608-437F-863F-F6C3A854B4E9}"/>
          </ac:spMkLst>
        </pc:spChg>
        <pc:spChg chg="mod">
          <ac:chgData name="Hamlet Markarian" userId="4926d2b407f31d77" providerId="LiveId" clId="{BF1D10A6-C8B8-447A-AA6D-231578894E43}" dt="2021-06-09T13:22:34.893" v="920"/>
          <ac:spMkLst>
            <pc:docMk/>
            <pc:sldMk cId="1446245867" sldId="1751"/>
            <ac:spMk id="114" creationId="{AD93F7F9-CD7B-4170-AC7E-071A0E07041E}"/>
          </ac:spMkLst>
        </pc:spChg>
        <pc:spChg chg="add mod ord">
          <ac:chgData name="Hamlet Markarian" userId="4926d2b407f31d77" providerId="LiveId" clId="{BF1D10A6-C8B8-447A-AA6D-231578894E43}" dt="2021-06-09T13:22:41.636" v="921" actId="167"/>
          <ac:spMkLst>
            <pc:docMk/>
            <pc:sldMk cId="1446245867" sldId="1751"/>
            <ac:spMk id="116" creationId="{D73BA5E4-4E55-4255-B99B-CEF7497C3BCE}"/>
          </ac:spMkLst>
        </pc:spChg>
        <pc:spChg chg="add mod ord">
          <ac:chgData name="Hamlet Markarian" userId="4926d2b407f31d77" providerId="LiveId" clId="{BF1D10A6-C8B8-447A-AA6D-231578894E43}" dt="2021-06-09T13:22:41.636" v="921" actId="167"/>
          <ac:spMkLst>
            <pc:docMk/>
            <pc:sldMk cId="1446245867" sldId="1751"/>
            <ac:spMk id="117" creationId="{0F443B58-AAFB-42B8-9144-706E277B0ED2}"/>
          </ac:spMkLst>
        </pc:spChg>
        <pc:spChg chg="add mod ord">
          <ac:chgData name="Hamlet Markarian" userId="4926d2b407f31d77" providerId="LiveId" clId="{BF1D10A6-C8B8-447A-AA6D-231578894E43}" dt="2021-06-09T13:22:41.636" v="921" actId="167"/>
          <ac:spMkLst>
            <pc:docMk/>
            <pc:sldMk cId="1446245867" sldId="1751"/>
            <ac:spMk id="118" creationId="{3F66A525-BF93-435D-92C4-551CBCFC5903}"/>
          </ac:spMkLst>
        </pc:spChg>
        <pc:spChg chg="add mod ord">
          <ac:chgData name="Hamlet Markarian" userId="4926d2b407f31d77" providerId="LiveId" clId="{BF1D10A6-C8B8-447A-AA6D-231578894E43}" dt="2021-06-09T13:22:41.636" v="921" actId="167"/>
          <ac:spMkLst>
            <pc:docMk/>
            <pc:sldMk cId="1446245867" sldId="1751"/>
            <ac:spMk id="119" creationId="{4A2F5A96-0EDC-475F-95CB-3A736B0633E0}"/>
          </ac:spMkLst>
        </pc:spChg>
        <pc:spChg chg="add mod ord">
          <ac:chgData name="Hamlet Markarian" userId="4926d2b407f31d77" providerId="LiveId" clId="{BF1D10A6-C8B8-447A-AA6D-231578894E43}" dt="2021-06-09T13:22:41.636" v="921" actId="167"/>
          <ac:spMkLst>
            <pc:docMk/>
            <pc:sldMk cId="1446245867" sldId="1751"/>
            <ac:spMk id="120" creationId="{E2F68063-F09F-4552-85CD-794BE6A72004}"/>
          </ac:spMkLst>
        </pc:spChg>
        <pc:spChg chg="add mod ord">
          <ac:chgData name="Hamlet Markarian" userId="4926d2b407f31d77" providerId="LiveId" clId="{BF1D10A6-C8B8-447A-AA6D-231578894E43}" dt="2021-06-09T13:22:41.636" v="921" actId="167"/>
          <ac:spMkLst>
            <pc:docMk/>
            <pc:sldMk cId="1446245867" sldId="1751"/>
            <ac:spMk id="125" creationId="{58289AB4-7F16-474F-83EB-4A47403C2FE3}"/>
          </ac:spMkLst>
        </pc:spChg>
        <pc:spChg chg="add mod ord">
          <ac:chgData name="Hamlet Markarian" userId="4926d2b407f31d77" providerId="LiveId" clId="{BF1D10A6-C8B8-447A-AA6D-231578894E43}" dt="2021-06-09T13:22:41.636" v="921" actId="167"/>
          <ac:spMkLst>
            <pc:docMk/>
            <pc:sldMk cId="1446245867" sldId="1751"/>
            <ac:spMk id="126" creationId="{8C852F89-2455-4D33-9381-C6F9F7FD7140}"/>
          </ac:spMkLst>
        </pc:spChg>
        <pc:spChg chg="add mod ord">
          <ac:chgData name="Hamlet Markarian" userId="4926d2b407f31d77" providerId="LiveId" clId="{BF1D10A6-C8B8-447A-AA6D-231578894E43}" dt="2021-06-09T13:22:41.636" v="921" actId="167"/>
          <ac:spMkLst>
            <pc:docMk/>
            <pc:sldMk cId="1446245867" sldId="1751"/>
            <ac:spMk id="127" creationId="{4AEC9042-C21B-4361-9B4A-A314832CD65A}"/>
          </ac:spMkLst>
        </pc:spChg>
        <pc:spChg chg="add mod ord">
          <ac:chgData name="Hamlet Markarian" userId="4926d2b407f31d77" providerId="LiveId" clId="{BF1D10A6-C8B8-447A-AA6D-231578894E43}" dt="2021-06-09T13:22:41.636" v="921" actId="167"/>
          <ac:spMkLst>
            <pc:docMk/>
            <pc:sldMk cId="1446245867" sldId="1751"/>
            <ac:spMk id="128" creationId="{1E521DC0-C6E5-4A54-BF9F-110E5D9BA0C1}"/>
          </ac:spMkLst>
        </pc:spChg>
        <pc:spChg chg="mod">
          <ac:chgData name="Hamlet Markarian" userId="4926d2b407f31d77" providerId="LiveId" clId="{BF1D10A6-C8B8-447A-AA6D-231578894E43}" dt="2021-06-09T13:22:34.893" v="920"/>
          <ac:spMkLst>
            <pc:docMk/>
            <pc:sldMk cId="1446245867" sldId="1751"/>
            <ac:spMk id="150" creationId="{A69FF99D-9335-4FC8-9781-17078169CA67}"/>
          </ac:spMkLst>
        </pc:spChg>
        <pc:spChg chg="mod">
          <ac:chgData name="Hamlet Markarian" userId="4926d2b407f31d77" providerId="LiveId" clId="{BF1D10A6-C8B8-447A-AA6D-231578894E43}" dt="2021-06-09T13:22:34.893" v="920"/>
          <ac:spMkLst>
            <pc:docMk/>
            <pc:sldMk cId="1446245867" sldId="1751"/>
            <ac:spMk id="151" creationId="{A1475E16-401E-4398-B370-1304117464E2}"/>
          </ac:spMkLst>
        </pc:spChg>
        <pc:spChg chg="mod">
          <ac:chgData name="Hamlet Markarian" userId="4926d2b407f31d77" providerId="LiveId" clId="{BF1D10A6-C8B8-447A-AA6D-231578894E43}" dt="2021-06-09T13:22:34.893" v="920"/>
          <ac:spMkLst>
            <pc:docMk/>
            <pc:sldMk cId="1446245867" sldId="1751"/>
            <ac:spMk id="152" creationId="{0ED70258-8FF0-494D-8DD4-3DDD951468B9}"/>
          </ac:spMkLst>
        </pc:spChg>
        <pc:spChg chg="mod">
          <ac:chgData name="Hamlet Markarian" userId="4926d2b407f31d77" providerId="LiveId" clId="{BF1D10A6-C8B8-447A-AA6D-231578894E43}" dt="2021-06-09T13:22:34.893" v="920"/>
          <ac:spMkLst>
            <pc:docMk/>
            <pc:sldMk cId="1446245867" sldId="1751"/>
            <ac:spMk id="154" creationId="{9D74A636-E90B-4CCD-8BA1-A7448E1317B2}"/>
          </ac:spMkLst>
        </pc:spChg>
        <pc:spChg chg="mod">
          <ac:chgData name="Hamlet Markarian" userId="4926d2b407f31d77" providerId="LiveId" clId="{BF1D10A6-C8B8-447A-AA6D-231578894E43}" dt="2021-06-09T13:22:34.893" v="920"/>
          <ac:spMkLst>
            <pc:docMk/>
            <pc:sldMk cId="1446245867" sldId="1751"/>
            <ac:spMk id="155" creationId="{D219B04F-34FC-49EA-B7F5-C3DE11D3BC2A}"/>
          </ac:spMkLst>
        </pc:spChg>
        <pc:spChg chg="mod">
          <ac:chgData name="Hamlet Markarian" userId="4926d2b407f31d77" providerId="LiveId" clId="{BF1D10A6-C8B8-447A-AA6D-231578894E43}" dt="2021-06-09T13:22:34.893" v="920"/>
          <ac:spMkLst>
            <pc:docMk/>
            <pc:sldMk cId="1446245867" sldId="1751"/>
            <ac:spMk id="167" creationId="{E3C9F17C-3F69-4AEF-8A64-BF55729B540C}"/>
          </ac:spMkLst>
        </pc:spChg>
        <pc:spChg chg="mod">
          <ac:chgData name="Hamlet Markarian" userId="4926d2b407f31d77" providerId="LiveId" clId="{BF1D10A6-C8B8-447A-AA6D-231578894E43}" dt="2021-06-09T13:22:34.893" v="920"/>
          <ac:spMkLst>
            <pc:docMk/>
            <pc:sldMk cId="1446245867" sldId="1751"/>
            <ac:spMk id="168" creationId="{601D5D9F-CA04-4D3C-90F0-5961BA32321C}"/>
          </ac:spMkLst>
        </pc:spChg>
        <pc:spChg chg="mod">
          <ac:chgData name="Hamlet Markarian" userId="4926d2b407f31d77" providerId="LiveId" clId="{BF1D10A6-C8B8-447A-AA6D-231578894E43}" dt="2021-06-09T13:22:34.893" v="920"/>
          <ac:spMkLst>
            <pc:docMk/>
            <pc:sldMk cId="1446245867" sldId="1751"/>
            <ac:spMk id="169" creationId="{16BFA695-7BA8-46A0-BAE1-925E90AA1D0F}"/>
          </ac:spMkLst>
        </pc:spChg>
        <pc:spChg chg="mod">
          <ac:chgData name="Hamlet Markarian" userId="4926d2b407f31d77" providerId="LiveId" clId="{BF1D10A6-C8B8-447A-AA6D-231578894E43}" dt="2021-06-09T13:22:34.893" v="920"/>
          <ac:spMkLst>
            <pc:docMk/>
            <pc:sldMk cId="1446245867" sldId="1751"/>
            <ac:spMk id="171" creationId="{1BC16643-FEB8-4AC3-81DD-BE1FC1A3FC95}"/>
          </ac:spMkLst>
        </pc:spChg>
        <pc:spChg chg="mod">
          <ac:chgData name="Hamlet Markarian" userId="4926d2b407f31d77" providerId="LiveId" clId="{BF1D10A6-C8B8-447A-AA6D-231578894E43}" dt="2021-06-09T13:22:34.893" v="920"/>
          <ac:spMkLst>
            <pc:docMk/>
            <pc:sldMk cId="1446245867" sldId="1751"/>
            <ac:spMk id="172" creationId="{3ECC43DF-FEE6-463B-BA3C-A64F76E01B18}"/>
          </ac:spMkLst>
        </pc:spChg>
        <pc:spChg chg="add mod ord">
          <ac:chgData name="Hamlet Markarian" userId="4926d2b407f31d77" providerId="LiveId" clId="{BF1D10A6-C8B8-447A-AA6D-231578894E43}" dt="2021-06-09T13:22:41.636" v="921" actId="167"/>
          <ac:spMkLst>
            <pc:docMk/>
            <pc:sldMk cId="1446245867" sldId="1751"/>
            <ac:spMk id="178" creationId="{64AE5491-BDDE-4A22-8D04-39E2B97AF1D8}"/>
          </ac:spMkLst>
        </pc:spChg>
        <pc:spChg chg="add mod ord">
          <ac:chgData name="Hamlet Markarian" userId="4926d2b407f31d77" providerId="LiveId" clId="{BF1D10A6-C8B8-447A-AA6D-231578894E43}" dt="2021-06-09T13:22:41.636" v="921" actId="167"/>
          <ac:spMkLst>
            <pc:docMk/>
            <pc:sldMk cId="1446245867" sldId="1751"/>
            <ac:spMk id="179" creationId="{29CBC409-9304-4E97-AAC9-54D93134988B}"/>
          </ac:spMkLst>
        </pc:spChg>
        <pc:spChg chg="add mod ord">
          <ac:chgData name="Hamlet Markarian" userId="4926d2b407f31d77" providerId="LiveId" clId="{BF1D10A6-C8B8-447A-AA6D-231578894E43}" dt="2021-06-09T13:22:41.636" v="921" actId="167"/>
          <ac:spMkLst>
            <pc:docMk/>
            <pc:sldMk cId="1446245867" sldId="1751"/>
            <ac:spMk id="180" creationId="{715C25F6-B5BF-4160-88B1-2C6659A41D46}"/>
          </ac:spMkLst>
        </pc:spChg>
        <pc:spChg chg="add mod ord">
          <ac:chgData name="Hamlet Markarian" userId="4926d2b407f31d77" providerId="LiveId" clId="{BF1D10A6-C8B8-447A-AA6D-231578894E43}" dt="2021-06-09T13:22:41.636" v="921" actId="167"/>
          <ac:spMkLst>
            <pc:docMk/>
            <pc:sldMk cId="1446245867" sldId="1751"/>
            <ac:spMk id="181" creationId="{09EC548F-23E2-4F57-9809-C360BD0283E5}"/>
          </ac:spMkLst>
        </pc:spChg>
        <pc:spChg chg="add mod ord">
          <ac:chgData name="Hamlet Markarian" userId="4926d2b407f31d77" providerId="LiveId" clId="{BF1D10A6-C8B8-447A-AA6D-231578894E43}" dt="2021-06-09T13:22:41.636" v="921" actId="167"/>
          <ac:spMkLst>
            <pc:docMk/>
            <pc:sldMk cId="1446245867" sldId="1751"/>
            <ac:spMk id="182" creationId="{89E8E066-B744-430F-8EF4-CD521FD0721D}"/>
          </ac:spMkLst>
        </pc:spChg>
        <pc:spChg chg="add mod ord">
          <ac:chgData name="Hamlet Markarian" userId="4926d2b407f31d77" providerId="LiveId" clId="{BF1D10A6-C8B8-447A-AA6D-231578894E43}" dt="2021-06-09T13:22:41.636" v="921" actId="167"/>
          <ac:spMkLst>
            <pc:docMk/>
            <pc:sldMk cId="1446245867" sldId="1751"/>
            <ac:spMk id="183" creationId="{4D23F7D0-6556-492E-B784-0BA68126F830}"/>
          </ac:spMkLst>
        </pc:spChg>
        <pc:spChg chg="add mod ord">
          <ac:chgData name="Hamlet Markarian" userId="4926d2b407f31d77" providerId="LiveId" clId="{BF1D10A6-C8B8-447A-AA6D-231578894E43}" dt="2021-06-09T13:22:41.636" v="921" actId="167"/>
          <ac:spMkLst>
            <pc:docMk/>
            <pc:sldMk cId="1446245867" sldId="1751"/>
            <ac:spMk id="184" creationId="{8F2CD68A-9EF5-4924-BC5D-E3BEB95421CC}"/>
          </ac:spMkLst>
        </pc:spChg>
        <pc:spChg chg="add mod ord">
          <ac:chgData name="Hamlet Markarian" userId="4926d2b407f31d77" providerId="LiveId" clId="{BF1D10A6-C8B8-447A-AA6D-231578894E43}" dt="2021-06-09T13:22:41.636" v="921" actId="167"/>
          <ac:spMkLst>
            <pc:docMk/>
            <pc:sldMk cId="1446245867" sldId="1751"/>
            <ac:spMk id="186" creationId="{694B5E3F-A959-456F-8A16-4CF33DDFA31C}"/>
          </ac:spMkLst>
        </pc:spChg>
        <pc:spChg chg="add mod ord">
          <ac:chgData name="Hamlet Markarian" userId="4926d2b407f31d77" providerId="LiveId" clId="{BF1D10A6-C8B8-447A-AA6D-231578894E43}" dt="2021-06-09T13:22:41.636" v="921" actId="167"/>
          <ac:spMkLst>
            <pc:docMk/>
            <pc:sldMk cId="1446245867" sldId="1751"/>
            <ac:spMk id="187" creationId="{B16A61E5-53DF-4796-98DD-5F993F4211F1}"/>
          </ac:spMkLst>
        </pc:spChg>
        <pc:spChg chg="add mod ord">
          <ac:chgData name="Hamlet Markarian" userId="4926d2b407f31d77" providerId="LiveId" clId="{BF1D10A6-C8B8-447A-AA6D-231578894E43}" dt="2021-06-09T13:22:41.636" v="921" actId="167"/>
          <ac:spMkLst>
            <pc:docMk/>
            <pc:sldMk cId="1446245867" sldId="1751"/>
            <ac:spMk id="188" creationId="{3CCC187E-1968-4E2B-8DB6-825BAC8971C9}"/>
          </ac:spMkLst>
        </pc:spChg>
        <pc:spChg chg="add mod ord">
          <ac:chgData name="Hamlet Markarian" userId="4926d2b407f31d77" providerId="LiveId" clId="{BF1D10A6-C8B8-447A-AA6D-231578894E43}" dt="2021-06-09T13:22:41.636" v="921" actId="167"/>
          <ac:spMkLst>
            <pc:docMk/>
            <pc:sldMk cId="1446245867" sldId="1751"/>
            <ac:spMk id="189" creationId="{D64734F9-D780-48F2-B821-97C22BC72F2B}"/>
          </ac:spMkLst>
        </pc:spChg>
        <pc:spChg chg="add mod ord">
          <ac:chgData name="Hamlet Markarian" userId="4926d2b407f31d77" providerId="LiveId" clId="{BF1D10A6-C8B8-447A-AA6D-231578894E43}" dt="2021-06-09T13:22:41.636" v="921" actId="167"/>
          <ac:spMkLst>
            <pc:docMk/>
            <pc:sldMk cId="1446245867" sldId="1751"/>
            <ac:spMk id="190" creationId="{FF1A3D50-389A-4724-910D-AFB268ED9EA1}"/>
          </ac:spMkLst>
        </pc:spChg>
        <pc:spChg chg="add mod ord">
          <ac:chgData name="Hamlet Markarian" userId="4926d2b407f31d77" providerId="LiveId" clId="{BF1D10A6-C8B8-447A-AA6D-231578894E43}" dt="2021-06-09T13:22:41.636" v="921" actId="167"/>
          <ac:spMkLst>
            <pc:docMk/>
            <pc:sldMk cId="1446245867" sldId="1751"/>
            <ac:spMk id="191" creationId="{E8A62358-553C-4767-A0BE-ABEA66690793}"/>
          </ac:spMkLst>
        </pc:spChg>
        <pc:grpChg chg="ord">
          <ac:chgData name="Hamlet Markarian" userId="4926d2b407f31d77" providerId="LiveId" clId="{BF1D10A6-C8B8-447A-AA6D-231578894E43}" dt="2021-06-09T13:22:41.636" v="921" actId="167"/>
          <ac:grpSpMkLst>
            <pc:docMk/>
            <pc:sldMk cId="1446245867" sldId="1751"/>
            <ac:grpSpMk id="51" creationId="{52E6AA0F-5D26-48F8-B40B-325282E3A986}"/>
          </ac:grpSpMkLst>
        </pc:grpChg>
        <pc:grpChg chg="add mod ord">
          <ac:chgData name="Hamlet Markarian" userId="4926d2b407f31d77" providerId="LiveId" clId="{BF1D10A6-C8B8-447A-AA6D-231578894E43}" dt="2021-06-09T13:22:41.636" v="921" actId="167"/>
          <ac:grpSpMkLst>
            <pc:docMk/>
            <pc:sldMk cId="1446245867" sldId="1751"/>
            <ac:grpSpMk id="106" creationId="{F56758F3-0A20-4A71-B3D4-EA51B1CC839D}"/>
          </ac:grpSpMkLst>
        </pc:grpChg>
        <pc:grpChg chg="add mod ord">
          <ac:chgData name="Hamlet Markarian" userId="4926d2b407f31d77" providerId="LiveId" clId="{BF1D10A6-C8B8-447A-AA6D-231578894E43}" dt="2021-06-09T13:22:41.636" v="921" actId="167"/>
          <ac:grpSpMkLst>
            <pc:docMk/>
            <pc:sldMk cId="1446245867" sldId="1751"/>
            <ac:grpSpMk id="149" creationId="{1533C46F-6430-4DE2-9410-7219D980CB55}"/>
          </ac:grpSpMkLst>
        </pc:grpChg>
        <pc:grpChg chg="mod">
          <ac:chgData name="Hamlet Markarian" userId="4926d2b407f31d77" providerId="LiveId" clId="{BF1D10A6-C8B8-447A-AA6D-231578894E43}" dt="2021-06-09T13:22:34.893" v="920"/>
          <ac:grpSpMkLst>
            <pc:docMk/>
            <pc:sldMk cId="1446245867" sldId="1751"/>
            <ac:grpSpMk id="153" creationId="{CFCF262A-46F2-4D26-8313-7A8E4C3DBD6D}"/>
          </ac:grpSpMkLst>
        </pc:grpChg>
        <pc:grpChg chg="add mod ord">
          <ac:chgData name="Hamlet Markarian" userId="4926d2b407f31d77" providerId="LiveId" clId="{BF1D10A6-C8B8-447A-AA6D-231578894E43}" dt="2021-06-09T13:22:41.636" v="921" actId="167"/>
          <ac:grpSpMkLst>
            <pc:docMk/>
            <pc:sldMk cId="1446245867" sldId="1751"/>
            <ac:grpSpMk id="166" creationId="{511BF31C-055A-4011-B4B8-4C1AB4493934}"/>
          </ac:grpSpMkLst>
        </pc:grpChg>
        <pc:grpChg chg="mod">
          <ac:chgData name="Hamlet Markarian" userId="4926d2b407f31d77" providerId="LiveId" clId="{BF1D10A6-C8B8-447A-AA6D-231578894E43}" dt="2021-06-09T13:22:34.893" v="920"/>
          <ac:grpSpMkLst>
            <pc:docMk/>
            <pc:sldMk cId="1446245867" sldId="1751"/>
            <ac:grpSpMk id="170" creationId="{6DC46AE3-B9B0-41DB-911A-572CBD09EFF2}"/>
          </ac:grpSpMkLst>
        </pc:grpChg>
        <pc:picChg chg="del">
          <ac:chgData name="Hamlet Markarian" userId="4926d2b407f31d77" providerId="LiveId" clId="{BF1D10A6-C8B8-447A-AA6D-231578894E43}" dt="2021-06-09T13:21:12.185" v="904" actId="478"/>
          <ac:picMkLst>
            <pc:docMk/>
            <pc:sldMk cId="1446245867" sldId="1751"/>
            <ac:picMk id="23" creationId="{D07D5ED1-8814-4701-BF53-4E6DA2B84A4F}"/>
          </ac:picMkLst>
        </pc:picChg>
        <pc:picChg chg="del">
          <ac:chgData name="Hamlet Markarian" userId="4926d2b407f31d77" providerId="LiveId" clId="{BF1D10A6-C8B8-447A-AA6D-231578894E43}" dt="2021-06-09T13:22:33.147" v="919" actId="478"/>
          <ac:picMkLst>
            <pc:docMk/>
            <pc:sldMk cId="1446245867" sldId="1751"/>
            <ac:picMk id="40" creationId="{9605B815-7664-4720-90A4-FD28FFEDA7C7}"/>
          </ac:picMkLst>
        </pc:picChg>
        <pc:picChg chg="del">
          <ac:chgData name="Hamlet Markarian" userId="4926d2b407f31d77" providerId="LiveId" clId="{BF1D10A6-C8B8-447A-AA6D-231578894E43}" dt="2021-06-09T13:22:33.147" v="919" actId="478"/>
          <ac:picMkLst>
            <pc:docMk/>
            <pc:sldMk cId="1446245867" sldId="1751"/>
            <ac:picMk id="41" creationId="{F90F7854-C3F0-4C14-AFB9-9ADBC7B15C6B}"/>
          </ac:picMkLst>
        </pc:picChg>
        <pc:picChg chg="del">
          <ac:chgData name="Hamlet Markarian" userId="4926d2b407f31d77" providerId="LiveId" clId="{BF1D10A6-C8B8-447A-AA6D-231578894E43}" dt="2021-06-09T13:22:33.147" v="919" actId="478"/>
          <ac:picMkLst>
            <pc:docMk/>
            <pc:sldMk cId="1446245867" sldId="1751"/>
            <ac:picMk id="43" creationId="{4B8C81D1-55C0-4A6F-9CED-EA112289C50E}"/>
          </ac:picMkLst>
        </pc:picChg>
        <pc:picChg chg="mod">
          <ac:chgData name="Hamlet Markarian" userId="4926d2b407f31d77" providerId="LiveId" clId="{BF1D10A6-C8B8-447A-AA6D-231578894E43}" dt="2021-06-09T13:22:07.509" v="918"/>
          <ac:picMkLst>
            <pc:docMk/>
            <pc:sldMk cId="1446245867" sldId="1751"/>
            <ac:picMk id="49" creationId="{2C1B72D5-5453-44CA-A200-F57B216A977C}"/>
          </ac:picMkLst>
        </pc:picChg>
        <pc:picChg chg="add mod ord">
          <ac:chgData name="Hamlet Markarian" userId="4926d2b407f31d77" providerId="LiveId" clId="{BF1D10A6-C8B8-447A-AA6D-231578894E43}" dt="2021-06-09T13:22:41.636" v="921" actId="167"/>
          <ac:picMkLst>
            <pc:docMk/>
            <pc:sldMk cId="1446245867" sldId="1751"/>
            <ac:picMk id="71" creationId="{2ED0C072-C657-411C-B50E-998AFA1A8CCE}"/>
          </ac:picMkLst>
        </pc:picChg>
        <pc:picChg chg="mod">
          <ac:chgData name="Hamlet Markarian" userId="4926d2b407f31d77" providerId="LiveId" clId="{BF1D10A6-C8B8-447A-AA6D-231578894E43}" dt="2021-06-09T13:22:34.893" v="920"/>
          <ac:picMkLst>
            <pc:docMk/>
            <pc:sldMk cId="1446245867" sldId="1751"/>
            <ac:picMk id="108" creationId="{DB4DB711-E84C-4F86-851E-E74C41D94B36}"/>
          </ac:picMkLst>
        </pc:picChg>
        <pc:picChg chg="mod">
          <ac:chgData name="Hamlet Markarian" userId="4926d2b407f31d77" providerId="LiveId" clId="{BF1D10A6-C8B8-447A-AA6D-231578894E43}" dt="2021-06-09T13:22:34.893" v="920"/>
          <ac:picMkLst>
            <pc:docMk/>
            <pc:sldMk cId="1446245867" sldId="1751"/>
            <ac:picMk id="113" creationId="{E7F0103D-B915-498F-9FBF-0BB65B234BAB}"/>
          </ac:picMkLst>
        </pc:picChg>
        <pc:picChg chg="add mod ord">
          <ac:chgData name="Hamlet Markarian" userId="4926d2b407f31d77" providerId="LiveId" clId="{BF1D10A6-C8B8-447A-AA6D-231578894E43}" dt="2021-06-09T13:22:41.636" v="921" actId="167"/>
          <ac:picMkLst>
            <pc:docMk/>
            <pc:sldMk cId="1446245867" sldId="1751"/>
            <ac:picMk id="129" creationId="{6CFF8211-6E3A-44C5-9033-F979841D28A4}"/>
          </ac:picMkLst>
        </pc:picChg>
        <pc:picChg chg="add mod ord">
          <ac:chgData name="Hamlet Markarian" userId="4926d2b407f31d77" providerId="LiveId" clId="{BF1D10A6-C8B8-447A-AA6D-231578894E43}" dt="2021-06-09T13:22:41.636" v="921" actId="167"/>
          <ac:picMkLst>
            <pc:docMk/>
            <pc:sldMk cId="1446245867" sldId="1751"/>
            <ac:picMk id="130" creationId="{DDD219D7-D96F-44A9-9B05-CF86C0CBDAF7}"/>
          </ac:picMkLst>
        </pc:picChg>
        <pc:picChg chg="add mod ord">
          <ac:chgData name="Hamlet Markarian" userId="4926d2b407f31d77" providerId="LiveId" clId="{BF1D10A6-C8B8-447A-AA6D-231578894E43}" dt="2021-06-09T13:22:41.636" v="921" actId="167"/>
          <ac:picMkLst>
            <pc:docMk/>
            <pc:sldMk cId="1446245867" sldId="1751"/>
            <ac:picMk id="131" creationId="{80B3E89F-9997-4556-9C32-B7548C2C5240}"/>
          </ac:picMkLst>
        </pc:picChg>
        <pc:picChg chg="add mod ord">
          <ac:chgData name="Hamlet Markarian" userId="4926d2b407f31d77" providerId="LiveId" clId="{BF1D10A6-C8B8-447A-AA6D-231578894E43}" dt="2021-06-09T13:22:41.636" v="921" actId="167"/>
          <ac:picMkLst>
            <pc:docMk/>
            <pc:sldMk cId="1446245867" sldId="1751"/>
            <ac:picMk id="132" creationId="{E323E14D-7669-4AF8-A5D8-63A3933C4A6F}"/>
          </ac:picMkLst>
        </pc:picChg>
        <pc:picChg chg="add mod ord">
          <ac:chgData name="Hamlet Markarian" userId="4926d2b407f31d77" providerId="LiveId" clId="{BF1D10A6-C8B8-447A-AA6D-231578894E43}" dt="2021-06-09T13:22:41.636" v="921" actId="167"/>
          <ac:picMkLst>
            <pc:docMk/>
            <pc:sldMk cId="1446245867" sldId="1751"/>
            <ac:picMk id="133" creationId="{5C578FDE-17C3-4E1A-8E62-1BE283BBD3FA}"/>
          </ac:picMkLst>
        </pc:picChg>
        <pc:picChg chg="add mod ord">
          <ac:chgData name="Hamlet Markarian" userId="4926d2b407f31d77" providerId="LiveId" clId="{BF1D10A6-C8B8-447A-AA6D-231578894E43}" dt="2021-06-09T13:22:41.636" v="921" actId="167"/>
          <ac:picMkLst>
            <pc:docMk/>
            <pc:sldMk cId="1446245867" sldId="1751"/>
            <ac:picMk id="134" creationId="{82AEAEC5-FB2D-453F-9F71-2347EAD1D2A8}"/>
          </ac:picMkLst>
        </pc:picChg>
        <pc:picChg chg="add mod ord">
          <ac:chgData name="Hamlet Markarian" userId="4926d2b407f31d77" providerId="LiveId" clId="{BF1D10A6-C8B8-447A-AA6D-231578894E43}" dt="2021-06-09T13:22:41.636" v="921" actId="167"/>
          <ac:picMkLst>
            <pc:docMk/>
            <pc:sldMk cId="1446245867" sldId="1751"/>
            <ac:picMk id="135" creationId="{3C315235-FB40-46F0-AD03-D0CCB89E6F6B}"/>
          </ac:picMkLst>
        </pc:picChg>
        <pc:picChg chg="add mod ord">
          <ac:chgData name="Hamlet Markarian" userId="4926d2b407f31d77" providerId="LiveId" clId="{BF1D10A6-C8B8-447A-AA6D-231578894E43}" dt="2021-06-09T13:22:41.636" v="921" actId="167"/>
          <ac:picMkLst>
            <pc:docMk/>
            <pc:sldMk cId="1446245867" sldId="1751"/>
            <ac:picMk id="136" creationId="{0C184011-8C84-476F-9301-26286D565E8D}"/>
          </ac:picMkLst>
        </pc:picChg>
        <pc:picChg chg="add mod ord">
          <ac:chgData name="Hamlet Markarian" userId="4926d2b407f31d77" providerId="LiveId" clId="{BF1D10A6-C8B8-447A-AA6D-231578894E43}" dt="2021-06-09T13:22:41.636" v="921" actId="167"/>
          <ac:picMkLst>
            <pc:docMk/>
            <pc:sldMk cId="1446245867" sldId="1751"/>
            <ac:picMk id="137" creationId="{D9DDA4D6-30CE-4D1A-BF6D-D22ED3F5DEC3}"/>
          </ac:picMkLst>
        </pc:picChg>
        <pc:picChg chg="add mod ord">
          <ac:chgData name="Hamlet Markarian" userId="4926d2b407f31d77" providerId="LiveId" clId="{BF1D10A6-C8B8-447A-AA6D-231578894E43}" dt="2021-06-09T13:22:41.636" v="921" actId="167"/>
          <ac:picMkLst>
            <pc:docMk/>
            <pc:sldMk cId="1446245867" sldId="1751"/>
            <ac:picMk id="138" creationId="{E4640C2D-ED6E-4266-B415-01528A597C54}"/>
          </ac:picMkLst>
        </pc:picChg>
        <pc:picChg chg="add mod ord">
          <ac:chgData name="Hamlet Markarian" userId="4926d2b407f31d77" providerId="LiveId" clId="{BF1D10A6-C8B8-447A-AA6D-231578894E43}" dt="2021-06-09T13:22:41.636" v="921" actId="167"/>
          <ac:picMkLst>
            <pc:docMk/>
            <pc:sldMk cId="1446245867" sldId="1751"/>
            <ac:picMk id="139" creationId="{1766995F-D5C3-42B5-8A6B-D6882032A2FF}"/>
          </ac:picMkLst>
        </pc:picChg>
        <pc:picChg chg="add mod ord">
          <ac:chgData name="Hamlet Markarian" userId="4926d2b407f31d77" providerId="LiveId" clId="{BF1D10A6-C8B8-447A-AA6D-231578894E43}" dt="2021-06-09T13:22:41.636" v="921" actId="167"/>
          <ac:picMkLst>
            <pc:docMk/>
            <pc:sldMk cId="1446245867" sldId="1751"/>
            <ac:picMk id="140" creationId="{4E28A716-E599-42FA-B52C-1034862FB51D}"/>
          </ac:picMkLst>
        </pc:picChg>
        <pc:picChg chg="add mod ord">
          <ac:chgData name="Hamlet Markarian" userId="4926d2b407f31d77" providerId="LiveId" clId="{BF1D10A6-C8B8-447A-AA6D-231578894E43}" dt="2021-06-09T13:22:41.636" v="921" actId="167"/>
          <ac:picMkLst>
            <pc:docMk/>
            <pc:sldMk cId="1446245867" sldId="1751"/>
            <ac:picMk id="141" creationId="{C6E05361-07FC-46C7-8C59-F5EAA4936B0B}"/>
          </ac:picMkLst>
        </pc:picChg>
        <pc:picChg chg="add mod ord">
          <ac:chgData name="Hamlet Markarian" userId="4926d2b407f31d77" providerId="LiveId" clId="{BF1D10A6-C8B8-447A-AA6D-231578894E43}" dt="2021-06-09T13:22:41.636" v="921" actId="167"/>
          <ac:picMkLst>
            <pc:docMk/>
            <pc:sldMk cId="1446245867" sldId="1751"/>
            <ac:picMk id="142" creationId="{A331366D-B1DA-4672-B9D6-39F74B7FAC0E}"/>
          </ac:picMkLst>
        </pc:picChg>
        <pc:picChg chg="add mod ord">
          <ac:chgData name="Hamlet Markarian" userId="4926d2b407f31d77" providerId="LiveId" clId="{BF1D10A6-C8B8-447A-AA6D-231578894E43}" dt="2021-06-09T13:22:41.636" v="921" actId="167"/>
          <ac:picMkLst>
            <pc:docMk/>
            <pc:sldMk cId="1446245867" sldId="1751"/>
            <ac:picMk id="161" creationId="{8F9AE618-5B18-4525-9971-DFFF454C454C}"/>
          </ac:picMkLst>
        </pc:picChg>
        <pc:picChg chg="add mod ord">
          <ac:chgData name="Hamlet Markarian" userId="4926d2b407f31d77" providerId="LiveId" clId="{BF1D10A6-C8B8-447A-AA6D-231578894E43}" dt="2021-06-09T13:22:41.636" v="921" actId="167"/>
          <ac:picMkLst>
            <pc:docMk/>
            <pc:sldMk cId="1446245867" sldId="1751"/>
            <ac:picMk id="162" creationId="{D36EA9F1-D59C-4C10-8553-B6D08E7B1A82}"/>
          </ac:picMkLst>
        </pc:picChg>
        <pc:picChg chg="add mod ord">
          <ac:chgData name="Hamlet Markarian" userId="4926d2b407f31d77" providerId="LiveId" clId="{BF1D10A6-C8B8-447A-AA6D-231578894E43}" dt="2021-06-09T13:22:41.636" v="921" actId="167"/>
          <ac:picMkLst>
            <pc:docMk/>
            <pc:sldMk cId="1446245867" sldId="1751"/>
            <ac:picMk id="163" creationId="{29D02490-2D41-4D3D-822B-AD08F037FD49}"/>
          </ac:picMkLst>
        </pc:picChg>
        <pc:picChg chg="add mod ord">
          <ac:chgData name="Hamlet Markarian" userId="4926d2b407f31d77" providerId="LiveId" clId="{BF1D10A6-C8B8-447A-AA6D-231578894E43}" dt="2021-06-09T13:22:41.636" v="921" actId="167"/>
          <ac:picMkLst>
            <pc:docMk/>
            <pc:sldMk cId="1446245867" sldId="1751"/>
            <ac:picMk id="164" creationId="{9BA94383-9E8E-49E8-B718-B179F8BEC016}"/>
          </ac:picMkLst>
        </pc:picChg>
        <pc:picChg chg="add mod ord">
          <ac:chgData name="Hamlet Markarian" userId="4926d2b407f31d77" providerId="LiveId" clId="{BF1D10A6-C8B8-447A-AA6D-231578894E43}" dt="2021-06-09T13:22:41.636" v="921" actId="167"/>
          <ac:picMkLst>
            <pc:docMk/>
            <pc:sldMk cId="1446245867" sldId="1751"/>
            <ac:picMk id="165" creationId="{C36CF921-DCA6-4CAD-876E-6ECF13F4E476}"/>
          </ac:picMkLst>
        </pc:picChg>
        <pc:picChg chg="add mod ord">
          <ac:chgData name="Hamlet Markarian" userId="4926d2b407f31d77" providerId="LiveId" clId="{BF1D10A6-C8B8-447A-AA6D-231578894E43}" dt="2021-06-09T13:22:41.636" v="921" actId="167"/>
          <ac:picMkLst>
            <pc:docMk/>
            <pc:sldMk cId="1446245867" sldId="1751"/>
            <ac:picMk id="192" creationId="{674E7678-32A5-4008-B5B7-973994D75DE9}"/>
          </ac:picMkLst>
        </pc:picChg>
        <pc:picChg chg="add del mod">
          <ac:chgData name="Hamlet Markarian" userId="4926d2b407f31d77" providerId="LiveId" clId="{BF1D10A6-C8B8-447A-AA6D-231578894E43}" dt="2021-06-09T13:22:07.509" v="918"/>
          <ac:picMkLst>
            <pc:docMk/>
            <pc:sldMk cId="1446245867" sldId="1751"/>
            <ac:picMk id="3074" creationId="{1901D157-71E0-4CC1-8435-A45AFC294D35}"/>
          </ac:picMkLst>
        </pc:picChg>
        <pc:cxnChg chg="add mod ord">
          <ac:chgData name="Hamlet Markarian" userId="4926d2b407f31d77" providerId="LiveId" clId="{BF1D10A6-C8B8-447A-AA6D-231578894E43}" dt="2021-06-09T13:22:41.636" v="921" actId="167"/>
          <ac:cxnSpMkLst>
            <pc:docMk/>
            <pc:sldMk cId="1446245867" sldId="1751"/>
            <ac:cxnSpMk id="69" creationId="{6654223A-5DF8-43FE-BA09-E7A335C74484}"/>
          </ac:cxnSpMkLst>
        </pc:cxnChg>
        <pc:cxnChg chg="add mod ord">
          <ac:chgData name="Hamlet Markarian" userId="4926d2b407f31d77" providerId="LiveId" clId="{BF1D10A6-C8B8-447A-AA6D-231578894E43}" dt="2021-06-09T13:22:41.636" v="921" actId="167"/>
          <ac:cxnSpMkLst>
            <pc:docMk/>
            <pc:sldMk cId="1446245867" sldId="1751"/>
            <ac:cxnSpMk id="81" creationId="{DFCAA950-8305-4EDD-A1AE-85F551864897}"/>
          </ac:cxnSpMkLst>
        </pc:cxnChg>
        <pc:cxnChg chg="add mod ord">
          <ac:chgData name="Hamlet Markarian" userId="4926d2b407f31d77" providerId="LiveId" clId="{BF1D10A6-C8B8-447A-AA6D-231578894E43}" dt="2021-06-09T13:22:41.636" v="921" actId="167"/>
          <ac:cxnSpMkLst>
            <pc:docMk/>
            <pc:sldMk cId="1446245867" sldId="1751"/>
            <ac:cxnSpMk id="87" creationId="{3CE09CEA-CF01-4F2A-853E-F7376AF3F63C}"/>
          </ac:cxnSpMkLst>
        </pc:cxnChg>
        <pc:cxnChg chg="add mod ord">
          <ac:chgData name="Hamlet Markarian" userId="4926d2b407f31d77" providerId="LiveId" clId="{BF1D10A6-C8B8-447A-AA6D-231578894E43}" dt="2021-06-09T13:22:41.636" v="921" actId="167"/>
          <ac:cxnSpMkLst>
            <pc:docMk/>
            <pc:sldMk cId="1446245867" sldId="1751"/>
            <ac:cxnSpMk id="92" creationId="{4754C4DB-1A6D-486F-9628-3CC178B1BDD6}"/>
          </ac:cxnSpMkLst>
        </pc:cxnChg>
        <pc:cxnChg chg="add mod ord">
          <ac:chgData name="Hamlet Markarian" userId="4926d2b407f31d77" providerId="LiveId" clId="{BF1D10A6-C8B8-447A-AA6D-231578894E43}" dt="2021-06-09T13:22:41.636" v="921" actId="167"/>
          <ac:cxnSpMkLst>
            <pc:docMk/>
            <pc:sldMk cId="1446245867" sldId="1751"/>
            <ac:cxnSpMk id="99" creationId="{DF968420-7BAB-49C7-9AC9-CFA332B5F65D}"/>
          </ac:cxnSpMkLst>
        </pc:cxnChg>
        <pc:cxnChg chg="add mod ord">
          <ac:chgData name="Hamlet Markarian" userId="4926d2b407f31d77" providerId="LiveId" clId="{BF1D10A6-C8B8-447A-AA6D-231578894E43}" dt="2021-06-09T13:22:41.636" v="921" actId="167"/>
          <ac:cxnSpMkLst>
            <pc:docMk/>
            <pc:sldMk cId="1446245867" sldId="1751"/>
            <ac:cxnSpMk id="105" creationId="{F5FB4134-4980-4A15-9201-BAFCC2374B9F}"/>
          </ac:cxnSpMkLst>
        </pc:cxnChg>
        <pc:cxnChg chg="add mod ord">
          <ac:chgData name="Hamlet Markarian" userId="4926d2b407f31d77" providerId="LiveId" clId="{BF1D10A6-C8B8-447A-AA6D-231578894E43}" dt="2021-06-09T13:22:41.636" v="921" actId="167"/>
          <ac:cxnSpMkLst>
            <pc:docMk/>
            <pc:sldMk cId="1446245867" sldId="1751"/>
            <ac:cxnSpMk id="115" creationId="{F2422008-A265-4E98-A49E-0A1B2221ECDB}"/>
          </ac:cxnSpMkLst>
        </pc:cxnChg>
        <pc:cxnChg chg="add mod ord">
          <ac:chgData name="Hamlet Markarian" userId="4926d2b407f31d77" providerId="LiveId" clId="{BF1D10A6-C8B8-447A-AA6D-231578894E43}" dt="2021-06-09T13:22:41.636" v="921" actId="167"/>
          <ac:cxnSpMkLst>
            <pc:docMk/>
            <pc:sldMk cId="1446245867" sldId="1751"/>
            <ac:cxnSpMk id="121" creationId="{DAD9C889-A0A3-4345-8379-7205178E319A}"/>
          </ac:cxnSpMkLst>
        </pc:cxnChg>
        <pc:cxnChg chg="add mod ord">
          <ac:chgData name="Hamlet Markarian" userId="4926d2b407f31d77" providerId="LiveId" clId="{BF1D10A6-C8B8-447A-AA6D-231578894E43}" dt="2021-06-09T13:22:41.636" v="921" actId="167"/>
          <ac:cxnSpMkLst>
            <pc:docMk/>
            <pc:sldMk cId="1446245867" sldId="1751"/>
            <ac:cxnSpMk id="122" creationId="{DA768523-F6B1-4E10-A712-ED5D24D7C017}"/>
          </ac:cxnSpMkLst>
        </pc:cxnChg>
        <pc:cxnChg chg="add mod ord">
          <ac:chgData name="Hamlet Markarian" userId="4926d2b407f31d77" providerId="LiveId" clId="{BF1D10A6-C8B8-447A-AA6D-231578894E43}" dt="2021-06-09T13:22:41.636" v="921" actId="167"/>
          <ac:cxnSpMkLst>
            <pc:docMk/>
            <pc:sldMk cId="1446245867" sldId="1751"/>
            <ac:cxnSpMk id="123" creationId="{466B1928-9BF8-476E-8732-7D06523E23EE}"/>
          </ac:cxnSpMkLst>
        </pc:cxnChg>
        <pc:cxnChg chg="add mod ord">
          <ac:chgData name="Hamlet Markarian" userId="4926d2b407f31d77" providerId="LiveId" clId="{BF1D10A6-C8B8-447A-AA6D-231578894E43}" dt="2021-06-09T13:22:41.636" v="921" actId="167"/>
          <ac:cxnSpMkLst>
            <pc:docMk/>
            <pc:sldMk cId="1446245867" sldId="1751"/>
            <ac:cxnSpMk id="124" creationId="{7ACBD692-E282-42F9-B8F7-665BB825B449}"/>
          </ac:cxnSpMkLst>
        </pc:cxnChg>
        <pc:cxnChg chg="add mod ord">
          <ac:chgData name="Hamlet Markarian" userId="4926d2b407f31d77" providerId="LiveId" clId="{BF1D10A6-C8B8-447A-AA6D-231578894E43}" dt="2021-06-09T13:22:41.636" v="921" actId="167"/>
          <ac:cxnSpMkLst>
            <pc:docMk/>
            <pc:sldMk cId="1446245867" sldId="1751"/>
            <ac:cxnSpMk id="143" creationId="{2FC93DE6-5404-48B3-B2B9-BB6268BA5CB8}"/>
          </ac:cxnSpMkLst>
        </pc:cxnChg>
        <pc:cxnChg chg="add mod ord">
          <ac:chgData name="Hamlet Markarian" userId="4926d2b407f31d77" providerId="LiveId" clId="{BF1D10A6-C8B8-447A-AA6D-231578894E43}" dt="2021-06-09T13:22:41.636" v="921" actId="167"/>
          <ac:cxnSpMkLst>
            <pc:docMk/>
            <pc:sldMk cId="1446245867" sldId="1751"/>
            <ac:cxnSpMk id="144" creationId="{2C99FEC0-DC7A-45DD-8AA8-D282861E68D9}"/>
          </ac:cxnSpMkLst>
        </pc:cxnChg>
        <pc:cxnChg chg="add mod ord">
          <ac:chgData name="Hamlet Markarian" userId="4926d2b407f31d77" providerId="LiveId" clId="{BF1D10A6-C8B8-447A-AA6D-231578894E43}" dt="2021-06-09T13:22:41.636" v="921" actId="167"/>
          <ac:cxnSpMkLst>
            <pc:docMk/>
            <pc:sldMk cId="1446245867" sldId="1751"/>
            <ac:cxnSpMk id="145" creationId="{6C50D9D0-7A27-45B0-9502-38725D851A51}"/>
          </ac:cxnSpMkLst>
        </pc:cxnChg>
        <pc:cxnChg chg="add mod ord">
          <ac:chgData name="Hamlet Markarian" userId="4926d2b407f31d77" providerId="LiveId" clId="{BF1D10A6-C8B8-447A-AA6D-231578894E43}" dt="2021-06-09T13:22:41.636" v="921" actId="167"/>
          <ac:cxnSpMkLst>
            <pc:docMk/>
            <pc:sldMk cId="1446245867" sldId="1751"/>
            <ac:cxnSpMk id="146" creationId="{8FF0352C-71E8-4B6B-80BA-102A011B214D}"/>
          </ac:cxnSpMkLst>
        </pc:cxnChg>
        <pc:cxnChg chg="add mod ord">
          <ac:chgData name="Hamlet Markarian" userId="4926d2b407f31d77" providerId="LiveId" clId="{BF1D10A6-C8B8-447A-AA6D-231578894E43}" dt="2021-06-09T13:22:41.636" v="921" actId="167"/>
          <ac:cxnSpMkLst>
            <pc:docMk/>
            <pc:sldMk cId="1446245867" sldId="1751"/>
            <ac:cxnSpMk id="147" creationId="{8807314E-C54C-4915-9A49-3F9D37F7C016}"/>
          </ac:cxnSpMkLst>
        </pc:cxnChg>
        <pc:cxnChg chg="add mod ord">
          <ac:chgData name="Hamlet Markarian" userId="4926d2b407f31d77" providerId="LiveId" clId="{BF1D10A6-C8B8-447A-AA6D-231578894E43}" dt="2021-06-09T13:22:41.636" v="921" actId="167"/>
          <ac:cxnSpMkLst>
            <pc:docMk/>
            <pc:sldMk cId="1446245867" sldId="1751"/>
            <ac:cxnSpMk id="148" creationId="{017A2A00-34EA-407D-BA77-20E693541435}"/>
          </ac:cxnSpMkLst>
        </pc:cxnChg>
        <pc:cxnChg chg="add mod ord">
          <ac:chgData name="Hamlet Markarian" userId="4926d2b407f31d77" providerId="LiveId" clId="{BF1D10A6-C8B8-447A-AA6D-231578894E43}" dt="2021-06-09T13:22:41.636" v="921" actId="167"/>
          <ac:cxnSpMkLst>
            <pc:docMk/>
            <pc:sldMk cId="1446245867" sldId="1751"/>
            <ac:cxnSpMk id="156" creationId="{8D60DDEE-BE7B-407C-8D6D-DD68D32C349C}"/>
          </ac:cxnSpMkLst>
        </pc:cxnChg>
        <pc:cxnChg chg="add mod ord">
          <ac:chgData name="Hamlet Markarian" userId="4926d2b407f31d77" providerId="LiveId" clId="{BF1D10A6-C8B8-447A-AA6D-231578894E43}" dt="2021-06-09T13:22:41.636" v="921" actId="167"/>
          <ac:cxnSpMkLst>
            <pc:docMk/>
            <pc:sldMk cId="1446245867" sldId="1751"/>
            <ac:cxnSpMk id="157" creationId="{5B6FFD4D-1AE2-4FB0-9B06-252BD1B7BD77}"/>
          </ac:cxnSpMkLst>
        </pc:cxnChg>
        <pc:cxnChg chg="add mod ord">
          <ac:chgData name="Hamlet Markarian" userId="4926d2b407f31d77" providerId="LiveId" clId="{BF1D10A6-C8B8-447A-AA6D-231578894E43}" dt="2021-06-09T13:22:41.636" v="921" actId="167"/>
          <ac:cxnSpMkLst>
            <pc:docMk/>
            <pc:sldMk cId="1446245867" sldId="1751"/>
            <ac:cxnSpMk id="158" creationId="{9D9FC18E-4D45-4879-9FC6-7D82194882EB}"/>
          </ac:cxnSpMkLst>
        </pc:cxnChg>
        <pc:cxnChg chg="add mod ord">
          <ac:chgData name="Hamlet Markarian" userId="4926d2b407f31d77" providerId="LiveId" clId="{BF1D10A6-C8B8-447A-AA6D-231578894E43}" dt="2021-06-09T13:22:41.636" v="921" actId="167"/>
          <ac:cxnSpMkLst>
            <pc:docMk/>
            <pc:sldMk cId="1446245867" sldId="1751"/>
            <ac:cxnSpMk id="159" creationId="{7D0F0915-A92D-45FE-9A46-37EDBB497319}"/>
          </ac:cxnSpMkLst>
        </pc:cxnChg>
        <pc:cxnChg chg="add mod ord">
          <ac:chgData name="Hamlet Markarian" userId="4926d2b407f31d77" providerId="LiveId" clId="{BF1D10A6-C8B8-447A-AA6D-231578894E43}" dt="2021-06-09T13:22:41.636" v="921" actId="167"/>
          <ac:cxnSpMkLst>
            <pc:docMk/>
            <pc:sldMk cId="1446245867" sldId="1751"/>
            <ac:cxnSpMk id="160" creationId="{8BC41805-17B4-4A38-9894-5766D8076ED3}"/>
          </ac:cxnSpMkLst>
        </pc:cxnChg>
        <pc:cxnChg chg="add mod ord">
          <ac:chgData name="Hamlet Markarian" userId="4926d2b407f31d77" providerId="LiveId" clId="{BF1D10A6-C8B8-447A-AA6D-231578894E43}" dt="2021-06-09T13:22:41.636" v="921" actId="167"/>
          <ac:cxnSpMkLst>
            <pc:docMk/>
            <pc:sldMk cId="1446245867" sldId="1751"/>
            <ac:cxnSpMk id="173" creationId="{6F875FCA-4F72-4B01-97A1-DEE3164493B9}"/>
          </ac:cxnSpMkLst>
        </pc:cxnChg>
        <pc:cxnChg chg="add mod ord">
          <ac:chgData name="Hamlet Markarian" userId="4926d2b407f31d77" providerId="LiveId" clId="{BF1D10A6-C8B8-447A-AA6D-231578894E43}" dt="2021-06-09T13:22:41.636" v="921" actId="167"/>
          <ac:cxnSpMkLst>
            <pc:docMk/>
            <pc:sldMk cId="1446245867" sldId="1751"/>
            <ac:cxnSpMk id="174" creationId="{C14F659C-9A6F-4918-86A9-263FDE724FC6}"/>
          </ac:cxnSpMkLst>
        </pc:cxnChg>
        <pc:cxnChg chg="add mod ord">
          <ac:chgData name="Hamlet Markarian" userId="4926d2b407f31d77" providerId="LiveId" clId="{BF1D10A6-C8B8-447A-AA6D-231578894E43}" dt="2021-06-09T13:22:41.636" v="921" actId="167"/>
          <ac:cxnSpMkLst>
            <pc:docMk/>
            <pc:sldMk cId="1446245867" sldId="1751"/>
            <ac:cxnSpMk id="175" creationId="{E58EE7EC-17FB-4FFA-8F73-B5E7EA79B383}"/>
          </ac:cxnSpMkLst>
        </pc:cxnChg>
        <pc:cxnChg chg="add mod ord">
          <ac:chgData name="Hamlet Markarian" userId="4926d2b407f31d77" providerId="LiveId" clId="{BF1D10A6-C8B8-447A-AA6D-231578894E43}" dt="2021-06-09T13:22:41.636" v="921" actId="167"/>
          <ac:cxnSpMkLst>
            <pc:docMk/>
            <pc:sldMk cId="1446245867" sldId="1751"/>
            <ac:cxnSpMk id="176" creationId="{62268573-A8A5-43FF-810B-9E999D9AEEBB}"/>
          </ac:cxnSpMkLst>
        </pc:cxnChg>
        <pc:cxnChg chg="add mod ord">
          <ac:chgData name="Hamlet Markarian" userId="4926d2b407f31d77" providerId="LiveId" clId="{BF1D10A6-C8B8-447A-AA6D-231578894E43}" dt="2021-06-09T13:22:41.636" v="921" actId="167"/>
          <ac:cxnSpMkLst>
            <pc:docMk/>
            <pc:sldMk cId="1446245867" sldId="1751"/>
            <ac:cxnSpMk id="177" creationId="{B49A1F32-1DF3-4678-9E0E-D156AC78AF0A}"/>
          </ac:cxnSpMkLst>
        </pc:cxnChg>
        <pc:cxnChg chg="add mod ord">
          <ac:chgData name="Hamlet Markarian" userId="4926d2b407f31d77" providerId="LiveId" clId="{BF1D10A6-C8B8-447A-AA6D-231578894E43}" dt="2021-06-09T13:22:41.636" v="921" actId="167"/>
          <ac:cxnSpMkLst>
            <pc:docMk/>
            <pc:sldMk cId="1446245867" sldId="1751"/>
            <ac:cxnSpMk id="185" creationId="{9950B532-5259-44C3-9B1C-5390884A7C3A}"/>
          </ac:cxnSpMkLst>
        </pc:cxnChg>
      </pc:sldChg>
      <pc:sldChg chg="addSp delSp modSp add mod ord">
        <pc:chgData name="Hamlet Markarian" userId="4926d2b407f31d77" providerId="LiveId" clId="{BF1D10A6-C8B8-447A-AA6D-231578894E43}" dt="2021-06-09T13:29:47.777" v="985" actId="1076"/>
        <pc:sldMkLst>
          <pc:docMk/>
          <pc:sldMk cId="4065719271" sldId="1752"/>
        </pc:sldMkLst>
        <pc:spChg chg="add del mod">
          <ac:chgData name="Hamlet Markarian" userId="4926d2b407f31d77" providerId="LiveId" clId="{BF1D10A6-C8B8-447A-AA6D-231578894E43}" dt="2021-06-09T13:26:05.421" v="948"/>
          <ac:spMkLst>
            <pc:docMk/>
            <pc:sldMk cId="4065719271" sldId="1752"/>
            <ac:spMk id="3" creationId="{CDFE1850-5099-4928-9703-2394054E7F5D}"/>
          </ac:spMkLst>
        </pc:spChg>
        <pc:spChg chg="mod">
          <ac:chgData name="Hamlet Markarian" userId="4926d2b407f31d77" providerId="LiveId" clId="{BF1D10A6-C8B8-447A-AA6D-231578894E43}" dt="2021-06-09T13:24:54.883" v="926"/>
          <ac:spMkLst>
            <pc:docMk/>
            <pc:sldMk cId="4065719271" sldId="1752"/>
            <ac:spMk id="5" creationId="{BC01E833-A438-4C2A-AF28-2B402D7F80E5}"/>
          </ac:spMkLst>
        </pc:spChg>
        <pc:spChg chg="del">
          <ac:chgData name="Hamlet Markarian" userId="4926d2b407f31d77" providerId="LiveId" clId="{BF1D10A6-C8B8-447A-AA6D-231578894E43}" dt="2021-06-09T13:27:37.994" v="961" actId="478"/>
          <ac:spMkLst>
            <pc:docMk/>
            <pc:sldMk cId="4065719271" sldId="1752"/>
            <ac:spMk id="26" creationId="{2C4F9A38-5C22-4492-AFF2-CEDFDBBD9E35}"/>
          </ac:spMkLst>
        </pc:spChg>
        <pc:spChg chg="mod ord">
          <ac:chgData name="Hamlet Markarian" userId="4926d2b407f31d77" providerId="LiveId" clId="{BF1D10A6-C8B8-447A-AA6D-231578894E43}" dt="2021-06-09T13:27:47.985" v="964" actId="167"/>
          <ac:spMkLst>
            <pc:docMk/>
            <pc:sldMk cId="4065719271" sldId="1752"/>
            <ac:spMk id="27" creationId="{36122A01-000C-4442-9B67-380C1C284A73}"/>
          </ac:spMkLst>
        </pc:spChg>
        <pc:spChg chg="del">
          <ac:chgData name="Hamlet Markarian" userId="4926d2b407f31d77" providerId="LiveId" clId="{BF1D10A6-C8B8-447A-AA6D-231578894E43}" dt="2021-06-09T13:27:37.994" v="961" actId="478"/>
          <ac:spMkLst>
            <pc:docMk/>
            <pc:sldMk cId="4065719271" sldId="1752"/>
            <ac:spMk id="30" creationId="{35CC135E-8373-4183-A36B-8F05A75AB414}"/>
          </ac:spMkLst>
        </pc:spChg>
        <pc:spChg chg="mod">
          <ac:chgData name="Hamlet Markarian" userId="4926d2b407f31d77" providerId="LiveId" clId="{BF1D10A6-C8B8-447A-AA6D-231578894E43}" dt="2021-06-09T13:25:00.110" v="928" actId="20577"/>
          <ac:spMkLst>
            <pc:docMk/>
            <pc:sldMk cId="4065719271" sldId="1752"/>
            <ac:spMk id="32" creationId="{7FB8C0CA-2811-4D85-BE2D-ADA8471CE68E}"/>
          </ac:spMkLst>
        </pc:spChg>
        <pc:spChg chg="mod">
          <ac:chgData name="Hamlet Markarian" userId="4926d2b407f31d77" providerId="LiveId" clId="{BF1D10A6-C8B8-447A-AA6D-231578894E43}" dt="2021-06-09T13:25:10.125" v="930" actId="20577"/>
          <ac:spMkLst>
            <pc:docMk/>
            <pc:sldMk cId="4065719271" sldId="1752"/>
            <ac:spMk id="34" creationId="{8D39D343-1129-4D71-8A90-F23E78CC0EB0}"/>
          </ac:spMkLst>
        </pc:spChg>
        <pc:spChg chg="mod ord">
          <ac:chgData name="Hamlet Markarian" userId="4926d2b407f31d77" providerId="LiveId" clId="{BF1D10A6-C8B8-447A-AA6D-231578894E43}" dt="2021-06-09T13:27:47.985" v="964" actId="167"/>
          <ac:spMkLst>
            <pc:docMk/>
            <pc:sldMk cId="4065719271" sldId="1752"/>
            <ac:spMk id="35" creationId="{D99DE5D4-9503-4D98-B245-8590EB381B07}"/>
          </ac:spMkLst>
        </pc:spChg>
        <pc:spChg chg="mod">
          <ac:chgData name="Hamlet Markarian" userId="4926d2b407f31d77" providerId="LiveId" clId="{BF1D10A6-C8B8-447A-AA6D-231578894E43}" dt="2021-06-09T13:26:18.425" v="949"/>
          <ac:spMkLst>
            <pc:docMk/>
            <pc:sldMk cId="4065719271" sldId="1752"/>
            <ac:spMk id="36" creationId="{79A5A9A2-AE5F-4B6C-8D6F-04D1075D9CFE}"/>
          </ac:spMkLst>
        </pc:spChg>
        <pc:spChg chg="del">
          <ac:chgData name="Hamlet Markarian" userId="4926d2b407f31d77" providerId="LiveId" clId="{BF1D10A6-C8B8-447A-AA6D-231578894E43}" dt="2021-06-09T13:27:37.994" v="961" actId="478"/>
          <ac:spMkLst>
            <pc:docMk/>
            <pc:sldMk cId="4065719271" sldId="1752"/>
            <ac:spMk id="38" creationId="{94537968-93AE-4CC0-AEFF-8B17735AC566}"/>
          </ac:spMkLst>
        </pc:spChg>
        <pc:spChg chg="mod">
          <ac:chgData name="Hamlet Markarian" userId="4926d2b407f31d77" providerId="LiveId" clId="{BF1D10A6-C8B8-447A-AA6D-231578894E43}" dt="2021-06-09T13:28:07.245" v="969" actId="20577"/>
          <ac:spMkLst>
            <pc:docMk/>
            <pc:sldMk cId="4065719271" sldId="1752"/>
            <ac:spMk id="39" creationId="{64F53520-A1CD-423F-9E9B-53A67C49D652}"/>
          </ac:spMkLst>
        </pc:spChg>
        <pc:spChg chg="del">
          <ac:chgData name="Hamlet Markarian" userId="4926d2b407f31d77" providerId="LiveId" clId="{BF1D10A6-C8B8-447A-AA6D-231578894E43}" dt="2021-06-09T13:27:37.994" v="961" actId="478"/>
          <ac:spMkLst>
            <pc:docMk/>
            <pc:sldMk cId="4065719271" sldId="1752"/>
            <ac:spMk id="46" creationId="{2FF114C9-0B9B-4250-9C0C-21B725F704F1}"/>
          </ac:spMkLst>
        </pc:spChg>
        <pc:spChg chg="del">
          <ac:chgData name="Hamlet Markarian" userId="4926d2b407f31d77" providerId="LiveId" clId="{BF1D10A6-C8B8-447A-AA6D-231578894E43}" dt="2021-06-09T13:27:23.386" v="959" actId="478"/>
          <ac:spMkLst>
            <pc:docMk/>
            <pc:sldMk cId="4065719271" sldId="1752"/>
            <ac:spMk id="48" creationId="{800C85B6-4643-466D-B51C-C6562CD6E204}"/>
          </ac:spMkLst>
        </pc:spChg>
        <pc:spChg chg="add mod">
          <ac:chgData name="Hamlet Markarian" userId="4926d2b407f31d77" providerId="LiveId" clId="{BF1D10A6-C8B8-447A-AA6D-231578894E43}" dt="2021-06-09T13:26:47.561" v="956" actId="404"/>
          <ac:spMkLst>
            <pc:docMk/>
            <pc:sldMk cId="4065719271" sldId="1752"/>
            <ac:spMk id="50" creationId="{C653C4C6-29C5-425F-ACAA-E87F31457DBF}"/>
          </ac:spMkLst>
        </pc:spChg>
        <pc:spChg chg="mod">
          <ac:chgData name="Hamlet Markarian" userId="4926d2b407f31d77" providerId="LiveId" clId="{BF1D10A6-C8B8-447A-AA6D-231578894E43}" dt="2021-06-09T13:25:16.372" v="931"/>
          <ac:spMkLst>
            <pc:docMk/>
            <pc:sldMk cId="4065719271" sldId="1752"/>
            <ac:spMk id="57" creationId="{B79FE3FB-DDD9-4C52-A866-E3982D872286}"/>
          </ac:spMkLst>
        </pc:spChg>
        <pc:spChg chg="mod">
          <ac:chgData name="Hamlet Markarian" userId="4926d2b407f31d77" providerId="LiveId" clId="{BF1D10A6-C8B8-447A-AA6D-231578894E43}" dt="2021-06-09T13:26:57.828" v="958" actId="1076"/>
          <ac:spMkLst>
            <pc:docMk/>
            <pc:sldMk cId="4065719271" sldId="1752"/>
            <ac:spMk id="61" creationId="{DDCCED27-782C-4C4E-BE17-2AF5E94DDF18}"/>
          </ac:spMkLst>
        </pc:spChg>
        <pc:spChg chg="add mod">
          <ac:chgData name="Hamlet Markarian" userId="4926d2b407f31d77" providerId="LiveId" clId="{BF1D10A6-C8B8-447A-AA6D-231578894E43}" dt="2021-06-09T13:28:33.902" v="971" actId="14100"/>
          <ac:spMkLst>
            <pc:docMk/>
            <pc:sldMk cId="4065719271" sldId="1752"/>
            <ac:spMk id="62" creationId="{F5D2DE67-3B4C-4C45-857B-6680AB856A19}"/>
          </ac:spMkLst>
        </pc:spChg>
        <pc:spChg chg="del">
          <ac:chgData name="Hamlet Markarian" userId="4926d2b407f31d77" providerId="LiveId" clId="{BF1D10A6-C8B8-447A-AA6D-231578894E43}" dt="2021-06-09T13:27:39.754" v="962" actId="478"/>
          <ac:spMkLst>
            <pc:docMk/>
            <pc:sldMk cId="4065719271" sldId="1752"/>
            <ac:spMk id="64" creationId="{570FB99D-1077-4407-A41E-D28A4FDFFBD4}"/>
          </ac:spMkLst>
        </pc:spChg>
        <pc:spChg chg="del">
          <ac:chgData name="Hamlet Markarian" userId="4926d2b407f31d77" providerId="LiveId" clId="{BF1D10A6-C8B8-447A-AA6D-231578894E43}" dt="2021-06-09T13:27:23.386" v="959" actId="478"/>
          <ac:spMkLst>
            <pc:docMk/>
            <pc:sldMk cId="4065719271" sldId="1752"/>
            <ac:spMk id="65" creationId="{08D9087F-83D0-42DC-9563-CA33927EA434}"/>
          </ac:spMkLst>
        </pc:spChg>
        <pc:spChg chg="del">
          <ac:chgData name="Hamlet Markarian" userId="4926d2b407f31d77" providerId="LiveId" clId="{BF1D10A6-C8B8-447A-AA6D-231578894E43}" dt="2021-06-09T13:27:23.386" v="959" actId="478"/>
          <ac:spMkLst>
            <pc:docMk/>
            <pc:sldMk cId="4065719271" sldId="1752"/>
            <ac:spMk id="66" creationId="{4DAA57AA-A427-47A4-9BEB-EB52893217EF}"/>
          </ac:spMkLst>
        </pc:spChg>
        <pc:spChg chg="del">
          <ac:chgData name="Hamlet Markarian" userId="4926d2b407f31d77" providerId="LiveId" clId="{BF1D10A6-C8B8-447A-AA6D-231578894E43}" dt="2021-06-09T13:26:37.130" v="953" actId="478"/>
          <ac:spMkLst>
            <pc:docMk/>
            <pc:sldMk cId="4065719271" sldId="1752"/>
            <ac:spMk id="67" creationId="{29AC0AC5-836B-496E-916D-47D07F6EC2E9}"/>
          </ac:spMkLst>
        </pc:spChg>
        <pc:spChg chg="mod">
          <ac:chgData name="Hamlet Markarian" userId="4926d2b407f31d77" providerId="LiveId" clId="{BF1D10A6-C8B8-447A-AA6D-231578894E43}" dt="2021-06-09T13:29:47.777" v="985" actId="1076"/>
          <ac:spMkLst>
            <pc:docMk/>
            <pc:sldMk cId="4065719271" sldId="1752"/>
            <ac:spMk id="68" creationId="{85634407-4570-479E-9DC1-DBB1C80D54C2}"/>
          </ac:spMkLst>
        </pc:spChg>
        <pc:spChg chg="add mod">
          <ac:chgData name="Hamlet Markarian" userId="4926d2b407f31d77" providerId="LiveId" clId="{BF1D10A6-C8B8-447A-AA6D-231578894E43}" dt="2021-06-09T13:28:45.803" v="975" actId="1076"/>
          <ac:spMkLst>
            <pc:docMk/>
            <pc:sldMk cId="4065719271" sldId="1752"/>
            <ac:spMk id="69" creationId="{74E3682F-3224-4933-84DF-6E1327820F43}"/>
          </ac:spMkLst>
        </pc:spChg>
        <pc:spChg chg="add mod">
          <ac:chgData name="Hamlet Markarian" userId="4926d2b407f31d77" providerId="LiveId" clId="{BF1D10A6-C8B8-447A-AA6D-231578894E43}" dt="2021-06-09T13:28:40.962" v="974" actId="14100"/>
          <ac:spMkLst>
            <pc:docMk/>
            <pc:sldMk cId="4065719271" sldId="1752"/>
            <ac:spMk id="70" creationId="{CB6ECE76-E38D-4758-80D4-6E2569B2A9C4}"/>
          </ac:spMkLst>
        </pc:spChg>
        <pc:spChg chg="add mod">
          <ac:chgData name="Hamlet Markarian" userId="4926d2b407f31d77" providerId="LiveId" clId="{BF1D10A6-C8B8-447A-AA6D-231578894E43}" dt="2021-06-09T13:29:04.972" v="978" actId="12788"/>
          <ac:spMkLst>
            <pc:docMk/>
            <pc:sldMk cId="4065719271" sldId="1752"/>
            <ac:spMk id="71" creationId="{9D9D93E9-C419-4605-B737-DD73F7BD3BFE}"/>
          </ac:spMkLst>
        </pc:spChg>
        <pc:spChg chg="add mod">
          <ac:chgData name="Hamlet Markarian" userId="4926d2b407f31d77" providerId="LiveId" clId="{BF1D10A6-C8B8-447A-AA6D-231578894E43}" dt="2021-06-09T13:29:04.972" v="978" actId="12788"/>
          <ac:spMkLst>
            <pc:docMk/>
            <pc:sldMk cId="4065719271" sldId="1752"/>
            <ac:spMk id="72" creationId="{3DAD5EC3-E6C5-4A17-BB43-CF3473B0B412}"/>
          </ac:spMkLst>
        </pc:spChg>
        <pc:spChg chg="add mod">
          <ac:chgData name="Hamlet Markarian" userId="4926d2b407f31d77" providerId="LiveId" clId="{BF1D10A6-C8B8-447A-AA6D-231578894E43}" dt="2021-06-09T13:29:04.972" v="978" actId="12788"/>
          <ac:spMkLst>
            <pc:docMk/>
            <pc:sldMk cId="4065719271" sldId="1752"/>
            <ac:spMk id="73" creationId="{E8617430-A587-4F50-B043-2BABFFA6ABB5}"/>
          </ac:spMkLst>
        </pc:spChg>
        <pc:spChg chg="add mod">
          <ac:chgData name="Hamlet Markarian" userId="4926d2b407f31d77" providerId="LiveId" clId="{BF1D10A6-C8B8-447A-AA6D-231578894E43}" dt="2021-06-09T13:29:04.972" v="978" actId="12788"/>
          <ac:spMkLst>
            <pc:docMk/>
            <pc:sldMk cId="4065719271" sldId="1752"/>
            <ac:spMk id="74" creationId="{953D4772-C18B-44D3-BEAD-229FB6521485}"/>
          </ac:spMkLst>
        </pc:spChg>
        <pc:spChg chg="add mod">
          <ac:chgData name="Hamlet Markarian" userId="4926d2b407f31d77" providerId="LiveId" clId="{BF1D10A6-C8B8-447A-AA6D-231578894E43}" dt="2021-06-09T13:29:04.972" v="978" actId="12788"/>
          <ac:spMkLst>
            <pc:docMk/>
            <pc:sldMk cId="4065719271" sldId="1752"/>
            <ac:spMk id="75" creationId="{F7A1623E-1339-409C-89F1-0005802C2405}"/>
          </ac:spMkLst>
        </pc:spChg>
        <pc:spChg chg="add mod">
          <ac:chgData name="Hamlet Markarian" userId="4926d2b407f31d77" providerId="LiveId" clId="{BF1D10A6-C8B8-447A-AA6D-231578894E43}" dt="2021-06-09T13:29:07.949" v="979" actId="14100"/>
          <ac:spMkLst>
            <pc:docMk/>
            <pc:sldMk cId="4065719271" sldId="1752"/>
            <ac:spMk id="76" creationId="{E73D3AEF-76F9-4404-96F8-4705ED431379}"/>
          </ac:spMkLst>
        </pc:spChg>
        <pc:spChg chg="add mod">
          <ac:chgData name="Hamlet Markarian" userId="4926d2b407f31d77" providerId="LiveId" clId="{BF1D10A6-C8B8-447A-AA6D-231578894E43}" dt="2021-06-09T13:29:16.806" v="982" actId="1076"/>
          <ac:spMkLst>
            <pc:docMk/>
            <pc:sldMk cId="4065719271" sldId="1752"/>
            <ac:spMk id="82" creationId="{D7998296-9993-4E46-B252-988542594E55}"/>
          </ac:spMkLst>
        </pc:spChg>
        <pc:spChg chg="add mod">
          <ac:chgData name="Hamlet Markarian" userId="4926d2b407f31d77" providerId="LiveId" clId="{BF1D10A6-C8B8-447A-AA6D-231578894E43}" dt="2021-06-09T13:29:14.319" v="981" actId="14100"/>
          <ac:spMkLst>
            <pc:docMk/>
            <pc:sldMk cId="4065719271" sldId="1752"/>
            <ac:spMk id="83" creationId="{36A3FE89-E74A-4B96-A241-8588C2A16DC1}"/>
          </ac:spMkLst>
        </pc:spChg>
        <pc:spChg chg="add mod">
          <ac:chgData name="Hamlet Markarian" userId="4926d2b407f31d77" providerId="LiveId" clId="{BF1D10A6-C8B8-447A-AA6D-231578894E43}" dt="2021-06-09T13:28:23.328" v="970"/>
          <ac:spMkLst>
            <pc:docMk/>
            <pc:sldMk cId="4065719271" sldId="1752"/>
            <ac:spMk id="86" creationId="{1B2897AC-ED32-4536-92F7-95AB981E6092}"/>
          </ac:spMkLst>
        </pc:spChg>
        <pc:picChg chg="del">
          <ac:chgData name="Hamlet Markarian" userId="4926d2b407f31d77" providerId="LiveId" clId="{BF1D10A6-C8B8-447A-AA6D-231578894E43}" dt="2021-06-09T13:25:32.458" v="934" actId="478"/>
          <ac:picMkLst>
            <pc:docMk/>
            <pc:sldMk cId="4065719271" sldId="1752"/>
            <ac:picMk id="23" creationId="{D07D5ED1-8814-4701-BF53-4E6DA2B84A4F}"/>
          </ac:picMkLst>
        </pc:picChg>
        <pc:picChg chg="del">
          <ac:chgData name="Hamlet Markarian" userId="4926d2b407f31d77" providerId="LiveId" clId="{BF1D10A6-C8B8-447A-AA6D-231578894E43}" dt="2021-06-09T13:27:32.569" v="960" actId="478"/>
          <ac:picMkLst>
            <pc:docMk/>
            <pc:sldMk cId="4065719271" sldId="1752"/>
            <ac:picMk id="41" creationId="{F90F7854-C3F0-4C14-AFB9-9ADBC7B15C6B}"/>
          </ac:picMkLst>
        </pc:picChg>
        <pc:picChg chg="mod">
          <ac:chgData name="Hamlet Markarian" userId="4926d2b407f31d77" providerId="LiveId" clId="{BF1D10A6-C8B8-447A-AA6D-231578894E43}" dt="2021-06-09T13:26:05.421" v="948"/>
          <ac:picMkLst>
            <pc:docMk/>
            <pc:sldMk cId="4065719271" sldId="1752"/>
            <ac:picMk id="49" creationId="{3E83C2C6-0052-4BBA-B9F9-C33080ED17AD}"/>
          </ac:picMkLst>
        </pc:picChg>
        <pc:picChg chg="add del mod">
          <ac:chgData name="Hamlet Markarian" userId="4926d2b407f31d77" providerId="LiveId" clId="{BF1D10A6-C8B8-447A-AA6D-231578894E43}" dt="2021-06-09T13:26:05.421" v="948"/>
          <ac:picMkLst>
            <pc:docMk/>
            <pc:sldMk cId="4065719271" sldId="1752"/>
            <ac:picMk id="5122" creationId="{8C36E3C3-A197-4038-98AD-34F459BA406D}"/>
          </ac:picMkLst>
        </pc:picChg>
        <pc:cxnChg chg="add mod">
          <ac:chgData name="Hamlet Markarian" userId="4926d2b407f31d77" providerId="LiveId" clId="{BF1D10A6-C8B8-447A-AA6D-231578894E43}" dt="2021-06-09T13:29:04.972" v="978" actId="12788"/>
          <ac:cxnSpMkLst>
            <pc:docMk/>
            <pc:sldMk cId="4065719271" sldId="1752"/>
            <ac:cxnSpMk id="77" creationId="{10A6FCCA-C270-4055-A778-9838963DF1AF}"/>
          </ac:cxnSpMkLst>
        </pc:cxnChg>
        <pc:cxnChg chg="add mod">
          <ac:chgData name="Hamlet Markarian" userId="4926d2b407f31d77" providerId="LiveId" clId="{BF1D10A6-C8B8-447A-AA6D-231578894E43}" dt="2021-06-09T13:29:04.972" v="978" actId="12788"/>
          <ac:cxnSpMkLst>
            <pc:docMk/>
            <pc:sldMk cId="4065719271" sldId="1752"/>
            <ac:cxnSpMk id="78" creationId="{1124E347-1BA6-483B-B132-C0322F5BF5AA}"/>
          </ac:cxnSpMkLst>
        </pc:cxnChg>
        <pc:cxnChg chg="add mod">
          <ac:chgData name="Hamlet Markarian" userId="4926d2b407f31d77" providerId="LiveId" clId="{BF1D10A6-C8B8-447A-AA6D-231578894E43}" dt="2021-06-09T13:29:04.972" v="978" actId="12788"/>
          <ac:cxnSpMkLst>
            <pc:docMk/>
            <pc:sldMk cId="4065719271" sldId="1752"/>
            <ac:cxnSpMk id="79" creationId="{4F566546-1F49-444C-8A5F-7ED2A3BFC30B}"/>
          </ac:cxnSpMkLst>
        </pc:cxnChg>
        <pc:cxnChg chg="add mod">
          <ac:chgData name="Hamlet Markarian" userId="4926d2b407f31d77" providerId="LiveId" clId="{BF1D10A6-C8B8-447A-AA6D-231578894E43}" dt="2021-06-09T13:29:04.972" v="978" actId="12788"/>
          <ac:cxnSpMkLst>
            <pc:docMk/>
            <pc:sldMk cId="4065719271" sldId="1752"/>
            <ac:cxnSpMk id="80" creationId="{00144C74-D4AB-4B74-BD21-006ACE5640DF}"/>
          </ac:cxnSpMkLst>
        </pc:cxnChg>
        <pc:cxnChg chg="add mod">
          <ac:chgData name="Hamlet Markarian" userId="4926d2b407f31d77" providerId="LiveId" clId="{BF1D10A6-C8B8-447A-AA6D-231578894E43}" dt="2021-06-09T13:28:53.092" v="976" actId="1076"/>
          <ac:cxnSpMkLst>
            <pc:docMk/>
            <pc:sldMk cId="4065719271" sldId="1752"/>
            <ac:cxnSpMk id="81" creationId="{D66E0C19-0FED-4C94-AB23-C4C94EBDC9B6}"/>
          </ac:cxnSpMkLst>
        </pc:cxnChg>
        <pc:cxnChg chg="add mod">
          <ac:chgData name="Hamlet Markarian" userId="4926d2b407f31d77" providerId="LiveId" clId="{BF1D10A6-C8B8-447A-AA6D-231578894E43}" dt="2021-06-09T13:29:21.774" v="983" actId="1076"/>
          <ac:cxnSpMkLst>
            <pc:docMk/>
            <pc:sldMk cId="4065719271" sldId="1752"/>
            <ac:cxnSpMk id="84" creationId="{B5976C71-58CC-42B3-8A87-60E56FF8C5E8}"/>
          </ac:cxnSpMkLst>
        </pc:cxnChg>
        <pc:cxnChg chg="add mod">
          <ac:chgData name="Hamlet Markarian" userId="4926d2b407f31d77" providerId="LiveId" clId="{BF1D10A6-C8B8-447A-AA6D-231578894E43}" dt="2021-06-09T13:29:24.005" v="984" actId="1076"/>
          <ac:cxnSpMkLst>
            <pc:docMk/>
            <pc:sldMk cId="4065719271" sldId="1752"/>
            <ac:cxnSpMk id="85" creationId="{F2A9C2EF-53FF-414C-9BE5-0665E1D7C070}"/>
          </ac:cxnSpMkLst>
        </pc:cxnChg>
      </pc:sldChg>
      <pc:sldChg chg="addSp delSp modSp add mod ord">
        <pc:chgData name="Hamlet Markarian" userId="4926d2b407f31d77" providerId="LiveId" clId="{BF1D10A6-C8B8-447A-AA6D-231578894E43}" dt="2021-06-09T13:54:13.115" v="1199" actId="1035"/>
        <pc:sldMkLst>
          <pc:docMk/>
          <pc:sldMk cId="2496179815" sldId="1753"/>
        </pc:sldMkLst>
        <pc:spChg chg="mod">
          <ac:chgData name="Hamlet Markarian" userId="4926d2b407f31d77" providerId="LiveId" clId="{BF1D10A6-C8B8-447A-AA6D-231578894E43}" dt="2021-06-09T13:31:00.502" v="992" actId="113"/>
          <ac:spMkLst>
            <pc:docMk/>
            <pc:sldMk cId="2496179815" sldId="1753"/>
            <ac:spMk id="5" creationId="{BC01E833-A438-4C2A-AF28-2B402D7F80E5}"/>
          </ac:spMkLst>
        </pc:spChg>
        <pc:spChg chg="add mod">
          <ac:chgData name="Hamlet Markarian" userId="4926d2b407f31d77" providerId="LiveId" clId="{BF1D10A6-C8B8-447A-AA6D-231578894E43}" dt="2021-06-09T13:31:21.517" v="996" actId="20577"/>
          <ac:spMkLst>
            <pc:docMk/>
            <pc:sldMk cId="2496179815" sldId="1753"/>
            <ac:spMk id="23" creationId="{8FC9F795-1668-4907-8856-1A29C615018F}"/>
          </ac:spMkLst>
        </pc:spChg>
        <pc:spChg chg="add mod">
          <ac:chgData name="Hamlet Markarian" userId="4926d2b407f31d77" providerId="LiveId" clId="{BF1D10A6-C8B8-447A-AA6D-231578894E43}" dt="2021-06-09T13:30:50.976" v="990"/>
          <ac:spMkLst>
            <pc:docMk/>
            <pc:sldMk cId="2496179815" sldId="1753"/>
            <ac:spMk id="25" creationId="{99CF9D56-6BE4-44D7-BA34-64066EEDC577}"/>
          </ac:spMkLst>
        </pc:spChg>
        <pc:spChg chg="mod">
          <ac:chgData name="Hamlet Markarian" userId="4926d2b407f31d77" providerId="LiveId" clId="{BF1D10A6-C8B8-447A-AA6D-231578894E43}" dt="2021-06-09T13:31:05.134" v="994" actId="20577"/>
          <ac:spMkLst>
            <pc:docMk/>
            <pc:sldMk cId="2496179815" sldId="1753"/>
            <ac:spMk id="32" creationId="{7FB8C0CA-2811-4D85-BE2D-ADA8471CE68E}"/>
          </ac:spMkLst>
        </pc:spChg>
        <pc:spChg chg="del">
          <ac:chgData name="Hamlet Markarian" userId="4926d2b407f31d77" providerId="LiveId" clId="{BF1D10A6-C8B8-447A-AA6D-231578894E43}" dt="2021-06-09T13:30:50.603" v="989" actId="478"/>
          <ac:spMkLst>
            <pc:docMk/>
            <pc:sldMk cId="2496179815" sldId="1753"/>
            <ac:spMk id="34" creationId="{8D39D343-1129-4D71-8A90-F23E78CC0EB0}"/>
          </ac:spMkLst>
        </pc:spChg>
        <pc:spChg chg="del">
          <ac:chgData name="Hamlet Markarian" userId="4926d2b407f31d77" providerId="LiveId" clId="{BF1D10A6-C8B8-447A-AA6D-231578894E43}" dt="2021-06-09T13:30:50.603" v="989" actId="478"/>
          <ac:spMkLst>
            <pc:docMk/>
            <pc:sldMk cId="2496179815" sldId="1753"/>
            <ac:spMk id="57" creationId="{B79FE3FB-DDD9-4C52-A866-E3982D872286}"/>
          </ac:spMkLst>
        </pc:spChg>
        <pc:spChg chg="mod">
          <ac:chgData name="Hamlet Markarian" userId="4926d2b407f31d77" providerId="LiveId" clId="{BF1D10A6-C8B8-447A-AA6D-231578894E43}" dt="2021-06-09T13:54:13.115" v="1199" actId="1035"/>
          <ac:spMkLst>
            <pc:docMk/>
            <pc:sldMk cId="2496179815" sldId="1753"/>
            <ac:spMk id="61" creationId="{DDCCED27-782C-4C4E-BE17-2AF5E94DDF18}"/>
          </ac:spMkLst>
        </pc:spChg>
        <pc:spChg chg="mod">
          <ac:chgData name="Hamlet Markarian" userId="4926d2b407f31d77" providerId="LiveId" clId="{BF1D10A6-C8B8-447A-AA6D-231578894E43}" dt="2021-06-09T13:54:13.115" v="1199" actId="1035"/>
          <ac:spMkLst>
            <pc:docMk/>
            <pc:sldMk cId="2496179815" sldId="1753"/>
            <ac:spMk id="62" creationId="{37465C46-D095-4036-A7FF-1D0E02BE1107}"/>
          </ac:spMkLst>
        </pc:spChg>
        <pc:spChg chg="mod">
          <ac:chgData name="Hamlet Markarian" userId="4926d2b407f31d77" providerId="LiveId" clId="{BF1D10A6-C8B8-447A-AA6D-231578894E43}" dt="2021-06-09T13:54:13.115" v="1199" actId="1035"/>
          <ac:spMkLst>
            <pc:docMk/>
            <pc:sldMk cId="2496179815" sldId="1753"/>
            <ac:spMk id="64" creationId="{570FB99D-1077-4407-A41E-D28A4FDFFBD4}"/>
          </ac:spMkLst>
        </pc:spChg>
        <pc:spChg chg="mod">
          <ac:chgData name="Hamlet Markarian" userId="4926d2b407f31d77" providerId="LiveId" clId="{BF1D10A6-C8B8-447A-AA6D-231578894E43}" dt="2021-06-09T13:54:13.115" v="1199" actId="1035"/>
          <ac:spMkLst>
            <pc:docMk/>
            <pc:sldMk cId="2496179815" sldId="1753"/>
            <ac:spMk id="65" creationId="{08D9087F-83D0-42DC-9563-CA33927EA434}"/>
          </ac:spMkLst>
        </pc:spChg>
        <pc:spChg chg="del">
          <ac:chgData name="Hamlet Markarian" userId="4926d2b407f31d77" providerId="LiveId" clId="{BF1D10A6-C8B8-447A-AA6D-231578894E43}" dt="2021-06-09T13:32:22.058" v="1008" actId="478"/>
          <ac:spMkLst>
            <pc:docMk/>
            <pc:sldMk cId="2496179815" sldId="1753"/>
            <ac:spMk id="66" creationId="{4DAA57AA-A427-47A4-9BEB-EB52893217EF}"/>
          </ac:spMkLst>
        </pc:spChg>
        <pc:picChg chg="add mod">
          <ac:chgData name="Hamlet Markarian" userId="4926d2b407f31d77" providerId="LiveId" clId="{BF1D10A6-C8B8-447A-AA6D-231578894E43}" dt="2021-06-09T13:30:50.976" v="990"/>
          <ac:picMkLst>
            <pc:docMk/>
            <pc:sldMk cId="2496179815" sldId="1753"/>
            <ac:picMk id="24" creationId="{82D6A0F9-D613-4F61-B17C-6F2A949661A8}"/>
          </ac:picMkLst>
        </pc:picChg>
        <pc:picChg chg="add mod">
          <ac:chgData name="Hamlet Markarian" userId="4926d2b407f31d77" providerId="LiveId" clId="{BF1D10A6-C8B8-447A-AA6D-231578894E43}" dt="2021-06-09T13:30:50.976" v="990"/>
          <ac:picMkLst>
            <pc:docMk/>
            <pc:sldMk cId="2496179815" sldId="1753"/>
            <ac:picMk id="26" creationId="{0B649A7B-4E49-4694-AA65-B3DA0A2D53AB}"/>
          </ac:picMkLst>
        </pc:picChg>
        <pc:picChg chg="del">
          <ac:chgData name="Hamlet Markarian" userId="4926d2b407f31d77" providerId="LiveId" clId="{BF1D10A6-C8B8-447A-AA6D-231578894E43}" dt="2021-06-09T13:30:50.603" v="989" actId="478"/>
          <ac:picMkLst>
            <pc:docMk/>
            <pc:sldMk cId="2496179815" sldId="1753"/>
            <ac:picMk id="31" creationId="{230D3942-CB7F-4F57-8D15-9EC0518A5700}"/>
          </ac:picMkLst>
        </pc:picChg>
        <pc:picChg chg="del">
          <ac:chgData name="Hamlet Markarian" userId="4926d2b407f31d77" providerId="LiveId" clId="{BF1D10A6-C8B8-447A-AA6D-231578894E43}" dt="2021-06-09T13:30:50.603" v="989" actId="478"/>
          <ac:picMkLst>
            <pc:docMk/>
            <pc:sldMk cId="2496179815" sldId="1753"/>
            <ac:picMk id="59" creationId="{B9526696-E983-4EDA-8A8C-E710C71CB59C}"/>
          </ac:picMkLst>
        </pc:picChg>
      </pc:sldChg>
      <pc:sldChg chg="addSp delSp modSp add mod ord">
        <pc:chgData name="Hamlet Markarian" userId="4926d2b407f31d77" providerId="LiveId" clId="{BF1D10A6-C8B8-447A-AA6D-231578894E43}" dt="2021-06-09T13:34:37.479" v="1023"/>
        <pc:sldMkLst>
          <pc:docMk/>
          <pc:sldMk cId="1994581695" sldId="1754"/>
        </pc:sldMkLst>
        <pc:spChg chg="mod">
          <ac:chgData name="Hamlet Markarian" userId="4926d2b407f31d77" providerId="LiveId" clId="{BF1D10A6-C8B8-447A-AA6D-231578894E43}" dt="2021-06-09T13:34:20.206" v="1021"/>
          <ac:spMkLst>
            <pc:docMk/>
            <pc:sldMk cId="1994581695" sldId="1754"/>
            <ac:spMk id="5" creationId="{BC01E833-A438-4C2A-AF28-2B402D7F80E5}"/>
          </ac:spMkLst>
        </pc:spChg>
        <pc:spChg chg="del">
          <ac:chgData name="Hamlet Markarian" userId="4926d2b407f31d77" providerId="LiveId" clId="{BF1D10A6-C8B8-447A-AA6D-231578894E43}" dt="2021-06-09T13:34:12.735" v="1019" actId="478"/>
          <ac:spMkLst>
            <pc:docMk/>
            <pc:sldMk cId="1994581695" sldId="1754"/>
            <ac:spMk id="50" creationId="{C8D468BE-014A-43B0-BEDC-2FEE06838614}"/>
          </ac:spMkLst>
        </pc:spChg>
        <pc:spChg chg="mod">
          <ac:chgData name="Hamlet Markarian" userId="4926d2b407f31d77" providerId="LiveId" clId="{BF1D10A6-C8B8-447A-AA6D-231578894E43}" dt="2021-06-09T13:34:28.859" v="1022"/>
          <ac:spMkLst>
            <pc:docMk/>
            <pc:sldMk cId="1994581695" sldId="1754"/>
            <ac:spMk id="57" creationId="{B79FE3FB-DDD9-4C52-A866-E3982D872286}"/>
          </ac:spMkLst>
        </pc:spChg>
        <pc:spChg chg="del">
          <ac:chgData name="Hamlet Markarian" userId="4926d2b407f31d77" providerId="LiveId" clId="{BF1D10A6-C8B8-447A-AA6D-231578894E43}" dt="2021-06-09T13:34:12.735" v="1019" actId="478"/>
          <ac:spMkLst>
            <pc:docMk/>
            <pc:sldMk cId="1994581695" sldId="1754"/>
            <ac:spMk id="62" creationId="{05C786D5-91C7-46C8-A9F1-70927D9DED79}"/>
          </ac:spMkLst>
        </pc:spChg>
        <pc:spChg chg="del">
          <ac:chgData name="Hamlet Markarian" userId="4926d2b407f31d77" providerId="LiveId" clId="{BF1D10A6-C8B8-447A-AA6D-231578894E43}" dt="2021-06-09T13:34:12.735" v="1019" actId="478"/>
          <ac:spMkLst>
            <pc:docMk/>
            <pc:sldMk cId="1994581695" sldId="1754"/>
            <ac:spMk id="70" creationId="{9D4993FF-AE08-4398-B2A6-5DDA836E3478}"/>
          </ac:spMkLst>
        </pc:spChg>
        <pc:spChg chg="del">
          <ac:chgData name="Hamlet Markarian" userId="4926d2b407f31d77" providerId="LiveId" clId="{BF1D10A6-C8B8-447A-AA6D-231578894E43}" dt="2021-06-09T13:34:12.735" v="1019" actId="478"/>
          <ac:spMkLst>
            <pc:docMk/>
            <pc:sldMk cId="1994581695" sldId="1754"/>
            <ac:spMk id="72" creationId="{0D71E86E-DB69-4913-A079-63DE02EC9716}"/>
          </ac:spMkLst>
        </pc:spChg>
        <pc:spChg chg="del">
          <ac:chgData name="Hamlet Markarian" userId="4926d2b407f31d77" providerId="LiveId" clId="{BF1D10A6-C8B8-447A-AA6D-231578894E43}" dt="2021-06-09T13:34:12.735" v="1019" actId="478"/>
          <ac:spMkLst>
            <pc:docMk/>
            <pc:sldMk cId="1994581695" sldId="1754"/>
            <ac:spMk id="73" creationId="{1B8D3E02-CC79-4215-BE97-F32B2B226C11}"/>
          </ac:spMkLst>
        </pc:spChg>
        <pc:spChg chg="del">
          <ac:chgData name="Hamlet Markarian" userId="4926d2b407f31d77" providerId="LiveId" clId="{BF1D10A6-C8B8-447A-AA6D-231578894E43}" dt="2021-06-09T13:34:12.735" v="1019" actId="478"/>
          <ac:spMkLst>
            <pc:docMk/>
            <pc:sldMk cId="1994581695" sldId="1754"/>
            <ac:spMk id="74" creationId="{9094E655-6E21-4F6B-B75C-8EFA8C106827}"/>
          </ac:spMkLst>
        </pc:spChg>
        <pc:spChg chg="del">
          <ac:chgData name="Hamlet Markarian" userId="4926d2b407f31d77" providerId="LiveId" clId="{BF1D10A6-C8B8-447A-AA6D-231578894E43}" dt="2021-06-09T13:34:12.735" v="1019" actId="478"/>
          <ac:spMkLst>
            <pc:docMk/>
            <pc:sldMk cId="1994581695" sldId="1754"/>
            <ac:spMk id="75" creationId="{5A09B794-A057-4DC6-90B4-BAA1F4412E15}"/>
          </ac:spMkLst>
        </pc:spChg>
        <pc:spChg chg="del">
          <ac:chgData name="Hamlet Markarian" userId="4926d2b407f31d77" providerId="LiveId" clId="{BF1D10A6-C8B8-447A-AA6D-231578894E43}" dt="2021-06-09T13:34:12.735" v="1019" actId="478"/>
          <ac:spMkLst>
            <pc:docMk/>
            <pc:sldMk cId="1994581695" sldId="1754"/>
            <ac:spMk id="76" creationId="{889A1BEE-BB3E-448E-B9C2-BC4B27FD9912}"/>
          </ac:spMkLst>
        </pc:spChg>
        <pc:spChg chg="del">
          <ac:chgData name="Hamlet Markarian" userId="4926d2b407f31d77" providerId="LiveId" clId="{BF1D10A6-C8B8-447A-AA6D-231578894E43}" dt="2021-06-09T13:34:12.735" v="1019" actId="478"/>
          <ac:spMkLst>
            <pc:docMk/>
            <pc:sldMk cId="1994581695" sldId="1754"/>
            <ac:spMk id="77" creationId="{B4CA5401-FB44-4B59-B8D6-398AA521DD3D}"/>
          </ac:spMkLst>
        </pc:spChg>
        <pc:spChg chg="del">
          <ac:chgData name="Hamlet Markarian" userId="4926d2b407f31d77" providerId="LiveId" clId="{BF1D10A6-C8B8-447A-AA6D-231578894E43}" dt="2021-06-09T13:34:12.735" v="1019" actId="478"/>
          <ac:spMkLst>
            <pc:docMk/>
            <pc:sldMk cId="1994581695" sldId="1754"/>
            <ac:spMk id="78" creationId="{CFD24446-B7B9-43C0-84F6-7017848C0432}"/>
          </ac:spMkLst>
        </pc:spChg>
        <pc:spChg chg="del">
          <ac:chgData name="Hamlet Markarian" userId="4926d2b407f31d77" providerId="LiveId" clId="{BF1D10A6-C8B8-447A-AA6D-231578894E43}" dt="2021-06-09T13:34:12.735" v="1019" actId="478"/>
          <ac:spMkLst>
            <pc:docMk/>
            <pc:sldMk cId="1994581695" sldId="1754"/>
            <ac:spMk id="79" creationId="{28FCC230-3748-40DF-9EEE-236EA7FAC254}"/>
          </ac:spMkLst>
        </pc:spChg>
        <pc:spChg chg="del">
          <ac:chgData name="Hamlet Markarian" userId="4926d2b407f31d77" providerId="LiveId" clId="{BF1D10A6-C8B8-447A-AA6D-231578894E43}" dt="2021-06-09T13:34:12.735" v="1019" actId="478"/>
          <ac:spMkLst>
            <pc:docMk/>
            <pc:sldMk cId="1994581695" sldId="1754"/>
            <ac:spMk id="80" creationId="{CEC3B5B4-A97E-4481-A429-0A24C873FDFB}"/>
          </ac:spMkLst>
        </pc:spChg>
        <pc:spChg chg="del">
          <ac:chgData name="Hamlet Markarian" userId="4926d2b407f31d77" providerId="LiveId" clId="{BF1D10A6-C8B8-447A-AA6D-231578894E43}" dt="2021-06-09T13:34:12.735" v="1019" actId="478"/>
          <ac:spMkLst>
            <pc:docMk/>
            <pc:sldMk cId="1994581695" sldId="1754"/>
            <ac:spMk id="82" creationId="{432170E5-CD04-49B4-B391-F12EAC8D8111}"/>
          </ac:spMkLst>
        </pc:spChg>
        <pc:spChg chg="del">
          <ac:chgData name="Hamlet Markarian" userId="4926d2b407f31d77" providerId="LiveId" clId="{BF1D10A6-C8B8-447A-AA6D-231578894E43}" dt="2021-06-09T13:34:12.735" v="1019" actId="478"/>
          <ac:spMkLst>
            <pc:docMk/>
            <pc:sldMk cId="1994581695" sldId="1754"/>
            <ac:spMk id="83" creationId="{5FB57BEF-9E6F-4C4B-962E-E07110B89505}"/>
          </ac:spMkLst>
        </pc:spChg>
        <pc:spChg chg="del">
          <ac:chgData name="Hamlet Markarian" userId="4926d2b407f31d77" providerId="LiveId" clId="{BF1D10A6-C8B8-447A-AA6D-231578894E43}" dt="2021-06-09T13:34:12.735" v="1019" actId="478"/>
          <ac:spMkLst>
            <pc:docMk/>
            <pc:sldMk cId="1994581695" sldId="1754"/>
            <ac:spMk id="84" creationId="{DC6ED6C9-DDCC-44AC-AC84-5E3AFB32D572}"/>
          </ac:spMkLst>
        </pc:spChg>
        <pc:spChg chg="del">
          <ac:chgData name="Hamlet Markarian" userId="4926d2b407f31d77" providerId="LiveId" clId="{BF1D10A6-C8B8-447A-AA6D-231578894E43}" dt="2021-06-09T13:34:12.735" v="1019" actId="478"/>
          <ac:spMkLst>
            <pc:docMk/>
            <pc:sldMk cId="1994581695" sldId="1754"/>
            <ac:spMk id="85" creationId="{B037F783-540A-48E4-9E52-139AE24B34C1}"/>
          </ac:spMkLst>
        </pc:spChg>
        <pc:spChg chg="del">
          <ac:chgData name="Hamlet Markarian" userId="4926d2b407f31d77" providerId="LiveId" clId="{BF1D10A6-C8B8-447A-AA6D-231578894E43}" dt="2021-06-09T13:34:12.735" v="1019" actId="478"/>
          <ac:spMkLst>
            <pc:docMk/>
            <pc:sldMk cId="1994581695" sldId="1754"/>
            <ac:spMk id="86" creationId="{290F394C-5CD3-477F-A853-C47EF36CEF1C}"/>
          </ac:spMkLst>
        </pc:spChg>
        <pc:spChg chg="del">
          <ac:chgData name="Hamlet Markarian" userId="4926d2b407f31d77" providerId="LiveId" clId="{BF1D10A6-C8B8-447A-AA6D-231578894E43}" dt="2021-06-09T13:34:12.735" v="1019" actId="478"/>
          <ac:spMkLst>
            <pc:docMk/>
            <pc:sldMk cId="1994581695" sldId="1754"/>
            <ac:spMk id="88" creationId="{499AABE0-0337-4ECE-B92E-8D3538916673}"/>
          </ac:spMkLst>
        </pc:spChg>
        <pc:spChg chg="del">
          <ac:chgData name="Hamlet Markarian" userId="4926d2b407f31d77" providerId="LiveId" clId="{BF1D10A6-C8B8-447A-AA6D-231578894E43}" dt="2021-06-09T13:34:12.735" v="1019" actId="478"/>
          <ac:spMkLst>
            <pc:docMk/>
            <pc:sldMk cId="1994581695" sldId="1754"/>
            <ac:spMk id="89" creationId="{8859247B-AF9C-4B29-9C61-6DBFDFC44D4F}"/>
          </ac:spMkLst>
        </pc:spChg>
        <pc:spChg chg="del">
          <ac:chgData name="Hamlet Markarian" userId="4926d2b407f31d77" providerId="LiveId" clId="{BF1D10A6-C8B8-447A-AA6D-231578894E43}" dt="2021-06-09T13:34:12.735" v="1019" actId="478"/>
          <ac:spMkLst>
            <pc:docMk/>
            <pc:sldMk cId="1994581695" sldId="1754"/>
            <ac:spMk id="90" creationId="{215D3B3C-8899-429C-B9EE-8DA40AF9400D}"/>
          </ac:spMkLst>
        </pc:spChg>
        <pc:spChg chg="del">
          <ac:chgData name="Hamlet Markarian" userId="4926d2b407f31d77" providerId="LiveId" clId="{BF1D10A6-C8B8-447A-AA6D-231578894E43}" dt="2021-06-09T13:34:12.735" v="1019" actId="478"/>
          <ac:spMkLst>
            <pc:docMk/>
            <pc:sldMk cId="1994581695" sldId="1754"/>
            <ac:spMk id="91" creationId="{D1BD5FB4-17EE-4DF2-A410-DC9C1260DDB5}"/>
          </ac:spMkLst>
        </pc:spChg>
        <pc:spChg chg="del">
          <ac:chgData name="Hamlet Markarian" userId="4926d2b407f31d77" providerId="LiveId" clId="{BF1D10A6-C8B8-447A-AA6D-231578894E43}" dt="2021-06-09T13:34:12.735" v="1019" actId="478"/>
          <ac:spMkLst>
            <pc:docMk/>
            <pc:sldMk cId="1994581695" sldId="1754"/>
            <ac:spMk id="93" creationId="{06F3F727-8010-4DDF-95B6-63459D5C3A8B}"/>
          </ac:spMkLst>
        </pc:spChg>
        <pc:spChg chg="del">
          <ac:chgData name="Hamlet Markarian" userId="4926d2b407f31d77" providerId="LiveId" clId="{BF1D10A6-C8B8-447A-AA6D-231578894E43}" dt="2021-06-09T13:34:12.735" v="1019" actId="478"/>
          <ac:spMkLst>
            <pc:docMk/>
            <pc:sldMk cId="1994581695" sldId="1754"/>
            <ac:spMk id="94" creationId="{9ED57F07-51A5-4A89-B5A2-35529DC80187}"/>
          </ac:spMkLst>
        </pc:spChg>
        <pc:spChg chg="del">
          <ac:chgData name="Hamlet Markarian" userId="4926d2b407f31d77" providerId="LiveId" clId="{BF1D10A6-C8B8-447A-AA6D-231578894E43}" dt="2021-06-09T13:34:12.735" v="1019" actId="478"/>
          <ac:spMkLst>
            <pc:docMk/>
            <pc:sldMk cId="1994581695" sldId="1754"/>
            <ac:spMk id="95" creationId="{27DE32E5-5189-4E46-B747-A325170A9C01}"/>
          </ac:spMkLst>
        </pc:spChg>
        <pc:spChg chg="del">
          <ac:chgData name="Hamlet Markarian" userId="4926d2b407f31d77" providerId="LiveId" clId="{BF1D10A6-C8B8-447A-AA6D-231578894E43}" dt="2021-06-09T13:34:12.735" v="1019" actId="478"/>
          <ac:spMkLst>
            <pc:docMk/>
            <pc:sldMk cId="1994581695" sldId="1754"/>
            <ac:spMk id="96" creationId="{0A35F590-A9F7-47B0-8283-A869351B6C1B}"/>
          </ac:spMkLst>
        </pc:spChg>
        <pc:spChg chg="del">
          <ac:chgData name="Hamlet Markarian" userId="4926d2b407f31d77" providerId="LiveId" clId="{BF1D10A6-C8B8-447A-AA6D-231578894E43}" dt="2021-06-09T13:34:12.735" v="1019" actId="478"/>
          <ac:spMkLst>
            <pc:docMk/>
            <pc:sldMk cId="1994581695" sldId="1754"/>
            <ac:spMk id="97" creationId="{CF34FAF2-B825-4C2F-BDF4-DB6A674FF91F}"/>
          </ac:spMkLst>
        </pc:spChg>
        <pc:spChg chg="del">
          <ac:chgData name="Hamlet Markarian" userId="4926d2b407f31d77" providerId="LiveId" clId="{BF1D10A6-C8B8-447A-AA6D-231578894E43}" dt="2021-06-09T13:34:12.735" v="1019" actId="478"/>
          <ac:spMkLst>
            <pc:docMk/>
            <pc:sldMk cId="1994581695" sldId="1754"/>
            <ac:spMk id="98" creationId="{F9F3F0AB-8138-4173-BDDC-1BCB6E75EC26}"/>
          </ac:spMkLst>
        </pc:spChg>
        <pc:spChg chg="del">
          <ac:chgData name="Hamlet Markarian" userId="4926d2b407f31d77" providerId="LiveId" clId="{BF1D10A6-C8B8-447A-AA6D-231578894E43}" dt="2021-06-09T13:34:12.735" v="1019" actId="478"/>
          <ac:spMkLst>
            <pc:docMk/>
            <pc:sldMk cId="1994581695" sldId="1754"/>
            <ac:spMk id="100" creationId="{0859590B-7F2D-48F3-9067-3426ECD209E8}"/>
          </ac:spMkLst>
        </pc:spChg>
        <pc:spChg chg="del">
          <ac:chgData name="Hamlet Markarian" userId="4926d2b407f31d77" providerId="LiveId" clId="{BF1D10A6-C8B8-447A-AA6D-231578894E43}" dt="2021-06-09T13:34:12.735" v="1019" actId="478"/>
          <ac:spMkLst>
            <pc:docMk/>
            <pc:sldMk cId="1994581695" sldId="1754"/>
            <ac:spMk id="101" creationId="{4C5A9FB3-AF83-4F04-A5CB-4643628126A2}"/>
          </ac:spMkLst>
        </pc:spChg>
        <pc:spChg chg="del">
          <ac:chgData name="Hamlet Markarian" userId="4926d2b407f31d77" providerId="LiveId" clId="{BF1D10A6-C8B8-447A-AA6D-231578894E43}" dt="2021-06-09T13:34:12.735" v="1019" actId="478"/>
          <ac:spMkLst>
            <pc:docMk/>
            <pc:sldMk cId="1994581695" sldId="1754"/>
            <ac:spMk id="102" creationId="{DA8F14F5-D396-467B-AFB8-7A8BC4B54EF0}"/>
          </ac:spMkLst>
        </pc:spChg>
        <pc:spChg chg="del">
          <ac:chgData name="Hamlet Markarian" userId="4926d2b407f31d77" providerId="LiveId" clId="{BF1D10A6-C8B8-447A-AA6D-231578894E43}" dt="2021-06-09T13:34:12.735" v="1019" actId="478"/>
          <ac:spMkLst>
            <pc:docMk/>
            <pc:sldMk cId="1994581695" sldId="1754"/>
            <ac:spMk id="103" creationId="{C6799681-D667-4839-8E9E-E2B7A0F4ABDE}"/>
          </ac:spMkLst>
        </pc:spChg>
        <pc:spChg chg="del">
          <ac:chgData name="Hamlet Markarian" userId="4926d2b407f31d77" providerId="LiveId" clId="{BF1D10A6-C8B8-447A-AA6D-231578894E43}" dt="2021-06-09T13:34:12.735" v="1019" actId="478"/>
          <ac:spMkLst>
            <pc:docMk/>
            <pc:sldMk cId="1994581695" sldId="1754"/>
            <ac:spMk id="104" creationId="{9E10B6D7-85BC-4AB4-8DEE-7C42EFF8A361}"/>
          </ac:spMkLst>
        </pc:spChg>
        <pc:spChg chg="del">
          <ac:chgData name="Hamlet Markarian" userId="4926d2b407f31d77" providerId="LiveId" clId="{BF1D10A6-C8B8-447A-AA6D-231578894E43}" dt="2021-06-09T13:34:12.735" v="1019" actId="478"/>
          <ac:spMkLst>
            <pc:docMk/>
            <pc:sldMk cId="1994581695" sldId="1754"/>
            <ac:spMk id="116" creationId="{D73BA5E4-4E55-4255-B99B-CEF7497C3BCE}"/>
          </ac:spMkLst>
        </pc:spChg>
        <pc:spChg chg="del">
          <ac:chgData name="Hamlet Markarian" userId="4926d2b407f31d77" providerId="LiveId" clId="{BF1D10A6-C8B8-447A-AA6D-231578894E43}" dt="2021-06-09T13:34:12.735" v="1019" actId="478"/>
          <ac:spMkLst>
            <pc:docMk/>
            <pc:sldMk cId="1994581695" sldId="1754"/>
            <ac:spMk id="117" creationId="{0F443B58-AAFB-42B8-9144-706E277B0ED2}"/>
          </ac:spMkLst>
        </pc:spChg>
        <pc:spChg chg="del">
          <ac:chgData name="Hamlet Markarian" userId="4926d2b407f31d77" providerId="LiveId" clId="{BF1D10A6-C8B8-447A-AA6D-231578894E43}" dt="2021-06-09T13:34:12.735" v="1019" actId="478"/>
          <ac:spMkLst>
            <pc:docMk/>
            <pc:sldMk cId="1994581695" sldId="1754"/>
            <ac:spMk id="118" creationId="{3F66A525-BF93-435D-92C4-551CBCFC5903}"/>
          </ac:spMkLst>
        </pc:spChg>
        <pc:spChg chg="del">
          <ac:chgData name="Hamlet Markarian" userId="4926d2b407f31d77" providerId="LiveId" clId="{BF1D10A6-C8B8-447A-AA6D-231578894E43}" dt="2021-06-09T13:34:12.735" v="1019" actId="478"/>
          <ac:spMkLst>
            <pc:docMk/>
            <pc:sldMk cId="1994581695" sldId="1754"/>
            <ac:spMk id="119" creationId="{4A2F5A96-0EDC-475F-95CB-3A736B0633E0}"/>
          </ac:spMkLst>
        </pc:spChg>
        <pc:spChg chg="del">
          <ac:chgData name="Hamlet Markarian" userId="4926d2b407f31d77" providerId="LiveId" clId="{BF1D10A6-C8B8-447A-AA6D-231578894E43}" dt="2021-06-09T13:34:12.735" v="1019" actId="478"/>
          <ac:spMkLst>
            <pc:docMk/>
            <pc:sldMk cId="1994581695" sldId="1754"/>
            <ac:spMk id="120" creationId="{E2F68063-F09F-4552-85CD-794BE6A72004}"/>
          </ac:spMkLst>
        </pc:spChg>
        <pc:spChg chg="del">
          <ac:chgData name="Hamlet Markarian" userId="4926d2b407f31d77" providerId="LiveId" clId="{BF1D10A6-C8B8-447A-AA6D-231578894E43}" dt="2021-06-09T13:34:12.735" v="1019" actId="478"/>
          <ac:spMkLst>
            <pc:docMk/>
            <pc:sldMk cId="1994581695" sldId="1754"/>
            <ac:spMk id="125" creationId="{58289AB4-7F16-474F-83EB-4A47403C2FE3}"/>
          </ac:spMkLst>
        </pc:spChg>
        <pc:spChg chg="del">
          <ac:chgData name="Hamlet Markarian" userId="4926d2b407f31d77" providerId="LiveId" clId="{BF1D10A6-C8B8-447A-AA6D-231578894E43}" dt="2021-06-09T13:34:12.735" v="1019" actId="478"/>
          <ac:spMkLst>
            <pc:docMk/>
            <pc:sldMk cId="1994581695" sldId="1754"/>
            <ac:spMk id="126" creationId="{8C852F89-2455-4D33-9381-C6F9F7FD7140}"/>
          </ac:spMkLst>
        </pc:spChg>
        <pc:spChg chg="del">
          <ac:chgData name="Hamlet Markarian" userId="4926d2b407f31d77" providerId="LiveId" clId="{BF1D10A6-C8B8-447A-AA6D-231578894E43}" dt="2021-06-09T13:34:12.735" v="1019" actId="478"/>
          <ac:spMkLst>
            <pc:docMk/>
            <pc:sldMk cId="1994581695" sldId="1754"/>
            <ac:spMk id="127" creationId="{4AEC9042-C21B-4361-9B4A-A314832CD65A}"/>
          </ac:spMkLst>
        </pc:spChg>
        <pc:spChg chg="del">
          <ac:chgData name="Hamlet Markarian" userId="4926d2b407f31d77" providerId="LiveId" clId="{BF1D10A6-C8B8-447A-AA6D-231578894E43}" dt="2021-06-09T13:34:12.735" v="1019" actId="478"/>
          <ac:spMkLst>
            <pc:docMk/>
            <pc:sldMk cId="1994581695" sldId="1754"/>
            <ac:spMk id="128" creationId="{1E521DC0-C6E5-4A54-BF9F-110E5D9BA0C1}"/>
          </ac:spMkLst>
        </pc:spChg>
        <pc:spChg chg="del">
          <ac:chgData name="Hamlet Markarian" userId="4926d2b407f31d77" providerId="LiveId" clId="{BF1D10A6-C8B8-447A-AA6D-231578894E43}" dt="2021-06-09T13:34:12.735" v="1019" actId="478"/>
          <ac:spMkLst>
            <pc:docMk/>
            <pc:sldMk cId="1994581695" sldId="1754"/>
            <ac:spMk id="178" creationId="{64AE5491-BDDE-4A22-8D04-39E2B97AF1D8}"/>
          </ac:spMkLst>
        </pc:spChg>
        <pc:spChg chg="del">
          <ac:chgData name="Hamlet Markarian" userId="4926d2b407f31d77" providerId="LiveId" clId="{BF1D10A6-C8B8-447A-AA6D-231578894E43}" dt="2021-06-09T13:34:12.735" v="1019" actId="478"/>
          <ac:spMkLst>
            <pc:docMk/>
            <pc:sldMk cId="1994581695" sldId="1754"/>
            <ac:spMk id="179" creationId="{29CBC409-9304-4E97-AAC9-54D93134988B}"/>
          </ac:spMkLst>
        </pc:spChg>
        <pc:spChg chg="del">
          <ac:chgData name="Hamlet Markarian" userId="4926d2b407f31d77" providerId="LiveId" clId="{BF1D10A6-C8B8-447A-AA6D-231578894E43}" dt="2021-06-09T13:34:12.735" v="1019" actId="478"/>
          <ac:spMkLst>
            <pc:docMk/>
            <pc:sldMk cId="1994581695" sldId="1754"/>
            <ac:spMk id="180" creationId="{715C25F6-B5BF-4160-88B1-2C6659A41D46}"/>
          </ac:spMkLst>
        </pc:spChg>
        <pc:spChg chg="del">
          <ac:chgData name="Hamlet Markarian" userId="4926d2b407f31d77" providerId="LiveId" clId="{BF1D10A6-C8B8-447A-AA6D-231578894E43}" dt="2021-06-09T13:34:12.735" v="1019" actId="478"/>
          <ac:spMkLst>
            <pc:docMk/>
            <pc:sldMk cId="1994581695" sldId="1754"/>
            <ac:spMk id="181" creationId="{09EC548F-23E2-4F57-9809-C360BD0283E5}"/>
          </ac:spMkLst>
        </pc:spChg>
        <pc:spChg chg="del">
          <ac:chgData name="Hamlet Markarian" userId="4926d2b407f31d77" providerId="LiveId" clId="{BF1D10A6-C8B8-447A-AA6D-231578894E43}" dt="2021-06-09T13:34:12.735" v="1019" actId="478"/>
          <ac:spMkLst>
            <pc:docMk/>
            <pc:sldMk cId="1994581695" sldId="1754"/>
            <ac:spMk id="182" creationId="{89E8E066-B744-430F-8EF4-CD521FD0721D}"/>
          </ac:spMkLst>
        </pc:spChg>
        <pc:spChg chg="del">
          <ac:chgData name="Hamlet Markarian" userId="4926d2b407f31d77" providerId="LiveId" clId="{BF1D10A6-C8B8-447A-AA6D-231578894E43}" dt="2021-06-09T13:34:12.735" v="1019" actId="478"/>
          <ac:spMkLst>
            <pc:docMk/>
            <pc:sldMk cId="1994581695" sldId="1754"/>
            <ac:spMk id="183" creationId="{4D23F7D0-6556-492E-B784-0BA68126F830}"/>
          </ac:spMkLst>
        </pc:spChg>
        <pc:spChg chg="del">
          <ac:chgData name="Hamlet Markarian" userId="4926d2b407f31d77" providerId="LiveId" clId="{BF1D10A6-C8B8-447A-AA6D-231578894E43}" dt="2021-06-09T13:34:12.735" v="1019" actId="478"/>
          <ac:spMkLst>
            <pc:docMk/>
            <pc:sldMk cId="1994581695" sldId="1754"/>
            <ac:spMk id="184" creationId="{8F2CD68A-9EF5-4924-BC5D-E3BEB95421CC}"/>
          </ac:spMkLst>
        </pc:spChg>
        <pc:spChg chg="del">
          <ac:chgData name="Hamlet Markarian" userId="4926d2b407f31d77" providerId="LiveId" clId="{BF1D10A6-C8B8-447A-AA6D-231578894E43}" dt="2021-06-09T13:34:12.735" v="1019" actId="478"/>
          <ac:spMkLst>
            <pc:docMk/>
            <pc:sldMk cId="1994581695" sldId="1754"/>
            <ac:spMk id="186" creationId="{694B5E3F-A959-456F-8A16-4CF33DDFA31C}"/>
          </ac:spMkLst>
        </pc:spChg>
        <pc:spChg chg="del">
          <ac:chgData name="Hamlet Markarian" userId="4926d2b407f31d77" providerId="LiveId" clId="{BF1D10A6-C8B8-447A-AA6D-231578894E43}" dt="2021-06-09T13:34:12.735" v="1019" actId="478"/>
          <ac:spMkLst>
            <pc:docMk/>
            <pc:sldMk cId="1994581695" sldId="1754"/>
            <ac:spMk id="187" creationId="{B16A61E5-53DF-4796-98DD-5F993F4211F1}"/>
          </ac:spMkLst>
        </pc:spChg>
        <pc:spChg chg="del">
          <ac:chgData name="Hamlet Markarian" userId="4926d2b407f31d77" providerId="LiveId" clId="{BF1D10A6-C8B8-447A-AA6D-231578894E43}" dt="2021-06-09T13:34:12.735" v="1019" actId="478"/>
          <ac:spMkLst>
            <pc:docMk/>
            <pc:sldMk cId="1994581695" sldId="1754"/>
            <ac:spMk id="188" creationId="{3CCC187E-1968-4E2B-8DB6-825BAC8971C9}"/>
          </ac:spMkLst>
        </pc:spChg>
        <pc:spChg chg="del">
          <ac:chgData name="Hamlet Markarian" userId="4926d2b407f31d77" providerId="LiveId" clId="{BF1D10A6-C8B8-447A-AA6D-231578894E43}" dt="2021-06-09T13:34:12.735" v="1019" actId="478"/>
          <ac:spMkLst>
            <pc:docMk/>
            <pc:sldMk cId="1994581695" sldId="1754"/>
            <ac:spMk id="189" creationId="{D64734F9-D780-48F2-B821-97C22BC72F2B}"/>
          </ac:spMkLst>
        </pc:spChg>
        <pc:spChg chg="del">
          <ac:chgData name="Hamlet Markarian" userId="4926d2b407f31d77" providerId="LiveId" clId="{BF1D10A6-C8B8-447A-AA6D-231578894E43}" dt="2021-06-09T13:34:12.735" v="1019" actId="478"/>
          <ac:spMkLst>
            <pc:docMk/>
            <pc:sldMk cId="1994581695" sldId="1754"/>
            <ac:spMk id="190" creationId="{FF1A3D50-389A-4724-910D-AFB268ED9EA1}"/>
          </ac:spMkLst>
        </pc:spChg>
        <pc:spChg chg="del">
          <ac:chgData name="Hamlet Markarian" userId="4926d2b407f31d77" providerId="LiveId" clId="{BF1D10A6-C8B8-447A-AA6D-231578894E43}" dt="2021-06-09T13:34:12.735" v="1019" actId="478"/>
          <ac:spMkLst>
            <pc:docMk/>
            <pc:sldMk cId="1994581695" sldId="1754"/>
            <ac:spMk id="191" creationId="{E8A62358-553C-4767-A0BE-ABEA66690793}"/>
          </ac:spMkLst>
        </pc:spChg>
        <pc:spChg chg="add mod">
          <ac:chgData name="Hamlet Markarian" userId="4926d2b407f31d77" providerId="LiveId" clId="{BF1D10A6-C8B8-447A-AA6D-231578894E43}" dt="2021-06-09T13:34:37.479" v="1023"/>
          <ac:spMkLst>
            <pc:docMk/>
            <pc:sldMk cId="1994581695" sldId="1754"/>
            <ac:spMk id="193" creationId="{7C944722-A0CA-4129-B968-C06D75CC0E6A}"/>
          </ac:spMkLst>
        </pc:spChg>
        <pc:spChg chg="add mod">
          <ac:chgData name="Hamlet Markarian" userId="4926d2b407f31d77" providerId="LiveId" clId="{BF1D10A6-C8B8-447A-AA6D-231578894E43}" dt="2021-06-09T13:34:37.479" v="1023"/>
          <ac:spMkLst>
            <pc:docMk/>
            <pc:sldMk cId="1994581695" sldId="1754"/>
            <ac:spMk id="194" creationId="{474AC9F5-0429-4843-ACB3-6B37A1601FCD}"/>
          </ac:spMkLst>
        </pc:spChg>
        <pc:spChg chg="add mod">
          <ac:chgData name="Hamlet Markarian" userId="4926d2b407f31d77" providerId="LiveId" clId="{BF1D10A6-C8B8-447A-AA6D-231578894E43}" dt="2021-06-09T13:34:37.479" v="1023"/>
          <ac:spMkLst>
            <pc:docMk/>
            <pc:sldMk cId="1994581695" sldId="1754"/>
            <ac:spMk id="195" creationId="{38039757-A2CD-4140-A139-D1FC57D6DC5E}"/>
          </ac:spMkLst>
        </pc:spChg>
        <pc:spChg chg="add mod">
          <ac:chgData name="Hamlet Markarian" userId="4926d2b407f31d77" providerId="LiveId" clId="{BF1D10A6-C8B8-447A-AA6D-231578894E43}" dt="2021-06-09T13:34:37.479" v="1023"/>
          <ac:spMkLst>
            <pc:docMk/>
            <pc:sldMk cId="1994581695" sldId="1754"/>
            <ac:spMk id="196" creationId="{08B13BF7-35A0-4633-BEA1-B8D02924C662}"/>
          </ac:spMkLst>
        </pc:spChg>
        <pc:spChg chg="add mod">
          <ac:chgData name="Hamlet Markarian" userId="4926d2b407f31d77" providerId="LiveId" clId="{BF1D10A6-C8B8-447A-AA6D-231578894E43}" dt="2021-06-09T13:34:37.479" v="1023"/>
          <ac:spMkLst>
            <pc:docMk/>
            <pc:sldMk cId="1994581695" sldId="1754"/>
            <ac:spMk id="197" creationId="{6FCD1A62-A196-4D18-B60B-2862FE6EC2CF}"/>
          </ac:spMkLst>
        </pc:spChg>
        <pc:spChg chg="add mod">
          <ac:chgData name="Hamlet Markarian" userId="4926d2b407f31d77" providerId="LiveId" clId="{BF1D10A6-C8B8-447A-AA6D-231578894E43}" dt="2021-06-09T13:34:37.479" v="1023"/>
          <ac:spMkLst>
            <pc:docMk/>
            <pc:sldMk cId="1994581695" sldId="1754"/>
            <ac:spMk id="198" creationId="{CA0D6CB4-078C-4931-A35D-48F704087B8E}"/>
          </ac:spMkLst>
        </pc:spChg>
        <pc:spChg chg="add mod">
          <ac:chgData name="Hamlet Markarian" userId="4926d2b407f31d77" providerId="LiveId" clId="{BF1D10A6-C8B8-447A-AA6D-231578894E43}" dt="2021-06-09T13:34:37.479" v="1023"/>
          <ac:spMkLst>
            <pc:docMk/>
            <pc:sldMk cId="1994581695" sldId="1754"/>
            <ac:spMk id="199" creationId="{01AC2469-5C30-4CA4-884E-ABD685253BA1}"/>
          </ac:spMkLst>
        </pc:spChg>
        <pc:spChg chg="add mod">
          <ac:chgData name="Hamlet Markarian" userId="4926d2b407f31d77" providerId="LiveId" clId="{BF1D10A6-C8B8-447A-AA6D-231578894E43}" dt="2021-06-09T13:34:37.479" v="1023"/>
          <ac:spMkLst>
            <pc:docMk/>
            <pc:sldMk cId="1994581695" sldId="1754"/>
            <ac:spMk id="200" creationId="{A46DBCE8-87BD-46E7-8175-BC631A5AB122}"/>
          </ac:spMkLst>
        </pc:spChg>
        <pc:spChg chg="add mod">
          <ac:chgData name="Hamlet Markarian" userId="4926d2b407f31d77" providerId="LiveId" clId="{BF1D10A6-C8B8-447A-AA6D-231578894E43}" dt="2021-06-09T13:34:37.479" v="1023"/>
          <ac:spMkLst>
            <pc:docMk/>
            <pc:sldMk cId="1994581695" sldId="1754"/>
            <ac:spMk id="201" creationId="{9AD88931-BE98-4254-A103-69332822BD72}"/>
          </ac:spMkLst>
        </pc:spChg>
        <pc:spChg chg="add mod">
          <ac:chgData name="Hamlet Markarian" userId="4926d2b407f31d77" providerId="LiveId" clId="{BF1D10A6-C8B8-447A-AA6D-231578894E43}" dt="2021-06-09T13:34:37.479" v="1023"/>
          <ac:spMkLst>
            <pc:docMk/>
            <pc:sldMk cId="1994581695" sldId="1754"/>
            <ac:spMk id="202" creationId="{A63739F5-0E60-43FF-9873-725CCB8D3862}"/>
          </ac:spMkLst>
        </pc:spChg>
        <pc:spChg chg="add mod">
          <ac:chgData name="Hamlet Markarian" userId="4926d2b407f31d77" providerId="LiveId" clId="{BF1D10A6-C8B8-447A-AA6D-231578894E43}" dt="2021-06-09T13:34:37.479" v="1023"/>
          <ac:spMkLst>
            <pc:docMk/>
            <pc:sldMk cId="1994581695" sldId="1754"/>
            <ac:spMk id="203" creationId="{720D50A6-35D8-4F04-B1E9-24DE1100F91F}"/>
          </ac:spMkLst>
        </pc:spChg>
        <pc:spChg chg="add mod">
          <ac:chgData name="Hamlet Markarian" userId="4926d2b407f31d77" providerId="LiveId" clId="{BF1D10A6-C8B8-447A-AA6D-231578894E43}" dt="2021-06-09T13:34:37.479" v="1023"/>
          <ac:spMkLst>
            <pc:docMk/>
            <pc:sldMk cId="1994581695" sldId="1754"/>
            <ac:spMk id="204" creationId="{6A2BA5B1-D69C-4539-898B-934A1D0D6AA2}"/>
          </ac:spMkLst>
        </pc:spChg>
        <pc:spChg chg="add mod">
          <ac:chgData name="Hamlet Markarian" userId="4926d2b407f31d77" providerId="LiveId" clId="{BF1D10A6-C8B8-447A-AA6D-231578894E43}" dt="2021-06-09T13:34:37.479" v="1023"/>
          <ac:spMkLst>
            <pc:docMk/>
            <pc:sldMk cId="1994581695" sldId="1754"/>
            <ac:spMk id="205" creationId="{F1979539-D775-4BA9-A0B0-E2D35F843FE4}"/>
          </ac:spMkLst>
        </pc:spChg>
        <pc:spChg chg="add mod">
          <ac:chgData name="Hamlet Markarian" userId="4926d2b407f31d77" providerId="LiveId" clId="{BF1D10A6-C8B8-447A-AA6D-231578894E43}" dt="2021-06-09T13:34:37.479" v="1023"/>
          <ac:spMkLst>
            <pc:docMk/>
            <pc:sldMk cId="1994581695" sldId="1754"/>
            <ac:spMk id="206" creationId="{85B771F6-9842-4A11-8DEC-174FA27EF29C}"/>
          </ac:spMkLst>
        </pc:spChg>
        <pc:spChg chg="add mod">
          <ac:chgData name="Hamlet Markarian" userId="4926d2b407f31d77" providerId="LiveId" clId="{BF1D10A6-C8B8-447A-AA6D-231578894E43}" dt="2021-06-09T13:34:37.479" v="1023"/>
          <ac:spMkLst>
            <pc:docMk/>
            <pc:sldMk cId="1994581695" sldId="1754"/>
            <ac:spMk id="223" creationId="{BA2EB0B9-34FD-4F64-B940-69065AED0A66}"/>
          </ac:spMkLst>
        </pc:spChg>
        <pc:grpChg chg="del">
          <ac:chgData name="Hamlet Markarian" userId="4926d2b407f31d77" providerId="LiveId" clId="{BF1D10A6-C8B8-447A-AA6D-231578894E43}" dt="2021-06-09T13:34:12.735" v="1019" actId="478"/>
          <ac:grpSpMkLst>
            <pc:docMk/>
            <pc:sldMk cId="1994581695" sldId="1754"/>
            <ac:grpSpMk id="106" creationId="{F56758F3-0A20-4A71-B3D4-EA51B1CC839D}"/>
          </ac:grpSpMkLst>
        </pc:grpChg>
        <pc:grpChg chg="del">
          <ac:chgData name="Hamlet Markarian" userId="4926d2b407f31d77" providerId="LiveId" clId="{BF1D10A6-C8B8-447A-AA6D-231578894E43}" dt="2021-06-09T13:34:12.735" v="1019" actId="478"/>
          <ac:grpSpMkLst>
            <pc:docMk/>
            <pc:sldMk cId="1994581695" sldId="1754"/>
            <ac:grpSpMk id="149" creationId="{1533C46F-6430-4DE2-9410-7219D980CB55}"/>
          </ac:grpSpMkLst>
        </pc:grpChg>
        <pc:grpChg chg="del">
          <ac:chgData name="Hamlet Markarian" userId="4926d2b407f31d77" providerId="LiveId" clId="{BF1D10A6-C8B8-447A-AA6D-231578894E43}" dt="2021-06-09T13:34:12.735" v="1019" actId="478"/>
          <ac:grpSpMkLst>
            <pc:docMk/>
            <pc:sldMk cId="1994581695" sldId="1754"/>
            <ac:grpSpMk id="166" creationId="{511BF31C-055A-4011-B4B8-4C1AB4493934}"/>
          </ac:grpSpMkLst>
        </pc:grpChg>
        <pc:picChg chg="del">
          <ac:chgData name="Hamlet Markarian" userId="4926d2b407f31d77" providerId="LiveId" clId="{BF1D10A6-C8B8-447A-AA6D-231578894E43}" dt="2021-06-09T13:34:14.634" v="1020" actId="478"/>
          <ac:picMkLst>
            <pc:docMk/>
            <pc:sldMk cId="1994581695" sldId="1754"/>
            <ac:picMk id="71" creationId="{2ED0C072-C657-411C-B50E-998AFA1A8CCE}"/>
          </ac:picMkLst>
        </pc:picChg>
        <pc:picChg chg="del">
          <ac:chgData name="Hamlet Markarian" userId="4926d2b407f31d77" providerId="LiveId" clId="{BF1D10A6-C8B8-447A-AA6D-231578894E43}" dt="2021-06-09T13:34:12.735" v="1019" actId="478"/>
          <ac:picMkLst>
            <pc:docMk/>
            <pc:sldMk cId="1994581695" sldId="1754"/>
            <ac:picMk id="129" creationId="{6CFF8211-6E3A-44C5-9033-F979841D28A4}"/>
          </ac:picMkLst>
        </pc:picChg>
        <pc:picChg chg="del">
          <ac:chgData name="Hamlet Markarian" userId="4926d2b407f31d77" providerId="LiveId" clId="{BF1D10A6-C8B8-447A-AA6D-231578894E43}" dt="2021-06-09T13:34:12.735" v="1019" actId="478"/>
          <ac:picMkLst>
            <pc:docMk/>
            <pc:sldMk cId="1994581695" sldId="1754"/>
            <ac:picMk id="130" creationId="{DDD219D7-D96F-44A9-9B05-CF86C0CBDAF7}"/>
          </ac:picMkLst>
        </pc:picChg>
        <pc:picChg chg="del">
          <ac:chgData name="Hamlet Markarian" userId="4926d2b407f31d77" providerId="LiveId" clId="{BF1D10A6-C8B8-447A-AA6D-231578894E43}" dt="2021-06-09T13:34:12.735" v="1019" actId="478"/>
          <ac:picMkLst>
            <pc:docMk/>
            <pc:sldMk cId="1994581695" sldId="1754"/>
            <ac:picMk id="131" creationId="{80B3E89F-9997-4556-9C32-B7548C2C5240}"/>
          </ac:picMkLst>
        </pc:picChg>
        <pc:picChg chg="del">
          <ac:chgData name="Hamlet Markarian" userId="4926d2b407f31d77" providerId="LiveId" clId="{BF1D10A6-C8B8-447A-AA6D-231578894E43}" dt="2021-06-09T13:34:12.735" v="1019" actId="478"/>
          <ac:picMkLst>
            <pc:docMk/>
            <pc:sldMk cId="1994581695" sldId="1754"/>
            <ac:picMk id="132" creationId="{E323E14D-7669-4AF8-A5D8-63A3933C4A6F}"/>
          </ac:picMkLst>
        </pc:picChg>
        <pc:picChg chg="del">
          <ac:chgData name="Hamlet Markarian" userId="4926d2b407f31d77" providerId="LiveId" clId="{BF1D10A6-C8B8-447A-AA6D-231578894E43}" dt="2021-06-09T13:34:12.735" v="1019" actId="478"/>
          <ac:picMkLst>
            <pc:docMk/>
            <pc:sldMk cId="1994581695" sldId="1754"/>
            <ac:picMk id="133" creationId="{5C578FDE-17C3-4E1A-8E62-1BE283BBD3FA}"/>
          </ac:picMkLst>
        </pc:picChg>
        <pc:picChg chg="del">
          <ac:chgData name="Hamlet Markarian" userId="4926d2b407f31d77" providerId="LiveId" clId="{BF1D10A6-C8B8-447A-AA6D-231578894E43}" dt="2021-06-09T13:34:12.735" v="1019" actId="478"/>
          <ac:picMkLst>
            <pc:docMk/>
            <pc:sldMk cId="1994581695" sldId="1754"/>
            <ac:picMk id="134" creationId="{82AEAEC5-FB2D-453F-9F71-2347EAD1D2A8}"/>
          </ac:picMkLst>
        </pc:picChg>
        <pc:picChg chg="del">
          <ac:chgData name="Hamlet Markarian" userId="4926d2b407f31d77" providerId="LiveId" clId="{BF1D10A6-C8B8-447A-AA6D-231578894E43}" dt="2021-06-09T13:34:12.735" v="1019" actId="478"/>
          <ac:picMkLst>
            <pc:docMk/>
            <pc:sldMk cId="1994581695" sldId="1754"/>
            <ac:picMk id="135" creationId="{3C315235-FB40-46F0-AD03-D0CCB89E6F6B}"/>
          </ac:picMkLst>
        </pc:picChg>
        <pc:picChg chg="del">
          <ac:chgData name="Hamlet Markarian" userId="4926d2b407f31d77" providerId="LiveId" clId="{BF1D10A6-C8B8-447A-AA6D-231578894E43}" dt="2021-06-09T13:34:12.735" v="1019" actId="478"/>
          <ac:picMkLst>
            <pc:docMk/>
            <pc:sldMk cId="1994581695" sldId="1754"/>
            <ac:picMk id="136" creationId="{0C184011-8C84-476F-9301-26286D565E8D}"/>
          </ac:picMkLst>
        </pc:picChg>
        <pc:picChg chg="del">
          <ac:chgData name="Hamlet Markarian" userId="4926d2b407f31d77" providerId="LiveId" clId="{BF1D10A6-C8B8-447A-AA6D-231578894E43}" dt="2021-06-09T13:34:12.735" v="1019" actId="478"/>
          <ac:picMkLst>
            <pc:docMk/>
            <pc:sldMk cId="1994581695" sldId="1754"/>
            <ac:picMk id="137" creationId="{D9DDA4D6-30CE-4D1A-BF6D-D22ED3F5DEC3}"/>
          </ac:picMkLst>
        </pc:picChg>
        <pc:picChg chg="del">
          <ac:chgData name="Hamlet Markarian" userId="4926d2b407f31d77" providerId="LiveId" clId="{BF1D10A6-C8B8-447A-AA6D-231578894E43}" dt="2021-06-09T13:34:12.735" v="1019" actId="478"/>
          <ac:picMkLst>
            <pc:docMk/>
            <pc:sldMk cId="1994581695" sldId="1754"/>
            <ac:picMk id="138" creationId="{E4640C2D-ED6E-4266-B415-01528A597C54}"/>
          </ac:picMkLst>
        </pc:picChg>
        <pc:picChg chg="del">
          <ac:chgData name="Hamlet Markarian" userId="4926d2b407f31d77" providerId="LiveId" clId="{BF1D10A6-C8B8-447A-AA6D-231578894E43}" dt="2021-06-09T13:34:12.735" v="1019" actId="478"/>
          <ac:picMkLst>
            <pc:docMk/>
            <pc:sldMk cId="1994581695" sldId="1754"/>
            <ac:picMk id="139" creationId="{1766995F-D5C3-42B5-8A6B-D6882032A2FF}"/>
          </ac:picMkLst>
        </pc:picChg>
        <pc:picChg chg="del">
          <ac:chgData name="Hamlet Markarian" userId="4926d2b407f31d77" providerId="LiveId" clId="{BF1D10A6-C8B8-447A-AA6D-231578894E43}" dt="2021-06-09T13:34:12.735" v="1019" actId="478"/>
          <ac:picMkLst>
            <pc:docMk/>
            <pc:sldMk cId="1994581695" sldId="1754"/>
            <ac:picMk id="140" creationId="{4E28A716-E599-42FA-B52C-1034862FB51D}"/>
          </ac:picMkLst>
        </pc:picChg>
        <pc:picChg chg="del">
          <ac:chgData name="Hamlet Markarian" userId="4926d2b407f31d77" providerId="LiveId" clId="{BF1D10A6-C8B8-447A-AA6D-231578894E43}" dt="2021-06-09T13:34:12.735" v="1019" actId="478"/>
          <ac:picMkLst>
            <pc:docMk/>
            <pc:sldMk cId="1994581695" sldId="1754"/>
            <ac:picMk id="141" creationId="{C6E05361-07FC-46C7-8C59-F5EAA4936B0B}"/>
          </ac:picMkLst>
        </pc:picChg>
        <pc:picChg chg="del">
          <ac:chgData name="Hamlet Markarian" userId="4926d2b407f31d77" providerId="LiveId" clId="{BF1D10A6-C8B8-447A-AA6D-231578894E43}" dt="2021-06-09T13:34:12.735" v="1019" actId="478"/>
          <ac:picMkLst>
            <pc:docMk/>
            <pc:sldMk cId="1994581695" sldId="1754"/>
            <ac:picMk id="142" creationId="{A331366D-B1DA-4672-B9D6-39F74B7FAC0E}"/>
          </ac:picMkLst>
        </pc:picChg>
        <pc:picChg chg="del">
          <ac:chgData name="Hamlet Markarian" userId="4926d2b407f31d77" providerId="LiveId" clId="{BF1D10A6-C8B8-447A-AA6D-231578894E43}" dt="2021-06-09T13:34:12.735" v="1019" actId="478"/>
          <ac:picMkLst>
            <pc:docMk/>
            <pc:sldMk cId="1994581695" sldId="1754"/>
            <ac:picMk id="161" creationId="{8F9AE618-5B18-4525-9971-DFFF454C454C}"/>
          </ac:picMkLst>
        </pc:picChg>
        <pc:picChg chg="del">
          <ac:chgData name="Hamlet Markarian" userId="4926d2b407f31d77" providerId="LiveId" clId="{BF1D10A6-C8B8-447A-AA6D-231578894E43}" dt="2021-06-09T13:34:12.735" v="1019" actId="478"/>
          <ac:picMkLst>
            <pc:docMk/>
            <pc:sldMk cId="1994581695" sldId="1754"/>
            <ac:picMk id="162" creationId="{D36EA9F1-D59C-4C10-8553-B6D08E7B1A82}"/>
          </ac:picMkLst>
        </pc:picChg>
        <pc:picChg chg="del">
          <ac:chgData name="Hamlet Markarian" userId="4926d2b407f31d77" providerId="LiveId" clId="{BF1D10A6-C8B8-447A-AA6D-231578894E43}" dt="2021-06-09T13:34:12.735" v="1019" actId="478"/>
          <ac:picMkLst>
            <pc:docMk/>
            <pc:sldMk cId="1994581695" sldId="1754"/>
            <ac:picMk id="163" creationId="{29D02490-2D41-4D3D-822B-AD08F037FD49}"/>
          </ac:picMkLst>
        </pc:picChg>
        <pc:picChg chg="del">
          <ac:chgData name="Hamlet Markarian" userId="4926d2b407f31d77" providerId="LiveId" clId="{BF1D10A6-C8B8-447A-AA6D-231578894E43}" dt="2021-06-09T13:34:12.735" v="1019" actId="478"/>
          <ac:picMkLst>
            <pc:docMk/>
            <pc:sldMk cId="1994581695" sldId="1754"/>
            <ac:picMk id="164" creationId="{9BA94383-9E8E-49E8-B718-B179F8BEC016}"/>
          </ac:picMkLst>
        </pc:picChg>
        <pc:picChg chg="del">
          <ac:chgData name="Hamlet Markarian" userId="4926d2b407f31d77" providerId="LiveId" clId="{BF1D10A6-C8B8-447A-AA6D-231578894E43}" dt="2021-06-09T13:34:12.735" v="1019" actId="478"/>
          <ac:picMkLst>
            <pc:docMk/>
            <pc:sldMk cId="1994581695" sldId="1754"/>
            <ac:picMk id="165" creationId="{C36CF921-DCA6-4CAD-876E-6ECF13F4E476}"/>
          </ac:picMkLst>
        </pc:picChg>
        <pc:picChg chg="del">
          <ac:chgData name="Hamlet Markarian" userId="4926d2b407f31d77" providerId="LiveId" clId="{BF1D10A6-C8B8-447A-AA6D-231578894E43}" dt="2021-06-09T13:34:12.735" v="1019" actId="478"/>
          <ac:picMkLst>
            <pc:docMk/>
            <pc:sldMk cId="1994581695" sldId="1754"/>
            <ac:picMk id="192" creationId="{674E7678-32A5-4008-B5B7-973994D75DE9}"/>
          </ac:picMkLst>
        </pc:picChg>
        <pc:picChg chg="add mod">
          <ac:chgData name="Hamlet Markarian" userId="4926d2b407f31d77" providerId="LiveId" clId="{BF1D10A6-C8B8-447A-AA6D-231578894E43}" dt="2021-06-09T13:34:37.479" v="1023"/>
          <ac:picMkLst>
            <pc:docMk/>
            <pc:sldMk cId="1994581695" sldId="1754"/>
            <ac:picMk id="207" creationId="{600B9825-E8F0-4942-B10D-A3A56EAC7F42}"/>
          </ac:picMkLst>
        </pc:picChg>
        <pc:picChg chg="add mod">
          <ac:chgData name="Hamlet Markarian" userId="4926d2b407f31d77" providerId="LiveId" clId="{BF1D10A6-C8B8-447A-AA6D-231578894E43}" dt="2021-06-09T13:34:37.479" v="1023"/>
          <ac:picMkLst>
            <pc:docMk/>
            <pc:sldMk cId="1994581695" sldId="1754"/>
            <ac:picMk id="208" creationId="{F37FB976-1488-421B-BFFB-C6CB5078B6C0}"/>
          </ac:picMkLst>
        </pc:picChg>
        <pc:picChg chg="add mod">
          <ac:chgData name="Hamlet Markarian" userId="4926d2b407f31d77" providerId="LiveId" clId="{BF1D10A6-C8B8-447A-AA6D-231578894E43}" dt="2021-06-09T13:34:37.479" v="1023"/>
          <ac:picMkLst>
            <pc:docMk/>
            <pc:sldMk cId="1994581695" sldId="1754"/>
            <ac:picMk id="209" creationId="{2D5413A4-9BE6-482C-B103-1E03AA41054C}"/>
          </ac:picMkLst>
        </pc:picChg>
        <pc:picChg chg="add mod">
          <ac:chgData name="Hamlet Markarian" userId="4926d2b407f31d77" providerId="LiveId" clId="{BF1D10A6-C8B8-447A-AA6D-231578894E43}" dt="2021-06-09T13:34:37.479" v="1023"/>
          <ac:picMkLst>
            <pc:docMk/>
            <pc:sldMk cId="1994581695" sldId="1754"/>
            <ac:picMk id="210" creationId="{61F1EC15-9B1C-4D2E-AA25-7138201E3B66}"/>
          </ac:picMkLst>
        </pc:picChg>
        <pc:picChg chg="add mod">
          <ac:chgData name="Hamlet Markarian" userId="4926d2b407f31d77" providerId="LiveId" clId="{BF1D10A6-C8B8-447A-AA6D-231578894E43}" dt="2021-06-09T13:34:37.479" v="1023"/>
          <ac:picMkLst>
            <pc:docMk/>
            <pc:sldMk cId="1994581695" sldId="1754"/>
            <ac:picMk id="211" creationId="{E185B99B-730E-4B4B-BF83-9DAAD8F700B4}"/>
          </ac:picMkLst>
        </pc:picChg>
        <pc:picChg chg="add mod">
          <ac:chgData name="Hamlet Markarian" userId="4926d2b407f31d77" providerId="LiveId" clId="{BF1D10A6-C8B8-447A-AA6D-231578894E43}" dt="2021-06-09T13:34:37.479" v="1023"/>
          <ac:picMkLst>
            <pc:docMk/>
            <pc:sldMk cId="1994581695" sldId="1754"/>
            <ac:picMk id="212" creationId="{8D1F0CB2-F8DB-48FF-93A1-31853AB3B062}"/>
          </ac:picMkLst>
        </pc:picChg>
        <pc:picChg chg="add mod">
          <ac:chgData name="Hamlet Markarian" userId="4926d2b407f31d77" providerId="LiveId" clId="{BF1D10A6-C8B8-447A-AA6D-231578894E43}" dt="2021-06-09T13:34:37.479" v="1023"/>
          <ac:picMkLst>
            <pc:docMk/>
            <pc:sldMk cId="1994581695" sldId="1754"/>
            <ac:picMk id="213" creationId="{E5F88B50-F663-49D8-8E53-7D2A967AA5D8}"/>
          </ac:picMkLst>
        </pc:picChg>
        <pc:picChg chg="add mod">
          <ac:chgData name="Hamlet Markarian" userId="4926d2b407f31d77" providerId="LiveId" clId="{BF1D10A6-C8B8-447A-AA6D-231578894E43}" dt="2021-06-09T13:34:37.479" v="1023"/>
          <ac:picMkLst>
            <pc:docMk/>
            <pc:sldMk cId="1994581695" sldId="1754"/>
            <ac:picMk id="214" creationId="{BADC6019-BD43-42CD-AE0C-3983E3FA142D}"/>
          </ac:picMkLst>
        </pc:picChg>
        <pc:picChg chg="add mod">
          <ac:chgData name="Hamlet Markarian" userId="4926d2b407f31d77" providerId="LiveId" clId="{BF1D10A6-C8B8-447A-AA6D-231578894E43}" dt="2021-06-09T13:34:37.479" v="1023"/>
          <ac:picMkLst>
            <pc:docMk/>
            <pc:sldMk cId="1994581695" sldId="1754"/>
            <ac:picMk id="222" creationId="{C1FEF4CF-9313-4EA9-9AF4-F2658B4D5DB9}"/>
          </ac:picMkLst>
        </pc:picChg>
        <pc:cxnChg chg="del">
          <ac:chgData name="Hamlet Markarian" userId="4926d2b407f31d77" providerId="LiveId" clId="{BF1D10A6-C8B8-447A-AA6D-231578894E43}" dt="2021-06-09T13:34:12.735" v="1019" actId="478"/>
          <ac:cxnSpMkLst>
            <pc:docMk/>
            <pc:sldMk cId="1994581695" sldId="1754"/>
            <ac:cxnSpMk id="69" creationId="{6654223A-5DF8-43FE-BA09-E7A335C74484}"/>
          </ac:cxnSpMkLst>
        </pc:cxnChg>
        <pc:cxnChg chg="del">
          <ac:chgData name="Hamlet Markarian" userId="4926d2b407f31d77" providerId="LiveId" clId="{BF1D10A6-C8B8-447A-AA6D-231578894E43}" dt="2021-06-09T13:34:12.735" v="1019" actId="478"/>
          <ac:cxnSpMkLst>
            <pc:docMk/>
            <pc:sldMk cId="1994581695" sldId="1754"/>
            <ac:cxnSpMk id="81" creationId="{DFCAA950-8305-4EDD-A1AE-85F551864897}"/>
          </ac:cxnSpMkLst>
        </pc:cxnChg>
        <pc:cxnChg chg="del">
          <ac:chgData name="Hamlet Markarian" userId="4926d2b407f31d77" providerId="LiveId" clId="{BF1D10A6-C8B8-447A-AA6D-231578894E43}" dt="2021-06-09T13:34:12.735" v="1019" actId="478"/>
          <ac:cxnSpMkLst>
            <pc:docMk/>
            <pc:sldMk cId="1994581695" sldId="1754"/>
            <ac:cxnSpMk id="87" creationId="{3CE09CEA-CF01-4F2A-853E-F7376AF3F63C}"/>
          </ac:cxnSpMkLst>
        </pc:cxnChg>
        <pc:cxnChg chg="del">
          <ac:chgData name="Hamlet Markarian" userId="4926d2b407f31d77" providerId="LiveId" clId="{BF1D10A6-C8B8-447A-AA6D-231578894E43}" dt="2021-06-09T13:34:12.735" v="1019" actId="478"/>
          <ac:cxnSpMkLst>
            <pc:docMk/>
            <pc:sldMk cId="1994581695" sldId="1754"/>
            <ac:cxnSpMk id="92" creationId="{4754C4DB-1A6D-486F-9628-3CC178B1BDD6}"/>
          </ac:cxnSpMkLst>
        </pc:cxnChg>
        <pc:cxnChg chg="del">
          <ac:chgData name="Hamlet Markarian" userId="4926d2b407f31d77" providerId="LiveId" clId="{BF1D10A6-C8B8-447A-AA6D-231578894E43}" dt="2021-06-09T13:34:12.735" v="1019" actId="478"/>
          <ac:cxnSpMkLst>
            <pc:docMk/>
            <pc:sldMk cId="1994581695" sldId="1754"/>
            <ac:cxnSpMk id="99" creationId="{DF968420-7BAB-49C7-9AC9-CFA332B5F65D}"/>
          </ac:cxnSpMkLst>
        </pc:cxnChg>
        <pc:cxnChg chg="del">
          <ac:chgData name="Hamlet Markarian" userId="4926d2b407f31d77" providerId="LiveId" clId="{BF1D10A6-C8B8-447A-AA6D-231578894E43}" dt="2021-06-09T13:34:12.735" v="1019" actId="478"/>
          <ac:cxnSpMkLst>
            <pc:docMk/>
            <pc:sldMk cId="1994581695" sldId="1754"/>
            <ac:cxnSpMk id="105" creationId="{F5FB4134-4980-4A15-9201-BAFCC2374B9F}"/>
          </ac:cxnSpMkLst>
        </pc:cxnChg>
        <pc:cxnChg chg="del mod">
          <ac:chgData name="Hamlet Markarian" userId="4926d2b407f31d77" providerId="LiveId" clId="{BF1D10A6-C8B8-447A-AA6D-231578894E43}" dt="2021-06-09T13:34:12.735" v="1019" actId="478"/>
          <ac:cxnSpMkLst>
            <pc:docMk/>
            <pc:sldMk cId="1994581695" sldId="1754"/>
            <ac:cxnSpMk id="115" creationId="{F2422008-A265-4E98-A49E-0A1B2221ECDB}"/>
          </ac:cxnSpMkLst>
        </pc:cxnChg>
        <pc:cxnChg chg="del">
          <ac:chgData name="Hamlet Markarian" userId="4926d2b407f31d77" providerId="LiveId" clId="{BF1D10A6-C8B8-447A-AA6D-231578894E43}" dt="2021-06-09T13:34:12.735" v="1019" actId="478"/>
          <ac:cxnSpMkLst>
            <pc:docMk/>
            <pc:sldMk cId="1994581695" sldId="1754"/>
            <ac:cxnSpMk id="121" creationId="{DAD9C889-A0A3-4345-8379-7205178E319A}"/>
          </ac:cxnSpMkLst>
        </pc:cxnChg>
        <pc:cxnChg chg="del mod">
          <ac:chgData name="Hamlet Markarian" userId="4926d2b407f31d77" providerId="LiveId" clId="{BF1D10A6-C8B8-447A-AA6D-231578894E43}" dt="2021-06-09T13:34:12.735" v="1019" actId="478"/>
          <ac:cxnSpMkLst>
            <pc:docMk/>
            <pc:sldMk cId="1994581695" sldId="1754"/>
            <ac:cxnSpMk id="122" creationId="{DA768523-F6B1-4E10-A712-ED5D24D7C017}"/>
          </ac:cxnSpMkLst>
        </pc:cxnChg>
        <pc:cxnChg chg="del mod">
          <ac:chgData name="Hamlet Markarian" userId="4926d2b407f31d77" providerId="LiveId" clId="{BF1D10A6-C8B8-447A-AA6D-231578894E43}" dt="2021-06-09T13:34:12.735" v="1019" actId="478"/>
          <ac:cxnSpMkLst>
            <pc:docMk/>
            <pc:sldMk cId="1994581695" sldId="1754"/>
            <ac:cxnSpMk id="123" creationId="{466B1928-9BF8-476E-8732-7D06523E23EE}"/>
          </ac:cxnSpMkLst>
        </pc:cxnChg>
        <pc:cxnChg chg="del mod">
          <ac:chgData name="Hamlet Markarian" userId="4926d2b407f31d77" providerId="LiveId" clId="{BF1D10A6-C8B8-447A-AA6D-231578894E43}" dt="2021-06-09T13:34:12.735" v="1019" actId="478"/>
          <ac:cxnSpMkLst>
            <pc:docMk/>
            <pc:sldMk cId="1994581695" sldId="1754"/>
            <ac:cxnSpMk id="124" creationId="{7ACBD692-E282-42F9-B8F7-665BB825B449}"/>
          </ac:cxnSpMkLst>
        </pc:cxnChg>
        <pc:cxnChg chg="del mod">
          <ac:chgData name="Hamlet Markarian" userId="4926d2b407f31d77" providerId="LiveId" clId="{BF1D10A6-C8B8-447A-AA6D-231578894E43}" dt="2021-06-09T13:34:12.735" v="1019" actId="478"/>
          <ac:cxnSpMkLst>
            <pc:docMk/>
            <pc:sldMk cId="1994581695" sldId="1754"/>
            <ac:cxnSpMk id="143" creationId="{2FC93DE6-5404-48B3-B2B9-BB6268BA5CB8}"/>
          </ac:cxnSpMkLst>
        </pc:cxnChg>
        <pc:cxnChg chg="del mod">
          <ac:chgData name="Hamlet Markarian" userId="4926d2b407f31d77" providerId="LiveId" clId="{BF1D10A6-C8B8-447A-AA6D-231578894E43}" dt="2021-06-09T13:34:12.735" v="1019" actId="478"/>
          <ac:cxnSpMkLst>
            <pc:docMk/>
            <pc:sldMk cId="1994581695" sldId="1754"/>
            <ac:cxnSpMk id="144" creationId="{2C99FEC0-DC7A-45DD-8AA8-D282861E68D9}"/>
          </ac:cxnSpMkLst>
        </pc:cxnChg>
        <pc:cxnChg chg="del mod">
          <ac:chgData name="Hamlet Markarian" userId="4926d2b407f31d77" providerId="LiveId" clId="{BF1D10A6-C8B8-447A-AA6D-231578894E43}" dt="2021-06-09T13:34:12.735" v="1019" actId="478"/>
          <ac:cxnSpMkLst>
            <pc:docMk/>
            <pc:sldMk cId="1994581695" sldId="1754"/>
            <ac:cxnSpMk id="145" creationId="{6C50D9D0-7A27-45B0-9502-38725D851A51}"/>
          </ac:cxnSpMkLst>
        </pc:cxnChg>
        <pc:cxnChg chg="del mod">
          <ac:chgData name="Hamlet Markarian" userId="4926d2b407f31d77" providerId="LiveId" clId="{BF1D10A6-C8B8-447A-AA6D-231578894E43}" dt="2021-06-09T13:34:12.735" v="1019" actId="478"/>
          <ac:cxnSpMkLst>
            <pc:docMk/>
            <pc:sldMk cId="1994581695" sldId="1754"/>
            <ac:cxnSpMk id="146" creationId="{8FF0352C-71E8-4B6B-80BA-102A011B214D}"/>
          </ac:cxnSpMkLst>
        </pc:cxnChg>
        <pc:cxnChg chg="del mod">
          <ac:chgData name="Hamlet Markarian" userId="4926d2b407f31d77" providerId="LiveId" clId="{BF1D10A6-C8B8-447A-AA6D-231578894E43}" dt="2021-06-09T13:34:12.735" v="1019" actId="478"/>
          <ac:cxnSpMkLst>
            <pc:docMk/>
            <pc:sldMk cId="1994581695" sldId="1754"/>
            <ac:cxnSpMk id="147" creationId="{8807314E-C54C-4915-9A49-3F9D37F7C016}"/>
          </ac:cxnSpMkLst>
        </pc:cxnChg>
        <pc:cxnChg chg="del mod">
          <ac:chgData name="Hamlet Markarian" userId="4926d2b407f31d77" providerId="LiveId" clId="{BF1D10A6-C8B8-447A-AA6D-231578894E43}" dt="2021-06-09T13:34:12.735" v="1019" actId="478"/>
          <ac:cxnSpMkLst>
            <pc:docMk/>
            <pc:sldMk cId="1994581695" sldId="1754"/>
            <ac:cxnSpMk id="148" creationId="{017A2A00-34EA-407D-BA77-20E693541435}"/>
          </ac:cxnSpMkLst>
        </pc:cxnChg>
        <pc:cxnChg chg="del mod">
          <ac:chgData name="Hamlet Markarian" userId="4926d2b407f31d77" providerId="LiveId" clId="{BF1D10A6-C8B8-447A-AA6D-231578894E43}" dt="2021-06-09T13:34:12.735" v="1019" actId="478"/>
          <ac:cxnSpMkLst>
            <pc:docMk/>
            <pc:sldMk cId="1994581695" sldId="1754"/>
            <ac:cxnSpMk id="156" creationId="{8D60DDEE-BE7B-407C-8D6D-DD68D32C349C}"/>
          </ac:cxnSpMkLst>
        </pc:cxnChg>
        <pc:cxnChg chg="del mod">
          <ac:chgData name="Hamlet Markarian" userId="4926d2b407f31d77" providerId="LiveId" clId="{BF1D10A6-C8B8-447A-AA6D-231578894E43}" dt="2021-06-09T13:34:12.735" v="1019" actId="478"/>
          <ac:cxnSpMkLst>
            <pc:docMk/>
            <pc:sldMk cId="1994581695" sldId="1754"/>
            <ac:cxnSpMk id="157" creationId="{5B6FFD4D-1AE2-4FB0-9B06-252BD1B7BD77}"/>
          </ac:cxnSpMkLst>
        </pc:cxnChg>
        <pc:cxnChg chg="del mod">
          <ac:chgData name="Hamlet Markarian" userId="4926d2b407f31d77" providerId="LiveId" clId="{BF1D10A6-C8B8-447A-AA6D-231578894E43}" dt="2021-06-09T13:34:12.735" v="1019" actId="478"/>
          <ac:cxnSpMkLst>
            <pc:docMk/>
            <pc:sldMk cId="1994581695" sldId="1754"/>
            <ac:cxnSpMk id="158" creationId="{9D9FC18E-4D45-4879-9FC6-7D82194882EB}"/>
          </ac:cxnSpMkLst>
        </pc:cxnChg>
        <pc:cxnChg chg="del mod">
          <ac:chgData name="Hamlet Markarian" userId="4926d2b407f31d77" providerId="LiveId" clId="{BF1D10A6-C8B8-447A-AA6D-231578894E43}" dt="2021-06-09T13:34:12.735" v="1019" actId="478"/>
          <ac:cxnSpMkLst>
            <pc:docMk/>
            <pc:sldMk cId="1994581695" sldId="1754"/>
            <ac:cxnSpMk id="159" creationId="{7D0F0915-A92D-45FE-9A46-37EDBB497319}"/>
          </ac:cxnSpMkLst>
        </pc:cxnChg>
        <pc:cxnChg chg="del mod">
          <ac:chgData name="Hamlet Markarian" userId="4926d2b407f31d77" providerId="LiveId" clId="{BF1D10A6-C8B8-447A-AA6D-231578894E43}" dt="2021-06-09T13:34:12.735" v="1019" actId="478"/>
          <ac:cxnSpMkLst>
            <pc:docMk/>
            <pc:sldMk cId="1994581695" sldId="1754"/>
            <ac:cxnSpMk id="160" creationId="{8BC41805-17B4-4A38-9894-5766D8076ED3}"/>
          </ac:cxnSpMkLst>
        </pc:cxnChg>
        <pc:cxnChg chg="del mod">
          <ac:chgData name="Hamlet Markarian" userId="4926d2b407f31d77" providerId="LiveId" clId="{BF1D10A6-C8B8-447A-AA6D-231578894E43}" dt="2021-06-09T13:34:12.735" v="1019" actId="478"/>
          <ac:cxnSpMkLst>
            <pc:docMk/>
            <pc:sldMk cId="1994581695" sldId="1754"/>
            <ac:cxnSpMk id="173" creationId="{6F875FCA-4F72-4B01-97A1-DEE3164493B9}"/>
          </ac:cxnSpMkLst>
        </pc:cxnChg>
        <pc:cxnChg chg="del mod">
          <ac:chgData name="Hamlet Markarian" userId="4926d2b407f31d77" providerId="LiveId" clId="{BF1D10A6-C8B8-447A-AA6D-231578894E43}" dt="2021-06-09T13:34:12.735" v="1019" actId="478"/>
          <ac:cxnSpMkLst>
            <pc:docMk/>
            <pc:sldMk cId="1994581695" sldId="1754"/>
            <ac:cxnSpMk id="174" creationId="{C14F659C-9A6F-4918-86A9-263FDE724FC6}"/>
          </ac:cxnSpMkLst>
        </pc:cxnChg>
        <pc:cxnChg chg="del mod">
          <ac:chgData name="Hamlet Markarian" userId="4926d2b407f31d77" providerId="LiveId" clId="{BF1D10A6-C8B8-447A-AA6D-231578894E43}" dt="2021-06-09T13:34:12.735" v="1019" actId="478"/>
          <ac:cxnSpMkLst>
            <pc:docMk/>
            <pc:sldMk cId="1994581695" sldId="1754"/>
            <ac:cxnSpMk id="175" creationId="{E58EE7EC-17FB-4FFA-8F73-B5E7EA79B383}"/>
          </ac:cxnSpMkLst>
        </pc:cxnChg>
        <pc:cxnChg chg="del mod">
          <ac:chgData name="Hamlet Markarian" userId="4926d2b407f31d77" providerId="LiveId" clId="{BF1D10A6-C8B8-447A-AA6D-231578894E43}" dt="2021-06-09T13:34:12.735" v="1019" actId="478"/>
          <ac:cxnSpMkLst>
            <pc:docMk/>
            <pc:sldMk cId="1994581695" sldId="1754"/>
            <ac:cxnSpMk id="176" creationId="{62268573-A8A5-43FF-810B-9E999D9AEEBB}"/>
          </ac:cxnSpMkLst>
        </pc:cxnChg>
        <pc:cxnChg chg="del mod">
          <ac:chgData name="Hamlet Markarian" userId="4926d2b407f31d77" providerId="LiveId" clId="{BF1D10A6-C8B8-447A-AA6D-231578894E43}" dt="2021-06-09T13:34:12.735" v="1019" actId="478"/>
          <ac:cxnSpMkLst>
            <pc:docMk/>
            <pc:sldMk cId="1994581695" sldId="1754"/>
            <ac:cxnSpMk id="177" creationId="{B49A1F32-1DF3-4678-9E0E-D156AC78AF0A}"/>
          </ac:cxnSpMkLst>
        </pc:cxnChg>
        <pc:cxnChg chg="del mod">
          <ac:chgData name="Hamlet Markarian" userId="4926d2b407f31d77" providerId="LiveId" clId="{BF1D10A6-C8B8-447A-AA6D-231578894E43}" dt="2021-06-09T13:34:12.735" v="1019" actId="478"/>
          <ac:cxnSpMkLst>
            <pc:docMk/>
            <pc:sldMk cId="1994581695" sldId="1754"/>
            <ac:cxnSpMk id="185" creationId="{9950B532-5259-44C3-9B1C-5390884A7C3A}"/>
          </ac:cxnSpMkLst>
        </pc:cxnChg>
        <pc:cxnChg chg="add mod">
          <ac:chgData name="Hamlet Markarian" userId="4926d2b407f31d77" providerId="LiveId" clId="{BF1D10A6-C8B8-447A-AA6D-231578894E43}" dt="2021-06-09T13:34:37.479" v="1023"/>
          <ac:cxnSpMkLst>
            <pc:docMk/>
            <pc:sldMk cId="1994581695" sldId="1754"/>
            <ac:cxnSpMk id="215" creationId="{7AE249FE-1EE9-4E66-925C-EBD3DE521BF7}"/>
          </ac:cxnSpMkLst>
        </pc:cxnChg>
        <pc:cxnChg chg="add mod">
          <ac:chgData name="Hamlet Markarian" userId="4926d2b407f31d77" providerId="LiveId" clId="{BF1D10A6-C8B8-447A-AA6D-231578894E43}" dt="2021-06-09T13:34:37.479" v="1023"/>
          <ac:cxnSpMkLst>
            <pc:docMk/>
            <pc:sldMk cId="1994581695" sldId="1754"/>
            <ac:cxnSpMk id="216" creationId="{E2C7D269-423D-4D4B-A441-905F31C4E75A}"/>
          </ac:cxnSpMkLst>
        </pc:cxnChg>
        <pc:cxnChg chg="add mod">
          <ac:chgData name="Hamlet Markarian" userId="4926d2b407f31d77" providerId="LiveId" clId="{BF1D10A6-C8B8-447A-AA6D-231578894E43}" dt="2021-06-09T13:34:37.479" v="1023"/>
          <ac:cxnSpMkLst>
            <pc:docMk/>
            <pc:sldMk cId="1994581695" sldId="1754"/>
            <ac:cxnSpMk id="217" creationId="{C91BCBDA-088E-44DF-AAC6-A1ADF3D40A99}"/>
          </ac:cxnSpMkLst>
        </pc:cxnChg>
        <pc:cxnChg chg="add mod">
          <ac:chgData name="Hamlet Markarian" userId="4926d2b407f31d77" providerId="LiveId" clId="{BF1D10A6-C8B8-447A-AA6D-231578894E43}" dt="2021-06-09T13:34:37.479" v="1023"/>
          <ac:cxnSpMkLst>
            <pc:docMk/>
            <pc:sldMk cId="1994581695" sldId="1754"/>
            <ac:cxnSpMk id="218" creationId="{8A296924-D8B1-4CEF-8AD5-5659E07FFFFF}"/>
          </ac:cxnSpMkLst>
        </pc:cxnChg>
        <pc:cxnChg chg="add mod">
          <ac:chgData name="Hamlet Markarian" userId="4926d2b407f31d77" providerId="LiveId" clId="{BF1D10A6-C8B8-447A-AA6D-231578894E43}" dt="2021-06-09T13:34:37.479" v="1023"/>
          <ac:cxnSpMkLst>
            <pc:docMk/>
            <pc:sldMk cId="1994581695" sldId="1754"/>
            <ac:cxnSpMk id="219" creationId="{211A3A7B-047A-498A-BA97-976B0E44A884}"/>
          </ac:cxnSpMkLst>
        </pc:cxnChg>
        <pc:cxnChg chg="add mod">
          <ac:chgData name="Hamlet Markarian" userId="4926d2b407f31d77" providerId="LiveId" clId="{BF1D10A6-C8B8-447A-AA6D-231578894E43}" dt="2021-06-09T13:34:37.479" v="1023"/>
          <ac:cxnSpMkLst>
            <pc:docMk/>
            <pc:sldMk cId="1994581695" sldId="1754"/>
            <ac:cxnSpMk id="220" creationId="{7EBCDA05-72AB-48E0-9042-AA1D6F42497B}"/>
          </ac:cxnSpMkLst>
        </pc:cxnChg>
        <pc:cxnChg chg="add mod">
          <ac:chgData name="Hamlet Markarian" userId="4926d2b407f31d77" providerId="LiveId" clId="{BF1D10A6-C8B8-447A-AA6D-231578894E43}" dt="2021-06-09T13:34:37.479" v="1023"/>
          <ac:cxnSpMkLst>
            <pc:docMk/>
            <pc:sldMk cId="1994581695" sldId="1754"/>
            <ac:cxnSpMk id="221" creationId="{E3E83D69-DFDF-4B77-B806-9B6C4485A4D1}"/>
          </ac:cxnSpMkLst>
        </pc:cxnChg>
      </pc:sldChg>
      <pc:sldChg chg="modSp add mod ord">
        <pc:chgData name="Hamlet Markarian" userId="4926d2b407f31d77" providerId="LiveId" clId="{BF1D10A6-C8B8-447A-AA6D-231578894E43}" dt="2021-06-09T13:54:17.868" v="1204" actId="1035"/>
        <pc:sldMkLst>
          <pc:docMk/>
          <pc:sldMk cId="178930252" sldId="1755"/>
        </pc:sldMkLst>
        <pc:spChg chg="mod">
          <ac:chgData name="Hamlet Markarian" userId="4926d2b407f31d77" providerId="LiveId" clId="{BF1D10A6-C8B8-447A-AA6D-231578894E43}" dt="2021-06-09T13:39:27.644" v="1030"/>
          <ac:spMkLst>
            <pc:docMk/>
            <pc:sldMk cId="178930252" sldId="1755"/>
            <ac:spMk id="5" creationId="{BC01E833-A438-4C2A-AF28-2B402D7F80E5}"/>
          </ac:spMkLst>
        </pc:spChg>
        <pc:spChg chg="mod">
          <ac:chgData name="Hamlet Markarian" userId="4926d2b407f31d77" providerId="LiveId" clId="{BF1D10A6-C8B8-447A-AA6D-231578894E43}" dt="2021-06-09T13:42:58.862" v="1075" actId="20577"/>
          <ac:spMkLst>
            <pc:docMk/>
            <pc:sldMk cId="178930252" sldId="1755"/>
            <ac:spMk id="32" creationId="{7FB8C0CA-2811-4D85-BE2D-ADA8471CE68E}"/>
          </ac:spMkLst>
        </pc:spChg>
        <pc:spChg chg="mod">
          <ac:chgData name="Hamlet Markarian" userId="4926d2b407f31d77" providerId="LiveId" clId="{BF1D10A6-C8B8-447A-AA6D-231578894E43}" dt="2021-06-09T13:39:18.786" v="1027"/>
          <ac:spMkLst>
            <pc:docMk/>
            <pc:sldMk cId="178930252" sldId="1755"/>
            <ac:spMk id="57" creationId="{B79FE3FB-DDD9-4C52-A866-E3982D872286}"/>
          </ac:spMkLst>
        </pc:spChg>
        <pc:spChg chg="mod">
          <ac:chgData name="Hamlet Markarian" userId="4926d2b407f31d77" providerId="LiveId" clId="{BF1D10A6-C8B8-447A-AA6D-231578894E43}" dt="2021-06-09T13:54:17.868" v="1204" actId="1035"/>
          <ac:spMkLst>
            <pc:docMk/>
            <pc:sldMk cId="178930252" sldId="1755"/>
            <ac:spMk id="61" creationId="{DDCCED27-782C-4C4E-BE17-2AF5E94DDF18}"/>
          </ac:spMkLst>
        </pc:spChg>
        <pc:spChg chg="mod">
          <ac:chgData name="Hamlet Markarian" userId="4926d2b407f31d77" providerId="LiveId" clId="{BF1D10A6-C8B8-447A-AA6D-231578894E43}" dt="2021-06-09T13:54:17.868" v="1204" actId="1035"/>
          <ac:spMkLst>
            <pc:docMk/>
            <pc:sldMk cId="178930252" sldId="1755"/>
            <ac:spMk id="62" creationId="{37465C46-D095-4036-A7FF-1D0E02BE1107}"/>
          </ac:spMkLst>
        </pc:spChg>
        <pc:spChg chg="mod">
          <ac:chgData name="Hamlet Markarian" userId="4926d2b407f31d77" providerId="LiveId" clId="{BF1D10A6-C8B8-447A-AA6D-231578894E43}" dt="2021-06-09T13:54:17.868" v="1204" actId="1035"/>
          <ac:spMkLst>
            <pc:docMk/>
            <pc:sldMk cId="178930252" sldId="1755"/>
            <ac:spMk id="64" creationId="{570FB99D-1077-4407-A41E-D28A4FDFFBD4}"/>
          </ac:spMkLst>
        </pc:spChg>
        <pc:spChg chg="mod">
          <ac:chgData name="Hamlet Markarian" userId="4926d2b407f31d77" providerId="LiveId" clId="{BF1D10A6-C8B8-447A-AA6D-231578894E43}" dt="2021-06-09T13:42:19.942" v="1073" actId="12"/>
          <ac:spMkLst>
            <pc:docMk/>
            <pc:sldMk cId="178930252" sldId="1755"/>
            <ac:spMk id="65" creationId="{08D9087F-83D0-42DC-9563-CA33927EA434}"/>
          </ac:spMkLst>
        </pc:spChg>
        <pc:spChg chg="mod">
          <ac:chgData name="Hamlet Markarian" userId="4926d2b407f31d77" providerId="LiveId" clId="{BF1D10A6-C8B8-447A-AA6D-231578894E43}" dt="2021-06-09T13:41:52.078" v="1071" actId="20577"/>
          <ac:spMkLst>
            <pc:docMk/>
            <pc:sldMk cId="178930252" sldId="1755"/>
            <ac:spMk id="66" creationId="{4DAA57AA-A427-47A4-9BEB-EB52893217EF}"/>
          </ac:spMkLst>
        </pc:spChg>
      </pc:sldChg>
      <pc:sldChg chg="addSp delSp modSp add mod ord">
        <pc:chgData name="Hamlet Markarian" userId="4926d2b407f31d77" providerId="LiveId" clId="{BF1D10A6-C8B8-447A-AA6D-231578894E43}" dt="2021-06-09T13:43:53.226" v="1085"/>
        <pc:sldMkLst>
          <pc:docMk/>
          <pc:sldMk cId="766040642" sldId="1756"/>
        </pc:sldMkLst>
        <pc:spChg chg="mod">
          <ac:chgData name="Hamlet Markarian" userId="4926d2b407f31d77" providerId="LiveId" clId="{BF1D10A6-C8B8-447A-AA6D-231578894E43}" dt="2021-06-09T13:43:44.682" v="1084"/>
          <ac:spMkLst>
            <pc:docMk/>
            <pc:sldMk cId="766040642" sldId="1756"/>
            <ac:spMk id="5" creationId="{BC01E833-A438-4C2A-AF28-2B402D7F80E5}"/>
          </ac:spMkLst>
        </pc:spChg>
        <pc:spChg chg="del">
          <ac:chgData name="Hamlet Markarian" userId="4926d2b407f31d77" providerId="LiveId" clId="{BF1D10A6-C8B8-447A-AA6D-231578894E43}" dt="2021-06-09T13:43:32.588" v="1079" actId="478"/>
          <ac:spMkLst>
            <pc:docMk/>
            <pc:sldMk cId="766040642" sldId="1756"/>
            <ac:spMk id="24" creationId="{332A474A-B875-442E-9AB5-6FF3447FA25C}"/>
          </ac:spMkLst>
        </pc:spChg>
        <pc:spChg chg="del">
          <ac:chgData name="Hamlet Markarian" userId="4926d2b407f31d77" providerId="LiveId" clId="{BF1D10A6-C8B8-447A-AA6D-231578894E43}" dt="2021-06-09T13:43:32.588" v="1079" actId="478"/>
          <ac:spMkLst>
            <pc:docMk/>
            <pc:sldMk cId="766040642" sldId="1756"/>
            <ac:spMk id="27" creationId="{36122A01-000C-4442-9B67-380C1C284A73}"/>
          </ac:spMkLst>
        </pc:spChg>
        <pc:spChg chg="del">
          <ac:chgData name="Hamlet Markarian" userId="4926d2b407f31d77" providerId="LiveId" clId="{BF1D10A6-C8B8-447A-AA6D-231578894E43}" dt="2021-06-09T13:43:32.588" v="1079" actId="478"/>
          <ac:spMkLst>
            <pc:docMk/>
            <pc:sldMk cId="766040642" sldId="1756"/>
            <ac:spMk id="28" creationId="{A64DF146-2014-4876-B775-9941C97D0663}"/>
          </ac:spMkLst>
        </pc:spChg>
        <pc:spChg chg="mod">
          <ac:chgData name="Hamlet Markarian" userId="4926d2b407f31d77" providerId="LiveId" clId="{BF1D10A6-C8B8-447A-AA6D-231578894E43}" dt="2021-06-09T13:43:39.598" v="1083" actId="20577"/>
          <ac:spMkLst>
            <pc:docMk/>
            <pc:sldMk cId="766040642" sldId="1756"/>
            <ac:spMk id="32" creationId="{7FB8C0CA-2811-4D85-BE2D-ADA8471CE68E}"/>
          </ac:spMkLst>
        </pc:spChg>
        <pc:spChg chg="del">
          <ac:chgData name="Hamlet Markarian" userId="4926d2b407f31d77" providerId="LiveId" clId="{BF1D10A6-C8B8-447A-AA6D-231578894E43}" dt="2021-06-09T13:43:32.588" v="1079" actId="478"/>
          <ac:spMkLst>
            <pc:docMk/>
            <pc:sldMk cId="766040642" sldId="1756"/>
            <ac:spMk id="35" creationId="{D99DE5D4-9503-4D98-B245-8590EB381B07}"/>
          </ac:spMkLst>
        </pc:spChg>
        <pc:spChg chg="del">
          <ac:chgData name="Hamlet Markarian" userId="4926d2b407f31d77" providerId="LiveId" clId="{BF1D10A6-C8B8-447A-AA6D-231578894E43}" dt="2021-06-09T13:43:32.588" v="1079" actId="478"/>
          <ac:spMkLst>
            <pc:docMk/>
            <pc:sldMk cId="766040642" sldId="1756"/>
            <ac:spMk id="36" creationId="{79A5A9A2-AE5F-4B6C-8D6F-04D1075D9CFE}"/>
          </ac:spMkLst>
        </pc:spChg>
        <pc:spChg chg="del">
          <ac:chgData name="Hamlet Markarian" userId="4926d2b407f31d77" providerId="LiveId" clId="{BF1D10A6-C8B8-447A-AA6D-231578894E43}" dt="2021-06-09T13:43:32.588" v="1079" actId="478"/>
          <ac:spMkLst>
            <pc:docMk/>
            <pc:sldMk cId="766040642" sldId="1756"/>
            <ac:spMk id="39" creationId="{64F53520-A1CD-423F-9E9B-53A67C49D652}"/>
          </ac:spMkLst>
        </pc:spChg>
        <pc:spChg chg="del">
          <ac:chgData name="Hamlet Markarian" userId="4926d2b407f31d77" providerId="LiveId" clId="{BF1D10A6-C8B8-447A-AA6D-231578894E43}" dt="2021-06-09T13:43:32.588" v="1079" actId="478"/>
          <ac:spMkLst>
            <pc:docMk/>
            <pc:sldMk cId="766040642" sldId="1756"/>
            <ac:spMk id="44" creationId="{55E8F44E-14C9-423D-8485-59E3CA01BFA8}"/>
          </ac:spMkLst>
        </pc:spChg>
        <pc:spChg chg="del">
          <ac:chgData name="Hamlet Markarian" userId="4926d2b407f31d77" providerId="LiveId" clId="{BF1D10A6-C8B8-447A-AA6D-231578894E43}" dt="2021-06-09T13:43:32.588" v="1079" actId="478"/>
          <ac:spMkLst>
            <pc:docMk/>
            <pc:sldMk cId="766040642" sldId="1756"/>
            <ac:spMk id="47" creationId="{3B8AB1A8-C26D-4CBA-B4B7-4659F3AE1DF3}"/>
          </ac:spMkLst>
        </pc:spChg>
        <pc:spChg chg="del">
          <ac:chgData name="Hamlet Markarian" userId="4926d2b407f31d77" providerId="LiveId" clId="{BF1D10A6-C8B8-447A-AA6D-231578894E43}" dt="2021-06-09T13:43:32.588" v="1079" actId="478"/>
          <ac:spMkLst>
            <pc:docMk/>
            <pc:sldMk cId="766040642" sldId="1756"/>
            <ac:spMk id="50" creationId="{C653C4C6-29C5-425F-ACAA-E87F31457DBF}"/>
          </ac:spMkLst>
        </pc:spChg>
        <pc:spChg chg="del">
          <ac:chgData name="Hamlet Markarian" userId="4926d2b407f31d77" providerId="LiveId" clId="{BF1D10A6-C8B8-447A-AA6D-231578894E43}" dt="2021-06-09T13:43:32.588" v="1079" actId="478"/>
          <ac:spMkLst>
            <pc:docMk/>
            <pc:sldMk cId="766040642" sldId="1756"/>
            <ac:spMk id="61" creationId="{DDCCED27-782C-4C4E-BE17-2AF5E94DDF18}"/>
          </ac:spMkLst>
        </pc:spChg>
        <pc:spChg chg="del">
          <ac:chgData name="Hamlet Markarian" userId="4926d2b407f31d77" providerId="LiveId" clId="{BF1D10A6-C8B8-447A-AA6D-231578894E43}" dt="2021-06-09T13:43:32.588" v="1079" actId="478"/>
          <ac:spMkLst>
            <pc:docMk/>
            <pc:sldMk cId="766040642" sldId="1756"/>
            <ac:spMk id="62" creationId="{F5D2DE67-3B4C-4C45-857B-6680AB856A19}"/>
          </ac:spMkLst>
        </pc:spChg>
        <pc:spChg chg="del">
          <ac:chgData name="Hamlet Markarian" userId="4926d2b407f31d77" providerId="LiveId" clId="{BF1D10A6-C8B8-447A-AA6D-231578894E43}" dt="2021-06-09T13:43:32.588" v="1079" actId="478"/>
          <ac:spMkLst>
            <pc:docMk/>
            <pc:sldMk cId="766040642" sldId="1756"/>
            <ac:spMk id="68" creationId="{85634407-4570-479E-9DC1-DBB1C80D54C2}"/>
          </ac:spMkLst>
        </pc:spChg>
        <pc:spChg chg="del">
          <ac:chgData name="Hamlet Markarian" userId="4926d2b407f31d77" providerId="LiveId" clId="{BF1D10A6-C8B8-447A-AA6D-231578894E43}" dt="2021-06-09T13:43:32.588" v="1079" actId="478"/>
          <ac:spMkLst>
            <pc:docMk/>
            <pc:sldMk cId="766040642" sldId="1756"/>
            <ac:spMk id="69" creationId="{74E3682F-3224-4933-84DF-6E1327820F43}"/>
          </ac:spMkLst>
        </pc:spChg>
        <pc:spChg chg="del">
          <ac:chgData name="Hamlet Markarian" userId="4926d2b407f31d77" providerId="LiveId" clId="{BF1D10A6-C8B8-447A-AA6D-231578894E43}" dt="2021-06-09T13:43:32.588" v="1079" actId="478"/>
          <ac:spMkLst>
            <pc:docMk/>
            <pc:sldMk cId="766040642" sldId="1756"/>
            <ac:spMk id="70" creationId="{CB6ECE76-E38D-4758-80D4-6E2569B2A9C4}"/>
          </ac:spMkLst>
        </pc:spChg>
        <pc:spChg chg="del">
          <ac:chgData name="Hamlet Markarian" userId="4926d2b407f31d77" providerId="LiveId" clId="{BF1D10A6-C8B8-447A-AA6D-231578894E43}" dt="2021-06-09T13:43:32.588" v="1079" actId="478"/>
          <ac:spMkLst>
            <pc:docMk/>
            <pc:sldMk cId="766040642" sldId="1756"/>
            <ac:spMk id="71" creationId="{9D9D93E9-C419-4605-B737-DD73F7BD3BFE}"/>
          </ac:spMkLst>
        </pc:spChg>
        <pc:spChg chg="del">
          <ac:chgData name="Hamlet Markarian" userId="4926d2b407f31d77" providerId="LiveId" clId="{BF1D10A6-C8B8-447A-AA6D-231578894E43}" dt="2021-06-09T13:43:32.588" v="1079" actId="478"/>
          <ac:spMkLst>
            <pc:docMk/>
            <pc:sldMk cId="766040642" sldId="1756"/>
            <ac:spMk id="72" creationId="{3DAD5EC3-E6C5-4A17-BB43-CF3473B0B412}"/>
          </ac:spMkLst>
        </pc:spChg>
        <pc:spChg chg="del">
          <ac:chgData name="Hamlet Markarian" userId="4926d2b407f31d77" providerId="LiveId" clId="{BF1D10A6-C8B8-447A-AA6D-231578894E43}" dt="2021-06-09T13:43:32.588" v="1079" actId="478"/>
          <ac:spMkLst>
            <pc:docMk/>
            <pc:sldMk cId="766040642" sldId="1756"/>
            <ac:spMk id="73" creationId="{E8617430-A587-4F50-B043-2BABFFA6ABB5}"/>
          </ac:spMkLst>
        </pc:spChg>
        <pc:spChg chg="del">
          <ac:chgData name="Hamlet Markarian" userId="4926d2b407f31d77" providerId="LiveId" clId="{BF1D10A6-C8B8-447A-AA6D-231578894E43}" dt="2021-06-09T13:43:32.588" v="1079" actId="478"/>
          <ac:spMkLst>
            <pc:docMk/>
            <pc:sldMk cId="766040642" sldId="1756"/>
            <ac:spMk id="74" creationId="{953D4772-C18B-44D3-BEAD-229FB6521485}"/>
          </ac:spMkLst>
        </pc:spChg>
        <pc:spChg chg="del">
          <ac:chgData name="Hamlet Markarian" userId="4926d2b407f31d77" providerId="LiveId" clId="{BF1D10A6-C8B8-447A-AA6D-231578894E43}" dt="2021-06-09T13:43:32.588" v="1079" actId="478"/>
          <ac:spMkLst>
            <pc:docMk/>
            <pc:sldMk cId="766040642" sldId="1756"/>
            <ac:spMk id="75" creationId="{F7A1623E-1339-409C-89F1-0005802C2405}"/>
          </ac:spMkLst>
        </pc:spChg>
        <pc:spChg chg="del">
          <ac:chgData name="Hamlet Markarian" userId="4926d2b407f31d77" providerId="LiveId" clId="{BF1D10A6-C8B8-447A-AA6D-231578894E43}" dt="2021-06-09T13:43:32.588" v="1079" actId="478"/>
          <ac:spMkLst>
            <pc:docMk/>
            <pc:sldMk cId="766040642" sldId="1756"/>
            <ac:spMk id="76" creationId="{E73D3AEF-76F9-4404-96F8-4705ED431379}"/>
          </ac:spMkLst>
        </pc:spChg>
        <pc:spChg chg="del">
          <ac:chgData name="Hamlet Markarian" userId="4926d2b407f31d77" providerId="LiveId" clId="{BF1D10A6-C8B8-447A-AA6D-231578894E43}" dt="2021-06-09T13:43:32.588" v="1079" actId="478"/>
          <ac:spMkLst>
            <pc:docMk/>
            <pc:sldMk cId="766040642" sldId="1756"/>
            <ac:spMk id="82" creationId="{D7998296-9993-4E46-B252-988542594E55}"/>
          </ac:spMkLst>
        </pc:spChg>
        <pc:spChg chg="del">
          <ac:chgData name="Hamlet Markarian" userId="4926d2b407f31d77" providerId="LiveId" clId="{BF1D10A6-C8B8-447A-AA6D-231578894E43}" dt="2021-06-09T13:43:32.588" v="1079" actId="478"/>
          <ac:spMkLst>
            <pc:docMk/>
            <pc:sldMk cId="766040642" sldId="1756"/>
            <ac:spMk id="83" creationId="{36A3FE89-E74A-4B96-A241-8588C2A16DC1}"/>
          </ac:spMkLst>
        </pc:spChg>
        <pc:spChg chg="del">
          <ac:chgData name="Hamlet Markarian" userId="4926d2b407f31d77" providerId="LiveId" clId="{BF1D10A6-C8B8-447A-AA6D-231578894E43}" dt="2021-06-09T13:43:32.588" v="1079" actId="478"/>
          <ac:spMkLst>
            <pc:docMk/>
            <pc:sldMk cId="766040642" sldId="1756"/>
            <ac:spMk id="86" creationId="{1B2897AC-ED32-4536-92F7-95AB981E6092}"/>
          </ac:spMkLst>
        </pc:spChg>
        <pc:spChg chg="mod">
          <ac:chgData name="Hamlet Markarian" userId="4926d2b407f31d77" providerId="LiveId" clId="{BF1D10A6-C8B8-447A-AA6D-231578894E43}" dt="2021-06-09T13:43:53.226" v="1085"/>
          <ac:spMkLst>
            <pc:docMk/>
            <pc:sldMk cId="766040642" sldId="1756"/>
            <ac:spMk id="97" creationId="{4859035D-ED52-4CAA-A7D5-124A30806134}"/>
          </ac:spMkLst>
        </pc:spChg>
        <pc:spChg chg="mod">
          <ac:chgData name="Hamlet Markarian" userId="4926d2b407f31d77" providerId="LiveId" clId="{BF1D10A6-C8B8-447A-AA6D-231578894E43}" dt="2021-06-09T13:43:53.226" v="1085"/>
          <ac:spMkLst>
            <pc:docMk/>
            <pc:sldMk cId="766040642" sldId="1756"/>
            <ac:spMk id="99" creationId="{B665DDAE-87A9-4359-AF03-B8DAED1410B0}"/>
          </ac:spMkLst>
        </pc:spChg>
        <pc:spChg chg="add mod">
          <ac:chgData name="Hamlet Markarian" userId="4926d2b407f31d77" providerId="LiveId" clId="{BF1D10A6-C8B8-447A-AA6D-231578894E43}" dt="2021-06-09T13:43:53.226" v="1085"/>
          <ac:spMkLst>
            <pc:docMk/>
            <pc:sldMk cId="766040642" sldId="1756"/>
            <ac:spMk id="100" creationId="{D91D7019-20DE-44A2-875C-08A7C4D03BC2}"/>
          </ac:spMkLst>
        </pc:spChg>
        <pc:spChg chg="add mod">
          <ac:chgData name="Hamlet Markarian" userId="4926d2b407f31d77" providerId="LiveId" clId="{BF1D10A6-C8B8-447A-AA6D-231578894E43}" dt="2021-06-09T13:43:53.226" v="1085"/>
          <ac:spMkLst>
            <pc:docMk/>
            <pc:sldMk cId="766040642" sldId="1756"/>
            <ac:spMk id="101" creationId="{4AC01864-53A2-4251-8D47-79C4476A9295}"/>
          </ac:spMkLst>
        </pc:spChg>
        <pc:spChg chg="add mod">
          <ac:chgData name="Hamlet Markarian" userId="4926d2b407f31d77" providerId="LiveId" clId="{BF1D10A6-C8B8-447A-AA6D-231578894E43}" dt="2021-06-09T13:43:53.226" v="1085"/>
          <ac:spMkLst>
            <pc:docMk/>
            <pc:sldMk cId="766040642" sldId="1756"/>
            <ac:spMk id="102" creationId="{3AC88243-604D-4B45-8602-E26487D721F5}"/>
          </ac:spMkLst>
        </pc:spChg>
        <pc:spChg chg="add mod">
          <ac:chgData name="Hamlet Markarian" userId="4926d2b407f31d77" providerId="LiveId" clId="{BF1D10A6-C8B8-447A-AA6D-231578894E43}" dt="2021-06-09T13:43:53.226" v="1085"/>
          <ac:spMkLst>
            <pc:docMk/>
            <pc:sldMk cId="766040642" sldId="1756"/>
            <ac:spMk id="103" creationId="{8EB27A04-6857-4F65-BA85-B892964BDEFA}"/>
          </ac:spMkLst>
        </pc:spChg>
        <pc:spChg chg="add mod">
          <ac:chgData name="Hamlet Markarian" userId="4926d2b407f31d77" providerId="LiveId" clId="{BF1D10A6-C8B8-447A-AA6D-231578894E43}" dt="2021-06-09T13:43:53.226" v="1085"/>
          <ac:spMkLst>
            <pc:docMk/>
            <pc:sldMk cId="766040642" sldId="1756"/>
            <ac:spMk id="104" creationId="{07842D16-04C8-4E8F-9CD4-F06ED6C8D8F4}"/>
          </ac:spMkLst>
        </pc:spChg>
        <pc:spChg chg="add mod">
          <ac:chgData name="Hamlet Markarian" userId="4926d2b407f31d77" providerId="LiveId" clId="{BF1D10A6-C8B8-447A-AA6D-231578894E43}" dt="2021-06-09T13:43:53.226" v="1085"/>
          <ac:spMkLst>
            <pc:docMk/>
            <pc:sldMk cId="766040642" sldId="1756"/>
            <ac:spMk id="105" creationId="{ED7E3B09-0052-4CD1-B4A7-AA500E730200}"/>
          </ac:spMkLst>
        </pc:spChg>
        <pc:spChg chg="add mod">
          <ac:chgData name="Hamlet Markarian" userId="4926d2b407f31d77" providerId="LiveId" clId="{BF1D10A6-C8B8-447A-AA6D-231578894E43}" dt="2021-06-09T13:43:53.226" v="1085"/>
          <ac:spMkLst>
            <pc:docMk/>
            <pc:sldMk cId="766040642" sldId="1756"/>
            <ac:spMk id="106" creationId="{CB01589D-CFC4-477E-AD65-C8CC281BF2D6}"/>
          </ac:spMkLst>
        </pc:spChg>
        <pc:spChg chg="add mod">
          <ac:chgData name="Hamlet Markarian" userId="4926d2b407f31d77" providerId="LiveId" clId="{BF1D10A6-C8B8-447A-AA6D-231578894E43}" dt="2021-06-09T13:43:53.226" v="1085"/>
          <ac:spMkLst>
            <pc:docMk/>
            <pc:sldMk cId="766040642" sldId="1756"/>
            <ac:spMk id="107" creationId="{68C2CE86-F998-4F19-AC1E-34F410532AEC}"/>
          </ac:spMkLst>
        </pc:spChg>
        <pc:spChg chg="add mod">
          <ac:chgData name="Hamlet Markarian" userId="4926d2b407f31d77" providerId="LiveId" clId="{BF1D10A6-C8B8-447A-AA6D-231578894E43}" dt="2021-06-09T13:43:53.226" v="1085"/>
          <ac:spMkLst>
            <pc:docMk/>
            <pc:sldMk cId="766040642" sldId="1756"/>
            <ac:spMk id="108" creationId="{56835689-A2E7-4162-84E9-E7E55EC240CC}"/>
          </ac:spMkLst>
        </pc:spChg>
        <pc:spChg chg="add mod">
          <ac:chgData name="Hamlet Markarian" userId="4926d2b407f31d77" providerId="LiveId" clId="{BF1D10A6-C8B8-447A-AA6D-231578894E43}" dt="2021-06-09T13:43:53.226" v="1085"/>
          <ac:spMkLst>
            <pc:docMk/>
            <pc:sldMk cId="766040642" sldId="1756"/>
            <ac:spMk id="109" creationId="{44B99AB1-4E74-47D6-AD6C-D7876C1E4101}"/>
          </ac:spMkLst>
        </pc:spChg>
        <pc:spChg chg="add mod">
          <ac:chgData name="Hamlet Markarian" userId="4926d2b407f31d77" providerId="LiveId" clId="{BF1D10A6-C8B8-447A-AA6D-231578894E43}" dt="2021-06-09T13:43:53.226" v="1085"/>
          <ac:spMkLst>
            <pc:docMk/>
            <pc:sldMk cId="766040642" sldId="1756"/>
            <ac:spMk id="110" creationId="{4E7CAE74-53FB-4935-BE24-48528E074BBD}"/>
          </ac:spMkLst>
        </pc:spChg>
        <pc:spChg chg="add mod">
          <ac:chgData name="Hamlet Markarian" userId="4926d2b407f31d77" providerId="LiveId" clId="{BF1D10A6-C8B8-447A-AA6D-231578894E43}" dt="2021-06-09T13:43:53.226" v="1085"/>
          <ac:spMkLst>
            <pc:docMk/>
            <pc:sldMk cId="766040642" sldId="1756"/>
            <ac:spMk id="111" creationId="{DD13C209-EEC9-40EE-B672-19204A688859}"/>
          </ac:spMkLst>
        </pc:spChg>
        <pc:spChg chg="add mod">
          <ac:chgData name="Hamlet Markarian" userId="4926d2b407f31d77" providerId="LiveId" clId="{BF1D10A6-C8B8-447A-AA6D-231578894E43}" dt="2021-06-09T13:43:53.226" v="1085"/>
          <ac:spMkLst>
            <pc:docMk/>
            <pc:sldMk cId="766040642" sldId="1756"/>
            <ac:spMk id="112" creationId="{9952102D-80C1-4ACE-AAFF-040994D2F6DE}"/>
          </ac:spMkLst>
        </pc:spChg>
        <pc:spChg chg="add mod">
          <ac:chgData name="Hamlet Markarian" userId="4926d2b407f31d77" providerId="LiveId" clId="{BF1D10A6-C8B8-447A-AA6D-231578894E43}" dt="2021-06-09T13:43:53.226" v="1085"/>
          <ac:spMkLst>
            <pc:docMk/>
            <pc:sldMk cId="766040642" sldId="1756"/>
            <ac:spMk id="113" creationId="{9C8F2192-FF52-4967-B72D-8433B1E1CA29}"/>
          </ac:spMkLst>
        </pc:spChg>
        <pc:spChg chg="add mod">
          <ac:chgData name="Hamlet Markarian" userId="4926d2b407f31d77" providerId="LiveId" clId="{BF1D10A6-C8B8-447A-AA6D-231578894E43}" dt="2021-06-09T13:43:53.226" v="1085"/>
          <ac:spMkLst>
            <pc:docMk/>
            <pc:sldMk cId="766040642" sldId="1756"/>
            <ac:spMk id="114" creationId="{1B72AE6B-BD0F-46A7-A379-163BE097CB79}"/>
          </ac:spMkLst>
        </pc:spChg>
        <pc:spChg chg="add mod">
          <ac:chgData name="Hamlet Markarian" userId="4926d2b407f31d77" providerId="LiveId" clId="{BF1D10A6-C8B8-447A-AA6D-231578894E43}" dt="2021-06-09T13:43:53.226" v="1085"/>
          <ac:spMkLst>
            <pc:docMk/>
            <pc:sldMk cId="766040642" sldId="1756"/>
            <ac:spMk id="115" creationId="{BCFEB1D7-4E37-4C20-91EA-EF20E0F52D57}"/>
          </ac:spMkLst>
        </pc:spChg>
        <pc:grpChg chg="add mod">
          <ac:chgData name="Hamlet Markarian" userId="4926d2b407f31d77" providerId="LiveId" clId="{BF1D10A6-C8B8-447A-AA6D-231578894E43}" dt="2021-06-09T13:43:53.226" v="1085"/>
          <ac:grpSpMkLst>
            <pc:docMk/>
            <pc:sldMk cId="766040642" sldId="1756"/>
            <ac:grpSpMk id="64" creationId="{34C1ABA4-E72F-4807-8C0B-4F25944E5683}"/>
          </ac:grpSpMkLst>
        </pc:grpChg>
        <pc:picChg chg="del">
          <ac:chgData name="Hamlet Markarian" userId="4926d2b407f31d77" providerId="LiveId" clId="{BF1D10A6-C8B8-447A-AA6D-231578894E43}" dt="2021-06-09T13:43:32.588" v="1079" actId="478"/>
          <ac:picMkLst>
            <pc:docMk/>
            <pc:sldMk cId="766040642" sldId="1756"/>
            <ac:picMk id="40" creationId="{9605B815-7664-4720-90A4-FD28FFEDA7C7}"/>
          </ac:picMkLst>
        </pc:picChg>
        <pc:picChg chg="del">
          <ac:chgData name="Hamlet Markarian" userId="4926d2b407f31d77" providerId="LiveId" clId="{BF1D10A6-C8B8-447A-AA6D-231578894E43}" dt="2021-06-09T13:43:32.588" v="1079" actId="478"/>
          <ac:picMkLst>
            <pc:docMk/>
            <pc:sldMk cId="766040642" sldId="1756"/>
            <ac:picMk id="43" creationId="{4B8C81D1-55C0-4A6F-9CED-EA112289C50E}"/>
          </ac:picMkLst>
        </pc:picChg>
        <pc:picChg chg="mod">
          <ac:chgData name="Hamlet Markarian" userId="4926d2b407f31d77" providerId="LiveId" clId="{BF1D10A6-C8B8-447A-AA6D-231578894E43}" dt="2021-06-09T13:43:53.226" v="1085"/>
          <ac:picMkLst>
            <pc:docMk/>
            <pc:sldMk cId="766040642" sldId="1756"/>
            <ac:picMk id="65" creationId="{FE006F59-41C4-45A6-97AC-6EC1ACACB343}"/>
          </ac:picMkLst>
        </pc:picChg>
        <pc:picChg chg="mod">
          <ac:chgData name="Hamlet Markarian" userId="4926d2b407f31d77" providerId="LiveId" clId="{BF1D10A6-C8B8-447A-AA6D-231578894E43}" dt="2021-06-09T13:43:53.226" v="1085"/>
          <ac:picMkLst>
            <pc:docMk/>
            <pc:sldMk cId="766040642" sldId="1756"/>
            <ac:picMk id="66" creationId="{60B82354-2835-40DB-BF3C-76EB87623F93}"/>
          </ac:picMkLst>
        </pc:picChg>
        <pc:picChg chg="mod">
          <ac:chgData name="Hamlet Markarian" userId="4926d2b407f31d77" providerId="LiveId" clId="{BF1D10A6-C8B8-447A-AA6D-231578894E43}" dt="2021-06-09T13:43:53.226" v="1085"/>
          <ac:picMkLst>
            <pc:docMk/>
            <pc:sldMk cId="766040642" sldId="1756"/>
            <ac:picMk id="67" creationId="{0F4488BB-C205-41F8-B5FA-273607D5C4D1}"/>
          </ac:picMkLst>
        </pc:picChg>
        <pc:picChg chg="mod">
          <ac:chgData name="Hamlet Markarian" userId="4926d2b407f31d77" providerId="LiveId" clId="{BF1D10A6-C8B8-447A-AA6D-231578894E43}" dt="2021-06-09T13:43:53.226" v="1085"/>
          <ac:picMkLst>
            <pc:docMk/>
            <pc:sldMk cId="766040642" sldId="1756"/>
            <ac:picMk id="87" creationId="{B35AAEAD-DEF9-46CD-9021-D106D8F432C2}"/>
          </ac:picMkLst>
        </pc:picChg>
        <pc:picChg chg="mod">
          <ac:chgData name="Hamlet Markarian" userId="4926d2b407f31d77" providerId="LiveId" clId="{BF1D10A6-C8B8-447A-AA6D-231578894E43}" dt="2021-06-09T13:43:53.226" v="1085"/>
          <ac:picMkLst>
            <pc:docMk/>
            <pc:sldMk cId="766040642" sldId="1756"/>
            <ac:picMk id="88" creationId="{D85F2BAE-DC00-4F58-B44A-D2EBD322D150}"/>
          </ac:picMkLst>
        </pc:picChg>
        <pc:picChg chg="mod">
          <ac:chgData name="Hamlet Markarian" userId="4926d2b407f31d77" providerId="LiveId" clId="{BF1D10A6-C8B8-447A-AA6D-231578894E43}" dt="2021-06-09T13:43:53.226" v="1085"/>
          <ac:picMkLst>
            <pc:docMk/>
            <pc:sldMk cId="766040642" sldId="1756"/>
            <ac:picMk id="89" creationId="{695ED725-4031-4E31-83E7-03AE24B0EE73}"/>
          </ac:picMkLst>
        </pc:picChg>
        <pc:picChg chg="mod">
          <ac:chgData name="Hamlet Markarian" userId="4926d2b407f31d77" providerId="LiveId" clId="{BF1D10A6-C8B8-447A-AA6D-231578894E43}" dt="2021-06-09T13:43:53.226" v="1085"/>
          <ac:picMkLst>
            <pc:docMk/>
            <pc:sldMk cId="766040642" sldId="1756"/>
            <ac:picMk id="90" creationId="{43424165-BCC3-4600-AF3F-0CCB5A725676}"/>
          </ac:picMkLst>
        </pc:picChg>
        <pc:picChg chg="mod">
          <ac:chgData name="Hamlet Markarian" userId="4926d2b407f31d77" providerId="LiveId" clId="{BF1D10A6-C8B8-447A-AA6D-231578894E43}" dt="2021-06-09T13:43:53.226" v="1085"/>
          <ac:picMkLst>
            <pc:docMk/>
            <pc:sldMk cId="766040642" sldId="1756"/>
            <ac:picMk id="91" creationId="{25F15EED-A013-4FB6-9914-7A52BFB2337F}"/>
          </ac:picMkLst>
        </pc:picChg>
        <pc:picChg chg="mod">
          <ac:chgData name="Hamlet Markarian" userId="4926d2b407f31d77" providerId="LiveId" clId="{BF1D10A6-C8B8-447A-AA6D-231578894E43}" dt="2021-06-09T13:43:53.226" v="1085"/>
          <ac:picMkLst>
            <pc:docMk/>
            <pc:sldMk cId="766040642" sldId="1756"/>
            <ac:picMk id="92" creationId="{6401F00F-9285-4564-BC5D-A34206EF8A2C}"/>
          </ac:picMkLst>
        </pc:picChg>
        <pc:picChg chg="mod">
          <ac:chgData name="Hamlet Markarian" userId="4926d2b407f31d77" providerId="LiveId" clId="{BF1D10A6-C8B8-447A-AA6D-231578894E43}" dt="2021-06-09T13:43:53.226" v="1085"/>
          <ac:picMkLst>
            <pc:docMk/>
            <pc:sldMk cId="766040642" sldId="1756"/>
            <ac:picMk id="93" creationId="{E31B44F0-7EC6-46A0-A52B-706F2DE21B4E}"/>
          </ac:picMkLst>
        </pc:picChg>
        <pc:picChg chg="mod">
          <ac:chgData name="Hamlet Markarian" userId="4926d2b407f31d77" providerId="LiveId" clId="{BF1D10A6-C8B8-447A-AA6D-231578894E43}" dt="2021-06-09T13:43:53.226" v="1085"/>
          <ac:picMkLst>
            <pc:docMk/>
            <pc:sldMk cId="766040642" sldId="1756"/>
            <ac:picMk id="94" creationId="{7351226A-7764-489A-94D3-3E8166134796}"/>
          </ac:picMkLst>
        </pc:picChg>
        <pc:picChg chg="mod">
          <ac:chgData name="Hamlet Markarian" userId="4926d2b407f31d77" providerId="LiveId" clId="{BF1D10A6-C8B8-447A-AA6D-231578894E43}" dt="2021-06-09T13:43:53.226" v="1085"/>
          <ac:picMkLst>
            <pc:docMk/>
            <pc:sldMk cId="766040642" sldId="1756"/>
            <ac:picMk id="95" creationId="{04C02C94-0BAB-40FA-AFB3-A1094FB7ED68}"/>
          </ac:picMkLst>
        </pc:picChg>
        <pc:picChg chg="mod">
          <ac:chgData name="Hamlet Markarian" userId="4926d2b407f31d77" providerId="LiveId" clId="{BF1D10A6-C8B8-447A-AA6D-231578894E43}" dt="2021-06-09T13:43:53.226" v="1085"/>
          <ac:picMkLst>
            <pc:docMk/>
            <pc:sldMk cId="766040642" sldId="1756"/>
            <ac:picMk id="96" creationId="{A8606C55-114B-47DC-A581-9B4106FEF379}"/>
          </ac:picMkLst>
        </pc:picChg>
        <pc:picChg chg="mod">
          <ac:chgData name="Hamlet Markarian" userId="4926d2b407f31d77" providerId="LiveId" clId="{BF1D10A6-C8B8-447A-AA6D-231578894E43}" dt="2021-06-09T13:43:53.226" v="1085"/>
          <ac:picMkLst>
            <pc:docMk/>
            <pc:sldMk cId="766040642" sldId="1756"/>
            <ac:picMk id="98" creationId="{C3A95223-8D53-47E3-A8AE-715103AB356C}"/>
          </ac:picMkLst>
        </pc:picChg>
        <pc:cxnChg chg="del">
          <ac:chgData name="Hamlet Markarian" userId="4926d2b407f31d77" providerId="LiveId" clId="{BF1D10A6-C8B8-447A-AA6D-231578894E43}" dt="2021-06-09T13:43:32.588" v="1079" actId="478"/>
          <ac:cxnSpMkLst>
            <pc:docMk/>
            <pc:sldMk cId="766040642" sldId="1756"/>
            <ac:cxnSpMk id="77" creationId="{10A6FCCA-C270-4055-A778-9838963DF1AF}"/>
          </ac:cxnSpMkLst>
        </pc:cxnChg>
        <pc:cxnChg chg="del">
          <ac:chgData name="Hamlet Markarian" userId="4926d2b407f31d77" providerId="LiveId" clId="{BF1D10A6-C8B8-447A-AA6D-231578894E43}" dt="2021-06-09T13:43:32.588" v="1079" actId="478"/>
          <ac:cxnSpMkLst>
            <pc:docMk/>
            <pc:sldMk cId="766040642" sldId="1756"/>
            <ac:cxnSpMk id="78" creationId="{1124E347-1BA6-483B-B132-C0322F5BF5AA}"/>
          </ac:cxnSpMkLst>
        </pc:cxnChg>
        <pc:cxnChg chg="del">
          <ac:chgData name="Hamlet Markarian" userId="4926d2b407f31d77" providerId="LiveId" clId="{BF1D10A6-C8B8-447A-AA6D-231578894E43}" dt="2021-06-09T13:43:32.588" v="1079" actId="478"/>
          <ac:cxnSpMkLst>
            <pc:docMk/>
            <pc:sldMk cId="766040642" sldId="1756"/>
            <ac:cxnSpMk id="79" creationId="{4F566546-1F49-444C-8A5F-7ED2A3BFC30B}"/>
          </ac:cxnSpMkLst>
        </pc:cxnChg>
        <pc:cxnChg chg="del">
          <ac:chgData name="Hamlet Markarian" userId="4926d2b407f31d77" providerId="LiveId" clId="{BF1D10A6-C8B8-447A-AA6D-231578894E43}" dt="2021-06-09T13:43:32.588" v="1079" actId="478"/>
          <ac:cxnSpMkLst>
            <pc:docMk/>
            <pc:sldMk cId="766040642" sldId="1756"/>
            <ac:cxnSpMk id="80" creationId="{00144C74-D4AB-4B74-BD21-006ACE5640DF}"/>
          </ac:cxnSpMkLst>
        </pc:cxnChg>
        <pc:cxnChg chg="del">
          <ac:chgData name="Hamlet Markarian" userId="4926d2b407f31d77" providerId="LiveId" clId="{BF1D10A6-C8B8-447A-AA6D-231578894E43}" dt="2021-06-09T13:43:32.588" v="1079" actId="478"/>
          <ac:cxnSpMkLst>
            <pc:docMk/>
            <pc:sldMk cId="766040642" sldId="1756"/>
            <ac:cxnSpMk id="81" creationId="{D66E0C19-0FED-4C94-AB23-C4C94EBDC9B6}"/>
          </ac:cxnSpMkLst>
        </pc:cxnChg>
        <pc:cxnChg chg="del">
          <ac:chgData name="Hamlet Markarian" userId="4926d2b407f31d77" providerId="LiveId" clId="{BF1D10A6-C8B8-447A-AA6D-231578894E43}" dt="2021-06-09T13:43:32.588" v="1079" actId="478"/>
          <ac:cxnSpMkLst>
            <pc:docMk/>
            <pc:sldMk cId="766040642" sldId="1756"/>
            <ac:cxnSpMk id="84" creationId="{B5976C71-58CC-42B3-8A87-60E56FF8C5E8}"/>
          </ac:cxnSpMkLst>
        </pc:cxnChg>
        <pc:cxnChg chg="del">
          <ac:chgData name="Hamlet Markarian" userId="4926d2b407f31d77" providerId="LiveId" clId="{BF1D10A6-C8B8-447A-AA6D-231578894E43}" dt="2021-06-09T13:43:32.588" v="1079" actId="478"/>
          <ac:cxnSpMkLst>
            <pc:docMk/>
            <pc:sldMk cId="766040642" sldId="1756"/>
            <ac:cxnSpMk id="85" creationId="{F2A9C2EF-53FF-414C-9BE5-0665E1D7C070}"/>
          </ac:cxnSpMkLst>
        </pc:cxnChg>
      </pc:sldChg>
      <pc:sldChg chg="addSp delSp modSp add mod modClrScheme chgLayout">
        <pc:chgData name="Hamlet Markarian" userId="4926d2b407f31d77" providerId="LiveId" clId="{BF1D10A6-C8B8-447A-AA6D-231578894E43}" dt="2021-06-09T13:54:32.211" v="1212" actId="1076"/>
        <pc:sldMkLst>
          <pc:docMk/>
          <pc:sldMk cId="2194912137" sldId="1757"/>
        </pc:sldMkLst>
        <pc:spChg chg="mod">
          <ac:chgData name="Hamlet Markarian" userId="4926d2b407f31d77" providerId="LiveId" clId="{BF1D10A6-C8B8-447A-AA6D-231578894E43}" dt="2021-06-09T13:44:34.565" v="1090" actId="12"/>
          <ac:spMkLst>
            <pc:docMk/>
            <pc:sldMk cId="2194912137" sldId="1757"/>
            <ac:spMk id="5" creationId="{BC01E833-A438-4C2A-AF28-2B402D7F80E5}"/>
          </ac:spMkLst>
        </pc:spChg>
        <pc:spChg chg="mod">
          <ac:chgData name="Hamlet Markarian" userId="4926d2b407f31d77" providerId="LiveId" clId="{BF1D10A6-C8B8-447A-AA6D-231578894E43}" dt="2021-06-09T13:44:44.574" v="1093" actId="20577"/>
          <ac:spMkLst>
            <pc:docMk/>
            <pc:sldMk cId="2194912137" sldId="1757"/>
            <ac:spMk id="32" creationId="{7FB8C0CA-2811-4D85-BE2D-ADA8471CE68E}"/>
          </ac:spMkLst>
        </pc:spChg>
        <pc:spChg chg="add del mod ord">
          <ac:chgData name="Hamlet Markarian" userId="4926d2b407f31d77" providerId="LiveId" clId="{BF1D10A6-C8B8-447A-AA6D-231578894E43}" dt="2021-06-09T13:45:50.364" v="1100" actId="478"/>
          <ac:spMkLst>
            <pc:docMk/>
            <pc:sldMk cId="2194912137" sldId="1757"/>
            <ac:spMk id="61" creationId="{4175B2F7-89FC-4F1A-A3FA-3C80A0E4EE69}"/>
          </ac:spMkLst>
        </pc:spChg>
        <pc:spChg chg="add del mod ord">
          <ac:chgData name="Hamlet Markarian" userId="4926d2b407f31d77" providerId="LiveId" clId="{BF1D10A6-C8B8-447A-AA6D-231578894E43}" dt="2021-06-09T13:45:51.130" v="1101" actId="478"/>
          <ac:spMkLst>
            <pc:docMk/>
            <pc:sldMk cId="2194912137" sldId="1757"/>
            <ac:spMk id="62" creationId="{42BFA222-306A-4F9C-BB78-BFC35BDBE2A8}"/>
          </ac:spMkLst>
        </pc:spChg>
        <pc:spChg chg="add del mod ord">
          <ac:chgData name="Hamlet Markarian" userId="4926d2b407f31d77" providerId="LiveId" clId="{BF1D10A6-C8B8-447A-AA6D-231578894E43}" dt="2021-06-09T13:45:51.612" v="1102" actId="478"/>
          <ac:spMkLst>
            <pc:docMk/>
            <pc:sldMk cId="2194912137" sldId="1757"/>
            <ac:spMk id="68" creationId="{8B927566-7116-4D07-81A6-E73B3EC0EFF1}"/>
          </ac:spMkLst>
        </pc:spChg>
        <pc:spChg chg="add del mod ord">
          <ac:chgData name="Hamlet Markarian" userId="4926d2b407f31d77" providerId="LiveId" clId="{BF1D10A6-C8B8-447A-AA6D-231578894E43}" dt="2021-06-09T13:45:50.364" v="1100" actId="478"/>
          <ac:spMkLst>
            <pc:docMk/>
            <pc:sldMk cId="2194912137" sldId="1757"/>
            <ac:spMk id="69" creationId="{CB4D1842-95D2-4169-897C-6FE3185D21C5}"/>
          </ac:spMkLst>
        </pc:spChg>
        <pc:spChg chg="add del mod ord">
          <ac:chgData name="Hamlet Markarian" userId="4926d2b407f31d77" providerId="LiveId" clId="{BF1D10A6-C8B8-447A-AA6D-231578894E43}" dt="2021-06-09T13:45:50.364" v="1100" actId="478"/>
          <ac:spMkLst>
            <pc:docMk/>
            <pc:sldMk cId="2194912137" sldId="1757"/>
            <ac:spMk id="70" creationId="{010B5CA5-2801-4EED-8FF5-E3098186C134}"/>
          </ac:spMkLst>
        </pc:spChg>
        <pc:spChg chg="add del mod ord">
          <ac:chgData name="Hamlet Markarian" userId="4926d2b407f31d77" providerId="LiveId" clId="{BF1D10A6-C8B8-447A-AA6D-231578894E43}" dt="2021-06-09T13:45:50.364" v="1100" actId="478"/>
          <ac:spMkLst>
            <pc:docMk/>
            <pc:sldMk cId="2194912137" sldId="1757"/>
            <ac:spMk id="71" creationId="{9D1CCEBA-9629-403F-A024-7E931F7571E6}"/>
          </ac:spMkLst>
        </pc:spChg>
        <pc:spChg chg="add del mod ord">
          <ac:chgData name="Hamlet Markarian" userId="4926d2b407f31d77" providerId="LiveId" clId="{BF1D10A6-C8B8-447A-AA6D-231578894E43}" dt="2021-06-09T13:45:50.364" v="1100" actId="478"/>
          <ac:spMkLst>
            <pc:docMk/>
            <pc:sldMk cId="2194912137" sldId="1757"/>
            <ac:spMk id="72" creationId="{118A6247-B68C-4E97-B72C-AEB847CF0674}"/>
          </ac:spMkLst>
        </pc:spChg>
        <pc:spChg chg="add del mod ord">
          <ac:chgData name="Hamlet Markarian" userId="4926d2b407f31d77" providerId="LiveId" clId="{BF1D10A6-C8B8-447A-AA6D-231578894E43}" dt="2021-06-09T13:45:50.364" v="1100" actId="478"/>
          <ac:spMkLst>
            <pc:docMk/>
            <pc:sldMk cId="2194912137" sldId="1757"/>
            <ac:spMk id="73" creationId="{D4657ED3-FC00-4D1F-8D19-2380826AEC7E}"/>
          </ac:spMkLst>
        </pc:spChg>
        <pc:spChg chg="add del mod ord">
          <ac:chgData name="Hamlet Markarian" userId="4926d2b407f31d77" providerId="LiveId" clId="{BF1D10A6-C8B8-447A-AA6D-231578894E43}" dt="2021-06-09T13:45:50.364" v="1100" actId="478"/>
          <ac:spMkLst>
            <pc:docMk/>
            <pc:sldMk cId="2194912137" sldId="1757"/>
            <ac:spMk id="74" creationId="{58DAF1BD-B0C0-4730-9FFD-6CD824B6220F}"/>
          </ac:spMkLst>
        </pc:spChg>
        <pc:spChg chg="add del mod ord">
          <ac:chgData name="Hamlet Markarian" userId="4926d2b407f31d77" providerId="LiveId" clId="{BF1D10A6-C8B8-447A-AA6D-231578894E43}" dt="2021-06-09T13:45:50.364" v="1100" actId="478"/>
          <ac:spMkLst>
            <pc:docMk/>
            <pc:sldMk cId="2194912137" sldId="1757"/>
            <ac:spMk id="75" creationId="{31A8C8D9-4487-449E-8CC2-BBDE3591400E}"/>
          </ac:spMkLst>
        </pc:spChg>
        <pc:spChg chg="add del mod ord">
          <ac:chgData name="Hamlet Markarian" userId="4926d2b407f31d77" providerId="LiveId" clId="{BF1D10A6-C8B8-447A-AA6D-231578894E43}" dt="2021-06-09T13:45:50.364" v="1100" actId="478"/>
          <ac:spMkLst>
            <pc:docMk/>
            <pc:sldMk cId="2194912137" sldId="1757"/>
            <ac:spMk id="76" creationId="{CDB74AB7-3C39-4200-9860-9990921A913E}"/>
          </ac:spMkLst>
        </pc:spChg>
        <pc:spChg chg="add del mod ord">
          <ac:chgData name="Hamlet Markarian" userId="4926d2b407f31d77" providerId="LiveId" clId="{BF1D10A6-C8B8-447A-AA6D-231578894E43}" dt="2021-06-09T13:45:50.364" v="1100" actId="478"/>
          <ac:spMkLst>
            <pc:docMk/>
            <pc:sldMk cId="2194912137" sldId="1757"/>
            <ac:spMk id="77" creationId="{D18615A1-8AA7-49AC-AB62-59644D1F44AB}"/>
          </ac:spMkLst>
        </pc:spChg>
        <pc:spChg chg="add del mod ord">
          <ac:chgData name="Hamlet Markarian" userId="4926d2b407f31d77" providerId="LiveId" clId="{BF1D10A6-C8B8-447A-AA6D-231578894E43}" dt="2021-06-09T13:45:50.364" v="1100" actId="478"/>
          <ac:spMkLst>
            <pc:docMk/>
            <pc:sldMk cId="2194912137" sldId="1757"/>
            <ac:spMk id="78" creationId="{E38DB85D-7F89-4CCC-AD87-4650D692CF3A}"/>
          </ac:spMkLst>
        </pc:spChg>
        <pc:spChg chg="add del mod ord">
          <ac:chgData name="Hamlet Markarian" userId="4926d2b407f31d77" providerId="LiveId" clId="{BF1D10A6-C8B8-447A-AA6D-231578894E43}" dt="2021-06-09T13:45:50.364" v="1100" actId="478"/>
          <ac:spMkLst>
            <pc:docMk/>
            <pc:sldMk cId="2194912137" sldId="1757"/>
            <ac:spMk id="80" creationId="{BB4EAA87-0C5D-4B8B-B00F-9D5A1682FCEC}"/>
          </ac:spMkLst>
        </pc:spChg>
        <pc:spChg chg="add del mod ord">
          <ac:chgData name="Hamlet Markarian" userId="4926d2b407f31d77" providerId="LiveId" clId="{BF1D10A6-C8B8-447A-AA6D-231578894E43}" dt="2021-06-09T13:45:50.364" v="1100" actId="478"/>
          <ac:spMkLst>
            <pc:docMk/>
            <pc:sldMk cId="2194912137" sldId="1757"/>
            <ac:spMk id="81" creationId="{0863AC8A-8843-409B-9D95-DF9C02120C55}"/>
          </ac:spMkLst>
        </pc:spChg>
        <pc:spChg chg="add del mod ord">
          <ac:chgData name="Hamlet Markarian" userId="4926d2b407f31d77" providerId="LiveId" clId="{BF1D10A6-C8B8-447A-AA6D-231578894E43}" dt="2021-06-09T13:45:50.364" v="1100" actId="478"/>
          <ac:spMkLst>
            <pc:docMk/>
            <pc:sldMk cId="2194912137" sldId="1757"/>
            <ac:spMk id="82" creationId="{6F25C36E-AF59-4F8D-91EA-207841B0FFC3}"/>
          </ac:spMkLst>
        </pc:spChg>
        <pc:spChg chg="add del mod ord">
          <ac:chgData name="Hamlet Markarian" userId="4926d2b407f31d77" providerId="LiveId" clId="{BF1D10A6-C8B8-447A-AA6D-231578894E43}" dt="2021-06-09T13:45:50.364" v="1100" actId="478"/>
          <ac:spMkLst>
            <pc:docMk/>
            <pc:sldMk cId="2194912137" sldId="1757"/>
            <ac:spMk id="83" creationId="{3705E646-F816-4B1C-B24A-DC2E755F73E5}"/>
          </ac:spMkLst>
        </pc:spChg>
        <pc:spChg chg="add mod">
          <ac:chgData name="Hamlet Markarian" userId="4926d2b407f31d77" providerId="LiveId" clId="{BF1D10A6-C8B8-447A-AA6D-231578894E43}" dt="2021-06-09T13:54:22.637" v="1209" actId="1035"/>
          <ac:spMkLst>
            <pc:docMk/>
            <pc:sldMk cId="2194912137" sldId="1757"/>
            <ac:spMk id="84" creationId="{2315DE41-13B2-4D85-9974-0E7A4D736E91}"/>
          </ac:spMkLst>
        </pc:spChg>
        <pc:spChg chg="add mod">
          <ac:chgData name="Hamlet Markarian" userId="4926d2b407f31d77" providerId="LiveId" clId="{BF1D10A6-C8B8-447A-AA6D-231578894E43}" dt="2021-06-09T13:54:22.637" v="1209" actId="1035"/>
          <ac:spMkLst>
            <pc:docMk/>
            <pc:sldMk cId="2194912137" sldId="1757"/>
            <ac:spMk id="85" creationId="{774E3342-DD6B-4DE3-9087-16557FDD036A}"/>
          </ac:spMkLst>
        </pc:spChg>
        <pc:spChg chg="add mod">
          <ac:chgData name="Hamlet Markarian" userId="4926d2b407f31d77" providerId="LiveId" clId="{BF1D10A6-C8B8-447A-AA6D-231578894E43}" dt="2021-06-09T13:54:22.637" v="1209" actId="1035"/>
          <ac:spMkLst>
            <pc:docMk/>
            <pc:sldMk cId="2194912137" sldId="1757"/>
            <ac:spMk id="86" creationId="{C15B5E81-A62C-408B-9D51-49331E95FA28}"/>
          </ac:spMkLst>
        </pc:spChg>
        <pc:spChg chg="del">
          <ac:chgData name="Hamlet Markarian" userId="4926d2b407f31d77" providerId="LiveId" clId="{BF1D10A6-C8B8-447A-AA6D-231578894E43}" dt="2021-06-09T13:44:17.148" v="1087" actId="478"/>
          <ac:spMkLst>
            <pc:docMk/>
            <pc:sldMk cId="2194912137" sldId="1757"/>
            <ac:spMk id="100" creationId="{D91D7019-20DE-44A2-875C-08A7C4D03BC2}"/>
          </ac:spMkLst>
        </pc:spChg>
        <pc:spChg chg="del">
          <ac:chgData name="Hamlet Markarian" userId="4926d2b407f31d77" providerId="LiveId" clId="{BF1D10A6-C8B8-447A-AA6D-231578894E43}" dt="2021-06-09T13:44:17.148" v="1087" actId="478"/>
          <ac:spMkLst>
            <pc:docMk/>
            <pc:sldMk cId="2194912137" sldId="1757"/>
            <ac:spMk id="101" creationId="{4AC01864-53A2-4251-8D47-79C4476A9295}"/>
          </ac:spMkLst>
        </pc:spChg>
        <pc:spChg chg="del">
          <ac:chgData name="Hamlet Markarian" userId="4926d2b407f31d77" providerId="LiveId" clId="{BF1D10A6-C8B8-447A-AA6D-231578894E43}" dt="2021-06-09T13:44:17.148" v="1087" actId="478"/>
          <ac:spMkLst>
            <pc:docMk/>
            <pc:sldMk cId="2194912137" sldId="1757"/>
            <ac:spMk id="102" creationId="{3AC88243-604D-4B45-8602-E26487D721F5}"/>
          </ac:spMkLst>
        </pc:spChg>
        <pc:spChg chg="del">
          <ac:chgData name="Hamlet Markarian" userId="4926d2b407f31d77" providerId="LiveId" clId="{BF1D10A6-C8B8-447A-AA6D-231578894E43}" dt="2021-06-09T13:44:17.148" v="1087" actId="478"/>
          <ac:spMkLst>
            <pc:docMk/>
            <pc:sldMk cId="2194912137" sldId="1757"/>
            <ac:spMk id="103" creationId="{8EB27A04-6857-4F65-BA85-B892964BDEFA}"/>
          </ac:spMkLst>
        </pc:spChg>
        <pc:spChg chg="del">
          <ac:chgData name="Hamlet Markarian" userId="4926d2b407f31d77" providerId="LiveId" clId="{BF1D10A6-C8B8-447A-AA6D-231578894E43}" dt="2021-06-09T13:44:17.148" v="1087" actId="478"/>
          <ac:spMkLst>
            <pc:docMk/>
            <pc:sldMk cId="2194912137" sldId="1757"/>
            <ac:spMk id="104" creationId="{07842D16-04C8-4E8F-9CD4-F06ED6C8D8F4}"/>
          </ac:spMkLst>
        </pc:spChg>
        <pc:spChg chg="del">
          <ac:chgData name="Hamlet Markarian" userId="4926d2b407f31d77" providerId="LiveId" clId="{BF1D10A6-C8B8-447A-AA6D-231578894E43}" dt="2021-06-09T13:44:17.148" v="1087" actId="478"/>
          <ac:spMkLst>
            <pc:docMk/>
            <pc:sldMk cId="2194912137" sldId="1757"/>
            <ac:spMk id="105" creationId="{ED7E3B09-0052-4CD1-B4A7-AA500E730200}"/>
          </ac:spMkLst>
        </pc:spChg>
        <pc:spChg chg="del">
          <ac:chgData name="Hamlet Markarian" userId="4926d2b407f31d77" providerId="LiveId" clId="{BF1D10A6-C8B8-447A-AA6D-231578894E43}" dt="2021-06-09T13:44:17.148" v="1087" actId="478"/>
          <ac:spMkLst>
            <pc:docMk/>
            <pc:sldMk cId="2194912137" sldId="1757"/>
            <ac:spMk id="106" creationId="{CB01589D-CFC4-477E-AD65-C8CC281BF2D6}"/>
          </ac:spMkLst>
        </pc:spChg>
        <pc:spChg chg="del">
          <ac:chgData name="Hamlet Markarian" userId="4926d2b407f31d77" providerId="LiveId" clId="{BF1D10A6-C8B8-447A-AA6D-231578894E43}" dt="2021-06-09T13:44:17.148" v="1087" actId="478"/>
          <ac:spMkLst>
            <pc:docMk/>
            <pc:sldMk cId="2194912137" sldId="1757"/>
            <ac:spMk id="107" creationId="{68C2CE86-F998-4F19-AC1E-34F410532AEC}"/>
          </ac:spMkLst>
        </pc:spChg>
        <pc:spChg chg="del">
          <ac:chgData name="Hamlet Markarian" userId="4926d2b407f31d77" providerId="LiveId" clId="{BF1D10A6-C8B8-447A-AA6D-231578894E43}" dt="2021-06-09T13:44:17.148" v="1087" actId="478"/>
          <ac:spMkLst>
            <pc:docMk/>
            <pc:sldMk cId="2194912137" sldId="1757"/>
            <ac:spMk id="108" creationId="{56835689-A2E7-4162-84E9-E7E55EC240CC}"/>
          </ac:spMkLst>
        </pc:spChg>
        <pc:spChg chg="del">
          <ac:chgData name="Hamlet Markarian" userId="4926d2b407f31d77" providerId="LiveId" clId="{BF1D10A6-C8B8-447A-AA6D-231578894E43}" dt="2021-06-09T13:44:17.148" v="1087" actId="478"/>
          <ac:spMkLst>
            <pc:docMk/>
            <pc:sldMk cId="2194912137" sldId="1757"/>
            <ac:spMk id="109" creationId="{44B99AB1-4E74-47D6-AD6C-D7876C1E4101}"/>
          </ac:spMkLst>
        </pc:spChg>
        <pc:spChg chg="del">
          <ac:chgData name="Hamlet Markarian" userId="4926d2b407f31d77" providerId="LiveId" clId="{BF1D10A6-C8B8-447A-AA6D-231578894E43}" dt="2021-06-09T13:44:17.148" v="1087" actId="478"/>
          <ac:spMkLst>
            <pc:docMk/>
            <pc:sldMk cId="2194912137" sldId="1757"/>
            <ac:spMk id="110" creationId="{4E7CAE74-53FB-4935-BE24-48528E074BBD}"/>
          </ac:spMkLst>
        </pc:spChg>
        <pc:spChg chg="del">
          <ac:chgData name="Hamlet Markarian" userId="4926d2b407f31d77" providerId="LiveId" clId="{BF1D10A6-C8B8-447A-AA6D-231578894E43}" dt="2021-06-09T13:44:17.148" v="1087" actId="478"/>
          <ac:spMkLst>
            <pc:docMk/>
            <pc:sldMk cId="2194912137" sldId="1757"/>
            <ac:spMk id="111" creationId="{DD13C209-EEC9-40EE-B672-19204A688859}"/>
          </ac:spMkLst>
        </pc:spChg>
        <pc:spChg chg="del">
          <ac:chgData name="Hamlet Markarian" userId="4926d2b407f31d77" providerId="LiveId" clId="{BF1D10A6-C8B8-447A-AA6D-231578894E43}" dt="2021-06-09T13:44:17.148" v="1087" actId="478"/>
          <ac:spMkLst>
            <pc:docMk/>
            <pc:sldMk cId="2194912137" sldId="1757"/>
            <ac:spMk id="112" creationId="{9952102D-80C1-4ACE-AAFF-040994D2F6DE}"/>
          </ac:spMkLst>
        </pc:spChg>
        <pc:spChg chg="del">
          <ac:chgData name="Hamlet Markarian" userId="4926d2b407f31d77" providerId="LiveId" clId="{BF1D10A6-C8B8-447A-AA6D-231578894E43}" dt="2021-06-09T13:44:17.148" v="1087" actId="478"/>
          <ac:spMkLst>
            <pc:docMk/>
            <pc:sldMk cId="2194912137" sldId="1757"/>
            <ac:spMk id="113" creationId="{9C8F2192-FF52-4967-B72D-8433B1E1CA29}"/>
          </ac:spMkLst>
        </pc:spChg>
        <pc:spChg chg="del">
          <ac:chgData name="Hamlet Markarian" userId="4926d2b407f31d77" providerId="LiveId" clId="{BF1D10A6-C8B8-447A-AA6D-231578894E43}" dt="2021-06-09T13:44:17.148" v="1087" actId="478"/>
          <ac:spMkLst>
            <pc:docMk/>
            <pc:sldMk cId="2194912137" sldId="1757"/>
            <ac:spMk id="114" creationId="{1B72AE6B-BD0F-46A7-A379-163BE097CB79}"/>
          </ac:spMkLst>
        </pc:spChg>
        <pc:spChg chg="del">
          <ac:chgData name="Hamlet Markarian" userId="4926d2b407f31d77" providerId="LiveId" clId="{BF1D10A6-C8B8-447A-AA6D-231578894E43}" dt="2021-06-09T13:44:17.148" v="1087" actId="478"/>
          <ac:spMkLst>
            <pc:docMk/>
            <pc:sldMk cId="2194912137" sldId="1757"/>
            <ac:spMk id="115" creationId="{BCFEB1D7-4E37-4C20-91EA-EF20E0F52D57}"/>
          </ac:spMkLst>
        </pc:spChg>
        <pc:spChg chg="add del mod">
          <ac:chgData name="Hamlet Markarian" userId="4926d2b407f31d77" providerId="LiveId" clId="{BF1D10A6-C8B8-447A-AA6D-231578894E43}" dt="2021-06-09T13:46:58.780" v="1108" actId="478"/>
          <ac:spMkLst>
            <pc:docMk/>
            <pc:sldMk cId="2194912137" sldId="1757"/>
            <ac:spMk id="116" creationId="{1C4863DE-B205-4D83-9C05-C6C9550A2DBD}"/>
          </ac:spMkLst>
        </pc:spChg>
        <pc:spChg chg="add mod">
          <ac:chgData name="Hamlet Markarian" userId="4926d2b407f31d77" providerId="LiveId" clId="{BF1D10A6-C8B8-447A-AA6D-231578894E43}" dt="2021-06-09T13:47:12.001" v="1112"/>
          <ac:spMkLst>
            <pc:docMk/>
            <pc:sldMk cId="2194912137" sldId="1757"/>
            <ac:spMk id="117" creationId="{F8AE7FD2-4B2C-4E65-8FBB-4B725482DB08}"/>
          </ac:spMkLst>
        </pc:spChg>
        <pc:spChg chg="add mod">
          <ac:chgData name="Hamlet Markarian" userId="4926d2b407f31d77" providerId="LiveId" clId="{BF1D10A6-C8B8-447A-AA6D-231578894E43}" dt="2021-06-09T13:47:06.351" v="1111" actId="20577"/>
          <ac:spMkLst>
            <pc:docMk/>
            <pc:sldMk cId="2194912137" sldId="1757"/>
            <ac:spMk id="118" creationId="{62D90581-3B3E-4330-BDD4-DAB7E20F2D55}"/>
          </ac:spMkLst>
        </pc:spChg>
        <pc:spChg chg="add mod">
          <ac:chgData name="Hamlet Markarian" userId="4926d2b407f31d77" providerId="LiveId" clId="{BF1D10A6-C8B8-447A-AA6D-231578894E43}" dt="2021-06-09T13:47:33.194" v="1117"/>
          <ac:spMkLst>
            <pc:docMk/>
            <pc:sldMk cId="2194912137" sldId="1757"/>
            <ac:spMk id="119" creationId="{7D1F569D-F0AD-4E70-9B9C-9F7DA12D656D}"/>
          </ac:spMkLst>
        </pc:spChg>
        <pc:spChg chg="add mod">
          <ac:chgData name="Hamlet Markarian" userId="4926d2b407f31d77" providerId="LiveId" clId="{BF1D10A6-C8B8-447A-AA6D-231578894E43}" dt="2021-06-09T13:47:22.398" v="1116" actId="20577"/>
          <ac:spMkLst>
            <pc:docMk/>
            <pc:sldMk cId="2194912137" sldId="1757"/>
            <ac:spMk id="120" creationId="{1951A97E-59EF-4478-8534-F5CC3D82E18D}"/>
          </ac:spMkLst>
        </pc:spChg>
        <pc:grpChg chg="del ord">
          <ac:chgData name="Hamlet Markarian" userId="4926d2b407f31d77" providerId="LiveId" clId="{BF1D10A6-C8B8-447A-AA6D-231578894E43}" dt="2021-06-09T13:46:11.787" v="1105" actId="478"/>
          <ac:grpSpMkLst>
            <pc:docMk/>
            <pc:sldMk cId="2194912137" sldId="1757"/>
            <ac:grpSpMk id="51" creationId="{52E6AA0F-5D26-48F8-B40B-325282E3A986}"/>
          </ac:grpSpMkLst>
        </pc:grpChg>
        <pc:grpChg chg="del">
          <ac:chgData name="Hamlet Markarian" userId="4926d2b407f31d77" providerId="LiveId" clId="{BF1D10A6-C8B8-447A-AA6D-231578894E43}" dt="2021-06-09T13:44:17.148" v="1087" actId="478"/>
          <ac:grpSpMkLst>
            <pc:docMk/>
            <pc:sldMk cId="2194912137" sldId="1757"/>
            <ac:grpSpMk id="64" creationId="{34C1ABA4-E72F-4807-8C0B-4F25944E5683}"/>
          </ac:grpSpMkLst>
        </pc:grpChg>
        <pc:picChg chg="add del mod ord">
          <ac:chgData name="Hamlet Markarian" userId="4926d2b407f31d77" providerId="LiveId" clId="{BF1D10A6-C8B8-447A-AA6D-231578894E43}" dt="2021-06-09T13:45:50.364" v="1100" actId="478"/>
          <ac:picMkLst>
            <pc:docMk/>
            <pc:sldMk cId="2194912137" sldId="1757"/>
            <ac:picMk id="79" creationId="{EB386AB8-6202-442A-9A5D-9C97344FBF83}"/>
          </ac:picMkLst>
        </pc:picChg>
        <pc:picChg chg="add mod">
          <ac:chgData name="Hamlet Markarian" userId="4926d2b407f31d77" providerId="LiveId" clId="{BF1D10A6-C8B8-447A-AA6D-231578894E43}" dt="2021-06-09T13:54:32.211" v="1212" actId="1076"/>
          <ac:picMkLst>
            <pc:docMk/>
            <pc:sldMk cId="2194912137" sldId="1757"/>
            <ac:picMk id="121" creationId="{3E835DE0-527E-4BEE-98CF-B3DE730299E2}"/>
          </ac:picMkLst>
        </pc:picChg>
      </pc:sldChg>
      <pc:sldChg chg="addSp delSp modSp add mod ord">
        <pc:chgData name="Hamlet Markarian" userId="4926d2b407f31d77" providerId="LiveId" clId="{BF1D10A6-C8B8-447A-AA6D-231578894E43}" dt="2021-06-09T13:57:17.040" v="1234"/>
        <pc:sldMkLst>
          <pc:docMk/>
          <pc:sldMk cId="4074828959" sldId="1758"/>
        </pc:sldMkLst>
        <pc:spChg chg="mod">
          <ac:chgData name="Hamlet Markarian" userId="4926d2b407f31d77" providerId="LiveId" clId="{BF1D10A6-C8B8-447A-AA6D-231578894E43}" dt="2021-06-09T13:55:46.894" v="1218"/>
          <ac:spMkLst>
            <pc:docMk/>
            <pc:sldMk cId="4074828959" sldId="1758"/>
            <ac:spMk id="5" creationId="{BC01E833-A438-4C2A-AF28-2B402D7F80E5}"/>
          </ac:spMkLst>
        </pc:spChg>
        <pc:spChg chg="add mod">
          <ac:chgData name="Hamlet Markarian" userId="4926d2b407f31d77" providerId="LiveId" clId="{BF1D10A6-C8B8-447A-AA6D-231578894E43}" dt="2021-06-09T13:55:56.628" v="1219"/>
          <ac:spMkLst>
            <pc:docMk/>
            <pc:sldMk cId="4074828959" sldId="1758"/>
            <ac:spMk id="23" creationId="{28CCD51C-A4CE-46A4-9844-9467AA30B0C3}"/>
          </ac:spMkLst>
        </pc:spChg>
        <pc:spChg chg="add mod">
          <ac:chgData name="Hamlet Markarian" userId="4926d2b407f31d77" providerId="LiveId" clId="{BF1D10A6-C8B8-447A-AA6D-231578894E43}" dt="2021-06-09T13:55:40.995" v="1217"/>
          <ac:spMkLst>
            <pc:docMk/>
            <pc:sldMk cId="4074828959" sldId="1758"/>
            <ac:spMk id="25" creationId="{B4C2B174-5960-45C5-ABCB-38FB53746146}"/>
          </ac:spMkLst>
        </pc:spChg>
        <pc:spChg chg="del">
          <ac:chgData name="Hamlet Markarian" userId="4926d2b407f31d77" providerId="LiveId" clId="{BF1D10A6-C8B8-447A-AA6D-231578894E43}" dt="2021-06-09T13:55:40.605" v="1216" actId="478"/>
          <ac:spMkLst>
            <pc:docMk/>
            <pc:sldMk cId="4074828959" sldId="1758"/>
            <ac:spMk id="34" creationId="{8D39D343-1129-4D71-8A90-F23E78CC0EB0}"/>
          </ac:spMkLst>
        </pc:spChg>
        <pc:spChg chg="del">
          <ac:chgData name="Hamlet Markarian" userId="4926d2b407f31d77" providerId="LiveId" clId="{BF1D10A6-C8B8-447A-AA6D-231578894E43}" dt="2021-06-09T13:55:40.605" v="1216" actId="478"/>
          <ac:spMkLst>
            <pc:docMk/>
            <pc:sldMk cId="4074828959" sldId="1758"/>
            <ac:spMk id="57" creationId="{B79FE3FB-DDD9-4C52-A866-E3982D872286}"/>
          </ac:spMkLst>
        </pc:spChg>
        <pc:spChg chg="mod">
          <ac:chgData name="Hamlet Markarian" userId="4926d2b407f31d77" providerId="LiveId" clId="{BF1D10A6-C8B8-447A-AA6D-231578894E43}" dt="2021-06-09T13:56:02.902" v="1220"/>
          <ac:spMkLst>
            <pc:docMk/>
            <pc:sldMk cId="4074828959" sldId="1758"/>
            <ac:spMk id="61" creationId="{DDCCED27-782C-4C4E-BE17-2AF5E94DDF18}"/>
          </ac:spMkLst>
        </pc:spChg>
        <pc:spChg chg="mod">
          <ac:chgData name="Hamlet Markarian" userId="4926d2b407f31d77" providerId="LiveId" clId="{BF1D10A6-C8B8-447A-AA6D-231578894E43}" dt="2021-06-09T13:56:16.720" v="1225" actId="20577"/>
          <ac:spMkLst>
            <pc:docMk/>
            <pc:sldMk cId="4074828959" sldId="1758"/>
            <ac:spMk id="62" creationId="{37465C46-D095-4036-A7FF-1D0E02BE1107}"/>
          </ac:spMkLst>
        </pc:spChg>
        <pc:spChg chg="mod">
          <ac:chgData name="Hamlet Markarian" userId="4926d2b407f31d77" providerId="LiveId" clId="{BF1D10A6-C8B8-447A-AA6D-231578894E43}" dt="2021-06-09T13:57:05.053" v="1231" actId="12"/>
          <ac:spMkLst>
            <pc:docMk/>
            <pc:sldMk cId="4074828959" sldId="1758"/>
            <ac:spMk id="64" creationId="{570FB99D-1077-4407-A41E-D28A4FDFFBD4}"/>
          </ac:spMkLst>
        </pc:spChg>
        <pc:spChg chg="mod">
          <ac:chgData name="Hamlet Markarian" userId="4926d2b407f31d77" providerId="LiveId" clId="{BF1D10A6-C8B8-447A-AA6D-231578894E43}" dt="2021-06-09T13:57:17.040" v="1234"/>
          <ac:spMkLst>
            <pc:docMk/>
            <pc:sldMk cId="4074828959" sldId="1758"/>
            <ac:spMk id="65" creationId="{08D9087F-83D0-42DC-9563-CA33927EA434}"/>
          </ac:spMkLst>
        </pc:spChg>
        <pc:spChg chg="mod">
          <ac:chgData name="Hamlet Markarian" userId="4926d2b407f31d77" providerId="LiveId" clId="{BF1D10A6-C8B8-447A-AA6D-231578894E43}" dt="2021-06-09T13:57:13.471" v="1233" actId="20577"/>
          <ac:spMkLst>
            <pc:docMk/>
            <pc:sldMk cId="4074828959" sldId="1758"/>
            <ac:spMk id="66" creationId="{4DAA57AA-A427-47A4-9BEB-EB52893217EF}"/>
          </ac:spMkLst>
        </pc:spChg>
        <pc:picChg chg="add mod">
          <ac:chgData name="Hamlet Markarian" userId="4926d2b407f31d77" providerId="LiveId" clId="{BF1D10A6-C8B8-447A-AA6D-231578894E43}" dt="2021-06-09T13:55:40.995" v="1217"/>
          <ac:picMkLst>
            <pc:docMk/>
            <pc:sldMk cId="4074828959" sldId="1758"/>
            <ac:picMk id="24" creationId="{27FFB7FD-55A1-4E52-A83F-D82C8213B759}"/>
          </ac:picMkLst>
        </pc:picChg>
        <pc:picChg chg="add mod">
          <ac:chgData name="Hamlet Markarian" userId="4926d2b407f31d77" providerId="LiveId" clId="{BF1D10A6-C8B8-447A-AA6D-231578894E43}" dt="2021-06-09T13:55:40.995" v="1217"/>
          <ac:picMkLst>
            <pc:docMk/>
            <pc:sldMk cId="4074828959" sldId="1758"/>
            <ac:picMk id="26" creationId="{7CD41C8F-D799-4E58-A1C0-0BC3F383A148}"/>
          </ac:picMkLst>
        </pc:picChg>
        <pc:picChg chg="del">
          <ac:chgData name="Hamlet Markarian" userId="4926d2b407f31d77" providerId="LiveId" clId="{BF1D10A6-C8B8-447A-AA6D-231578894E43}" dt="2021-06-09T13:55:40.605" v="1216" actId="478"/>
          <ac:picMkLst>
            <pc:docMk/>
            <pc:sldMk cId="4074828959" sldId="1758"/>
            <ac:picMk id="31" creationId="{230D3942-CB7F-4F57-8D15-9EC0518A5700}"/>
          </ac:picMkLst>
        </pc:picChg>
        <pc:picChg chg="del">
          <ac:chgData name="Hamlet Markarian" userId="4926d2b407f31d77" providerId="LiveId" clId="{BF1D10A6-C8B8-447A-AA6D-231578894E43}" dt="2021-06-09T13:55:40.605" v="1216" actId="478"/>
          <ac:picMkLst>
            <pc:docMk/>
            <pc:sldMk cId="4074828959" sldId="1758"/>
            <ac:picMk id="59" creationId="{B9526696-E983-4EDA-8A8C-E710C71CB59C}"/>
          </ac:picMkLst>
        </pc:picChg>
      </pc:sldChg>
      <pc:sldChg chg="addSp delSp modSp add mod ord">
        <pc:chgData name="Hamlet Markarian" userId="4926d2b407f31d77" providerId="LiveId" clId="{BF1D10A6-C8B8-447A-AA6D-231578894E43}" dt="2021-06-09T14:07:45.694" v="1341" actId="1036"/>
        <pc:sldMkLst>
          <pc:docMk/>
          <pc:sldMk cId="2033632391" sldId="1759"/>
        </pc:sldMkLst>
        <pc:spChg chg="add del mod">
          <ac:chgData name="Hamlet Markarian" userId="4926d2b407f31d77" providerId="LiveId" clId="{BF1D10A6-C8B8-447A-AA6D-231578894E43}" dt="2021-06-09T14:01:24.527" v="1258"/>
          <ac:spMkLst>
            <pc:docMk/>
            <pc:sldMk cId="2033632391" sldId="1759"/>
            <ac:spMk id="3" creationId="{75E4C88A-18EA-4528-BE3A-87F5208F6D05}"/>
          </ac:spMkLst>
        </pc:spChg>
        <pc:spChg chg="add del">
          <ac:chgData name="Hamlet Markarian" userId="4926d2b407f31d77" providerId="LiveId" clId="{BF1D10A6-C8B8-447A-AA6D-231578894E43}" dt="2021-06-09T14:00:53.357" v="1252" actId="478"/>
          <ac:spMkLst>
            <pc:docMk/>
            <pc:sldMk cId="2033632391" sldId="1759"/>
            <ac:spMk id="4" creationId="{A563A478-D668-4920-9B83-0A37B4EA2656}"/>
          </ac:spMkLst>
        </pc:spChg>
        <pc:spChg chg="mod">
          <ac:chgData name="Hamlet Markarian" userId="4926d2b407f31d77" providerId="LiveId" clId="{BF1D10A6-C8B8-447A-AA6D-231578894E43}" dt="2021-06-09T13:59:37.326" v="1240"/>
          <ac:spMkLst>
            <pc:docMk/>
            <pc:sldMk cId="2033632391" sldId="1759"/>
            <ac:spMk id="5" creationId="{BC01E833-A438-4C2A-AF28-2B402D7F80E5}"/>
          </ac:spMkLst>
        </pc:spChg>
        <pc:spChg chg="mod">
          <ac:chgData name="Hamlet Markarian" userId="4926d2b407f31d77" providerId="LiveId" clId="{BF1D10A6-C8B8-447A-AA6D-231578894E43}" dt="2021-06-09T13:59:42.671" v="1244" actId="20577"/>
          <ac:spMkLst>
            <pc:docMk/>
            <pc:sldMk cId="2033632391" sldId="1759"/>
            <ac:spMk id="32" creationId="{7FB8C0CA-2811-4D85-BE2D-ADA8471CE68E}"/>
          </ac:spMkLst>
        </pc:spChg>
        <pc:spChg chg="mod">
          <ac:chgData name="Hamlet Markarian" userId="4926d2b407f31d77" providerId="LiveId" clId="{BF1D10A6-C8B8-447A-AA6D-231578894E43}" dt="2021-06-09T13:59:51.242" v="1245"/>
          <ac:spMkLst>
            <pc:docMk/>
            <pc:sldMk cId="2033632391" sldId="1759"/>
            <ac:spMk id="34" creationId="{8D39D343-1129-4D71-8A90-F23E78CC0EB0}"/>
          </ac:spMkLst>
        </pc:spChg>
        <pc:spChg chg="del">
          <ac:chgData name="Hamlet Markarian" userId="4926d2b407f31d77" providerId="LiveId" clId="{BF1D10A6-C8B8-447A-AA6D-231578894E43}" dt="2021-06-09T14:02:53.981" v="1272" actId="478"/>
          <ac:spMkLst>
            <pc:docMk/>
            <pc:sldMk cId="2033632391" sldId="1759"/>
            <ac:spMk id="35" creationId="{D99DE5D4-9503-4D98-B245-8590EB381B07}"/>
          </ac:spMkLst>
        </pc:spChg>
        <pc:spChg chg="mod">
          <ac:chgData name="Hamlet Markarian" userId="4926d2b407f31d77" providerId="LiveId" clId="{BF1D10A6-C8B8-447A-AA6D-231578894E43}" dt="2021-06-09T14:01:41.772" v="1259"/>
          <ac:spMkLst>
            <pc:docMk/>
            <pc:sldMk cId="2033632391" sldId="1759"/>
            <ac:spMk id="36" creationId="{79A5A9A2-AE5F-4B6C-8D6F-04D1075D9CFE}"/>
          </ac:spMkLst>
        </pc:spChg>
        <pc:spChg chg="del">
          <ac:chgData name="Hamlet Markarian" userId="4926d2b407f31d77" providerId="LiveId" clId="{BF1D10A6-C8B8-447A-AA6D-231578894E43}" dt="2021-06-09T14:02:53.981" v="1272" actId="478"/>
          <ac:spMkLst>
            <pc:docMk/>
            <pc:sldMk cId="2033632391" sldId="1759"/>
            <ac:spMk id="39" creationId="{64F53520-A1CD-423F-9E9B-53A67C49D652}"/>
          </ac:spMkLst>
        </pc:spChg>
        <pc:spChg chg="del">
          <ac:chgData name="Hamlet Markarian" userId="4926d2b407f31d77" providerId="LiveId" clId="{BF1D10A6-C8B8-447A-AA6D-231578894E43}" dt="2021-06-09T14:02:58.429" v="1273" actId="478"/>
          <ac:spMkLst>
            <pc:docMk/>
            <pc:sldMk cId="2033632391" sldId="1759"/>
            <ac:spMk id="47" creationId="{3B8AB1A8-C26D-4CBA-B4B7-4659F3AE1DF3}"/>
          </ac:spMkLst>
        </pc:spChg>
        <pc:spChg chg="mod">
          <ac:chgData name="Hamlet Markarian" userId="4926d2b407f31d77" providerId="LiveId" clId="{BF1D10A6-C8B8-447A-AA6D-231578894E43}" dt="2021-06-09T14:01:56.700" v="1264" actId="404"/>
          <ac:spMkLst>
            <pc:docMk/>
            <pc:sldMk cId="2033632391" sldId="1759"/>
            <ac:spMk id="50" creationId="{C653C4C6-29C5-425F-ACAA-E87F31457DBF}"/>
          </ac:spMkLst>
        </pc:spChg>
        <pc:spChg chg="mod">
          <ac:chgData name="Hamlet Markarian" userId="4926d2b407f31d77" providerId="LiveId" clId="{BF1D10A6-C8B8-447A-AA6D-231578894E43}" dt="2021-06-09T13:59:57.686" v="1246"/>
          <ac:spMkLst>
            <pc:docMk/>
            <pc:sldMk cId="2033632391" sldId="1759"/>
            <ac:spMk id="57" creationId="{B79FE3FB-DDD9-4C52-A866-E3982D872286}"/>
          </ac:spMkLst>
        </pc:spChg>
        <pc:spChg chg="mod">
          <ac:chgData name="Hamlet Markarian" userId="4926d2b407f31d77" providerId="LiveId" clId="{BF1D10A6-C8B8-447A-AA6D-231578894E43}" dt="2021-06-09T14:02:18.170" v="1270" actId="1076"/>
          <ac:spMkLst>
            <pc:docMk/>
            <pc:sldMk cId="2033632391" sldId="1759"/>
            <ac:spMk id="61" creationId="{DDCCED27-782C-4C4E-BE17-2AF5E94DDF18}"/>
          </ac:spMkLst>
        </pc:spChg>
        <pc:spChg chg="del">
          <ac:chgData name="Hamlet Markarian" userId="4926d2b407f31d77" providerId="LiveId" clId="{BF1D10A6-C8B8-447A-AA6D-231578894E43}" dt="2021-06-09T14:02:35.294" v="1271" actId="478"/>
          <ac:spMkLst>
            <pc:docMk/>
            <pc:sldMk cId="2033632391" sldId="1759"/>
            <ac:spMk id="62" creationId="{F5D2DE67-3B4C-4C45-857B-6680AB856A19}"/>
          </ac:spMkLst>
        </pc:spChg>
        <pc:spChg chg="add mod">
          <ac:chgData name="Hamlet Markarian" userId="4926d2b407f31d77" providerId="LiveId" clId="{BF1D10A6-C8B8-447A-AA6D-231578894E43}" dt="2021-06-09T14:07:45.694" v="1341" actId="1036"/>
          <ac:spMkLst>
            <pc:docMk/>
            <pc:sldMk cId="2033632391" sldId="1759"/>
            <ac:spMk id="65" creationId="{24D1948E-9A17-401E-8D92-C51F76E64768}"/>
          </ac:spMkLst>
        </pc:spChg>
        <pc:spChg chg="add mod">
          <ac:chgData name="Hamlet Markarian" userId="4926d2b407f31d77" providerId="LiveId" clId="{BF1D10A6-C8B8-447A-AA6D-231578894E43}" dt="2021-06-09T14:07:45.694" v="1341" actId="1036"/>
          <ac:spMkLst>
            <pc:docMk/>
            <pc:sldMk cId="2033632391" sldId="1759"/>
            <ac:spMk id="66" creationId="{FA82C8A9-03EC-4522-8412-964259235658}"/>
          </ac:spMkLst>
        </pc:spChg>
        <pc:spChg chg="add mod">
          <ac:chgData name="Hamlet Markarian" userId="4926d2b407f31d77" providerId="LiveId" clId="{BF1D10A6-C8B8-447A-AA6D-231578894E43}" dt="2021-06-09T14:06:49.350" v="1326" actId="1076"/>
          <ac:spMkLst>
            <pc:docMk/>
            <pc:sldMk cId="2033632391" sldId="1759"/>
            <ac:spMk id="67" creationId="{8CDF431A-E2F9-4B10-83C8-C10ABA6554DD}"/>
          </ac:spMkLst>
        </pc:spChg>
        <pc:spChg chg="mod">
          <ac:chgData name="Hamlet Markarian" userId="4926d2b407f31d77" providerId="LiveId" clId="{BF1D10A6-C8B8-447A-AA6D-231578894E43}" dt="2021-06-09T14:02:18.170" v="1270" actId="1076"/>
          <ac:spMkLst>
            <pc:docMk/>
            <pc:sldMk cId="2033632391" sldId="1759"/>
            <ac:spMk id="68" creationId="{85634407-4570-479E-9DC1-DBB1C80D54C2}"/>
          </ac:spMkLst>
        </pc:spChg>
        <pc:spChg chg="del">
          <ac:chgData name="Hamlet Markarian" userId="4926d2b407f31d77" providerId="LiveId" clId="{BF1D10A6-C8B8-447A-AA6D-231578894E43}" dt="2021-06-09T14:02:35.294" v="1271" actId="478"/>
          <ac:spMkLst>
            <pc:docMk/>
            <pc:sldMk cId="2033632391" sldId="1759"/>
            <ac:spMk id="69" creationId="{74E3682F-3224-4933-84DF-6E1327820F43}"/>
          </ac:spMkLst>
        </pc:spChg>
        <pc:spChg chg="del">
          <ac:chgData name="Hamlet Markarian" userId="4926d2b407f31d77" providerId="LiveId" clId="{BF1D10A6-C8B8-447A-AA6D-231578894E43}" dt="2021-06-09T14:02:35.294" v="1271" actId="478"/>
          <ac:spMkLst>
            <pc:docMk/>
            <pc:sldMk cId="2033632391" sldId="1759"/>
            <ac:spMk id="70" creationId="{CB6ECE76-E38D-4758-80D4-6E2569B2A9C4}"/>
          </ac:spMkLst>
        </pc:spChg>
        <pc:spChg chg="del">
          <ac:chgData name="Hamlet Markarian" userId="4926d2b407f31d77" providerId="LiveId" clId="{BF1D10A6-C8B8-447A-AA6D-231578894E43}" dt="2021-06-09T14:02:35.294" v="1271" actId="478"/>
          <ac:spMkLst>
            <pc:docMk/>
            <pc:sldMk cId="2033632391" sldId="1759"/>
            <ac:spMk id="71" creationId="{9D9D93E9-C419-4605-B737-DD73F7BD3BFE}"/>
          </ac:spMkLst>
        </pc:spChg>
        <pc:spChg chg="del">
          <ac:chgData name="Hamlet Markarian" userId="4926d2b407f31d77" providerId="LiveId" clId="{BF1D10A6-C8B8-447A-AA6D-231578894E43}" dt="2021-06-09T14:02:35.294" v="1271" actId="478"/>
          <ac:spMkLst>
            <pc:docMk/>
            <pc:sldMk cId="2033632391" sldId="1759"/>
            <ac:spMk id="72" creationId="{3DAD5EC3-E6C5-4A17-BB43-CF3473B0B412}"/>
          </ac:spMkLst>
        </pc:spChg>
        <pc:spChg chg="del">
          <ac:chgData name="Hamlet Markarian" userId="4926d2b407f31d77" providerId="LiveId" clId="{BF1D10A6-C8B8-447A-AA6D-231578894E43}" dt="2021-06-09T14:02:35.294" v="1271" actId="478"/>
          <ac:spMkLst>
            <pc:docMk/>
            <pc:sldMk cId="2033632391" sldId="1759"/>
            <ac:spMk id="73" creationId="{E8617430-A587-4F50-B043-2BABFFA6ABB5}"/>
          </ac:spMkLst>
        </pc:spChg>
        <pc:spChg chg="del">
          <ac:chgData name="Hamlet Markarian" userId="4926d2b407f31d77" providerId="LiveId" clId="{BF1D10A6-C8B8-447A-AA6D-231578894E43}" dt="2021-06-09T14:02:35.294" v="1271" actId="478"/>
          <ac:spMkLst>
            <pc:docMk/>
            <pc:sldMk cId="2033632391" sldId="1759"/>
            <ac:spMk id="74" creationId="{953D4772-C18B-44D3-BEAD-229FB6521485}"/>
          </ac:spMkLst>
        </pc:spChg>
        <pc:spChg chg="del">
          <ac:chgData name="Hamlet Markarian" userId="4926d2b407f31d77" providerId="LiveId" clId="{BF1D10A6-C8B8-447A-AA6D-231578894E43}" dt="2021-06-09T14:02:35.294" v="1271" actId="478"/>
          <ac:spMkLst>
            <pc:docMk/>
            <pc:sldMk cId="2033632391" sldId="1759"/>
            <ac:spMk id="75" creationId="{F7A1623E-1339-409C-89F1-0005802C2405}"/>
          </ac:spMkLst>
        </pc:spChg>
        <pc:spChg chg="del">
          <ac:chgData name="Hamlet Markarian" userId="4926d2b407f31d77" providerId="LiveId" clId="{BF1D10A6-C8B8-447A-AA6D-231578894E43}" dt="2021-06-09T14:02:35.294" v="1271" actId="478"/>
          <ac:spMkLst>
            <pc:docMk/>
            <pc:sldMk cId="2033632391" sldId="1759"/>
            <ac:spMk id="76" creationId="{E73D3AEF-76F9-4404-96F8-4705ED431379}"/>
          </ac:spMkLst>
        </pc:spChg>
        <pc:spChg chg="del">
          <ac:chgData name="Hamlet Markarian" userId="4926d2b407f31d77" providerId="LiveId" clId="{BF1D10A6-C8B8-447A-AA6D-231578894E43}" dt="2021-06-09T14:02:35.294" v="1271" actId="478"/>
          <ac:spMkLst>
            <pc:docMk/>
            <pc:sldMk cId="2033632391" sldId="1759"/>
            <ac:spMk id="82" creationId="{D7998296-9993-4E46-B252-988542594E55}"/>
          </ac:spMkLst>
        </pc:spChg>
        <pc:spChg chg="del">
          <ac:chgData name="Hamlet Markarian" userId="4926d2b407f31d77" providerId="LiveId" clId="{BF1D10A6-C8B8-447A-AA6D-231578894E43}" dt="2021-06-09T14:02:35.294" v="1271" actId="478"/>
          <ac:spMkLst>
            <pc:docMk/>
            <pc:sldMk cId="2033632391" sldId="1759"/>
            <ac:spMk id="83" creationId="{36A3FE89-E74A-4B96-A241-8588C2A16DC1}"/>
          </ac:spMkLst>
        </pc:spChg>
        <pc:spChg chg="add mod">
          <ac:chgData name="Hamlet Markarian" userId="4926d2b407f31d77" providerId="LiveId" clId="{BF1D10A6-C8B8-447A-AA6D-231578894E43}" dt="2021-06-09T14:06:47.482" v="1325" actId="1076"/>
          <ac:spMkLst>
            <pc:docMk/>
            <pc:sldMk cId="2033632391" sldId="1759"/>
            <ac:spMk id="87" creationId="{CE86F46E-E8D0-4468-9A3E-35B4C6E9B604}"/>
          </ac:spMkLst>
        </pc:spChg>
        <pc:spChg chg="add mod">
          <ac:chgData name="Hamlet Markarian" userId="4926d2b407f31d77" providerId="LiveId" clId="{BF1D10A6-C8B8-447A-AA6D-231578894E43}" dt="2021-06-09T14:07:38.767" v="1340" actId="403"/>
          <ac:spMkLst>
            <pc:docMk/>
            <pc:sldMk cId="2033632391" sldId="1759"/>
            <ac:spMk id="88" creationId="{08D87998-3A33-4484-B9A4-1C2B4B07ADA4}"/>
          </ac:spMkLst>
        </pc:spChg>
        <pc:picChg chg="add del mod">
          <ac:chgData name="Hamlet Markarian" userId="4926d2b407f31d77" providerId="LiveId" clId="{BF1D10A6-C8B8-447A-AA6D-231578894E43}" dt="2021-06-09T14:01:24.527" v="1258"/>
          <ac:picMkLst>
            <pc:docMk/>
            <pc:sldMk cId="2033632391" sldId="1759"/>
            <ac:picMk id="7" creationId="{E6734D2B-3CF5-4FA1-B3E8-64ED839B65BA}"/>
          </ac:picMkLst>
        </pc:picChg>
        <pc:picChg chg="del">
          <ac:chgData name="Hamlet Markarian" userId="4926d2b407f31d77" providerId="LiveId" clId="{BF1D10A6-C8B8-447A-AA6D-231578894E43}" dt="2021-06-09T14:02:53.981" v="1272" actId="478"/>
          <ac:picMkLst>
            <pc:docMk/>
            <pc:sldMk cId="2033632391" sldId="1759"/>
            <ac:picMk id="43" creationId="{4B8C81D1-55C0-4A6F-9CED-EA112289C50E}"/>
          </ac:picMkLst>
        </pc:picChg>
        <pc:picChg chg="del">
          <ac:chgData name="Hamlet Markarian" userId="4926d2b407f31d77" providerId="LiveId" clId="{BF1D10A6-C8B8-447A-AA6D-231578894E43}" dt="2021-06-09T14:00:16.412" v="1250" actId="478"/>
          <ac:picMkLst>
            <pc:docMk/>
            <pc:sldMk cId="2033632391" sldId="1759"/>
            <ac:picMk id="49" creationId="{3E83C2C6-0052-4BBA-B9F9-C33080ED17AD}"/>
          </ac:picMkLst>
        </pc:picChg>
        <pc:picChg chg="mod">
          <ac:chgData name="Hamlet Markarian" userId="4926d2b407f31d77" providerId="LiveId" clId="{BF1D10A6-C8B8-447A-AA6D-231578894E43}" dt="2021-06-09T14:01:24.527" v="1258"/>
          <ac:picMkLst>
            <pc:docMk/>
            <pc:sldMk cId="2033632391" sldId="1759"/>
            <ac:picMk id="64" creationId="{68DC3FD3-2646-4DBA-816E-BD1127FC1053}"/>
          </ac:picMkLst>
        </pc:picChg>
        <pc:cxnChg chg="del">
          <ac:chgData name="Hamlet Markarian" userId="4926d2b407f31d77" providerId="LiveId" clId="{BF1D10A6-C8B8-447A-AA6D-231578894E43}" dt="2021-06-09T14:02:35.294" v="1271" actId="478"/>
          <ac:cxnSpMkLst>
            <pc:docMk/>
            <pc:sldMk cId="2033632391" sldId="1759"/>
            <ac:cxnSpMk id="77" creationId="{10A6FCCA-C270-4055-A778-9838963DF1AF}"/>
          </ac:cxnSpMkLst>
        </pc:cxnChg>
        <pc:cxnChg chg="del">
          <ac:chgData name="Hamlet Markarian" userId="4926d2b407f31d77" providerId="LiveId" clId="{BF1D10A6-C8B8-447A-AA6D-231578894E43}" dt="2021-06-09T14:02:35.294" v="1271" actId="478"/>
          <ac:cxnSpMkLst>
            <pc:docMk/>
            <pc:sldMk cId="2033632391" sldId="1759"/>
            <ac:cxnSpMk id="78" creationId="{1124E347-1BA6-483B-B132-C0322F5BF5AA}"/>
          </ac:cxnSpMkLst>
        </pc:cxnChg>
        <pc:cxnChg chg="del">
          <ac:chgData name="Hamlet Markarian" userId="4926d2b407f31d77" providerId="LiveId" clId="{BF1D10A6-C8B8-447A-AA6D-231578894E43}" dt="2021-06-09T14:02:35.294" v="1271" actId="478"/>
          <ac:cxnSpMkLst>
            <pc:docMk/>
            <pc:sldMk cId="2033632391" sldId="1759"/>
            <ac:cxnSpMk id="79" creationId="{4F566546-1F49-444C-8A5F-7ED2A3BFC30B}"/>
          </ac:cxnSpMkLst>
        </pc:cxnChg>
        <pc:cxnChg chg="del">
          <ac:chgData name="Hamlet Markarian" userId="4926d2b407f31d77" providerId="LiveId" clId="{BF1D10A6-C8B8-447A-AA6D-231578894E43}" dt="2021-06-09T14:02:35.294" v="1271" actId="478"/>
          <ac:cxnSpMkLst>
            <pc:docMk/>
            <pc:sldMk cId="2033632391" sldId="1759"/>
            <ac:cxnSpMk id="80" creationId="{00144C74-D4AB-4B74-BD21-006ACE5640DF}"/>
          </ac:cxnSpMkLst>
        </pc:cxnChg>
        <pc:cxnChg chg="del">
          <ac:chgData name="Hamlet Markarian" userId="4926d2b407f31d77" providerId="LiveId" clId="{BF1D10A6-C8B8-447A-AA6D-231578894E43}" dt="2021-06-09T14:02:35.294" v="1271" actId="478"/>
          <ac:cxnSpMkLst>
            <pc:docMk/>
            <pc:sldMk cId="2033632391" sldId="1759"/>
            <ac:cxnSpMk id="81" creationId="{D66E0C19-0FED-4C94-AB23-C4C94EBDC9B6}"/>
          </ac:cxnSpMkLst>
        </pc:cxnChg>
        <pc:cxnChg chg="del">
          <ac:chgData name="Hamlet Markarian" userId="4926d2b407f31d77" providerId="LiveId" clId="{BF1D10A6-C8B8-447A-AA6D-231578894E43}" dt="2021-06-09T14:02:35.294" v="1271" actId="478"/>
          <ac:cxnSpMkLst>
            <pc:docMk/>
            <pc:sldMk cId="2033632391" sldId="1759"/>
            <ac:cxnSpMk id="84" creationId="{B5976C71-58CC-42B3-8A87-60E56FF8C5E8}"/>
          </ac:cxnSpMkLst>
        </pc:cxnChg>
        <pc:cxnChg chg="del">
          <ac:chgData name="Hamlet Markarian" userId="4926d2b407f31d77" providerId="LiveId" clId="{BF1D10A6-C8B8-447A-AA6D-231578894E43}" dt="2021-06-09T14:02:35.294" v="1271" actId="478"/>
          <ac:cxnSpMkLst>
            <pc:docMk/>
            <pc:sldMk cId="2033632391" sldId="1759"/>
            <ac:cxnSpMk id="85" creationId="{F2A9C2EF-53FF-414C-9BE5-0665E1D7C070}"/>
          </ac:cxnSpMkLst>
        </pc:cxnChg>
      </pc:sldChg>
      <pc:sldChg chg="addSp delSp modSp add mod ord modClrScheme chgLayout">
        <pc:chgData name="Hamlet Markarian" userId="4926d2b407f31d77" providerId="LiveId" clId="{BF1D10A6-C8B8-447A-AA6D-231578894E43}" dt="2021-06-09T14:14:14.574" v="1384" actId="554"/>
        <pc:sldMkLst>
          <pc:docMk/>
          <pc:sldMk cId="2128916467" sldId="1760"/>
        </pc:sldMkLst>
        <pc:spChg chg="mod">
          <ac:chgData name="Hamlet Markarian" userId="4926d2b407f31d77" providerId="LiveId" clId="{BF1D10A6-C8B8-447A-AA6D-231578894E43}" dt="2021-06-09T14:09:37.073" v="1351"/>
          <ac:spMkLst>
            <pc:docMk/>
            <pc:sldMk cId="2128916467" sldId="1760"/>
            <ac:spMk id="5" creationId="{BC01E833-A438-4C2A-AF28-2B402D7F80E5}"/>
          </ac:spMkLst>
        </pc:spChg>
        <pc:spChg chg="mod">
          <ac:chgData name="Hamlet Markarian" userId="4926d2b407f31d77" providerId="LiveId" clId="{BF1D10A6-C8B8-447A-AA6D-231578894E43}" dt="2021-06-09T14:09:48.648" v="1352"/>
          <ac:spMkLst>
            <pc:docMk/>
            <pc:sldMk cId="2128916467" sldId="1760"/>
            <ac:spMk id="32" creationId="{7FB8C0CA-2811-4D85-BE2D-ADA8471CE68E}"/>
          </ac:spMkLst>
        </pc:spChg>
        <pc:spChg chg="mod">
          <ac:chgData name="Hamlet Markarian" userId="4926d2b407f31d77" providerId="LiveId" clId="{BF1D10A6-C8B8-447A-AA6D-231578894E43}" dt="2021-06-09T14:10:01.037" v="1353"/>
          <ac:spMkLst>
            <pc:docMk/>
            <pc:sldMk cId="2128916467" sldId="1760"/>
            <ac:spMk id="57" creationId="{B79FE3FB-DDD9-4C52-A866-E3982D872286}"/>
          </ac:spMkLst>
        </pc:spChg>
        <pc:spChg chg="add del mod ord">
          <ac:chgData name="Hamlet Markarian" userId="4926d2b407f31d77" providerId="LiveId" clId="{BF1D10A6-C8B8-447A-AA6D-231578894E43}" dt="2021-06-09T14:12:27.293" v="1367" actId="478"/>
          <ac:spMkLst>
            <pc:docMk/>
            <pc:sldMk cId="2128916467" sldId="1760"/>
            <ac:spMk id="61" creationId="{FCCECA6E-F532-4DE3-AC25-EDA06A8C31CB}"/>
          </ac:spMkLst>
        </pc:spChg>
        <pc:spChg chg="add del mod ord">
          <ac:chgData name="Hamlet Markarian" userId="4926d2b407f31d77" providerId="LiveId" clId="{BF1D10A6-C8B8-447A-AA6D-231578894E43}" dt="2021-06-09T14:12:36.529" v="1372" actId="478"/>
          <ac:spMkLst>
            <pc:docMk/>
            <pc:sldMk cId="2128916467" sldId="1760"/>
            <ac:spMk id="62" creationId="{EA706083-9AC3-46A8-8294-1D597B42AFCE}"/>
          </ac:spMkLst>
        </pc:spChg>
        <pc:spChg chg="add del mod ord">
          <ac:chgData name="Hamlet Markarian" userId="4926d2b407f31d77" providerId="LiveId" clId="{BF1D10A6-C8B8-447A-AA6D-231578894E43}" dt="2021-06-09T14:12:35.725" v="1371" actId="478"/>
          <ac:spMkLst>
            <pc:docMk/>
            <pc:sldMk cId="2128916467" sldId="1760"/>
            <ac:spMk id="68" creationId="{C377D565-6478-41F5-9025-CA1F0931E012}"/>
          </ac:spMkLst>
        </pc:spChg>
        <pc:spChg chg="add del mod ord">
          <ac:chgData name="Hamlet Markarian" userId="4926d2b407f31d77" providerId="LiveId" clId="{BF1D10A6-C8B8-447A-AA6D-231578894E43}" dt="2021-06-09T14:12:29.229" v="1368" actId="478"/>
          <ac:spMkLst>
            <pc:docMk/>
            <pc:sldMk cId="2128916467" sldId="1760"/>
            <ac:spMk id="69" creationId="{FCB65F7B-456E-4A27-A17A-8660AE017375}"/>
          </ac:spMkLst>
        </pc:spChg>
        <pc:spChg chg="add del mod ord">
          <ac:chgData name="Hamlet Markarian" userId="4926d2b407f31d77" providerId="LiveId" clId="{BF1D10A6-C8B8-447A-AA6D-231578894E43}" dt="2021-06-09T14:12:27.293" v="1367" actId="478"/>
          <ac:spMkLst>
            <pc:docMk/>
            <pc:sldMk cId="2128916467" sldId="1760"/>
            <ac:spMk id="70" creationId="{D986DFFD-9092-4B3C-BE3B-3FC44B49BBB7}"/>
          </ac:spMkLst>
        </pc:spChg>
        <pc:spChg chg="add del mod ord">
          <ac:chgData name="Hamlet Markarian" userId="4926d2b407f31d77" providerId="LiveId" clId="{BF1D10A6-C8B8-447A-AA6D-231578894E43}" dt="2021-06-09T14:12:33.246" v="1369" actId="478"/>
          <ac:spMkLst>
            <pc:docMk/>
            <pc:sldMk cId="2128916467" sldId="1760"/>
            <ac:spMk id="71" creationId="{A649971D-8936-41CC-A40D-9E0FA965F311}"/>
          </ac:spMkLst>
        </pc:spChg>
        <pc:spChg chg="add del mod ord">
          <ac:chgData name="Hamlet Markarian" userId="4926d2b407f31d77" providerId="LiveId" clId="{BF1D10A6-C8B8-447A-AA6D-231578894E43}" dt="2021-06-09T14:12:33.246" v="1369" actId="478"/>
          <ac:spMkLst>
            <pc:docMk/>
            <pc:sldMk cId="2128916467" sldId="1760"/>
            <ac:spMk id="72" creationId="{CAA02322-7DBA-4851-8273-CD942F82CF45}"/>
          </ac:spMkLst>
        </pc:spChg>
        <pc:spChg chg="add del mod ord">
          <ac:chgData name="Hamlet Markarian" userId="4926d2b407f31d77" providerId="LiveId" clId="{BF1D10A6-C8B8-447A-AA6D-231578894E43}" dt="2021-06-09T14:12:27.293" v="1367" actId="478"/>
          <ac:spMkLst>
            <pc:docMk/>
            <pc:sldMk cId="2128916467" sldId="1760"/>
            <ac:spMk id="73" creationId="{0E8E405D-0524-4037-83B6-03B53399C82E}"/>
          </ac:spMkLst>
        </pc:spChg>
        <pc:spChg chg="add del mod ord">
          <ac:chgData name="Hamlet Markarian" userId="4926d2b407f31d77" providerId="LiveId" clId="{BF1D10A6-C8B8-447A-AA6D-231578894E43}" dt="2021-06-09T14:12:33.246" v="1369" actId="478"/>
          <ac:spMkLst>
            <pc:docMk/>
            <pc:sldMk cId="2128916467" sldId="1760"/>
            <ac:spMk id="74" creationId="{E98D8605-735A-4B8F-ACDE-9F773E42F492}"/>
          </ac:spMkLst>
        </pc:spChg>
        <pc:spChg chg="add del mod ord">
          <ac:chgData name="Hamlet Markarian" userId="4926d2b407f31d77" providerId="LiveId" clId="{BF1D10A6-C8B8-447A-AA6D-231578894E43}" dt="2021-06-09T14:12:27.293" v="1367" actId="478"/>
          <ac:spMkLst>
            <pc:docMk/>
            <pc:sldMk cId="2128916467" sldId="1760"/>
            <ac:spMk id="78" creationId="{462BF74A-E2B6-4590-B46D-40F370F76BFA}"/>
          </ac:spMkLst>
        </pc:spChg>
        <pc:spChg chg="add del mod ord">
          <ac:chgData name="Hamlet Markarian" userId="4926d2b407f31d77" providerId="LiveId" clId="{BF1D10A6-C8B8-447A-AA6D-231578894E43}" dt="2021-06-09T14:12:27.293" v="1367" actId="478"/>
          <ac:spMkLst>
            <pc:docMk/>
            <pc:sldMk cId="2128916467" sldId="1760"/>
            <ac:spMk id="79" creationId="{FA5F267B-8C7C-465B-9602-3CF963FB1CA3}"/>
          </ac:spMkLst>
        </pc:spChg>
        <pc:spChg chg="add del mod ord">
          <ac:chgData name="Hamlet Markarian" userId="4926d2b407f31d77" providerId="LiveId" clId="{BF1D10A6-C8B8-447A-AA6D-231578894E43}" dt="2021-06-09T14:12:35.006" v="1370" actId="478"/>
          <ac:spMkLst>
            <pc:docMk/>
            <pc:sldMk cId="2128916467" sldId="1760"/>
            <ac:spMk id="80" creationId="{5C9DB89C-35C1-400F-8A9B-A9A328F130E2}"/>
          </ac:spMkLst>
        </pc:spChg>
        <pc:spChg chg="add mod ord">
          <ac:chgData name="Hamlet Markarian" userId="4926d2b407f31d77" providerId="LiveId" clId="{BF1D10A6-C8B8-447A-AA6D-231578894E43}" dt="2021-06-09T14:10:46.986" v="1355" actId="167"/>
          <ac:spMkLst>
            <pc:docMk/>
            <pc:sldMk cId="2128916467" sldId="1760"/>
            <ac:spMk id="81" creationId="{D9B9CAD2-2AF8-4CBF-A80F-99B664F6CF1F}"/>
          </ac:spMkLst>
        </pc:spChg>
        <pc:spChg chg="add mod ord">
          <ac:chgData name="Hamlet Markarian" userId="4926d2b407f31d77" providerId="LiveId" clId="{BF1D10A6-C8B8-447A-AA6D-231578894E43}" dt="2021-06-09T14:14:14.574" v="1384" actId="554"/>
          <ac:spMkLst>
            <pc:docMk/>
            <pc:sldMk cId="2128916467" sldId="1760"/>
            <ac:spMk id="82" creationId="{503EDFD1-1F2A-47A5-A47B-4E97A5D4F2FD}"/>
          </ac:spMkLst>
        </pc:spChg>
        <pc:spChg chg="add del mod ord">
          <ac:chgData name="Hamlet Markarian" userId="4926d2b407f31d77" providerId="LiveId" clId="{BF1D10A6-C8B8-447A-AA6D-231578894E43}" dt="2021-06-09T14:12:27.293" v="1367" actId="478"/>
          <ac:spMkLst>
            <pc:docMk/>
            <pc:sldMk cId="2128916467" sldId="1760"/>
            <ac:spMk id="83" creationId="{4604F1AF-7C08-4CE8-835D-1BD4DB6908D1}"/>
          </ac:spMkLst>
        </pc:spChg>
        <pc:spChg chg="add mod ord">
          <ac:chgData name="Hamlet Markarian" userId="4926d2b407f31d77" providerId="LiveId" clId="{BF1D10A6-C8B8-447A-AA6D-231578894E43}" dt="2021-06-09T14:14:14.574" v="1384" actId="554"/>
          <ac:spMkLst>
            <pc:docMk/>
            <pc:sldMk cId="2128916467" sldId="1760"/>
            <ac:spMk id="84" creationId="{DC3367DA-6206-4A2C-9840-56BCBA092C3B}"/>
          </ac:spMkLst>
        </pc:spChg>
        <pc:spChg chg="add del mod ord">
          <ac:chgData name="Hamlet Markarian" userId="4926d2b407f31d77" providerId="LiveId" clId="{BF1D10A6-C8B8-447A-AA6D-231578894E43}" dt="2021-06-09T14:11:32.925" v="1361" actId="478"/>
          <ac:spMkLst>
            <pc:docMk/>
            <pc:sldMk cId="2128916467" sldId="1760"/>
            <ac:spMk id="85" creationId="{CDDDEB32-E5AA-4691-A6B7-3B72AF10F71F}"/>
          </ac:spMkLst>
        </pc:spChg>
        <pc:spChg chg="add del mod ord">
          <ac:chgData name="Hamlet Markarian" userId="4926d2b407f31d77" providerId="LiveId" clId="{BF1D10A6-C8B8-447A-AA6D-231578894E43}" dt="2021-06-09T14:11:51.965" v="1363" actId="478"/>
          <ac:spMkLst>
            <pc:docMk/>
            <pc:sldMk cId="2128916467" sldId="1760"/>
            <ac:spMk id="86" creationId="{95380FA8-F0B5-4B00-A80F-0879A9D74E04}"/>
          </ac:spMkLst>
        </pc:spChg>
        <pc:spChg chg="del">
          <ac:chgData name="Hamlet Markarian" userId="4926d2b407f31d77" providerId="LiveId" clId="{BF1D10A6-C8B8-447A-AA6D-231578894E43}" dt="2021-06-09T14:09:25.646" v="1345" actId="478"/>
          <ac:spMkLst>
            <pc:docMk/>
            <pc:sldMk cId="2128916467" sldId="1760"/>
            <ac:spMk id="100" creationId="{D91D7019-20DE-44A2-875C-08A7C4D03BC2}"/>
          </ac:spMkLst>
        </pc:spChg>
        <pc:spChg chg="del">
          <ac:chgData name="Hamlet Markarian" userId="4926d2b407f31d77" providerId="LiveId" clId="{BF1D10A6-C8B8-447A-AA6D-231578894E43}" dt="2021-06-09T14:09:25.646" v="1345" actId="478"/>
          <ac:spMkLst>
            <pc:docMk/>
            <pc:sldMk cId="2128916467" sldId="1760"/>
            <ac:spMk id="101" creationId="{4AC01864-53A2-4251-8D47-79C4476A9295}"/>
          </ac:spMkLst>
        </pc:spChg>
        <pc:spChg chg="del">
          <ac:chgData name="Hamlet Markarian" userId="4926d2b407f31d77" providerId="LiveId" clId="{BF1D10A6-C8B8-447A-AA6D-231578894E43}" dt="2021-06-09T14:09:25.646" v="1345" actId="478"/>
          <ac:spMkLst>
            <pc:docMk/>
            <pc:sldMk cId="2128916467" sldId="1760"/>
            <ac:spMk id="102" creationId="{3AC88243-604D-4B45-8602-E26487D721F5}"/>
          </ac:spMkLst>
        </pc:spChg>
        <pc:spChg chg="del">
          <ac:chgData name="Hamlet Markarian" userId="4926d2b407f31d77" providerId="LiveId" clId="{BF1D10A6-C8B8-447A-AA6D-231578894E43}" dt="2021-06-09T14:09:25.646" v="1345" actId="478"/>
          <ac:spMkLst>
            <pc:docMk/>
            <pc:sldMk cId="2128916467" sldId="1760"/>
            <ac:spMk id="103" creationId="{8EB27A04-6857-4F65-BA85-B892964BDEFA}"/>
          </ac:spMkLst>
        </pc:spChg>
        <pc:spChg chg="del">
          <ac:chgData name="Hamlet Markarian" userId="4926d2b407f31d77" providerId="LiveId" clId="{BF1D10A6-C8B8-447A-AA6D-231578894E43}" dt="2021-06-09T14:09:25.646" v="1345" actId="478"/>
          <ac:spMkLst>
            <pc:docMk/>
            <pc:sldMk cId="2128916467" sldId="1760"/>
            <ac:spMk id="104" creationId="{07842D16-04C8-4E8F-9CD4-F06ED6C8D8F4}"/>
          </ac:spMkLst>
        </pc:spChg>
        <pc:spChg chg="del">
          <ac:chgData name="Hamlet Markarian" userId="4926d2b407f31d77" providerId="LiveId" clId="{BF1D10A6-C8B8-447A-AA6D-231578894E43}" dt="2021-06-09T14:09:25.646" v="1345" actId="478"/>
          <ac:spMkLst>
            <pc:docMk/>
            <pc:sldMk cId="2128916467" sldId="1760"/>
            <ac:spMk id="105" creationId="{ED7E3B09-0052-4CD1-B4A7-AA500E730200}"/>
          </ac:spMkLst>
        </pc:spChg>
        <pc:spChg chg="del">
          <ac:chgData name="Hamlet Markarian" userId="4926d2b407f31d77" providerId="LiveId" clId="{BF1D10A6-C8B8-447A-AA6D-231578894E43}" dt="2021-06-09T14:09:25.646" v="1345" actId="478"/>
          <ac:spMkLst>
            <pc:docMk/>
            <pc:sldMk cId="2128916467" sldId="1760"/>
            <ac:spMk id="106" creationId="{CB01589D-CFC4-477E-AD65-C8CC281BF2D6}"/>
          </ac:spMkLst>
        </pc:spChg>
        <pc:spChg chg="del">
          <ac:chgData name="Hamlet Markarian" userId="4926d2b407f31d77" providerId="LiveId" clId="{BF1D10A6-C8B8-447A-AA6D-231578894E43}" dt="2021-06-09T14:09:25.646" v="1345" actId="478"/>
          <ac:spMkLst>
            <pc:docMk/>
            <pc:sldMk cId="2128916467" sldId="1760"/>
            <ac:spMk id="107" creationId="{68C2CE86-F998-4F19-AC1E-34F410532AEC}"/>
          </ac:spMkLst>
        </pc:spChg>
        <pc:spChg chg="del">
          <ac:chgData name="Hamlet Markarian" userId="4926d2b407f31d77" providerId="LiveId" clId="{BF1D10A6-C8B8-447A-AA6D-231578894E43}" dt="2021-06-09T14:09:25.646" v="1345" actId="478"/>
          <ac:spMkLst>
            <pc:docMk/>
            <pc:sldMk cId="2128916467" sldId="1760"/>
            <ac:spMk id="108" creationId="{56835689-A2E7-4162-84E9-E7E55EC240CC}"/>
          </ac:spMkLst>
        </pc:spChg>
        <pc:spChg chg="del">
          <ac:chgData name="Hamlet Markarian" userId="4926d2b407f31d77" providerId="LiveId" clId="{BF1D10A6-C8B8-447A-AA6D-231578894E43}" dt="2021-06-09T14:09:25.646" v="1345" actId="478"/>
          <ac:spMkLst>
            <pc:docMk/>
            <pc:sldMk cId="2128916467" sldId="1760"/>
            <ac:spMk id="109" creationId="{44B99AB1-4E74-47D6-AD6C-D7876C1E4101}"/>
          </ac:spMkLst>
        </pc:spChg>
        <pc:spChg chg="del">
          <ac:chgData name="Hamlet Markarian" userId="4926d2b407f31d77" providerId="LiveId" clId="{BF1D10A6-C8B8-447A-AA6D-231578894E43}" dt="2021-06-09T14:09:25.646" v="1345" actId="478"/>
          <ac:spMkLst>
            <pc:docMk/>
            <pc:sldMk cId="2128916467" sldId="1760"/>
            <ac:spMk id="110" creationId="{4E7CAE74-53FB-4935-BE24-48528E074BBD}"/>
          </ac:spMkLst>
        </pc:spChg>
        <pc:spChg chg="del">
          <ac:chgData name="Hamlet Markarian" userId="4926d2b407f31d77" providerId="LiveId" clId="{BF1D10A6-C8B8-447A-AA6D-231578894E43}" dt="2021-06-09T14:09:25.646" v="1345" actId="478"/>
          <ac:spMkLst>
            <pc:docMk/>
            <pc:sldMk cId="2128916467" sldId="1760"/>
            <ac:spMk id="111" creationId="{DD13C209-EEC9-40EE-B672-19204A688859}"/>
          </ac:spMkLst>
        </pc:spChg>
        <pc:spChg chg="del">
          <ac:chgData name="Hamlet Markarian" userId="4926d2b407f31d77" providerId="LiveId" clId="{BF1D10A6-C8B8-447A-AA6D-231578894E43}" dt="2021-06-09T14:09:25.646" v="1345" actId="478"/>
          <ac:spMkLst>
            <pc:docMk/>
            <pc:sldMk cId="2128916467" sldId="1760"/>
            <ac:spMk id="112" creationId="{9952102D-80C1-4ACE-AAFF-040994D2F6DE}"/>
          </ac:spMkLst>
        </pc:spChg>
        <pc:spChg chg="del">
          <ac:chgData name="Hamlet Markarian" userId="4926d2b407f31d77" providerId="LiveId" clId="{BF1D10A6-C8B8-447A-AA6D-231578894E43}" dt="2021-06-09T14:09:25.646" v="1345" actId="478"/>
          <ac:spMkLst>
            <pc:docMk/>
            <pc:sldMk cId="2128916467" sldId="1760"/>
            <ac:spMk id="113" creationId="{9C8F2192-FF52-4967-B72D-8433B1E1CA29}"/>
          </ac:spMkLst>
        </pc:spChg>
        <pc:spChg chg="del">
          <ac:chgData name="Hamlet Markarian" userId="4926d2b407f31d77" providerId="LiveId" clId="{BF1D10A6-C8B8-447A-AA6D-231578894E43}" dt="2021-06-09T14:09:25.646" v="1345" actId="478"/>
          <ac:spMkLst>
            <pc:docMk/>
            <pc:sldMk cId="2128916467" sldId="1760"/>
            <ac:spMk id="114" creationId="{1B72AE6B-BD0F-46A7-A379-163BE097CB79}"/>
          </ac:spMkLst>
        </pc:spChg>
        <pc:spChg chg="del">
          <ac:chgData name="Hamlet Markarian" userId="4926d2b407f31d77" providerId="LiveId" clId="{BF1D10A6-C8B8-447A-AA6D-231578894E43}" dt="2021-06-09T14:09:25.646" v="1345" actId="478"/>
          <ac:spMkLst>
            <pc:docMk/>
            <pc:sldMk cId="2128916467" sldId="1760"/>
            <ac:spMk id="115" creationId="{BCFEB1D7-4E37-4C20-91EA-EF20E0F52D57}"/>
          </ac:spMkLst>
        </pc:spChg>
        <pc:spChg chg="add del mod ord">
          <ac:chgData name="Hamlet Markarian" userId="4926d2b407f31d77" providerId="LiveId" clId="{BF1D10A6-C8B8-447A-AA6D-231578894E43}" dt="2021-06-09T14:11:53.710" v="1364" actId="478"/>
          <ac:spMkLst>
            <pc:docMk/>
            <pc:sldMk cId="2128916467" sldId="1760"/>
            <ac:spMk id="116" creationId="{57403959-A07E-4A4D-BA3E-F6D2C2A267E4}"/>
          </ac:spMkLst>
        </pc:spChg>
        <pc:spChg chg="add mod">
          <ac:chgData name="Hamlet Markarian" userId="4926d2b407f31d77" providerId="LiveId" clId="{BF1D10A6-C8B8-447A-AA6D-231578894E43}" dt="2021-06-09T14:14:14.574" v="1384" actId="554"/>
          <ac:spMkLst>
            <pc:docMk/>
            <pc:sldMk cId="2128916467" sldId="1760"/>
            <ac:spMk id="117" creationId="{6CC6B91C-A138-4866-894B-D72F2F8EEE64}"/>
          </ac:spMkLst>
        </pc:spChg>
        <pc:spChg chg="add mod">
          <ac:chgData name="Hamlet Markarian" userId="4926d2b407f31d77" providerId="LiveId" clId="{BF1D10A6-C8B8-447A-AA6D-231578894E43}" dt="2021-06-09T14:14:14.574" v="1384" actId="554"/>
          <ac:spMkLst>
            <pc:docMk/>
            <pc:sldMk cId="2128916467" sldId="1760"/>
            <ac:spMk id="118" creationId="{6F8ABD42-DD32-471C-AD18-890C750F3508}"/>
          </ac:spMkLst>
        </pc:spChg>
        <pc:grpChg chg="del mod ord">
          <ac:chgData name="Hamlet Markarian" userId="4926d2b407f31d77" providerId="LiveId" clId="{BF1D10A6-C8B8-447A-AA6D-231578894E43}" dt="2021-06-09T14:12:47.086" v="1374" actId="478"/>
          <ac:grpSpMkLst>
            <pc:docMk/>
            <pc:sldMk cId="2128916467" sldId="1760"/>
            <ac:grpSpMk id="51" creationId="{52E6AA0F-5D26-48F8-B40B-325282E3A986}"/>
          </ac:grpSpMkLst>
        </pc:grpChg>
        <pc:grpChg chg="del">
          <ac:chgData name="Hamlet Markarian" userId="4926d2b407f31d77" providerId="LiveId" clId="{BF1D10A6-C8B8-447A-AA6D-231578894E43}" dt="2021-06-09T14:09:25.646" v="1345" actId="478"/>
          <ac:grpSpMkLst>
            <pc:docMk/>
            <pc:sldMk cId="2128916467" sldId="1760"/>
            <ac:grpSpMk id="64" creationId="{34C1ABA4-E72F-4807-8C0B-4F25944E5683}"/>
          </ac:grpSpMkLst>
        </pc:grpChg>
        <pc:picChg chg="add del mod ord">
          <ac:chgData name="Hamlet Markarian" userId="4926d2b407f31d77" providerId="LiveId" clId="{BF1D10A6-C8B8-447A-AA6D-231578894E43}" dt="2021-06-09T14:12:27.293" v="1367" actId="478"/>
          <ac:picMkLst>
            <pc:docMk/>
            <pc:sldMk cId="2128916467" sldId="1760"/>
            <ac:picMk id="75" creationId="{7BFB5CF4-EC1E-4E74-BE3C-6A070871EF04}"/>
          </ac:picMkLst>
        </pc:picChg>
        <pc:picChg chg="add del mod ord">
          <ac:chgData name="Hamlet Markarian" userId="4926d2b407f31d77" providerId="LiveId" clId="{BF1D10A6-C8B8-447A-AA6D-231578894E43}" dt="2021-06-09T14:12:27.293" v="1367" actId="478"/>
          <ac:picMkLst>
            <pc:docMk/>
            <pc:sldMk cId="2128916467" sldId="1760"/>
            <ac:picMk id="76" creationId="{4B0B0E46-50D0-49A7-B473-8C87A2C93496}"/>
          </ac:picMkLst>
        </pc:picChg>
        <pc:picChg chg="add del mod ord">
          <ac:chgData name="Hamlet Markarian" userId="4926d2b407f31d77" providerId="LiveId" clId="{BF1D10A6-C8B8-447A-AA6D-231578894E43}" dt="2021-06-09T14:12:33.246" v="1369" actId="478"/>
          <ac:picMkLst>
            <pc:docMk/>
            <pc:sldMk cId="2128916467" sldId="1760"/>
            <ac:picMk id="77" creationId="{A4A8BDCE-8E1F-4277-88CA-285A989DB933}"/>
          </ac:picMkLst>
        </pc:picChg>
      </pc:sldChg>
      <pc:sldChg chg="addSp delSp modSp add mod ord modClrScheme chgLayout">
        <pc:chgData name="Hamlet Markarian" userId="4926d2b407f31d77" providerId="LiveId" clId="{BF1D10A6-C8B8-447A-AA6D-231578894E43}" dt="2021-06-09T14:19:33.379" v="1416" actId="20577"/>
        <pc:sldMkLst>
          <pc:docMk/>
          <pc:sldMk cId="172358132" sldId="1761"/>
        </pc:sldMkLst>
        <pc:spChg chg="mod">
          <ac:chgData name="Hamlet Markarian" userId="4926d2b407f31d77" providerId="LiveId" clId="{BF1D10A6-C8B8-447A-AA6D-231578894E43}" dt="2021-06-09T14:19:26.363" v="1414" actId="113"/>
          <ac:spMkLst>
            <pc:docMk/>
            <pc:sldMk cId="172358132" sldId="1761"/>
            <ac:spMk id="5" creationId="{BC01E833-A438-4C2A-AF28-2B402D7F80E5}"/>
          </ac:spMkLst>
        </pc:spChg>
        <pc:spChg chg="del">
          <ac:chgData name="Hamlet Markarian" userId="4926d2b407f31d77" providerId="LiveId" clId="{BF1D10A6-C8B8-447A-AA6D-231578894E43}" dt="2021-06-09T14:16:10.159" v="1388" actId="478"/>
          <ac:spMkLst>
            <pc:docMk/>
            <pc:sldMk cId="172358132" sldId="1761"/>
            <ac:spMk id="24" creationId="{332A474A-B875-442E-9AB5-6FF3447FA25C}"/>
          </ac:spMkLst>
        </pc:spChg>
        <pc:spChg chg="del">
          <ac:chgData name="Hamlet Markarian" userId="4926d2b407f31d77" providerId="LiveId" clId="{BF1D10A6-C8B8-447A-AA6D-231578894E43}" dt="2021-06-09T14:16:10.159" v="1388" actId="478"/>
          <ac:spMkLst>
            <pc:docMk/>
            <pc:sldMk cId="172358132" sldId="1761"/>
            <ac:spMk id="27" creationId="{36122A01-000C-4442-9B67-380C1C284A73}"/>
          </ac:spMkLst>
        </pc:spChg>
        <pc:spChg chg="del">
          <ac:chgData name="Hamlet Markarian" userId="4926d2b407f31d77" providerId="LiveId" clId="{BF1D10A6-C8B8-447A-AA6D-231578894E43}" dt="2021-06-09T14:16:10.159" v="1388" actId="478"/>
          <ac:spMkLst>
            <pc:docMk/>
            <pc:sldMk cId="172358132" sldId="1761"/>
            <ac:spMk id="28" creationId="{A64DF146-2014-4876-B775-9941C97D0663}"/>
          </ac:spMkLst>
        </pc:spChg>
        <pc:spChg chg="mod">
          <ac:chgData name="Hamlet Markarian" userId="4926d2b407f31d77" providerId="LiveId" clId="{BF1D10A6-C8B8-447A-AA6D-231578894E43}" dt="2021-06-09T14:19:33.379" v="1416" actId="20577"/>
          <ac:spMkLst>
            <pc:docMk/>
            <pc:sldMk cId="172358132" sldId="1761"/>
            <ac:spMk id="32" creationId="{7FB8C0CA-2811-4D85-BE2D-ADA8471CE68E}"/>
          </ac:spMkLst>
        </pc:spChg>
        <pc:spChg chg="del">
          <ac:chgData name="Hamlet Markarian" userId="4926d2b407f31d77" providerId="LiveId" clId="{BF1D10A6-C8B8-447A-AA6D-231578894E43}" dt="2021-06-09T14:16:10.159" v="1388" actId="478"/>
          <ac:spMkLst>
            <pc:docMk/>
            <pc:sldMk cId="172358132" sldId="1761"/>
            <ac:spMk id="36" creationId="{79A5A9A2-AE5F-4B6C-8D6F-04D1075D9CFE}"/>
          </ac:spMkLst>
        </pc:spChg>
        <pc:spChg chg="add mod">
          <ac:chgData name="Hamlet Markarian" userId="4926d2b407f31d77" providerId="LiveId" clId="{BF1D10A6-C8B8-447A-AA6D-231578894E43}" dt="2021-06-09T14:17:30.406" v="1400" actId="554"/>
          <ac:spMkLst>
            <pc:docMk/>
            <pc:sldMk cId="172358132" sldId="1761"/>
            <ac:spMk id="37" creationId="{AEC083E2-72C5-41C3-B1F2-B21841B1DEB1}"/>
          </ac:spMkLst>
        </pc:spChg>
        <pc:spChg chg="add mod">
          <ac:chgData name="Hamlet Markarian" userId="4926d2b407f31d77" providerId="LiveId" clId="{BF1D10A6-C8B8-447A-AA6D-231578894E43}" dt="2021-06-09T14:18:51.329" v="1408"/>
          <ac:spMkLst>
            <pc:docMk/>
            <pc:sldMk cId="172358132" sldId="1761"/>
            <ac:spMk id="38" creationId="{D17E3EF8-2D11-4DB6-9FEB-B2D42BC6E6FD}"/>
          </ac:spMkLst>
        </pc:spChg>
        <pc:spChg chg="add mod">
          <ac:chgData name="Hamlet Markarian" userId="4926d2b407f31d77" providerId="LiveId" clId="{BF1D10A6-C8B8-447A-AA6D-231578894E43}" dt="2021-06-09T14:17:30.406" v="1400" actId="554"/>
          <ac:spMkLst>
            <pc:docMk/>
            <pc:sldMk cId="172358132" sldId="1761"/>
            <ac:spMk id="39" creationId="{A6DD5258-2A08-48A4-A0ED-78E5EB0AE9D2}"/>
          </ac:spMkLst>
        </pc:spChg>
        <pc:spChg chg="add mod">
          <ac:chgData name="Hamlet Markarian" userId="4926d2b407f31d77" providerId="LiveId" clId="{BF1D10A6-C8B8-447A-AA6D-231578894E43}" dt="2021-06-09T14:18:09.626" v="1404" actId="554"/>
          <ac:spMkLst>
            <pc:docMk/>
            <pc:sldMk cId="172358132" sldId="1761"/>
            <ac:spMk id="41" creationId="{9CCCC76D-D8BD-4095-AB95-3095755BCB73}"/>
          </ac:spMkLst>
        </pc:spChg>
        <pc:spChg chg="add del mod">
          <ac:chgData name="Hamlet Markarian" userId="4926d2b407f31d77" providerId="LiveId" clId="{BF1D10A6-C8B8-447A-AA6D-231578894E43}" dt="2021-06-09T14:17:26.206" v="1399" actId="478"/>
          <ac:spMkLst>
            <pc:docMk/>
            <pc:sldMk cId="172358132" sldId="1761"/>
            <ac:spMk id="42" creationId="{060F24D5-76B3-4C92-9F14-55D43B1F14A1}"/>
          </ac:spMkLst>
        </pc:spChg>
        <pc:spChg chg="add del mod">
          <ac:chgData name="Hamlet Markarian" userId="4926d2b407f31d77" providerId="LiveId" clId="{BF1D10A6-C8B8-447A-AA6D-231578894E43}" dt="2021-06-09T14:18:12.030" v="1405" actId="478"/>
          <ac:spMkLst>
            <pc:docMk/>
            <pc:sldMk cId="172358132" sldId="1761"/>
            <ac:spMk id="43" creationId="{24443394-B54B-486B-AADF-0DCDFD0AE2D6}"/>
          </ac:spMkLst>
        </pc:spChg>
        <pc:spChg chg="del">
          <ac:chgData name="Hamlet Markarian" userId="4926d2b407f31d77" providerId="LiveId" clId="{BF1D10A6-C8B8-447A-AA6D-231578894E43}" dt="2021-06-09T14:16:10.159" v="1388" actId="478"/>
          <ac:spMkLst>
            <pc:docMk/>
            <pc:sldMk cId="172358132" sldId="1761"/>
            <ac:spMk id="44" creationId="{55E8F44E-14C9-423D-8485-59E3CA01BFA8}"/>
          </ac:spMkLst>
        </pc:spChg>
        <pc:spChg chg="add mod">
          <ac:chgData name="Hamlet Markarian" userId="4926d2b407f31d77" providerId="LiveId" clId="{BF1D10A6-C8B8-447A-AA6D-231578894E43}" dt="2021-06-09T14:18:18.891" v="1406"/>
          <ac:spMkLst>
            <pc:docMk/>
            <pc:sldMk cId="172358132" sldId="1761"/>
            <ac:spMk id="45" creationId="{71C7C33B-45CB-411D-BC56-ED7FCA31804F}"/>
          </ac:spMkLst>
        </pc:spChg>
        <pc:spChg chg="del">
          <ac:chgData name="Hamlet Markarian" userId="4926d2b407f31d77" providerId="LiveId" clId="{BF1D10A6-C8B8-447A-AA6D-231578894E43}" dt="2021-06-09T14:16:10.159" v="1388" actId="478"/>
          <ac:spMkLst>
            <pc:docMk/>
            <pc:sldMk cId="172358132" sldId="1761"/>
            <ac:spMk id="50" creationId="{C653C4C6-29C5-425F-ACAA-E87F31457DBF}"/>
          </ac:spMkLst>
        </pc:spChg>
        <pc:spChg chg="del">
          <ac:chgData name="Hamlet Markarian" userId="4926d2b407f31d77" providerId="LiveId" clId="{BF1D10A6-C8B8-447A-AA6D-231578894E43}" dt="2021-06-09T14:16:10.159" v="1388" actId="478"/>
          <ac:spMkLst>
            <pc:docMk/>
            <pc:sldMk cId="172358132" sldId="1761"/>
            <ac:spMk id="61" creationId="{DDCCED27-782C-4C4E-BE17-2AF5E94DDF18}"/>
          </ac:spMkLst>
        </pc:spChg>
        <pc:spChg chg="del">
          <ac:chgData name="Hamlet Markarian" userId="4926d2b407f31d77" providerId="LiveId" clId="{BF1D10A6-C8B8-447A-AA6D-231578894E43}" dt="2021-06-09T14:16:10.159" v="1388" actId="478"/>
          <ac:spMkLst>
            <pc:docMk/>
            <pc:sldMk cId="172358132" sldId="1761"/>
            <ac:spMk id="65" creationId="{24D1948E-9A17-401E-8D92-C51F76E64768}"/>
          </ac:spMkLst>
        </pc:spChg>
        <pc:spChg chg="del">
          <ac:chgData name="Hamlet Markarian" userId="4926d2b407f31d77" providerId="LiveId" clId="{BF1D10A6-C8B8-447A-AA6D-231578894E43}" dt="2021-06-09T14:16:10.159" v="1388" actId="478"/>
          <ac:spMkLst>
            <pc:docMk/>
            <pc:sldMk cId="172358132" sldId="1761"/>
            <ac:spMk id="66" creationId="{FA82C8A9-03EC-4522-8412-964259235658}"/>
          </ac:spMkLst>
        </pc:spChg>
        <pc:spChg chg="del">
          <ac:chgData name="Hamlet Markarian" userId="4926d2b407f31d77" providerId="LiveId" clId="{BF1D10A6-C8B8-447A-AA6D-231578894E43}" dt="2021-06-09T14:16:10.159" v="1388" actId="478"/>
          <ac:spMkLst>
            <pc:docMk/>
            <pc:sldMk cId="172358132" sldId="1761"/>
            <ac:spMk id="67" creationId="{8CDF431A-E2F9-4B10-83C8-C10ABA6554DD}"/>
          </ac:spMkLst>
        </pc:spChg>
        <pc:spChg chg="del">
          <ac:chgData name="Hamlet Markarian" userId="4926d2b407f31d77" providerId="LiveId" clId="{BF1D10A6-C8B8-447A-AA6D-231578894E43}" dt="2021-06-09T14:16:10.159" v="1388" actId="478"/>
          <ac:spMkLst>
            <pc:docMk/>
            <pc:sldMk cId="172358132" sldId="1761"/>
            <ac:spMk id="68" creationId="{85634407-4570-479E-9DC1-DBB1C80D54C2}"/>
          </ac:spMkLst>
        </pc:spChg>
        <pc:spChg chg="del">
          <ac:chgData name="Hamlet Markarian" userId="4926d2b407f31d77" providerId="LiveId" clId="{BF1D10A6-C8B8-447A-AA6D-231578894E43}" dt="2021-06-09T14:16:10.159" v="1388" actId="478"/>
          <ac:spMkLst>
            <pc:docMk/>
            <pc:sldMk cId="172358132" sldId="1761"/>
            <ac:spMk id="86" creationId="{1B2897AC-ED32-4536-92F7-95AB981E6092}"/>
          </ac:spMkLst>
        </pc:spChg>
        <pc:spChg chg="del">
          <ac:chgData name="Hamlet Markarian" userId="4926d2b407f31d77" providerId="LiveId" clId="{BF1D10A6-C8B8-447A-AA6D-231578894E43}" dt="2021-06-09T14:16:10.159" v="1388" actId="478"/>
          <ac:spMkLst>
            <pc:docMk/>
            <pc:sldMk cId="172358132" sldId="1761"/>
            <ac:spMk id="87" creationId="{CE86F46E-E8D0-4468-9A3E-35B4C6E9B604}"/>
          </ac:spMkLst>
        </pc:spChg>
        <pc:spChg chg="del">
          <ac:chgData name="Hamlet Markarian" userId="4926d2b407f31d77" providerId="LiveId" clId="{BF1D10A6-C8B8-447A-AA6D-231578894E43}" dt="2021-06-09T14:16:10.159" v="1388" actId="478"/>
          <ac:spMkLst>
            <pc:docMk/>
            <pc:sldMk cId="172358132" sldId="1761"/>
            <ac:spMk id="88" creationId="{08D87998-3A33-4484-B9A4-1C2B4B07ADA4}"/>
          </ac:spMkLst>
        </pc:spChg>
        <pc:grpChg chg="del">
          <ac:chgData name="Hamlet Markarian" userId="4926d2b407f31d77" providerId="LiveId" clId="{BF1D10A6-C8B8-447A-AA6D-231578894E43}" dt="2021-06-09T14:16:12.557" v="1389" actId="478"/>
          <ac:grpSpMkLst>
            <pc:docMk/>
            <pc:sldMk cId="172358132" sldId="1761"/>
            <ac:grpSpMk id="51" creationId="{52E6AA0F-5D26-48F8-B40B-325282E3A986}"/>
          </ac:grpSpMkLst>
        </pc:grpChg>
        <pc:picChg chg="del">
          <ac:chgData name="Hamlet Markarian" userId="4926d2b407f31d77" providerId="LiveId" clId="{BF1D10A6-C8B8-447A-AA6D-231578894E43}" dt="2021-06-09T14:16:10.159" v="1388" actId="478"/>
          <ac:picMkLst>
            <pc:docMk/>
            <pc:sldMk cId="172358132" sldId="1761"/>
            <ac:picMk id="40" creationId="{9605B815-7664-4720-90A4-FD28FFEDA7C7}"/>
          </ac:picMkLst>
        </pc:picChg>
      </pc:sldChg>
      <pc:sldChg chg="addSp delSp modSp add mod ord">
        <pc:chgData name="Hamlet Markarian" userId="4926d2b407f31d77" providerId="LiveId" clId="{BF1D10A6-C8B8-447A-AA6D-231578894E43}" dt="2021-06-09T14:30:01.415" v="1454" actId="20577"/>
        <pc:sldMkLst>
          <pc:docMk/>
          <pc:sldMk cId="1041831455" sldId="1762"/>
        </pc:sldMkLst>
        <pc:spChg chg="mod">
          <ac:chgData name="Hamlet Markarian" userId="4926d2b407f31d77" providerId="LiveId" clId="{BF1D10A6-C8B8-447A-AA6D-231578894E43}" dt="2021-06-09T14:28:36.800" v="1436" actId="1076"/>
          <ac:spMkLst>
            <pc:docMk/>
            <pc:sldMk cId="1041831455" sldId="1762"/>
            <ac:spMk id="5" creationId="{BC01E833-A438-4C2A-AF28-2B402D7F80E5}"/>
          </ac:spMkLst>
        </pc:spChg>
        <pc:spChg chg="add del mod">
          <ac:chgData name="Hamlet Markarian" userId="4926d2b407f31d77" providerId="LiveId" clId="{BF1D10A6-C8B8-447A-AA6D-231578894E43}" dt="2021-06-09T14:29:06.971" v="1445"/>
          <ac:spMkLst>
            <pc:docMk/>
            <pc:sldMk cId="1041831455" sldId="1762"/>
            <ac:spMk id="6" creationId="{95994375-AE78-4BAF-8135-E2684E5D6812}"/>
          </ac:spMkLst>
        </pc:spChg>
        <pc:spChg chg="mod">
          <ac:chgData name="Hamlet Markarian" userId="4926d2b407f31d77" providerId="LiveId" clId="{BF1D10A6-C8B8-447A-AA6D-231578894E43}" dt="2021-06-09T14:27:39.362" v="1425" actId="20577"/>
          <ac:spMkLst>
            <pc:docMk/>
            <pc:sldMk cId="1041831455" sldId="1762"/>
            <ac:spMk id="32" creationId="{7FB8C0CA-2811-4D85-BE2D-ADA8471CE68E}"/>
          </ac:spMkLst>
        </pc:spChg>
        <pc:spChg chg="mod">
          <ac:chgData name="Hamlet Markarian" userId="4926d2b407f31d77" providerId="LiveId" clId="{BF1D10A6-C8B8-447A-AA6D-231578894E43}" dt="2021-06-09T14:27:46" v="1426"/>
          <ac:spMkLst>
            <pc:docMk/>
            <pc:sldMk cId="1041831455" sldId="1762"/>
            <ac:spMk id="34" creationId="{8D39D343-1129-4D71-8A90-F23E78CC0EB0}"/>
          </ac:spMkLst>
        </pc:spChg>
        <pc:spChg chg="mod">
          <ac:chgData name="Hamlet Markarian" userId="4926d2b407f31d77" providerId="LiveId" clId="{BF1D10A6-C8B8-447A-AA6D-231578894E43}" dt="2021-06-09T14:29:23.647" v="1446"/>
          <ac:spMkLst>
            <pc:docMk/>
            <pc:sldMk cId="1041831455" sldId="1762"/>
            <ac:spMk id="37" creationId="{AEC083E2-72C5-41C3-B1F2-B21841B1DEB1}"/>
          </ac:spMkLst>
        </pc:spChg>
        <pc:spChg chg="mod">
          <ac:chgData name="Hamlet Markarian" userId="4926d2b407f31d77" providerId="LiveId" clId="{BF1D10A6-C8B8-447A-AA6D-231578894E43}" dt="2021-06-09T14:30:01.415" v="1454" actId="20577"/>
          <ac:spMkLst>
            <pc:docMk/>
            <pc:sldMk cId="1041831455" sldId="1762"/>
            <ac:spMk id="38" creationId="{D17E3EF8-2D11-4DB6-9FEB-B2D42BC6E6FD}"/>
          </ac:spMkLst>
        </pc:spChg>
        <pc:spChg chg="mod">
          <ac:chgData name="Hamlet Markarian" userId="4926d2b407f31d77" providerId="LiveId" clId="{BF1D10A6-C8B8-447A-AA6D-231578894E43}" dt="2021-06-09T14:29:29.359" v="1447"/>
          <ac:spMkLst>
            <pc:docMk/>
            <pc:sldMk cId="1041831455" sldId="1762"/>
            <ac:spMk id="39" creationId="{A6DD5258-2A08-48A4-A0ED-78E5EB0AE9D2}"/>
          </ac:spMkLst>
        </pc:spChg>
        <pc:spChg chg="mod">
          <ac:chgData name="Hamlet Markarian" userId="4926d2b407f31d77" providerId="LiveId" clId="{BF1D10A6-C8B8-447A-AA6D-231578894E43}" dt="2021-06-09T14:29:43.224" v="1449"/>
          <ac:spMkLst>
            <pc:docMk/>
            <pc:sldMk cId="1041831455" sldId="1762"/>
            <ac:spMk id="41" creationId="{9CCCC76D-D8BD-4095-AB95-3095755BCB73}"/>
          </ac:spMkLst>
        </pc:spChg>
        <pc:spChg chg="mod">
          <ac:chgData name="Hamlet Markarian" userId="4926d2b407f31d77" providerId="LiveId" clId="{BF1D10A6-C8B8-447A-AA6D-231578894E43}" dt="2021-06-09T14:29:49.554" v="1453" actId="20577"/>
          <ac:spMkLst>
            <pc:docMk/>
            <pc:sldMk cId="1041831455" sldId="1762"/>
            <ac:spMk id="45" creationId="{71C7C33B-45CB-411D-BC56-ED7FCA31804F}"/>
          </ac:spMkLst>
        </pc:spChg>
        <pc:spChg chg="mod">
          <ac:chgData name="Hamlet Markarian" userId="4926d2b407f31d77" providerId="LiveId" clId="{BF1D10A6-C8B8-447A-AA6D-231578894E43}" dt="2021-06-09T14:27:52.846" v="1427"/>
          <ac:spMkLst>
            <pc:docMk/>
            <pc:sldMk cId="1041831455" sldId="1762"/>
            <ac:spMk id="57" creationId="{B79FE3FB-DDD9-4C52-A866-E3982D872286}"/>
          </ac:spMkLst>
        </pc:spChg>
        <pc:picChg chg="add del mod ord">
          <ac:chgData name="Hamlet Markarian" userId="4926d2b407f31d77" providerId="LiveId" clId="{BF1D10A6-C8B8-447A-AA6D-231578894E43}" dt="2021-06-09T14:29:06.971" v="1445"/>
          <ac:picMkLst>
            <pc:docMk/>
            <pc:sldMk cId="1041831455" sldId="1762"/>
            <ac:picMk id="4" creationId="{F2157F74-C4E4-41A8-BC52-4EAB327E2C70}"/>
          </ac:picMkLst>
        </pc:picChg>
        <pc:picChg chg="mod">
          <ac:chgData name="Hamlet Markarian" userId="4926d2b407f31d77" providerId="LiveId" clId="{BF1D10A6-C8B8-447A-AA6D-231578894E43}" dt="2021-06-09T14:29:06.971" v="1445"/>
          <ac:picMkLst>
            <pc:docMk/>
            <pc:sldMk cId="1041831455" sldId="1762"/>
            <ac:picMk id="23" creationId="{79475DEF-7764-4093-8598-71D6E1BDF2BA}"/>
          </ac:picMkLst>
        </pc:picChg>
        <pc:picChg chg="del">
          <ac:chgData name="Hamlet Markarian" userId="4926d2b407f31d77" providerId="LiveId" clId="{BF1D10A6-C8B8-447A-AA6D-231578894E43}" dt="2021-06-09T14:28:54.223" v="1440" actId="478"/>
          <ac:picMkLst>
            <pc:docMk/>
            <pc:sldMk cId="1041831455" sldId="1762"/>
            <ac:picMk id="64" creationId="{68DC3FD3-2646-4DBA-816E-BD1127FC1053}"/>
          </ac:picMkLst>
        </pc:picChg>
      </pc:sldChg>
      <pc:sldChg chg="modSp add mod">
        <pc:chgData name="Hamlet Markarian" userId="4926d2b407f31d77" providerId="LiveId" clId="{BF1D10A6-C8B8-447A-AA6D-231578894E43}" dt="2021-06-09T14:32:46.675" v="1480"/>
        <pc:sldMkLst>
          <pc:docMk/>
          <pc:sldMk cId="501549679" sldId="1763"/>
        </pc:sldMkLst>
        <pc:spChg chg="mod">
          <ac:chgData name="Hamlet Markarian" userId="4926d2b407f31d77" providerId="LiveId" clId="{BF1D10A6-C8B8-447A-AA6D-231578894E43}" dt="2021-06-09T14:32:18.054" v="1476"/>
          <ac:spMkLst>
            <pc:docMk/>
            <pc:sldMk cId="501549679" sldId="1763"/>
            <ac:spMk id="5" creationId="{BC01E833-A438-4C2A-AF28-2B402D7F80E5}"/>
          </ac:spMkLst>
        </pc:spChg>
        <pc:spChg chg="mod">
          <ac:chgData name="Hamlet Markarian" userId="4926d2b407f31d77" providerId="LiveId" clId="{BF1D10A6-C8B8-447A-AA6D-231578894E43}" dt="2021-06-09T14:32:24.723" v="1479" actId="20577"/>
          <ac:spMkLst>
            <pc:docMk/>
            <pc:sldMk cId="501549679" sldId="1763"/>
            <ac:spMk id="32" creationId="{7FB8C0CA-2811-4D85-BE2D-ADA8471CE68E}"/>
          </ac:spMkLst>
        </pc:spChg>
        <pc:spChg chg="mod">
          <ac:chgData name="Hamlet Markarian" userId="4926d2b407f31d77" providerId="LiveId" clId="{BF1D10A6-C8B8-447A-AA6D-231578894E43}" dt="2021-06-09T14:30:35.249" v="1456"/>
          <ac:spMkLst>
            <pc:docMk/>
            <pc:sldMk cId="501549679" sldId="1763"/>
            <ac:spMk id="37" creationId="{AEC083E2-72C5-41C3-B1F2-B21841B1DEB1}"/>
          </ac:spMkLst>
        </pc:spChg>
        <pc:spChg chg="mod">
          <ac:chgData name="Hamlet Markarian" userId="4926d2b407f31d77" providerId="LiveId" clId="{BF1D10A6-C8B8-447A-AA6D-231578894E43}" dt="2021-06-09T14:31:45.586" v="1474" actId="20577"/>
          <ac:spMkLst>
            <pc:docMk/>
            <pc:sldMk cId="501549679" sldId="1763"/>
            <ac:spMk id="38" creationId="{D17E3EF8-2D11-4DB6-9FEB-B2D42BC6E6FD}"/>
          </ac:spMkLst>
        </pc:spChg>
        <pc:spChg chg="mod">
          <ac:chgData name="Hamlet Markarian" userId="4926d2b407f31d77" providerId="LiveId" clId="{BF1D10A6-C8B8-447A-AA6D-231578894E43}" dt="2021-06-09T14:31:53.266" v="1475" actId="20577"/>
          <ac:spMkLst>
            <pc:docMk/>
            <pc:sldMk cId="501549679" sldId="1763"/>
            <ac:spMk id="39" creationId="{A6DD5258-2A08-48A4-A0ED-78E5EB0AE9D2}"/>
          </ac:spMkLst>
        </pc:spChg>
        <pc:spChg chg="mod">
          <ac:chgData name="Hamlet Markarian" userId="4926d2b407f31d77" providerId="LiveId" clId="{BF1D10A6-C8B8-447A-AA6D-231578894E43}" dt="2021-06-09T14:30:54.198" v="1459"/>
          <ac:spMkLst>
            <pc:docMk/>
            <pc:sldMk cId="501549679" sldId="1763"/>
            <ac:spMk id="41" creationId="{9CCCC76D-D8BD-4095-AB95-3095755BCB73}"/>
          </ac:spMkLst>
        </pc:spChg>
        <pc:spChg chg="mod">
          <ac:chgData name="Hamlet Markarian" userId="4926d2b407f31d77" providerId="LiveId" clId="{BF1D10A6-C8B8-447A-AA6D-231578894E43}" dt="2021-06-09T14:31:00.819" v="1471" actId="20577"/>
          <ac:spMkLst>
            <pc:docMk/>
            <pc:sldMk cId="501549679" sldId="1763"/>
            <ac:spMk id="45" creationId="{71C7C33B-45CB-411D-BC56-ED7FCA31804F}"/>
          </ac:spMkLst>
        </pc:spChg>
        <pc:spChg chg="mod">
          <ac:chgData name="Hamlet Markarian" userId="4926d2b407f31d77" providerId="LiveId" clId="{BF1D10A6-C8B8-447A-AA6D-231578894E43}" dt="2021-06-09T14:32:46.675" v="1480"/>
          <ac:spMkLst>
            <pc:docMk/>
            <pc:sldMk cId="501549679" sldId="1763"/>
            <ac:spMk id="57" creationId="{B79FE3FB-DDD9-4C52-A866-E3982D872286}"/>
          </ac:spMkLst>
        </pc:spChg>
      </pc:sldChg>
      <pc:sldChg chg="addSp delSp modSp add mod">
        <pc:chgData name="Hamlet Markarian" userId="4926d2b407f31d77" providerId="LiveId" clId="{BF1D10A6-C8B8-447A-AA6D-231578894E43}" dt="2021-06-09T14:35:46.114" v="1514" actId="20577"/>
        <pc:sldMkLst>
          <pc:docMk/>
          <pc:sldMk cId="3309339072" sldId="1764"/>
        </pc:sldMkLst>
        <pc:spChg chg="add del mod">
          <ac:chgData name="Hamlet Markarian" userId="4926d2b407f31d77" providerId="LiveId" clId="{BF1D10A6-C8B8-447A-AA6D-231578894E43}" dt="2021-06-09T14:34:29.956" v="1499"/>
          <ac:spMkLst>
            <pc:docMk/>
            <pc:sldMk cId="3309339072" sldId="1764"/>
            <ac:spMk id="3" creationId="{CE79118F-0A8E-46AA-82FC-019CE0026CCD}"/>
          </ac:spMkLst>
        </pc:spChg>
        <pc:spChg chg="mod">
          <ac:chgData name="Hamlet Markarian" userId="4926d2b407f31d77" providerId="LiveId" clId="{BF1D10A6-C8B8-447A-AA6D-231578894E43}" dt="2021-06-09T14:33:10.596" v="1482"/>
          <ac:spMkLst>
            <pc:docMk/>
            <pc:sldMk cId="3309339072" sldId="1764"/>
            <ac:spMk id="5" creationId="{BC01E833-A438-4C2A-AF28-2B402D7F80E5}"/>
          </ac:spMkLst>
        </pc:spChg>
        <pc:spChg chg="mod">
          <ac:chgData name="Hamlet Markarian" userId="4926d2b407f31d77" providerId="LiveId" clId="{BF1D10A6-C8B8-447A-AA6D-231578894E43}" dt="2021-06-09T14:33:15.747" v="1484" actId="20577"/>
          <ac:spMkLst>
            <pc:docMk/>
            <pc:sldMk cId="3309339072" sldId="1764"/>
            <ac:spMk id="32" creationId="{7FB8C0CA-2811-4D85-BE2D-ADA8471CE68E}"/>
          </ac:spMkLst>
        </pc:spChg>
        <pc:spChg chg="mod">
          <ac:chgData name="Hamlet Markarian" userId="4926d2b407f31d77" providerId="LiveId" clId="{BF1D10A6-C8B8-447A-AA6D-231578894E43}" dt="2021-06-09T14:33:29.829" v="1486"/>
          <ac:spMkLst>
            <pc:docMk/>
            <pc:sldMk cId="3309339072" sldId="1764"/>
            <ac:spMk id="34" creationId="{8D39D343-1129-4D71-8A90-F23E78CC0EB0}"/>
          </ac:spMkLst>
        </pc:spChg>
        <pc:spChg chg="mod">
          <ac:chgData name="Hamlet Markarian" userId="4926d2b407f31d77" providerId="LiveId" clId="{BF1D10A6-C8B8-447A-AA6D-231578894E43}" dt="2021-06-09T14:34:44.431" v="1500"/>
          <ac:spMkLst>
            <pc:docMk/>
            <pc:sldMk cId="3309339072" sldId="1764"/>
            <ac:spMk id="37" creationId="{AEC083E2-72C5-41C3-B1F2-B21841B1DEB1}"/>
          </ac:spMkLst>
        </pc:spChg>
        <pc:spChg chg="mod">
          <ac:chgData name="Hamlet Markarian" userId="4926d2b407f31d77" providerId="LiveId" clId="{BF1D10A6-C8B8-447A-AA6D-231578894E43}" dt="2021-06-09T14:35:25.301" v="1509" actId="20577"/>
          <ac:spMkLst>
            <pc:docMk/>
            <pc:sldMk cId="3309339072" sldId="1764"/>
            <ac:spMk id="38" creationId="{D17E3EF8-2D11-4DB6-9FEB-B2D42BC6E6FD}"/>
          </ac:spMkLst>
        </pc:spChg>
        <pc:spChg chg="mod">
          <ac:chgData name="Hamlet Markarian" userId="4926d2b407f31d77" providerId="LiveId" clId="{BF1D10A6-C8B8-447A-AA6D-231578894E43}" dt="2021-06-09T14:35:08.504" v="1504" actId="14100"/>
          <ac:spMkLst>
            <pc:docMk/>
            <pc:sldMk cId="3309339072" sldId="1764"/>
            <ac:spMk id="39" creationId="{A6DD5258-2A08-48A4-A0ED-78E5EB0AE9D2}"/>
          </ac:spMkLst>
        </pc:spChg>
        <pc:spChg chg="mod">
          <ac:chgData name="Hamlet Markarian" userId="4926d2b407f31d77" providerId="LiveId" clId="{BF1D10A6-C8B8-447A-AA6D-231578894E43}" dt="2021-06-09T14:35:46.114" v="1514" actId="20577"/>
          <ac:spMkLst>
            <pc:docMk/>
            <pc:sldMk cId="3309339072" sldId="1764"/>
            <ac:spMk id="41" creationId="{9CCCC76D-D8BD-4095-AB95-3095755BCB73}"/>
          </ac:spMkLst>
        </pc:spChg>
        <pc:spChg chg="mod">
          <ac:chgData name="Hamlet Markarian" userId="4926d2b407f31d77" providerId="LiveId" clId="{BF1D10A6-C8B8-447A-AA6D-231578894E43}" dt="2021-06-09T14:35:37.810" v="1513" actId="20577"/>
          <ac:spMkLst>
            <pc:docMk/>
            <pc:sldMk cId="3309339072" sldId="1764"/>
            <ac:spMk id="45" creationId="{71C7C33B-45CB-411D-BC56-ED7FCA31804F}"/>
          </ac:spMkLst>
        </pc:spChg>
        <pc:spChg chg="mod">
          <ac:chgData name="Hamlet Markarian" userId="4926d2b407f31d77" providerId="LiveId" clId="{BF1D10A6-C8B8-447A-AA6D-231578894E43}" dt="2021-06-09T14:33:37.552" v="1487"/>
          <ac:spMkLst>
            <pc:docMk/>
            <pc:sldMk cId="3309339072" sldId="1764"/>
            <ac:spMk id="57" creationId="{B79FE3FB-DDD9-4C52-A866-E3982D872286}"/>
          </ac:spMkLst>
        </pc:spChg>
        <pc:picChg chg="add del mod">
          <ac:chgData name="Hamlet Markarian" userId="4926d2b407f31d77" providerId="LiveId" clId="{BF1D10A6-C8B8-447A-AA6D-231578894E43}" dt="2021-06-09T14:34:29.956" v="1499"/>
          <ac:picMkLst>
            <pc:docMk/>
            <pc:sldMk cId="3309339072" sldId="1764"/>
            <ac:picMk id="6" creationId="{B8E7C87C-0126-4F4E-BAFE-8C82B60EFBC6}"/>
          </ac:picMkLst>
        </pc:picChg>
        <pc:picChg chg="del">
          <ac:chgData name="Hamlet Markarian" userId="4926d2b407f31d77" providerId="LiveId" clId="{BF1D10A6-C8B8-447A-AA6D-231578894E43}" dt="2021-06-09T14:33:56.063" v="1491" actId="478"/>
          <ac:picMkLst>
            <pc:docMk/>
            <pc:sldMk cId="3309339072" sldId="1764"/>
            <ac:picMk id="23" creationId="{79475DEF-7764-4093-8598-71D6E1BDF2BA}"/>
          </ac:picMkLst>
        </pc:picChg>
        <pc:picChg chg="mod">
          <ac:chgData name="Hamlet Markarian" userId="4926d2b407f31d77" providerId="LiveId" clId="{BF1D10A6-C8B8-447A-AA6D-231578894E43}" dt="2021-06-09T14:34:29.956" v="1499"/>
          <ac:picMkLst>
            <pc:docMk/>
            <pc:sldMk cId="3309339072" sldId="1764"/>
            <ac:picMk id="24" creationId="{FE37DEF0-97B0-45F8-BC00-D3BB3C71535D}"/>
          </ac:picMkLst>
        </pc:picChg>
      </pc:sldChg>
      <pc:sldChg chg="addSp delSp modSp add mod">
        <pc:chgData name="Hamlet Markarian" userId="4926d2b407f31d77" providerId="LiveId" clId="{BF1D10A6-C8B8-447A-AA6D-231578894E43}" dt="2021-06-09T14:39:10.194" v="1566" actId="403"/>
        <pc:sldMkLst>
          <pc:docMk/>
          <pc:sldMk cId="318379277" sldId="1765"/>
        </pc:sldMkLst>
        <pc:spChg chg="mod">
          <ac:chgData name="Hamlet Markarian" userId="4926d2b407f31d77" providerId="LiveId" clId="{BF1D10A6-C8B8-447A-AA6D-231578894E43}" dt="2021-06-09T14:36:58.924" v="1518"/>
          <ac:spMkLst>
            <pc:docMk/>
            <pc:sldMk cId="318379277" sldId="1765"/>
            <ac:spMk id="5" creationId="{BC01E833-A438-4C2A-AF28-2B402D7F80E5}"/>
          </ac:spMkLst>
        </pc:spChg>
        <pc:spChg chg="add mod">
          <ac:chgData name="Hamlet Markarian" userId="4926d2b407f31d77" providerId="LiveId" clId="{BF1D10A6-C8B8-447A-AA6D-231578894E43}" dt="2021-06-09T14:37:15.417" v="1521"/>
          <ac:spMkLst>
            <pc:docMk/>
            <pc:sldMk cId="318379277" sldId="1765"/>
            <ac:spMk id="23" creationId="{ED4B3350-E9B2-4127-AC2A-1040C418940D}"/>
          </ac:spMkLst>
        </pc:spChg>
        <pc:spChg chg="add mod">
          <ac:chgData name="Hamlet Markarian" userId="4926d2b407f31d77" providerId="LiveId" clId="{BF1D10A6-C8B8-447A-AA6D-231578894E43}" dt="2021-06-09T14:36:52.648" v="1517"/>
          <ac:spMkLst>
            <pc:docMk/>
            <pc:sldMk cId="318379277" sldId="1765"/>
            <ac:spMk id="26" creationId="{B33645E0-F0AD-4BF7-82F6-35ECA7FC8212}"/>
          </ac:spMkLst>
        </pc:spChg>
        <pc:spChg chg="add mod">
          <ac:chgData name="Hamlet Markarian" userId="4926d2b407f31d77" providerId="LiveId" clId="{BF1D10A6-C8B8-447A-AA6D-231578894E43}" dt="2021-06-09T14:38:53.564" v="1560" actId="1076"/>
          <ac:spMkLst>
            <pc:docMk/>
            <pc:sldMk cId="318379277" sldId="1765"/>
            <ac:spMk id="28" creationId="{34277770-686D-4BB4-90AB-16290DC20D8F}"/>
          </ac:spMkLst>
        </pc:spChg>
        <pc:spChg chg="add mod">
          <ac:chgData name="Hamlet Markarian" userId="4926d2b407f31d77" providerId="LiveId" clId="{BF1D10A6-C8B8-447A-AA6D-231578894E43}" dt="2021-06-09T14:38:53.564" v="1560" actId="1076"/>
          <ac:spMkLst>
            <pc:docMk/>
            <pc:sldMk cId="318379277" sldId="1765"/>
            <ac:spMk id="30" creationId="{A63C0683-CC9B-43DD-82E8-0D135A33EBC2}"/>
          </ac:spMkLst>
        </pc:spChg>
        <pc:spChg chg="add mod">
          <ac:chgData name="Hamlet Markarian" userId="4926d2b407f31d77" providerId="LiveId" clId="{BF1D10A6-C8B8-447A-AA6D-231578894E43}" dt="2021-06-09T14:38:56.827" v="1561" actId="1076"/>
          <ac:spMkLst>
            <pc:docMk/>
            <pc:sldMk cId="318379277" sldId="1765"/>
            <ac:spMk id="31" creationId="{145CFA2D-DB10-4E6A-858D-3A76801A60DE}"/>
          </ac:spMkLst>
        </pc:spChg>
        <pc:spChg chg="mod">
          <ac:chgData name="Hamlet Markarian" userId="4926d2b407f31d77" providerId="LiveId" clId="{BF1D10A6-C8B8-447A-AA6D-231578894E43}" dt="2021-06-09T14:37:04.291" v="1520" actId="20577"/>
          <ac:spMkLst>
            <pc:docMk/>
            <pc:sldMk cId="318379277" sldId="1765"/>
            <ac:spMk id="32" creationId="{7FB8C0CA-2811-4D85-BE2D-ADA8471CE68E}"/>
          </ac:spMkLst>
        </pc:spChg>
        <pc:spChg chg="add mod">
          <ac:chgData name="Hamlet Markarian" userId="4926d2b407f31d77" providerId="LiveId" clId="{BF1D10A6-C8B8-447A-AA6D-231578894E43}" dt="2021-06-09T14:38:56.827" v="1561" actId="1076"/>
          <ac:spMkLst>
            <pc:docMk/>
            <pc:sldMk cId="318379277" sldId="1765"/>
            <ac:spMk id="33" creationId="{BA1280B6-F25C-49FE-B3A4-DDB470880E55}"/>
          </ac:spMkLst>
        </pc:spChg>
        <pc:spChg chg="del">
          <ac:chgData name="Hamlet Markarian" userId="4926d2b407f31d77" providerId="LiveId" clId="{BF1D10A6-C8B8-447A-AA6D-231578894E43}" dt="2021-06-09T14:36:52.272" v="1516" actId="478"/>
          <ac:spMkLst>
            <pc:docMk/>
            <pc:sldMk cId="318379277" sldId="1765"/>
            <ac:spMk id="34" creationId="{8D39D343-1129-4D71-8A90-F23E78CC0EB0}"/>
          </ac:spMkLst>
        </pc:spChg>
        <pc:spChg chg="mod">
          <ac:chgData name="Hamlet Markarian" userId="4926d2b407f31d77" providerId="LiveId" clId="{BF1D10A6-C8B8-447A-AA6D-231578894E43}" dt="2021-06-09T14:37:27.874" v="1524" actId="20577"/>
          <ac:spMkLst>
            <pc:docMk/>
            <pc:sldMk cId="318379277" sldId="1765"/>
            <ac:spMk id="37" creationId="{AEC083E2-72C5-41C3-B1F2-B21841B1DEB1}"/>
          </ac:spMkLst>
        </pc:spChg>
        <pc:spChg chg="mod">
          <ac:chgData name="Hamlet Markarian" userId="4926d2b407f31d77" providerId="LiveId" clId="{BF1D10A6-C8B8-447A-AA6D-231578894E43}" dt="2021-06-09T14:37:35.441" v="1526" actId="6549"/>
          <ac:spMkLst>
            <pc:docMk/>
            <pc:sldMk cId="318379277" sldId="1765"/>
            <ac:spMk id="38" creationId="{D17E3EF8-2D11-4DB6-9FEB-B2D42BC6E6FD}"/>
          </ac:spMkLst>
        </pc:spChg>
        <pc:spChg chg="mod">
          <ac:chgData name="Hamlet Markarian" userId="4926d2b407f31d77" providerId="LiveId" clId="{BF1D10A6-C8B8-447A-AA6D-231578894E43}" dt="2021-06-09T14:39:10.194" v="1566" actId="403"/>
          <ac:spMkLst>
            <pc:docMk/>
            <pc:sldMk cId="318379277" sldId="1765"/>
            <ac:spMk id="39" creationId="{A6DD5258-2A08-48A4-A0ED-78E5EB0AE9D2}"/>
          </ac:spMkLst>
        </pc:spChg>
        <pc:spChg chg="mod">
          <ac:chgData name="Hamlet Markarian" userId="4926d2b407f31d77" providerId="LiveId" clId="{BF1D10A6-C8B8-447A-AA6D-231578894E43}" dt="2021-06-09T14:38:09.328" v="1539" actId="6549"/>
          <ac:spMkLst>
            <pc:docMk/>
            <pc:sldMk cId="318379277" sldId="1765"/>
            <ac:spMk id="41" creationId="{9CCCC76D-D8BD-4095-AB95-3095755BCB73}"/>
          </ac:spMkLst>
        </pc:spChg>
        <pc:spChg chg="mod">
          <ac:chgData name="Hamlet Markarian" userId="4926d2b407f31d77" providerId="LiveId" clId="{BF1D10A6-C8B8-447A-AA6D-231578894E43}" dt="2021-06-09T14:38:00.356" v="1537" actId="20577"/>
          <ac:spMkLst>
            <pc:docMk/>
            <pc:sldMk cId="318379277" sldId="1765"/>
            <ac:spMk id="45" creationId="{71C7C33B-45CB-411D-BC56-ED7FCA31804F}"/>
          </ac:spMkLst>
        </pc:spChg>
        <pc:spChg chg="del">
          <ac:chgData name="Hamlet Markarian" userId="4926d2b407f31d77" providerId="LiveId" clId="{BF1D10A6-C8B8-447A-AA6D-231578894E43}" dt="2021-06-09T14:36:52.272" v="1516" actId="478"/>
          <ac:spMkLst>
            <pc:docMk/>
            <pc:sldMk cId="318379277" sldId="1765"/>
            <ac:spMk id="57" creationId="{B79FE3FB-DDD9-4C52-A866-E3982D872286}"/>
          </ac:spMkLst>
        </pc:spChg>
        <pc:picChg chg="del">
          <ac:chgData name="Hamlet Markarian" userId="4926d2b407f31d77" providerId="LiveId" clId="{BF1D10A6-C8B8-447A-AA6D-231578894E43}" dt="2021-06-09T14:36:52.272" v="1516" actId="478"/>
          <ac:picMkLst>
            <pc:docMk/>
            <pc:sldMk cId="318379277" sldId="1765"/>
            <ac:picMk id="24" creationId="{FE37DEF0-97B0-45F8-BC00-D3BB3C71535D}"/>
          </ac:picMkLst>
        </pc:picChg>
        <pc:picChg chg="add mod">
          <ac:chgData name="Hamlet Markarian" userId="4926d2b407f31d77" providerId="LiveId" clId="{BF1D10A6-C8B8-447A-AA6D-231578894E43}" dt="2021-06-09T14:36:52.648" v="1517"/>
          <ac:picMkLst>
            <pc:docMk/>
            <pc:sldMk cId="318379277" sldId="1765"/>
            <ac:picMk id="25" creationId="{C90D39C7-CCF8-41D5-8896-5E6DAA2157A0}"/>
          </ac:picMkLst>
        </pc:picChg>
        <pc:picChg chg="add mod">
          <ac:chgData name="Hamlet Markarian" userId="4926d2b407f31d77" providerId="LiveId" clId="{BF1D10A6-C8B8-447A-AA6D-231578894E43}" dt="2021-06-09T14:36:52.648" v="1517"/>
          <ac:picMkLst>
            <pc:docMk/>
            <pc:sldMk cId="318379277" sldId="1765"/>
            <ac:picMk id="27" creationId="{1F53E898-E919-461A-A6EF-3EB3D56BD97B}"/>
          </ac:picMkLst>
        </pc:picChg>
        <pc:picChg chg="del">
          <ac:chgData name="Hamlet Markarian" userId="4926d2b407f31d77" providerId="LiveId" clId="{BF1D10A6-C8B8-447A-AA6D-231578894E43}" dt="2021-06-09T14:36:52.272" v="1516" actId="478"/>
          <ac:picMkLst>
            <pc:docMk/>
            <pc:sldMk cId="318379277" sldId="1765"/>
            <ac:picMk id="59" creationId="{B9526696-E983-4EDA-8A8C-E710C71CB59C}"/>
          </ac:picMkLst>
        </pc:picChg>
      </pc:sldChg>
      <pc:sldChg chg="delSp modSp add mod">
        <pc:chgData name="Hamlet Markarian" userId="4926d2b407f31d77" providerId="LiveId" clId="{BF1D10A6-C8B8-447A-AA6D-231578894E43}" dt="2021-06-09T14:41:31.740" v="1596" actId="1076"/>
        <pc:sldMkLst>
          <pc:docMk/>
          <pc:sldMk cId="588756260" sldId="1766"/>
        </pc:sldMkLst>
        <pc:spChg chg="mod">
          <ac:chgData name="Hamlet Markarian" userId="4926d2b407f31d77" providerId="LiveId" clId="{BF1D10A6-C8B8-447A-AA6D-231578894E43}" dt="2021-06-09T14:39:31.380" v="1568"/>
          <ac:spMkLst>
            <pc:docMk/>
            <pc:sldMk cId="588756260" sldId="1766"/>
            <ac:spMk id="5" creationId="{BC01E833-A438-4C2A-AF28-2B402D7F80E5}"/>
          </ac:spMkLst>
        </pc:spChg>
        <pc:spChg chg="del">
          <ac:chgData name="Hamlet Markarian" userId="4926d2b407f31d77" providerId="LiveId" clId="{BF1D10A6-C8B8-447A-AA6D-231578894E43}" dt="2021-06-09T14:40:37.183" v="1584" actId="478"/>
          <ac:spMkLst>
            <pc:docMk/>
            <pc:sldMk cId="588756260" sldId="1766"/>
            <ac:spMk id="28" creationId="{34277770-686D-4BB4-90AB-16290DC20D8F}"/>
          </ac:spMkLst>
        </pc:spChg>
        <pc:spChg chg="del">
          <ac:chgData name="Hamlet Markarian" userId="4926d2b407f31d77" providerId="LiveId" clId="{BF1D10A6-C8B8-447A-AA6D-231578894E43}" dt="2021-06-09T14:40:37.183" v="1584" actId="478"/>
          <ac:spMkLst>
            <pc:docMk/>
            <pc:sldMk cId="588756260" sldId="1766"/>
            <ac:spMk id="30" creationId="{A63C0683-CC9B-43DD-82E8-0D135A33EBC2}"/>
          </ac:spMkLst>
        </pc:spChg>
        <pc:spChg chg="del">
          <ac:chgData name="Hamlet Markarian" userId="4926d2b407f31d77" providerId="LiveId" clId="{BF1D10A6-C8B8-447A-AA6D-231578894E43}" dt="2021-06-09T14:40:37.183" v="1584" actId="478"/>
          <ac:spMkLst>
            <pc:docMk/>
            <pc:sldMk cId="588756260" sldId="1766"/>
            <ac:spMk id="31" creationId="{145CFA2D-DB10-4E6A-858D-3A76801A60DE}"/>
          </ac:spMkLst>
        </pc:spChg>
        <pc:spChg chg="mod">
          <ac:chgData name="Hamlet Markarian" userId="4926d2b407f31d77" providerId="LiveId" clId="{BF1D10A6-C8B8-447A-AA6D-231578894E43}" dt="2021-06-09T14:39:42.563" v="1572" actId="20577"/>
          <ac:spMkLst>
            <pc:docMk/>
            <pc:sldMk cId="588756260" sldId="1766"/>
            <ac:spMk id="32" creationId="{7FB8C0CA-2811-4D85-BE2D-ADA8471CE68E}"/>
          </ac:spMkLst>
        </pc:spChg>
        <pc:spChg chg="del">
          <ac:chgData name="Hamlet Markarian" userId="4926d2b407f31d77" providerId="LiveId" clId="{BF1D10A6-C8B8-447A-AA6D-231578894E43}" dt="2021-06-09T14:40:37.183" v="1584" actId="478"/>
          <ac:spMkLst>
            <pc:docMk/>
            <pc:sldMk cId="588756260" sldId="1766"/>
            <ac:spMk id="33" creationId="{BA1280B6-F25C-49FE-B3A4-DDB470880E55}"/>
          </ac:spMkLst>
        </pc:spChg>
        <pc:spChg chg="mod">
          <ac:chgData name="Hamlet Markarian" userId="4926d2b407f31d77" providerId="LiveId" clId="{BF1D10A6-C8B8-447A-AA6D-231578894E43}" dt="2021-06-09T14:39:54.407" v="1573"/>
          <ac:spMkLst>
            <pc:docMk/>
            <pc:sldMk cId="588756260" sldId="1766"/>
            <ac:spMk id="37" creationId="{AEC083E2-72C5-41C3-B1F2-B21841B1DEB1}"/>
          </ac:spMkLst>
        </pc:spChg>
        <pc:spChg chg="mod">
          <ac:chgData name="Hamlet Markarian" userId="4926d2b407f31d77" providerId="LiveId" clId="{BF1D10A6-C8B8-447A-AA6D-231578894E43}" dt="2021-06-09T14:40:10.012" v="1579" actId="404"/>
          <ac:spMkLst>
            <pc:docMk/>
            <pc:sldMk cId="588756260" sldId="1766"/>
            <ac:spMk id="38" creationId="{D17E3EF8-2D11-4DB6-9FEB-B2D42BC6E6FD}"/>
          </ac:spMkLst>
        </pc:spChg>
        <pc:spChg chg="mod">
          <ac:chgData name="Hamlet Markarian" userId="4926d2b407f31d77" providerId="LiveId" clId="{BF1D10A6-C8B8-447A-AA6D-231578894E43}" dt="2021-06-09T14:40:28.488" v="1583" actId="404"/>
          <ac:spMkLst>
            <pc:docMk/>
            <pc:sldMk cId="588756260" sldId="1766"/>
            <ac:spMk id="39" creationId="{A6DD5258-2A08-48A4-A0ED-78E5EB0AE9D2}"/>
          </ac:spMkLst>
        </pc:spChg>
        <pc:spChg chg="mod">
          <ac:chgData name="Hamlet Markarian" userId="4926d2b407f31d77" providerId="LiveId" clId="{BF1D10A6-C8B8-447A-AA6D-231578894E43}" dt="2021-06-09T14:41:31.740" v="1596" actId="1076"/>
          <ac:spMkLst>
            <pc:docMk/>
            <pc:sldMk cId="588756260" sldId="1766"/>
            <ac:spMk id="41" creationId="{9CCCC76D-D8BD-4095-AB95-3095755BCB73}"/>
          </ac:spMkLst>
        </pc:spChg>
        <pc:spChg chg="mod">
          <ac:chgData name="Hamlet Markarian" userId="4926d2b407f31d77" providerId="LiveId" clId="{BF1D10A6-C8B8-447A-AA6D-231578894E43}" dt="2021-06-09T14:41:10.195" v="1593" actId="20577"/>
          <ac:spMkLst>
            <pc:docMk/>
            <pc:sldMk cId="588756260" sldId="1766"/>
            <ac:spMk id="45" creationId="{71C7C33B-45CB-411D-BC56-ED7FCA31804F}"/>
          </ac:spMkLst>
        </pc:spChg>
      </pc:sldChg>
      <pc:sldChg chg="addSp delSp modSp add mod ord">
        <pc:chgData name="Hamlet Markarian" userId="4926d2b407f31d77" providerId="LiveId" clId="{BF1D10A6-C8B8-447A-AA6D-231578894E43}" dt="2021-06-09T14:43:05.882" v="1609" actId="207"/>
        <pc:sldMkLst>
          <pc:docMk/>
          <pc:sldMk cId="2839251082" sldId="1767"/>
        </pc:sldMkLst>
        <pc:spChg chg="mod">
          <ac:chgData name="Hamlet Markarian" userId="4926d2b407f31d77" providerId="LiveId" clId="{BF1D10A6-C8B8-447A-AA6D-231578894E43}" dt="2021-06-09T14:42:24.223" v="1602" actId="113"/>
          <ac:spMkLst>
            <pc:docMk/>
            <pc:sldMk cId="2839251082" sldId="1767"/>
            <ac:spMk id="5" creationId="{BC01E833-A438-4C2A-AF28-2B402D7F80E5}"/>
          </ac:spMkLst>
        </pc:spChg>
        <pc:spChg chg="mod">
          <ac:chgData name="Hamlet Markarian" userId="4926d2b407f31d77" providerId="LiveId" clId="{BF1D10A6-C8B8-447A-AA6D-231578894E43}" dt="2021-06-09T14:42:28.979" v="1604" actId="20577"/>
          <ac:spMkLst>
            <pc:docMk/>
            <pc:sldMk cId="2839251082" sldId="1767"/>
            <ac:spMk id="32" creationId="{7FB8C0CA-2811-4D85-BE2D-ADA8471CE68E}"/>
          </ac:spMkLst>
        </pc:spChg>
        <pc:spChg chg="mod">
          <ac:chgData name="Hamlet Markarian" userId="4926d2b407f31d77" providerId="LiveId" clId="{BF1D10A6-C8B8-447A-AA6D-231578894E43}" dt="2021-06-09T14:42:37.064" v="1605"/>
          <ac:spMkLst>
            <pc:docMk/>
            <pc:sldMk cId="2839251082" sldId="1767"/>
            <ac:spMk id="57" creationId="{B79FE3FB-DDD9-4C52-A866-E3982D872286}"/>
          </ac:spMkLst>
        </pc:spChg>
        <pc:spChg chg="add mod ord">
          <ac:chgData name="Hamlet Markarian" userId="4926d2b407f31d77" providerId="LiveId" clId="{BF1D10A6-C8B8-447A-AA6D-231578894E43}" dt="2021-06-09T14:43:05.882" v="1609" actId="207"/>
          <ac:spMkLst>
            <pc:docMk/>
            <pc:sldMk cId="2839251082" sldId="1767"/>
            <ac:spMk id="61" creationId="{BA7AA0EB-EF20-4B06-A381-144C47C91E7C}"/>
          </ac:spMkLst>
        </pc:spChg>
        <pc:spChg chg="add mod ord">
          <ac:chgData name="Hamlet Markarian" userId="4926d2b407f31d77" providerId="LiveId" clId="{BF1D10A6-C8B8-447A-AA6D-231578894E43}" dt="2021-06-09T14:42:55.665" v="1607" actId="167"/>
          <ac:spMkLst>
            <pc:docMk/>
            <pc:sldMk cId="2839251082" sldId="1767"/>
            <ac:spMk id="62" creationId="{429DCBAC-3672-43B0-B340-2200DF656A3F}"/>
          </ac:spMkLst>
        </pc:spChg>
        <pc:spChg chg="add mod ord">
          <ac:chgData name="Hamlet Markarian" userId="4926d2b407f31d77" providerId="LiveId" clId="{BF1D10A6-C8B8-447A-AA6D-231578894E43}" dt="2021-06-09T14:42:55.665" v="1607" actId="167"/>
          <ac:spMkLst>
            <pc:docMk/>
            <pc:sldMk cId="2839251082" sldId="1767"/>
            <ac:spMk id="64" creationId="{CB8540A4-2EAB-480C-984A-6A12359D0866}"/>
          </ac:spMkLst>
        </pc:spChg>
        <pc:spChg chg="add mod ord">
          <ac:chgData name="Hamlet Markarian" userId="4926d2b407f31d77" providerId="LiveId" clId="{BF1D10A6-C8B8-447A-AA6D-231578894E43}" dt="2021-06-09T14:42:55.665" v="1607" actId="167"/>
          <ac:spMkLst>
            <pc:docMk/>
            <pc:sldMk cId="2839251082" sldId="1767"/>
            <ac:spMk id="65" creationId="{F4F70D46-0E4A-4840-B728-FDCC28C888F1}"/>
          </ac:spMkLst>
        </pc:spChg>
        <pc:spChg chg="add mod ord">
          <ac:chgData name="Hamlet Markarian" userId="4926d2b407f31d77" providerId="LiveId" clId="{BF1D10A6-C8B8-447A-AA6D-231578894E43}" dt="2021-06-09T14:42:55.665" v="1607" actId="167"/>
          <ac:spMkLst>
            <pc:docMk/>
            <pc:sldMk cId="2839251082" sldId="1767"/>
            <ac:spMk id="66" creationId="{0C8AB361-F352-4CB0-9474-C6D067AF9E36}"/>
          </ac:spMkLst>
        </pc:spChg>
        <pc:spChg chg="add mod ord">
          <ac:chgData name="Hamlet Markarian" userId="4926d2b407f31d77" providerId="LiveId" clId="{BF1D10A6-C8B8-447A-AA6D-231578894E43}" dt="2021-06-09T14:42:55.665" v="1607" actId="167"/>
          <ac:spMkLst>
            <pc:docMk/>
            <pc:sldMk cId="2839251082" sldId="1767"/>
            <ac:spMk id="67" creationId="{F7B750DF-1626-4AF4-B05A-D1EF225C491B}"/>
          </ac:spMkLst>
        </pc:spChg>
        <pc:spChg chg="mod">
          <ac:chgData name="Hamlet Markarian" userId="4926d2b407f31d77" providerId="LiveId" clId="{BF1D10A6-C8B8-447A-AA6D-231578894E43}" dt="2021-06-09T14:42:53.157" v="1606"/>
          <ac:spMkLst>
            <pc:docMk/>
            <pc:sldMk cId="2839251082" sldId="1767"/>
            <ac:spMk id="69" creationId="{A9E1B741-A9E9-4468-AB79-797DDF25B48E}"/>
          </ac:spMkLst>
        </pc:spChg>
        <pc:spChg chg="add mod ord">
          <ac:chgData name="Hamlet Markarian" userId="4926d2b407f31d77" providerId="LiveId" clId="{BF1D10A6-C8B8-447A-AA6D-231578894E43}" dt="2021-06-09T14:42:55.665" v="1607" actId="167"/>
          <ac:spMkLst>
            <pc:docMk/>
            <pc:sldMk cId="2839251082" sldId="1767"/>
            <ac:spMk id="71" creationId="{F894D2B8-4088-4B3D-8871-24615171A811}"/>
          </ac:spMkLst>
        </pc:spChg>
        <pc:spChg chg="add mod ord">
          <ac:chgData name="Hamlet Markarian" userId="4926d2b407f31d77" providerId="LiveId" clId="{BF1D10A6-C8B8-447A-AA6D-231578894E43}" dt="2021-06-09T14:42:55.665" v="1607" actId="167"/>
          <ac:spMkLst>
            <pc:docMk/>
            <pc:sldMk cId="2839251082" sldId="1767"/>
            <ac:spMk id="72" creationId="{5216A086-2339-4343-AC3F-36CADED62280}"/>
          </ac:spMkLst>
        </pc:spChg>
        <pc:spChg chg="add mod ord">
          <ac:chgData name="Hamlet Markarian" userId="4926d2b407f31d77" providerId="LiveId" clId="{BF1D10A6-C8B8-447A-AA6D-231578894E43}" dt="2021-06-09T14:42:55.665" v="1607" actId="167"/>
          <ac:spMkLst>
            <pc:docMk/>
            <pc:sldMk cId="2839251082" sldId="1767"/>
            <ac:spMk id="74" creationId="{A6FFA22B-4DA8-46D2-BBAE-D52685537438}"/>
          </ac:spMkLst>
        </pc:spChg>
        <pc:spChg chg="mod">
          <ac:chgData name="Hamlet Markarian" userId="4926d2b407f31d77" providerId="LiveId" clId="{BF1D10A6-C8B8-447A-AA6D-231578894E43}" dt="2021-06-09T14:42:53.157" v="1606"/>
          <ac:spMkLst>
            <pc:docMk/>
            <pc:sldMk cId="2839251082" sldId="1767"/>
            <ac:spMk id="76" creationId="{D299BC13-4739-43DF-9D5E-1363BA466F5B}"/>
          </ac:spMkLst>
        </pc:spChg>
        <pc:spChg chg="add mod ord">
          <ac:chgData name="Hamlet Markarian" userId="4926d2b407f31d77" providerId="LiveId" clId="{BF1D10A6-C8B8-447A-AA6D-231578894E43}" dt="2021-06-09T14:42:55.665" v="1607" actId="167"/>
          <ac:spMkLst>
            <pc:docMk/>
            <pc:sldMk cId="2839251082" sldId="1767"/>
            <ac:spMk id="78" creationId="{CBC5D60D-F2AD-43F3-885C-80A642C20161}"/>
          </ac:spMkLst>
        </pc:spChg>
        <pc:spChg chg="add mod ord">
          <ac:chgData name="Hamlet Markarian" userId="4926d2b407f31d77" providerId="LiveId" clId="{BF1D10A6-C8B8-447A-AA6D-231578894E43}" dt="2021-06-09T14:42:55.665" v="1607" actId="167"/>
          <ac:spMkLst>
            <pc:docMk/>
            <pc:sldMk cId="2839251082" sldId="1767"/>
            <ac:spMk id="79" creationId="{28A1CD17-5343-44B8-88D4-5AE72CEE91AA}"/>
          </ac:spMkLst>
        </pc:spChg>
        <pc:spChg chg="add mod ord">
          <ac:chgData name="Hamlet Markarian" userId="4926d2b407f31d77" providerId="LiveId" clId="{BF1D10A6-C8B8-447A-AA6D-231578894E43}" dt="2021-06-09T14:42:55.665" v="1607" actId="167"/>
          <ac:spMkLst>
            <pc:docMk/>
            <pc:sldMk cId="2839251082" sldId="1767"/>
            <ac:spMk id="80" creationId="{77EE995C-EFFD-4827-8BD0-0D5967485759}"/>
          </ac:spMkLst>
        </pc:spChg>
        <pc:spChg chg="add mod ord">
          <ac:chgData name="Hamlet Markarian" userId="4926d2b407f31d77" providerId="LiveId" clId="{BF1D10A6-C8B8-447A-AA6D-231578894E43}" dt="2021-06-09T14:42:55.665" v="1607" actId="167"/>
          <ac:spMkLst>
            <pc:docMk/>
            <pc:sldMk cId="2839251082" sldId="1767"/>
            <ac:spMk id="81" creationId="{61F32A87-66E3-4F1D-9564-71FEC37F1082}"/>
          </ac:spMkLst>
        </pc:spChg>
        <pc:spChg chg="add mod ord">
          <ac:chgData name="Hamlet Markarian" userId="4926d2b407f31d77" providerId="LiveId" clId="{BF1D10A6-C8B8-447A-AA6D-231578894E43}" dt="2021-06-09T14:42:55.665" v="1607" actId="167"/>
          <ac:spMkLst>
            <pc:docMk/>
            <pc:sldMk cId="2839251082" sldId="1767"/>
            <ac:spMk id="82" creationId="{6CE3AF0B-2022-45DB-890D-2D262E43F576}"/>
          </ac:spMkLst>
        </pc:spChg>
        <pc:spChg chg="add mod ord">
          <ac:chgData name="Hamlet Markarian" userId="4926d2b407f31d77" providerId="LiveId" clId="{BF1D10A6-C8B8-447A-AA6D-231578894E43}" dt="2021-06-09T14:42:55.665" v="1607" actId="167"/>
          <ac:spMkLst>
            <pc:docMk/>
            <pc:sldMk cId="2839251082" sldId="1767"/>
            <ac:spMk id="83" creationId="{62BF43C3-ABC2-4562-AA97-B2CED2DEADDD}"/>
          </ac:spMkLst>
        </pc:spChg>
        <pc:spChg chg="add mod ord">
          <ac:chgData name="Hamlet Markarian" userId="4926d2b407f31d77" providerId="LiveId" clId="{BF1D10A6-C8B8-447A-AA6D-231578894E43}" dt="2021-06-09T14:42:55.665" v="1607" actId="167"/>
          <ac:spMkLst>
            <pc:docMk/>
            <pc:sldMk cId="2839251082" sldId="1767"/>
            <ac:spMk id="84" creationId="{DD69CB5C-BED0-4EEF-848B-528BB77E5282}"/>
          </ac:spMkLst>
        </pc:spChg>
        <pc:spChg chg="add mod ord">
          <ac:chgData name="Hamlet Markarian" userId="4926d2b407f31d77" providerId="LiveId" clId="{BF1D10A6-C8B8-447A-AA6D-231578894E43}" dt="2021-06-09T14:42:55.665" v="1607" actId="167"/>
          <ac:spMkLst>
            <pc:docMk/>
            <pc:sldMk cId="2839251082" sldId="1767"/>
            <ac:spMk id="85" creationId="{5630560B-0150-4AA0-BBB6-761F5BC0651A}"/>
          </ac:spMkLst>
        </pc:spChg>
        <pc:spChg chg="add mod ord">
          <ac:chgData name="Hamlet Markarian" userId="4926d2b407f31d77" providerId="LiveId" clId="{BF1D10A6-C8B8-447A-AA6D-231578894E43}" dt="2021-06-09T14:42:55.665" v="1607" actId="167"/>
          <ac:spMkLst>
            <pc:docMk/>
            <pc:sldMk cId="2839251082" sldId="1767"/>
            <ac:spMk id="87" creationId="{AA33628A-61C1-4D9D-8EA3-8456F3C32C77}"/>
          </ac:spMkLst>
        </pc:spChg>
        <pc:spChg chg="add mod ord">
          <ac:chgData name="Hamlet Markarian" userId="4926d2b407f31d77" providerId="LiveId" clId="{BF1D10A6-C8B8-447A-AA6D-231578894E43}" dt="2021-06-09T14:42:55.665" v="1607" actId="167"/>
          <ac:spMkLst>
            <pc:docMk/>
            <pc:sldMk cId="2839251082" sldId="1767"/>
            <ac:spMk id="89" creationId="{6A378885-5F73-47D9-A1AF-4E4B23859C50}"/>
          </ac:spMkLst>
        </pc:spChg>
        <pc:spChg chg="add mod ord">
          <ac:chgData name="Hamlet Markarian" userId="4926d2b407f31d77" providerId="LiveId" clId="{BF1D10A6-C8B8-447A-AA6D-231578894E43}" dt="2021-06-09T14:42:55.665" v="1607" actId="167"/>
          <ac:spMkLst>
            <pc:docMk/>
            <pc:sldMk cId="2839251082" sldId="1767"/>
            <ac:spMk id="91" creationId="{FBB5DAED-04E5-4557-B9F6-B580036E9811}"/>
          </ac:spMkLst>
        </pc:spChg>
        <pc:spChg chg="del">
          <ac:chgData name="Hamlet Markarian" userId="4926d2b407f31d77" providerId="LiveId" clId="{BF1D10A6-C8B8-447A-AA6D-231578894E43}" dt="2021-06-09T14:42:15.521" v="1600" actId="478"/>
          <ac:spMkLst>
            <pc:docMk/>
            <pc:sldMk cId="2839251082" sldId="1767"/>
            <ac:spMk id="193" creationId="{7C944722-A0CA-4129-B968-C06D75CC0E6A}"/>
          </ac:spMkLst>
        </pc:spChg>
        <pc:spChg chg="del">
          <ac:chgData name="Hamlet Markarian" userId="4926d2b407f31d77" providerId="LiveId" clId="{BF1D10A6-C8B8-447A-AA6D-231578894E43}" dt="2021-06-09T14:42:15.521" v="1600" actId="478"/>
          <ac:spMkLst>
            <pc:docMk/>
            <pc:sldMk cId="2839251082" sldId="1767"/>
            <ac:spMk id="194" creationId="{474AC9F5-0429-4843-ACB3-6B37A1601FCD}"/>
          </ac:spMkLst>
        </pc:spChg>
        <pc:spChg chg="del">
          <ac:chgData name="Hamlet Markarian" userId="4926d2b407f31d77" providerId="LiveId" clId="{BF1D10A6-C8B8-447A-AA6D-231578894E43}" dt="2021-06-09T14:42:15.521" v="1600" actId="478"/>
          <ac:spMkLst>
            <pc:docMk/>
            <pc:sldMk cId="2839251082" sldId="1767"/>
            <ac:spMk id="195" creationId="{38039757-A2CD-4140-A139-D1FC57D6DC5E}"/>
          </ac:spMkLst>
        </pc:spChg>
        <pc:spChg chg="del">
          <ac:chgData name="Hamlet Markarian" userId="4926d2b407f31d77" providerId="LiveId" clId="{BF1D10A6-C8B8-447A-AA6D-231578894E43}" dt="2021-06-09T14:42:15.521" v="1600" actId="478"/>
          <ac:spMkLst>
            <pc:docMk/>
            <pc:sldMk cId="2839251082" sldId="1767"/>
            <ac:spMk id="196" creationId="{08B13BF7-35A0-4633-BEA1-B8D02924C662}"/>
          </ac:spMkLst>
        </pc:spChg>
        <pc:spChg chg="del">
          <ac:chgData name="Hamlet Markarian" userId="4926d2b407f31d77" providerId="LiveId" clId="{BF1D10A6-C8B8-447A-AA6D-231578894E43}" dt="2021-06-09T14:42:15.521" v="1600" actId="478"/>
          <ac:spMkLst>
            <pc:docMk/>
            <pc:sldMk cId="2839251082" sldId="1767"/>
            <ac:spMk id="197" creationId="{6FCD1A62-A196-4D18-B60B-2862FE6EC2CF}"/>
          </ac:spMkLst>
        </pc:spChg>
        <pc:spChg chg="del">
          <ac:chgData name="Hamlet Markarian" userId="4926d2b407f31d77" providerId="LiveId" clId="{BF1D10A6-C8B8-447A-AA6D-231578894E43}" dt="2021-06-09T14:42:15.521" v="1600" actId="478"/>
          <ac:spMkLst>
            <pc:docMk/>
            <pc:sldMk cId="2839251082" sldId="1767"/>
            <ac:spMk id="198" creationId="{CA0D6CB4-078C-4931-A35D-48F704087B8E}"/>
          </ac:spMkLst>
        </pc:spChg>
        <pc:spChg chg="del">
          <ac:chgData name="Hamlet Markarian" userId="4926d2b407f31d77" providerId="LiveId" clId="{BF1D10A6-C8B8-447A-AA6D-231578894E43}" dt="2021-06-09T14:42:15.521" v="1600" actId="478"/>
          <ac:spMkLst>
            <pc:docMk/>
            <pc:sldMk cId="2839251082" sldId="1767"/>
            <ac:spMk id="199" creationId="{01AC2469-5C30-4CA4-884E-ABD685253BA1}"/>
          </ac:spMkLst>
        </pc:spChg>
        <pc:spChg chg="del">
          <ac:chgData name="Hamlet Markarian" userId="4926d2b407f31d77" providerId="LiveId" clId="{BF1D10A6-C8B8-447A-AA6D-231578894E43}" dt="2021-06-09T14:42:15.521" v="1600" actId="478"/>
          <ac:spMkLst>
            <pc:docMk/>
            <pc:sldMk cId="2839251082" sldId="1767"/>
            <ac:spMk id="200" creationId="{A46DBCE8-87BD-46E7-8175-BC631A5AB122}"/>
          </ac:spMkLst>
        </pc:spChg>
        <pc:spChg chg="del">
          <ac:chgData name="Hamlet Markarian" userId="4926d2b407f31d77" providerId="LiveId" clId="{BF1D10A6-C8B8-447A-AA6D-231578894E43}" dt="2021-06-09T14:42:15.521" v="1600" actId="478"/>
          <ac:spMkLst>
            <pc:docMk/>
            <pc:sldMk cId="2839251082" sldId="1767"/>
            <ac:spMk id="201" creationId="{9AD88931-BE98-4254-A103-69332822BD72}"/>
          </ac:spMkLst>
        </pc:spChg>
        <pc:spChg chg="del">
          <ac:chgData name="Hamlet Markarian" userId="4926d2b407f31d77" providerId="LiveId" clId="{BF1D10A6-C8B8-447A-AA6D-231578894E43}" dt="2021-06-09T14:42:15.521" v="1600" actId="478"/>
          <ac:spMkLst>
            <pc:docMk/>
            <pc:sldMk cId="2839251082" sldId="1767"/>
            <ac:spMk id="202" creationId="{A63739F5-0E60-43FF-9873-725CCB8D3862}"/>
          </ac:spMkLst>
        </pc:spChg>
        <pc:spChg chg="del">
          <ac:chgData name="Hamlet Markarian" userId="4926d2b407f31d77" providerId="LiveId" clId="{BF1D10A6-C8B8-447A-AA6D-231578894E43}" dt="2021-06-09T14:42:15.521" v="1600" actId="478"/>
          <ac:spMkLst>
            <pc:docMk/>
            <pc:sldMk cId="2839251082" sldId="1767"/>
            <ac:spMk id="203" creationId="{720D50A6-35D8-4F04-B1E9-24DE1100F91F}"/>
          </ac:spMkLst>
        </pc:spChg>
        <pc:spChg chg="del">
          <ac:chgData name="Hamlet Markarian" userId="4926d2b407f31d77" providerId="LiveId" clId="{BF1D10A6-C8B8-447A-AA6D-231578894E43}" dt="2021-06-09T14:42:15.521" v="1600" actId="478"/>
          <ac:spMkLst>
            <pc:docMk/>
            <pc:sldMk cId="2839251082" sldId="1767"/>
            <ac:spMk id="204" creationId="{6A2BA5B1-D69C-4539-898B-934A1D0D6AA2}"/>
          </ac:spMkLst>
        </pc:spChg>
        <pc:spChg chg="del">
          <ac:chgData name="Hamlet Markarian" userId="4926d2b407f31d77" providerId="LiveId" clId="{BF1D10A6-C8B8-447A-AA6D-231578894E43}" dt="2021-06-09T14:42:15.521" v="1600" actId="478"/>
          <ac:spMkLst>
            <pc:docMk/>
            <pc:sldMk cId="2839251082" sldId="1767"/>
            <ac:spMk id="205" creationId="{F1979539-D775-4BA9-A0B0-E2D35F843FE4}"/>
          </ac:spMkLst>
        </pc:spChg>
        <pc:spChg chg="del">
          <ac:chgData name="Hamlet Markarian" userId="4926d2b407f31d77" providerId="LiveId" clId="{BF1D10A6-C8B8-447A-AA6D-231578894E43}" dt="2021-06-09T14:42:15.521" v="1600" actId="478"/>
          <ac:spMkLst>
            <pc:docMk/>
            <pc:sldMk cId="2839251082" sldId="1767"/>
            <ac:spMk id="206" creationId="{85B771F6-9842-4A11-8DEC-174FA27EF29C}"/>
          </ac:spMkLst>
        </pc:spChg>
        <pc:spChg chg="del">
          <ac:chgData name="Hamlet Markarian" userId="4926d2b407f31d77" providerId="LiveId" clId="{BF1D10A6-C8B8-447A-AA6D-231578894E43}" dt="2021-06-09T14:42:15.521" v="1600" actId="478"/>
          <ac:spMkLst>
            <pc:docMk/>
            <pc:sldMk cId="2839251082" sldId="1767"/>
            <ac:spMk id="223" creationId="{BA2EB0B9-34FD-4F64-B940-69065AED0A66}"/>
          </ac:spMkLst>
        </pc:spChg>
        <pc:grpChg chg="ord">
          <ac:chgData name="Hamlet Markarian" userId="4926d2b407f31d77" providerId="LiveId" clId="{BF1D10A6-C8B8-447A-AA6D-231578894E43}" dt="2021-06-09T14:42:58.315" v="1608" actId="167"/>
          <ac:grpSpMkLst>
            <pc:docMk/>
            <pc:sldMk cId="2839251082" sldId="1767"/>
            <ac:grpSpMk id="51" creationId="{52E6AA0F-5D26-48F8-B40B-325282E3A986}"/>
          </ac:grpSpMkLst>
        </pc:grpChg>
        <pc:grpChg chg="add mod ord">
          <ac:chgData name="Hamlet Markarian" userId="4926d2b407f31d77" providerId="LiveId" clId="{BF1D10A6-C8B8-447A-AA6D-231578894E43}" dt="2021-06-09T14:42:55.665" v="1607" actId="167"/>
          <ac:grpSpMkLst>
            <pc:docMk/>
            <pc:sldMk cId="2839251082" sldId="1767"/>
            <ac:grpSpMk id="68" creationId="{73436DB7-7B5C-4AFF-8B3B-EC049E6584B4}"/>
          </ac:grpSpMkLst>
        </pc:grpChg>
        <pc:grpChg chg="add mod ord">
          <ac:chgData name="Hamlet Markarian" userId="4926d2b407f31d77" providerId="LiveId" clId="{BF1D10A6-C8B8-447A-AA6D-231578894E43}" dt="2021-06-09T14:42:55.665" v="1607" actId="167"/>
          <ac:grpSpMkLst>
            <pc:docMk/>
            <pc:sldMk cId="2839251082" sldId="1767"/>
            <ac:grpSpMk id="75" creationId="{3A275B87-C3B7-42A6-8E0B-2C79E1EEAC5F}"/>
          </ac:grpSpMkLst>
        </pc:grpChg>
        <pc:graphicFrameChg chg="add mod ord">
          <ac:chgData name="Hamlet Markarian" userId="4926d2b407f31d77" providerId="LiveId" clId="{BF1D10A6-C8B8-447A-AA6D-231578894E43}" dt="2021-06-09T14:42:55.665" v="1607" actId="167"/>
          <ac:graphicFrameMkLst>
            <pc:docMk/>
            <pc:sldMk cId="2839251082" sldId="1767"/>
            <ac:graphicFrameMk id="88" creationId="{E05501B9-B7D6-4F90-8D4D-C67E7CA68D24}"/>
          </ac:graphicFrameMkLst>
        </pc:graphicFrameChg>
        <pc:graphicFrameChg chg="add mod ord">
          <ac:chgData name="Hamlet Markarian" userId="4926d2b407f31d77" providerId="LiveId" clId="{BF1D10A6-C8B8-447A-AA6D-231578894E43}" dt="2021-06-09T14:42:55.665" v="1607" actId="167"/>
          <ac:graphicFrameMkLst>
            <pc:docMk/>
            <pc:sldMk cId="2839251082" sldId="1767"/>
            <ac:graphicFrameMk id="90" creationId="{5B8C3BBF-3FD1-4C3C-B1B3-8FBDA2D5636C}"/>
          </ac:graphicFrameMkLst>
        </pc:graphicFrameChg>
        <pc:picChg chg="mod">
          <ac:chgData name="Hamlet Markarian" userId="4926d2b407f31d77" providerId="LiveId" clId="{BF1D10A6-C8B8-447A-AA6D-231578894E43}" dt="2021-06-09T14:42:53.157" v="1606"/>
          <ac:picMkLst>
            <pc:docMk/>
            <pc:sldMk cId="2839251082" sldId="1767"/>
            <ac:picMk id="70" creationId="{F8035B7B-4322-4D03-A5CC-3FB2B079B643}"/>
          </ac:picMkLst>
        </pc:picChg>
        <pc:picChg chg="mod">
          <ac:chgData name="Hamlet Markarian" userId="4926d2b407f31d77" providerId="LiveId" clId="{BF1D10A6-C8B8-447A-AA6D-231578894E43}" dt="2021-06-09T14:42:53.157" v="1606"/>
          <ac:picMkLst>
            <pc:docMk/>
            <pc:sldMk cId="2839251082" sldId="1767"/>
            <ac:picMk id="77" creationId="{5FD6DDDE-9DE1-4B5E-8788-3220274F8261}"/>
          </ac:picMkLst>
        </pc:picChg>
        <pc:picChg chg="add mod ord">
          <ac:chgData name="Hamlet Markarian" userId="4926d2b407f31d77" providerId="LiveId" clId="{BF1D10A6-C8B8-447A-AA6D-231578894E43}" dt="2021-06-09T14:42:55.665" v="1607" actId="167"/>
          <ac:picMkLst>
            <pc:docMk/>
            <pc:sldMk cId="2839251082" sldId="1767"/>
            <ac:picMk id="86" creationId="{5EB8B085-ADBC-4D45-80E5-1B848A30EC67}"/>
          </ac:picMkLst>
        </pc:picChg>
        <pc:picChg chg="del">
          <ac:chgData name="Hamlet Markarian" userId="4926d2b407f31d77" providerId="LiveId" clId="{BF1D10A6-C8B8-447A-AA6D-231578894E43}" dt="2021-06-09T14:42:15.521" v="1600" actId="478"/>
          <ac:picMkLst>
            <pc:docMk/>
            <pc:sldMk cId="2839251082" sldId="1767"/>
            <ac:picMk id="207" creationId="{600B9825-E8F0-4942-B10D-A3A56EAC7F42}"/>
          </ac:picMkLst>
        </pc:picChg>
        <pc:picChg chg="del">
          <ac:chgData name="Hamlet Markarian" userId="4926d2b407f31d77" providerId="LiveId" clId="{BF1D10A6-C8B8-447A-AA6D-231578894E43}" dt="2021-06-09T14:42:15.521" v="1600" actId="478"/>
          <ac:picMkLst>
            <pc:docMk/>
            <pc:sldMk cId="2839251082" sldId="1767"/>
            <ac:picMk id="208" creationId="{F37FB976-1488-421B-BFFB-C6CB5078B6C0}"/>
          </ac:picMkLst>
        </pc:picChg>
        <pc:picChg chg="del">
          <ac:chgData name="Hamlet Markarian" userId="4926d2b407f31d77" providerId="LiveId" clId="{BF1D10A6-C8B8-447A-AA6D-231578894E43}" dt="2021-06-09T14:42:15.521" v="1600" actId="478"/>
          <ac:picMkLst>
            <pc:docMk/>
            <pc:sldMk cId="2839251082" sldId="1767"/>
            <ac:picMk id="209" creationId="{2D5413A4-9BE6-482C-B103-1E03AA41054C}"/>
          </ac:picMkLst>
        </pc:picChg>
        <pc:picChg chg="del">
          <ac:chgData name="Hamlet Markarian" userId="4926d2b407f31d77" providerId="LiveId" clId="{BF1D10A6-C8B8-447A-AA6D-231578894E43}" dt="2021-06-09T14:42:15.521" v="1600" actId="478"/>
          <ac:picMkLst>
            <pc:docMk/>
            <pc:sldMk cId="2839251082" sldId="1767"/>
            <ac:picMk id="210" creationId="{61F1EC15-9B1C-4D2E-AA25-7138201E3B66}"/>
          </ac:picMkLst>
        </pc:picChg>
        <pc:picChg chg="del">
          <ac:chgData name="Hamlet Markarian" userId="4926d2b407f31d77" providerId="LiveId" clId="{BF1D10A6-C8B8-447A-AA6D-231578894E43}" dt="2021-06-09T14:42:15.521" v="1600" actId="478"/>
          <ac:picMkLst>
            <pc:docMk/>
            <pc:sldMk cId="2839251082" sldId="1767"/>
            <ac:picMk id="211" creationId="{E185B99B-730E-4B4B-BF83-9DAAD8F700B4}"/>
          </ac:picMkLst>
        </pc:picChg>
        <pc:picChg chg="del">
          <ac:chgData name="Hamlet Markarian" userId="4926d2b407f31d77" providerId="LiveId" clId="{BF1D10A6-C8B8-447A-AA6D-231578894E43}" dt="2021-06-09T14:42:15.521" v="1600" actId="478"/>
          <ac:picMkLst>
            <pc:docMk/>
            <pc:sldMk cId="2839251082" sldId="1767"/>
            <ac:picMk id="212" creationId="{8D1F0CB2-F8DB-48FF-93A1-31853AB3B062}"/>
          </ac:picMkLst>
        </pc:picChg>
        <pc:picChg chg="del">
          <ac:chgData name="Hamlet Markarian" userId="4926d2b407f31d77" providerId="LiveId" clId="{BF1D10A6-C8B8-447A-AA6D-231578894E43}" dt="2021-06-09T14:42:15.521" v="1600" actId="478"/>
          <ac:picMkLst>
            <pc:docMk/>
            <pc:sldMk cId="2839251082" sldId="1767"/>
            <ac:picMk id="213" creationId="{E5F88B50-F663-49D8-8E53-7D2A967AA5D8}"/>
          </ac:picMkLst>
        </pc:picChg>
        <pc:picChg chg="del">
          <ac:chgData name="Hamlet Markarian" userId="4926d2b407f31d77" providerId="LiveId" clId="{BF1D10A6-C8B8-447A-AA6D-231578894E43}" dt="2021-06-09T14:42:15.521" v="1600" actId="478"/>
          <ac:picMkLst>
            <pc:docMk/>
            <pc:sldMk cId="2839251082" sldId="1767"/>
            <ac:picMk id="214" creationId="{BADC6019-BD43-42CD-AE0C-3983E3FA142D}"/>
          </ac:picMkLst>
        </pc:picChg>
        <pc:picChg chg="del">
          <ac:chgData name="Hamlet Markarian" userId="4926d2b407f31d77" providerId="LiveId" clId="{BF1D10A6-C8B8-447A-AA6D-231578894E43}" dt="2021-06-09T14:42:15.521" v="1600" actId="478"/>
          <ac:picMkLst>
            <pc:docMk/>
            <pc:sldMk cId="2839251082" sldId="1767"/>
            <ac:picMk id="222" creationId="{C1FEF4CF-9313-4EA9-9AF4-F2658B4D5DB9}"/>
          </ac:picMkLst>
        </pc:picChg>
        <pc:cxnChg chg="add mod ord">
          <ac:chgData name="Hamlet Markarian" userId="4926d2b407f31d77" providerId="LiveId" clId="{BF1D10A6-C8B8-447A-AA6D-231578894E43}" dt="2021-06-09T14:42:55.665" v="1607" actId="167"/>
          <ac:cxnSpMkLst>
            <pc:docMk/>
            <pc:sldMk cId="2839251082" sldId="1767"/>
            <ac:cxnSpMk id="73" creationId="{8949ED24-CD09-4910-8E13-D9AB1359AF0D}"/>
          </ac:cxnSpMkLst>
        </pc:cxnChg>
        <pc:cxnChg chg="del mod">
          <ac:chgData name="Hamlet Markarian" userId="4926d2b407f31d77" providerId="LiveId" clId="{BF1D10A6-C8B8-447A-AA6D-231578894E43}" dt="2021-06-09T14:42:15.521" v="1600" actId="478"/>
          <ac:cxnSpMkLst>
            <pc:docMk/>
            <pc:sldMk cId="2839251082" sldId="1767"/>
            <ac:cxnSpMk id="215" creationId="{7AE249FE-1EE9-4E66-925C-EBD3DE521BF7}"/>
          </ac:cxnSpMkLst>
        </pc:cxnChg>
        <pc:cxnChg chg="del mod">
          <ac:chgData name="Hamlet Markarian" userId="4926d2b407f31d77" providerId="LiveId" clId="{BF1D10A6-C8B8-447A-AA6D-231578894E43}" dt="2021-06-09T14:42:15.521" v="1600" actId="478"/>
          <ac:cxnSpMkLst>
            <pc:docMk/>
            <pc:sldMk cId="2839251082" sldId="1767"/>
            <ac:cxnSpMk id="216" creationId="{E2C7D269-423D-4D4B-A441-905F31C4E75A}"/>
          </ac:cxnSpMkLst>
        </pc:cxnChg>
        <pc:cxnChg chg="del mod">
          <ac:chgData name="Hamlet Markarian" userId="4926d2b407f31d77" providerId="LiveId" clId="{BF1D10A6-C8B8-447A-AA6D-231578894E43}" dt="2021-06-09T14:42:15.521" v="1600" actId="478"/>
          <ac:cxnSpMkLst>
            <pc:docMk/>
            <pc:sldMk cId="2839251082" sldId="1767"/>
            <ac:cxnSpMk id="217" creationId="{C91BCBDA-088E-44DF-AAC6-A1ADF3D40A99}"/>
          </ac:cxnSpMkLst>
        </pc:cxnChg>
        <pc:cxnChg chg="del mod">
          <ac:chgData name="Hamlet Markarian" userId="4926d2b407f31d77" providerId="LiveId" clId="{BF1D10A6-C8B8-447A-AA6D-231578894E43}" dt="2021-06-09T14:42:15.521" v="1600" actId="478"/>
          <ac:cxnSpMkLst>
            <pc:docMk/>
            <pc:sldMk cId="2839251082" sldId="1767"/>
            <ac:cxnSpMk id="218" creationId="{8A296924-D8B1-4CEF-8AD5-5659E07FFFFF}"/>
          </ac:cxnSpMkLst>
        </pc:cxnChg>
        <pc:cxnChg chg="del">
          <ac:chgData name="Hamlet Markarian" userId="4926d2b407f31d77" providerId="LiveId" clId="{BF1D10A6-C8B8-447A-AA6D-231578894E43}" dt="2021-06-09T14:42:15.521" v="1600" actId="478"/>
          <ac:cxnSpMkLst>
            <pc:docMk/>
            <pc:sldMk cId="2839251082" sldId="1767"/>
            <ac:cxnSpMk id="219" creationId="{211A3A7B-047A-498A-BA97-976B0E44A884}"/>
          </ac:cxnSpMkLst>
        </pc:cxnChg>
        <pc:cxnChg chg="del">
          <ac:chgData name="Hamlet Markarian" userId="4926d2b407f31d77" providerId="LiveId" clId="{BF1D10A6-C8B8-447A-AA6D-231578894E43}" dt="2021-06-09T14:42:15.521" v="1600" actId="478"/>
          <ac:cxnSpMkLst>
            <pc:docMk/>
            <pc:sldMk cId="2839251082" sldId="1767"/>
            <ac:cxnSpMk id="220" creationId="{7EBCDA05-72AB-48E0-9042-AA1D6F42497B}"/>
          </ac:cxnSpMkLst>
        </pc:cxnChg>
        <pc:cxnChg chg="del mod">
          <ac:chgData name="Hamlet Markarian" userId="4926d2b407f31d77" providerId="LiveId" clId="{BF1D10A6-C8B8-447A-AA6D-231578894E43}" dt="2021-06-09T14:42:15.521" v="1600" actId="478"/>
          <ac:cxnSpMkLst>
            <pc:docMk/>
            <pc:sldMk cId="2839251082" sldId="1767"/>
            <ac:cxnSpMk id="221" creationId="{E3E83D69-DFDF-4B77-B806-9B6C4485A4D1}"/>
          </ac:cxnSpMkLst>
        </pc:cxnChg>
      </pc:sldChg>
      <pc:sldMasterChg chg="add del addSldLayout delSldLayout">
        <pc:chgData name="Hamlet Markarian" userId="4926d2b407f31d77" providerId="LiveId" clId="{BF1D10A6-C8B8-447A-AA6D-231578894E43}" dt="2021-06-09T06:43:25.633" v="411" actId="2696"/>
        <pc:sldMasterMkLst>
          <pc:docMk/>
          <pc:sldMasterMk cId="289061279" sldId="2147483648"/>
        </pc:sldMasterMkLst>
        <pc:sldLayoutChg chg="add del">
          <pc:chgData name="Hamlet Markarian" userId="4926d2b407f31d77" providerId="LiveId" clId="{BF1D10A6-C8B8-447A-AA6D-231578894E43}" dt="2021-06-09T06:43:25.633" v="411" actId="2696"/>
          <pc:sldLayoutMkLst>
            <pc:docMk/>
            <pc:sldMasterMk cId="289061279" sldId="2147483648"/>
            <pc:sldLayoutMk cId="421625327" sldId="214748364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191996908" sldId="214748365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429670321" sldId="214748365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143952145" sldId="214748365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49115780" sldId="214748365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197867210" sldId="214748365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77662384" sldId="214748366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001611670" sldId="214748366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135458706" sldId="214748366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96961626" sldId="214748366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951886118" sldId="214748367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20936028" sldId="214748367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00548515" sldId="214748373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343136782" sldId="214748373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092183" sldId="214748373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946211348" sldId="214748384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144564981" sldId="214748384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959919422" sldId="214748384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906959919" sldId="214748384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179319074" sldId="214748384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055956681" sldId="214748384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654573313" sldId="214748385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610710796" sldId="214748385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76776504" sldId="214748385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557492670" sldId="214748385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291681332" sldId="214748385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051250929" sldId="214748385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010219657" sldId="214748385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034741661" sldId="214748385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74837782" sldId="214748385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641781222" sldId="214748385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387010040" sldId="214748386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135784394" sldId="214748386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808799458" sldId="214748386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865216965" sldId="214748386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868160549" sldId="214748386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956927244" sldId="214748386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563677809" sldId="214748386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527982542" sldId="214748386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469216148" sldId="214748386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355574164" sldId="214748386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670748924" sldId="214748387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907155852" sldId="214748387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579287603" sldId="214748387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951540809" sldId="214748387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487774193" sldId="214748387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467380536" sldId="214748387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080104007" sldId="214748387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188907323" sldId="214748387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535462588" sldId="214748387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741556850" sldId="214748387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235360243" sldId="214748388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278164679" sldId="214748388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40962093" sldId="214748388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834898081" sldId="214748388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452773042" sldId="214748388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477330136" sldId="214748388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889947670" sldId="214748388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734920736" sldId="214748388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36318219" sldId="214748388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587256507" sldId="214748389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765256998" sldId="214748389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516742" sldId="214748389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539897478" sldId="214748389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985212366" sldId="214748389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587605942" sldId="2147483896"/>
          </pc:sldLayoutMkLst>
        </pc:sldLayoutChg>
      </pc:sldMasterChg>
      <pc:sldMasterChg chg="addSldLayout delSldLayout modSldLayout sldLayoutOrd">
        <pc:chgData name="Hamlet Markarian" userId="4926d2b407f31d77" providerId="LiveId" clId="{BF1D10A6-C8B8-447A-AA6D-231578894E43}" dt="2021-06-09T12:37:46.257" v="492" actId="207"/>
        <pc:sldMasterMkLst>
          <pc:docMk/>
          <pc:sldMasterMk cId="1241911007" sldId="2147483680"/>
        </pc:sldMasterMkLst>
        <pc:sldLayoutChg chg="add del">
          <pc:chgData name="Hamlet Markarian" userId="4926d2b407f31d77" providerId="LiveId" clId="{BF1D10A6-C8B8-447A-AA6D-231578894E43}" dt="2021-06-09T06:43:25.633" v="411" actId="2696"/>
          <pc:sldLayoutMkLst>
            <pc:docMk/>
            <pc:sldMasterMk cId="1241911007" sldId="2147483680"/>
            <pc:sldLayoutMk cId="1836887231" sldId="2147483910"/>
          </pc:sldLayoutMkLst>
        </pc:sldLayoutChg>
        <pc:sldLayoutChg chg="addSp modSp add mod ord modTransition">
          <pc:chgData name="Hamlet Markarian" userId="4926d2b407f31d77" providerId="LiveId" clId="{BF1D10A6-C8B8-447A-AA6D-231578894E43}" dt="2021-06-09T12:37:46.257" v="492" actId="207"/>
          <pc:sldLayoutMkLst>
            <pc:docMk/>
            <pc:sldMasterMk cId="1241911007" sldId="2147483680"/>
            <pc:sldLayoutMk cId="4072145863" sldId="2147483911"/>
          </pc:sldLayoutMkLst>
          <pc:spChg chg="ord">
            <ac:chgData name="Hamlet Markarian" userId="4926d2b407f31d77" providerId="LiveId" clId="{BF1D10A6-C8B8-447A-AA6D-231578894E43}" dt="2021-06-09T06:33:55.176" v="330" actId="167"/>
            <ac:spMkLst>
              <pc:docMk/>
              <pc:sldMasterMk cId="1241911007" sldId="2147483680"/>
              <pc:sldLayoutMk cId="4072145863" sldId="2147483911"/>
              <ac:spMk id="2" creationId="{EC23726F-899C-4D2F-9B92-56857361E210}"/>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4" creationId="{0EB76714-25AE-4F90-82FE-C6D55649B6A7}"/>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5" creationId="{32614859-339D-4BB3-B9E4-6ED077413C82}"/>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6" creationId="{4D01B58B-127A-4CDA-81CA-6317764101C0}"/>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7" creationId="{757ABB3D-5F2D-4CF0-8252-5BCFC881B854}"/>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8" creationId="{E09BCE51-0B37-4543-B23A-1DF5A903BFBF}"/>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9" creationId="{AB5CA600-1400-4437-8008-DDB6600517A8}"/>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10" creationId="{A130F2A8-B2E2-461A-A7FE-66AC6B2C7DFA}"/>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11" creationId="{20136780-EA76-48E7-B2A0-5A002C02DF72}"/>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12" creationId="{94AC76C0-73B8-4046-8402-D29569F8535A}"/>
            </ac:spMkLst>
          </pc:spChg>
          <pc:spChg chg="add mod ord">
            <ac:chgData name="Hamlet Markarian" userId="4926d2b407f31d77" providerId="LiveId" clId="{BF1D10A6-C8B8-447A-AA6D-231578894E43}" dt="2021-06-09T08:30:24.366" v="421"/>
            <ac:spMkLst>
              <pc:docMk/>
              <pc:sldMasterMk cId="1241911007" sldId="2147483680"/>
              <pc:sldLayoutMk cId="4072145863" sldId="2147483911"/>
              <ac:spMk id="13" creationId="{07791FAE-D2BE-49B1-9590-6ADA1931869D}"/>
            </ac:spMkLst>
          </pc:spChg>
          <pc:spChg chg="add mod ord">
            <ac:chgData name="Hamlet Markarian" userId="4926d2b407f31d77" providerId="LiveId" clId="{BF1D10A6-C8B8-447A-AA6D-231578894E43}" dt="2021-06-09T08:30:37.877" v="426"/>
            <ac:spMkLst>
              <pc:docMk/>
              <pc:sldMasterMk cId="1241911007" sldId="2147483680"/>
              <pc:sldLayoutMk cId="4072145863" sldId="2147483911"/>
              <ac:spMk id="14" creationId="{9E2D0D05-F5EC-4D99-917E-208301583958}"/>
            </ac:spMkLst>
          </pc:spChg>
          <pc:spChg chg="add mod ord">
            <ac:chgData name="Hamlet Markarian" userId="4926d2b407f31d77" providerId="LiveId" clId="{BF1D10A6-C8B8-447A-AA6D-231578894E43}" dt="2021-06-09T08:30:47.050" v="428" actId="6549"/>
            <ac:spMkLst>
              <pc:docMk/>
              <pc:sldMasterMk cId="1241911007" sldId="2147483680"/>
              <pc:sldLayoutMk cId="4072145863" sldId="2147483911"/>
              <ac:spMk id="15" creationId="{11F445B3-4A8A-4F96-BB0E-A1541283F662}"/>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0" creationId="{278BA5FC-5599-4AF9-83ED-20988D677D5E}"/>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1" creationId="{4A39D9F2-5472-4BC8-B2AC-1577E24B842B}"/>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2" creationId="{04BC910D-8563-4DC0-AA04-19234E296678}"/>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3" creationId="{9931CA9F-AF69-4773-AE48-483E901E0F31}"/>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5" creationId="{6D21352B-D194-4167-AC43-55EDB61FB584}"/>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6" creationId="{09921CD0-BD92-4763-A017-8E467E29CA1C}"/>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7" creationId="{255EE215-328A-4B19-91D8-1102247A49B2}"/>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8" creationId="{DB10562A-A89A-44D4-8730-BF90E4F5D9FA}"/>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9" creationId="{E46C9DE9-F272-46F4-8FB3-9A1460DDCE56}"/>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30" creationId="{831A4862-7841-444C-B8FE-12132533B7D3}"/>
            </ac:spMkLst>
          </pc:spChg>
          <pc:grpChg chg="add mod ord">
            <ac:chgData name="Hamlet Markarian" userId="4926d2b407f31d77" providerId="LiveId" clId="{BF1D10A6-C8B8-447A-AA6D-231578894E43}" dt="2021-06-09T06:33:55.176" v="330" actId="167"/>
            <ac:grpSpMkLst>
              <pc:docMk/>
              <pc:sldMasterMk cId="1241911007" sldId="2147483680"/>
              <pc:sldLayoutMk cId="4072145863" sldId="2147483911"/>
              <ac:grpSpMk id="24" creationId="{480D62E5-8451-4208-9507-3E7AD0EF9C38}"/>
            </ac:grpSpMkLst>
          </pc:grpChg>
          <pc:picChg chg="add mod ord">
            <ac:chgData name="Hamlet Markarian" userId="4926d2b407f31d77" providerId="LiveId" clId="{BF1D10A6-C8B8-447A-AA6D-231578894E43}" dt="2021-06-09T06:33:51.669" v="329" actId="167"/>
            <ac:picMkLst>
              <pc:docMk/>
              <pc:sldMasterMk cId="1241911007" sldId="2147483680"/>
              <pc:sldLayoutMk cId="4072145863" sldId="2147483911"/>
              <ac:picMk id="16" creationId="{77A8745F-41B0-46BB-BE44-D48E6AB61B13}"/>
            </ac:picMkLst>
          </pc:picChg>
          <pc:picChg chg="add mod ord">
            <ac:chgData name="Hamlet Markarian" userId="4926d2b407f31d77" providerId="LiveId" clId="{BF1D10A6-C8B8-447A-AA6D-231578894E43}" dt="2021-06-09T08:35:33.710" v="473" actId="14826"/>
            <ac:picMkLst>
              <pc:docMk/>
              <pc:sldMasterMk cId="1241911007" sldId="2147483680"/>
              <pc:sldLayoutMk cId="4072145863" sldId="2147483911"/>
              <ac:picMk id="17" creationId="{D976933B-82FB-4213-9484-2BADEA639592}"/>
            </ac:picMkLst>
          </pc:picChg>
          <pc:picChg chg="add mod ord">
            <ac:chgData name="Hamlet Markarian" userId="4926d2b407f31d77" providerId="LiveId" clId="{BF1D10A6-C8B8-447A-AA6D-231578894E43}" dt="2021-06-09T08:34:44.378" v="472" actId="207"/>
            <ac:picMkLst>
              <pc:docMk/>
              <pc:sldMasterMk cId="1241911007" sldId="2147483680"/>
              <pc:sldLayoutMk cId="4072145863" sldId="2147483911"/>
              <ac:picMk id="18" creationId="{3702024C-D654-4B27-BF8B-CD497DF4DCAE}"/>
            </ac:picMkLst>
          </pc:picChg>
          <pc:picChg chg="add mod ord">
            <ac:chgData name="Hamlet Markarian" userId="4926d2b407f31d77" providerId="LiveId" clId="{BF1D10A6-C8B8-447A-AA6D-231578894E43}" dt="2021-06-09T06:33:51.669" v="329" actId="167"/>
            <ac:picMkLst>
              <pc:docMk/>
              <pc:sldMasterMk cId="1241911007" sldId="2147483680"/>
              <pc:sldLayoutMk cId="4072145863" sldId="2147483911"/>
              <ac:picMk id="19" creationId="{667A728E-50B8-4EC6-9F11-9F87342B8E54}"/>
            </ac:picMkLst>
          </pc:picChg>
          <pc:picChg chg="add mod">
            <ac:chgData name="Hamlet Markarian" userId="4926d2b407f31d77" providerId="LiveId" clId="{BF1D10A6-C8B8-447A-AA6D-231578894E43}" dt="2021-06-09T08:34:44.378" v="472" actId="207"/>
            <ac:picMkLst>
              <pc:docMk/>
              <pc:sldMasterMk cId="1241911007" sldId="2147483680"/>
              <pc:sldLayoutMk cId="4072145863" sldId="2147483911"/>
              <ac:picMk id="31" creationId="{DC6B931E-A0C8-41C2-A8C9-64A1B058982B}"/>
            </ac:picMkLst>
          </pc:picChg>
          <pc:picChg chg="add mod">
            <ac:chgData name="Hamlet Markarian" userId="4926d2b407f31d77" providerId="LiveId" clId="{BF1D10A6-C8B8-447A-AA6D-231578894E43}" dt="2021-06-09T08:34:32.552" v="470" actId="571"/>
            <ac:picMkLst>
              <pc:docMk/>
              <pc:sldMasterMk cId="1241911007" sldId="2147483680"/>
              <pc:sldLayoutMk cId="4072145863" sldId="2147483911"/>
              <ac:picMk id="32" creationId="{2D01B2CF-9438-41A8-A159-8FC50DAA2ED7}"/>
            </ac:picMkLst>
          </pc:picChg>
        </pc:sldLayoutChg>
      </pc:sldMasterChg>
    </pc:docChg>
  </pc:docChgLst>
  <pc:docChgLst>
    <pc:chgData name="Hamlet Markarian" userId="4926d2b407f31d77" providerId="LiveId" clId="{4BFDFAF1-6D24-4DD8-91CE-3EF45CDB86F1}"/>
    <pc:docChg chg="undo redo custSel addSld delSld modSld sldOrd">
      <pc:chgData name="Hamlet Markarian" userId="4926d2b407f31d77" providerId="LiveId" clId="{4BFDFAF1-6D24-4DD8-91CE-3EF45CDB86F1}" dt="2021-06-16T05:10:38.545" v="1019"/>
      <pc:docMkLst>
        <pc:docMk/>
      </pc:docMkLst>
      <pc:sldChg chg="addSp delSp modSp mod modTransition">
        <pc:chgData name="Hamlet Markarian" userId="4926d2b407f31d77" providerId="LiveId" clId="{4BFDFAF1-6D24-4DD8-91CE-3EF45CDB86F1}" dt="2021-06-16T05:09:11.937" v="1002" actId="207"/>
        <pc:sldMkLst>
          <pc:docMk/>
          <pc:sldMk cId="2089435669" sldId="1738"/>
        </pc:sldMkLst>
        <pc:spChg chg="mod">
          <ac:chgData name="Hamlet Markarian" userId="4926d2b407f31d77" providerId="LiveId" clId="{4BFDFAF1-6D24-4DD8-91CE-3EF45CDB86F1}" dt="2021-06-15T20:18:21.099" v="48" actId="1076"/>
          <ac:spMkLst>
            <pc:docMk/>
            <pc:sldMk cId="2089435669" sldId="1738"/>
            <ac:spMk id="3" creationId="{00000000-0000-0000-0000-000000000000}"/>
          </ac:spMkLst>
        </pc:spChg>
        <pc:spChg chg="add mod">
          <ac:chgData name="Hamlet Markarian" userId="4926d2b407f31d77" providerId="LiveId" clId="{4BFDFAF1-6D24-4DD8-91CE-3EF45CDB86F1}" dt="2021-06-16T04:11:56.006" v="603" actId="1076"/>
          <ac:spMkLst>
            <pc:docMk/>
            <pc:sldMk cId="2089435669" sldId="1738"/>
            <ac:spMk id="5" creationId="{7AE420A2-22BD-4171-BF1D-EF24428F819B}"/>
          </ac:spMkLst>
        </pc:spChg>
        <pc:spChg chg="mod ord">
          <ac:chgData name="Hamlet Markarian" userId="4926d2b407f31d77" providerId="LiveId" clId="{4BFDFAF1-6D24-4DD8-91CE-3EF45CDB86F1}" dt="2021-06-16T04:07:46.275" v="515" actId="167"/>
          <ac:spMkLst>
            <pc:docMk/>
            <pc:sldMk cId="2089435669" sldId="1738"/>
            <ac:spMk id="8" creationId="{A3D43B73-2B0A-4CDF-8104-3D3F930D4D40}"/>
          </ac:spMkLst>
        </pc:spChg>
        <pc:spChg chg="add mod">
          <ac:chgData name="Hamlet Markarian" userId="4926d2b407f31d77" providerId="LiveId" clId="{4BFDFAF1-6D24-4DD8-91CE-3EF45CDB86F1}" dt="2021-06-16T04:10:48.094" v="594" actId="207"/>
          <ac:spMkLst>
            <pc:docMk/>
            <pc:sldMk cId="2089435669" sldId="1738"/>
            <ac:spMk id="9" creationId="{E7A601A0-97BB-48CF-AD24-5AEE5FEEEBA2}"/>
          </ac:spMkLst>
        </pc:spChg>
        <pc:spChg chg="mod">
          <ac:chgData name="Hamlet Markarian" userId="4926d2b407f31d77" providerId="LiveId" clId="{4BFDFAF1-6D24-4DD8-91CE-3EF45CDB86F1}" dt="2021-06-16T05:09:11.937" v="1002" actId="207"/>
          <ac:spMkLst>
            <pc:docMk/>
            <pc:sldMk cId="2089435669" sldId="1738"/>
            <ac:spMk id="14" creationId="{8C0A38DE-7E13-4312-9AFA-866AA71C4C95}"/>
          </ac:spMkLst>
        </pc:spChg>
        <pc:spChg chg="del">
          <ac:chgData name="Hamlet Markarian" userId="4926d2b407f31d77" providerId="LiveId" clId="{4BFDFAF1-6D24-4DD8-91CE-3EF45CDB86F1}" dt="2021-06-15T20:15:16.320" v="4" actId="478"/>
          <ac:spMkLst>
            <pc:docMk/>
            <pc:sldMk cId="2089435669" sldId="1738"/>
            <ac:spMk id="71" creationId="{0DB52178-62B6-47CC-BD73-81552FBDECEE}"/>
          </ac:spMkLst>
        </pc:spChg>
        <pc:spChg chg="del">
          <ac:chgData name="Hamlet Markarian" userId="4926d2b407f31d77" providerId="LiveId" clId="{4BFDFAF1-6D24-4DD8-91CE-3EF45CDB86F1}" dt="2021-06-15T20:15:16.320" v="4" actId="478"/>
          <ac:spMkLst>
            <pc:docMk/>
            <pc:sldMk cId="2089435669" sldId="1738"/>
            <ac:spMk id="232" creationId="{63525495-B7F9-4AF6-BE7E-F65167C7F4DF}"/>
          </ac:spMkLst>
        </pc:spChg>
        <pc:spChg chg="del">
          <ac:chgData name="Hamlet Markarian" userId="4926d2b407f31d77" providerId="LiveId" clId="{4BFDFAF1-6D24-4DD8-91CE-3EF45CDB86F1}" dt="2021-06-15T20:15:16.320" v="4" actId="478"/>
          <ac:spMkLst>
            <pc:docMk/>
            <pc:sldMk cId="2089435669" sldId="1738"/>
            <ac:spMk id="233" creationId="{626BE329-231D-43E5-871B-DDF4C2FD1262}"/>
          </ac:spMkLst>
        </pc:spChg>
        <pc:spChg chg="del">
          <ac:chgData name="Hamlet Markarian" userId="4926d2b407f31d77" providerId="LiveId" clId="{4BFDFAF1-6D24-4DD8-91CE-3EF45CDB86F1}" dt="2021-06-15T20:15:16.320" v="4" actId="478"/>
          <ac:spMkLst>
            <pc:docMk/>
            <pc:sldMk cId="2089435669" sldId="1738"/>
            <ac:spMk id="234" creationId="{6F2D2282-8FE2-4D23-9EC8-E95085FB56E8}"/>
          </ac:spMkLst>
        </pc:spChg>
        <pc:spChg chg="del">
          <ac:chgData name="Hamlet Markarian" userId="4926d2b407f31d77" providerId="LiveId" clId="{4BFDFAF1-6D24-4DD8-91CE-3EF45CDB86F1}" dt="2021-06-15T20:15:16.320" v="4" actId="478"/>
          <ac:spMkLst>
            <pc:docMk/>
            <pc:sldMk cId="2089435669" sldId="1738"/>
            <ac:spMk id="235" creationId="{E5D4B9F1-99B7-47D9-A1AF-1CD255870587}"/>
          </ac:spMkLst>
        </pc:spChg>
        <pc:spChg chg="del">
          <ac:chgData name="Hamlet Markarian" userId="4926d2b407f31d77" providerId="LiveId" clId="{4BFDFAF1-6D24-4DD8-91CE-3EF45CDB86F1}" dt="2021-06-15T20:15:16.320" v="4" actId="478"/>
          <ac:spMkLst>
            <pc:docMk/>
            <pc:sldMk cId="2089435669" sldId="1738"/>
            <ac:spMk id="236" creationId="{94171BCA-D78B-436D-A8A5-32022A91D372}"/>
          </ac:spMkLst>
        </pc:spChg>
        <pc:spChg chg="del">
          <ac:chgData name="Hamlet Markarian" userId="4926d2b407f31d77" providerId="LiveId" clId="{4BFDFAF1-6D24-4DD8-91CE-3EF45CDB86F1}" dt="2021-06-15T20:15:16.320" v="4" actId="478"/>
          <ac:spMkLst>
            <pc:docMk/>
            <pc:sldMk cId="2089435669" sldId="1738"/>
            <ac:spMk id="237" creationId="{6A5DF111-D39E-4A2F-B430-466AE2D51DAB}"/>
          </ac:spMkLst>
        </pc:spChg>
        <pc:grpChg chg="del">
          <ac:chgData name="Hamlet Markarian" userId="4926d2b407f31d77" providerId="LiveId" clId="{4BFDFAF1-6D24-4DD8-91CE-3EF45CDB86F1}" dt="2021-06-15T20:15:16.320" v="4" actId="478"/>
          <ac:grpSpMkLst>
            <pc:docMk/>
            <pc:sldMk cId="2089435669" sldId="1738"/>
            <ac:grpSpMk id="2" creationId="{35F049C3-1551-4412-A541-0C427FB5E3CE}"/>
          </ac:grpSpMkLst>
        </pc:grpChg>
        <pc:picChg chg="add mod ord">
          <ac:chgData name="Hamlet Markarian" userId="4926d2b407f31d77" providerId="LiveId" clId="{4BFDFAF1-6D24-4DD8-91CE-3EF45CDB86F1}" dt="2021-06-16T04:50:30.648" v="937" actId="29295"/>
          <ac:picMkLst>
            <pc:docMk/>
            <pc:sldMk cId="2089435669" sldId="1738"/>
            <ac:picMk id="4" creationId="{83F95D07-BA6C-443C-A50C-C747EA58D9C4}"/>
          </ac:picMkLst>
        </pc:picChg>
        <pc:picChg chg="del">
          <ac:chgData name="Hamlet Markarian" userId="4926d2b407f31d77" providerId="LiveId" clId="{4BFDFAF1-6D24-4DD8-91CE-3EF45CDB86F1}" dt="2021-06-15T20:15:16.320" v="4" actId="478"/>
          <ac:picMkLst>
            <pc:docMk/>
            <pc:sldMk cId="2089435669" sldId="1738"/>
            <ac:picMk id="86" creationId="{71CAD0C0-53F5-4327-92E6-CA35CCF976CC}"/>
          </ac:picMkLst>
        </pc:picChg>
        <pc:picChg chg="del">
          <ac:chgData name="Hamlet Markarian" userId="4926d2b407f31d77" providerId="LiveId" clId="{4BFDFAF1-6D24-4DD8-91CE-3EF45CDB86F1}" dt="2021-06-15T20:15:16.320" v="4" actId="478"/>
          <ac:picMkLst>
            <pc:docMk/>
            <pc:sldMk cId="2089435669" sldId="1738"/>
            <ac:picMk id="111" creationId="{63156075-871F-4665-AEC2-1EDE258FDB9D}"/>
          </ac:picMkLst>
        </pc:picChg>
        <pc:picChg chg="del">
          <ac:chgData name="Hamlet Markarian" userId="4926d2b407f31d77" providerId="LiveId" clId="{4BFDFAF1-6D24-4DD8-91CE-3EF45CDB86F1}" dt="2021-06-15T20:15:16.320" v="4" actId="478"/>
          <ac:picMkLst>
            <pc:docMk/>
            <pc:sldMk cId="2089435669" sldId="1738"/>
            <ac:picMk id="138" creationId="{A09B1C78-ECD9-4772-A529-0F0E88C9F9B1}"/>
          </ac:picMkLst>
        </pc:picChg>
        <pc:picChg chg="del">
          <ac:chgData name="Hamlet Markarian" userId="4926d2b407f31d77" providerId="LiveId" clId="{4BFDFAF1-6D24-4DD8-91CE-3EF45CDB86F1}" dt="2021-06-15T20:15:16.320" v="4" actId="478"/>
          <ac:picMkLst>
            <pc:docMk/>
            <pc:sldMk cId="2089435669" sldId="1738"/>
            <ac:picMk id="150" creationId="{0F7CB2A9-154D-42A4-8A91-42B65DD967F4}"/>
          </ac:picMkLst>
        </pc:picChg>
        <pc:picChg chg="del">
          <ac:chgData name="Hamlet Markarian" userId="4926d2b407f31d77" providerId="LiveId" clId="{4BFDFAF1-6D24-4DD8-91CE-3EF45CDB86F1}" dt="2021-06-15T20:15:16.320" v="4" actId="478"/>
          <ac:picMkLst>
            <pc:docMk/>
            <pc:sldMk cId="2089435669" sldId="1738"/>
            <ac:picMk id="162" creationId="{F4267119-5550-480B-AE72-7C6E5EC1BD0F}"/>
          </ac:picMkLst>
        </pc:picChg>
        <pc:picChg chg="del">
          <ac:chgData name="Hamlet Markarian" userId="4926d2b407f31d77" providerId="LiveId" clId="{4BFDFAF1-6D24-4DD8-91CE-3EF45CDB86F1}" dt="2021-06-15T20:15:16.320" v="4" actId="478"/>
          <ac:picMkLst>
            <pc:docMk/>
            <pc:sldMk cId="2089435669" sldId="1738"/>
            <ac:picMk id="174" creationId="{DCC7EB37-C732-4B89-A4B1-2294463E41ED}"/>
          </ac:picMkLst>
        </pc:picChg>
        <pc:picChg chg="del">
          <ac:chgData name="Hamlet Markarian" userId="4926d2b407f31d77" providerId="LiveId" clId="{4BFDFAF1-6D24-4DD8-91CE-3EF45CDB86F1}" dt="2021-06-15T20:15:16.320" v="4" actId="478"/>
          <ac:picMkLst>
            <pc:docMk/>
            <pc:sldMk cId="2089435669" sldId="1738"/>
            <ac:picMk id="214" creationId="{E30090B1-7C0D-4D51-BF2A-9D002C9A99A9}"/>
          </ac:picMkLst>
        </pc:picChg>
      </pc:sldChg>
      <pc:sldChg chg="addSp delSp modSp mod ord modTransition modClrScheme chgLayout">
        <pc:chgData name="Hamlet Markarian" userId="4926d2b407f31d77" providerId="LiveId" clId="{4BFDFAF1-6D24-4DD8-91CE-3EF45CDB86F1}" dt="2021-06-16T05:09:39.648" v="1003" actId="207"/>
        <pc:sldMkLst>
          <pc:docMk/>
          <pc:sldMk cId="4205204138" sldId="1744"/>
        </pc:sldMkLst>
        <pc:spChg chg="del">
          <ac:chgData name="Hamlet Markarian" userId="4926d2b407f31d77" providerId="LiveId" clId="{4BFDFAF1-6D24-4DD8-91CE-3EF45CDB86F1}" dt="2021-06-15T20:20:13.808" v="56" actId="478"/>
          <ac:spMkLst>
            <pc:docMk/>
            <pc:sldMk cId="4205204138" sldId="1744"/>
            <ac:spMk id="2" creationId="{F79174EE-33A2-492A-A856-FA951E8B2241}"/>
          </ac:spMkLst>
        </pc:spChg>
        <pc:spChg chg="del">
          <ac:chgData name="Hamlet Markarian" userId="4926d2b407f31d77" providerId="LiveId" clId="{4BFDFAF1-6D24-4DD8-91CE-3EF45CDB86F1}" dt="2021-06-15T20:20:13.808" v="56" actId="478"/>
          <ac:spMkLst>
            <pc:docMk/>
            <pc:sldMk cId="4205204138" sldId="1744"/>
            <ac:spMk id="5" creationId="{BC01E833-A438-4C2A-AF28-2B402D7F80E5}"/>
          </ac:spMkLst>
        </pc:spChg>
        <pc:spChg chg="add mod ord">
          <ac:chgData name="Hamlet Markarian" userId="4926d2b407f31d77" providerId="LiveId" clId="{4BFDFAF1-6D24-4DD8-91CE-3EF45CDB86F1}" dt="2021-06-16T05:09:39.648" v="1003" actId="207"/>
          <ac:spMkLst>
            <pc:docMk/>
            <pc:sldMk cId="4205204138" sldId="1744"/>
            <ac:spMk id="5" creationId="{DC66ABF7-52CC-4B21-BF04-54D5FDE84CDD}"/>
          </ac:spMkLst>
        </pc:spChg>
        <pc:spChg chg="add mod">
          <ac:chgData name="Hamlet Markarian" userId="4926d2b407f31d77" providerId="LiveId" clId="{4BFDFAF1-6D24-4DD8-91CE-3EF45CDB86F1}" dt="2021-06-16T04:12:37.927" v="610" actId="1076"/>
          <ac:spMkLst>
            <pc:docMk/>
            <pc:sldMk cId="4205204138" sldId="1744"/>
            <ac:spMk id="7" creationId="{8E97103D-8A47-4593-8F8D-87FE76BF09B6}"/>
          </ac:spMkLst>
        </pc:spChg>
        <pc:spChg chg="add mod">
          <ac:chgData name="Hamlet Markarian" userId="4926d2b407f31d77" providerId="LiveId" clId="{4BFDFAF1-6D24-4DD8-91CE-3EF45CDB86F1}" dt="2021-06-16T05:04:48.858" v="983" actId="11"/>
          <ac:spMkLst>
            <pc:docMk/>
            <pc:sldMk cId="4205204138" sldId="1744"/>
            <ac:spMk id="8" creationId="{D5B09F47-BF5B-493C-8398-BCABD2C66870}"/>
          </ac:spMkLst>
        </pc:spChg>
        <pc:spChg chg="del">
          <ac:chgData name="Hamlet Markarian" userId="4926d2b407f31d77" providerId="LiveId" clId="{4BFDFAF1-6D24-4DD8-91CE-3EF45CDB86F1}" dt="2021-06-15T20:20:13.808" v="56" actId="478"/>
          <ac:spMkLst>
            <pc:docMk/>
            <pc:sldMk cId="4205204138" sldId="1744"/>
            <ac:spMk id="20" creationId="{EE253AE2-CEC5-44BF-BD3C-531CE5765B8C}"/>
          </ac:spMkLst>
        </pc:spChg>
        <pc:spChg chg="del">
          <ac:chgData name="Hamlet Markarian" userId="4926d2b407f31d77" providerId="LiveId" clId="{4BFDFAF1-6D24-4DD8-91CE-3EF45CDB86F1}" dt="2021-06-15T20:20:13.808" v="56" actId="478"/>
          <ac:spMkLst>
            <pc:docMk/>
            <pc:sldMk cId="4205204138" sldId="1744"/>
            <ac:spMk id="21" creationId="{422FD1A8-A928-49E1-9616-FDD35BDE49CE}"/>
          </ac:spMkLst>
        </pc:spChg>
        <pc:spChg chg="del">
          <ac:chgData name="Hamlet Markarian" userId="4926d2b407f31d77" providerId="LiveId" clId="{4BFDFAF1-6D24-4DD8-91CE-3EF45CDB86F1}" dt="2021-06-15T20:20:13.808" v="56" actId="478"/>
          <ac:spMkLst>
            <pc:docMk/>
            <pc:sldMk cId="4205204138" sldId="1744"/>
            <ac:spMk id="22" creationId="{D55D8BA2-36E4-4E75-A3F2-CBFD7186FA97}"/>
          </ac:spMkLst>
        </pc:spChg>
        <pc:spChg chg="add mod">
          <ac:chgData name="Hamlet Markarian" userId="4926d2b407f31d77" providerId="LiveId" clId="{4BFDFAF1-6D24-4DD8-91CE-3EF45CDB86F1}" dt="2021-06-16T04:13:21.769" v="615" actId="14100"/>
          <ac:spMkLst>
            <pc:docMk/>
            <pc:sldMk cId="4205204138" sldId="1744"/>
            <ac:spMk id="23" creationId="{2011B803-86D9-4360-98A6-749556345864}"/>
          </ac:spMkLst>
        </pc:spChg>
        <pc:spChg chg="add mod">
          <ac:chgData name="Hamlet Markarian" userId="4926d2b407f31d77" providerId="LiveId" clId="{4BFDFAF1-6D24-4DD8-91CE-3EF45CDB86F1}" dt="2021-06-16T04:11:07.083" v="595" actId="207"/>
          <ac:spMkLst>
            <pc:docMk/>
            <pc:sldMk cId="4205204138" sldId="1744"/>
            <ac:spMk id="25" creationId="{0B8A99F0-7A4A-4AA4-B303-0CCBEFC8A20C}"/>
          </ac:spMkLst>
        </pc:spChg>
        <pc:spChg chg="add del mod">
          <ac:chgData name="Hamlet Markarian" userId="4926d2b407f31d77" providerId="LiveId" clId="{4BFDFAF1-6D24-4DD8-91CE-3EF45CDB86F1}" dt="2021-06-15T20:34:26.190" v="179" actId="478"/>
          <ac:spMkLst>
            <pc:docMk/>
            <pc:sldMk cId="4205204138" sldId="1744"/>
            <ac:spMk id="26" creationId="{F44B63B5-5990-4800-80F5-8D64C1BE4276}"/>
          </ac:spMkLst>
        </pc:spChg>
        <pc:spChg chg="add del mod">
          <ac:chgData name="Hamlet Markarian" userId="4926d2b407f31d77" providerId="LiveId" clId="{4BFDFAF1-6D24-4DD8-91CE-3EF45CDB86F1}" dt="2021-06-15T20:34:26.190" v="179" actId="478"/>
          <ac:spMkLst>
            <pc:docMk/>
            <pc:sldMk cId="4205204138" sldId="1744"/>
            <ac:spMk id="27" creationId="{F02A58B6-E51E-490D-9AF6-81EE06C2EFD3}"/>
          </ac:spMkLst>
        </pc:spChg>
        <pc:spChg chg="add del mod">
          <ac:chgData name="Hamlet Markarian" userId="4926d2b407f31d77" providerId="LiveId" clId="{4BFDFAF1-6D24-4DD8-91CE-3EF45CDB86F1}" dt="2021-06-15T20:34:26.190" v="179" actId="478"/>
          <ac:spMkLst>
            <pc:docMk/>
            <pc:sldMk cId="4205204138" sldId="1744"/>
            <ac:spMk id="28" creationId="{1BF3CD42-6CF9-4F2C-BD36-E543C800C1BB}"/>
          </ac:spMkLst>
        </pc:spChg>
        <pc:spChg chg="del">
          <ac:chgData name="Hamlet Markarian" userId="4926d2b407f31d77" providerId="LiveId" clId="{4BFDFAF1-6D24-4DD8-91CE-3EF45CDB86F1}" dt="2021-06-15T20:20:13.808" v="56" actId="478"/>
          <ac:spMkLst>
            <pc:docMk/>
            <pc:sldMk cId="4205204138" sldId="1744"/>
            <ac:spMk id="29" creationId="{7117E5D8-F283-447B-8CA7-C843E5485956}"/>
          </ac:spMkLst>
        </pc:spChg>
        <pc:spChg chg="add del mod">
          <ac:chgData name="Hamlet Markarian" userId="4926d2b407f31d77" providerId="LiveId" clId="{4BFDFAF1-6D24-4DD8-91CE-3EF45CDB86F1}" dt="2021-06-15T20:34:26.190" v="179" actId="478"/>
          <ac:spMkLst>
            <pc:docMk/>
            <pc:sldMk cId="4205204138" sldId="1744"/>
            <ac:spMk id="30" creationId="{3D707AC0-2240-44F9-984B-912F39B1CBBF}"/>
          </ac:spMkLst>
        </pc:spChg>
        <pc:spChg chg="add mod">
          <ac:chgData name="Hamlet Markarian" userId="4926d2b407f31d77" providerId="LiveId" clId="{4BFDFAF1-6D24-4DD8-91CE-3EF45CDB86F1}" dt="2021-06-16T05:04:34.802" v="982" actId="12"/>
          <ac:spMkLst>
            <pc:docMk/>
            <pc:sldMk cId="4205204138" sldId="1744"/>
            <ac:spMk id="31" creationId="{3D54B9AE-1420-4D09-B92B-F854C55751D1}"/>
          </ac:spMkLst>
        </pc:spChg>
        <pc:spChg chg="del">
          <ac:chgData name="Hamlet Markarian" userId="4926d2b407f31d77" providerId="LiveId" clId="{4BFDFAF1-6D24-4DD8-91CE-3EF45CDB86F1}" dt="2021-06-15T20:20:13.808" v="56" actId="478"/>
          <ac:spMkLst>
            <pc:docMk/>
            <pc:sldMk cId="4205204138" sldId="1744"/>
            <ac:spMk id="32" creationId="{7FB8C0CA-2811-4D85-BE2D-ADA8471CE68E}"/>
          </ac:spMkLst>
        </pc:spChg>
        <pc:spChg chg="del">
          <ac:chgData name="Hamlet Markarian" userId="4926d2b407f31d77" providerId="LiveId" clId="{4BFDFAF1-6D24-4DD8-91CE-3EF45CDB86F1}" dt="2021-06-15T20:20:13.808" v="56" actId="478"/>
          <ac:spMkLst>
            <pc:docMk/>
            <pc:sldMk cId="4205204138" sldId="1744"/>
            <ac:spMk id="34" creationId="{8D39D343-1129-4D71-8A90-F23E78CC0EB0}"/>
          </ac:spMkLst>
        </pc:spChg>
        <pc:spChg chg="del">
          <ac:chgData name="Hamlet Markarian" userId="4926d2b407f31d77" providerId="LiveId" clId="{4BFDFAF1-6D24-4DD8-91CE-3EF45CDB86F1}" dt="2021-06-15T20:20:13.808" v="56" actId="478"/>
          <ac:spMkLst>
            <pc:docMk/>
            <pc:sldMk cId="4205204138" sldId="1744"/>
            <ac:spMk id="35" creationId="{CF1F7A5C-6F70-4481-905C-ACBC36D851FD}"/>
          </ac:spMkLst>
        </pc:spChg>
        <pc:spChg chg="del">
          <ac:chgData name="Hamlet Markarian" userId="4926d2b407f31d77" providerId="LiveId" clId="{4BFDFAF1-6D24-4DD8-91CE-3EF45CDB86F1}" dt="2021-06-15T20:20:13.808" v="56" actId="478"/>
          <ac:spMkLst>
            <pc:docMk/>
            <pc:sldMk cId="4205204138" sldId="1744"/>
            <ac:spMk id="37" creationId="{C2471F6D-1D4C-41DF-A625-4A698DF0FA95}"/>
          </ac:spMkLst>
        </pc:spChg>
        <pc:spChg chg="del">
          <ac:chgData name="Hamlet Markarian" userId="4926d2b407f31d77" providerId="LiveId" clId="{4BFDFAF1-6D24-4DD8-91CE-3EF45CDB86F1}" dt="2021-06-15T20:20:13.808" v="56" actId="478"/>
          <ac:spMkLst>
            <pc:docMk/>
            <pc:sldMk cId="4205204138" sldId="1744"/>
            <ac:spMk id="39" creationId="{1943CED7-C566-424C-A101-D6A49BD5352E}"/>
          </ac:spMkLst>
        </pc:spChg>
        <pc:spChg chg="del">
          <ac:chgData name="Hamlet Markarian" userId="4926d2b407f31d77" providerId="LiveId" clId="{4BFDFAF1-6D24-4DD8-91CE-3EF45CDB86F1}" dt="2021-06-15T20:20:13.808" v="56" actId="478"/>
          <ac:spMkLst>
            <pc:docMk/>
            <pc:sldMk cId="4205204138" sldId="1744"/>
            <ac:spMk id="45" creationId="{C1EADB6A-DE83-4B75-98FD-745CAE564699}"/>
          </ac:spMkLst>
        </pc:spChg>
        <pc:spChg chg="del">
          <ac:chgData name="Hamlet Markarian" userId="4926d2b407f31d77" providerId="LiveId" clId="{4BFDFAF1-6D24-4DD8-91CE-3EF45CDB86F1}" dt="2021-06-15T20:20:13.808" v="56" actId="478"/>
          <ac:spMkLst>
            <pc:docMk/>
            <pc:sldMk cId="4205204138" sldId="1744"/>
            <ac:spMk id="57" creationId="{B79FE3FB-DDD9-4C52-A866-E3982D872286}"/>
          </ac:spMkLst>
        </pc:spChg>
        <pc:picChg chg="add mod ord">
          <ac:chgData name="Hamlet Markarian" userId="4926d2b407f31d77" providerId="LiveId" clId="{4BFDFAF1-6D24-4DD8-91CE-3EF45CDB86F1}" dt="2021-06-16T04:12:08.308" v="604" actId="167"/>
          <ac:picMkLst>
            <pc:docMk/>
            <pc:sldMk cId="4205204138" sldId="1744"/>
            <ac:picMk id="6" creationId="{3B225BBB-28C7-4A78-ADE6-5E042339C78B}"/>
          </ac:picMkLst>
        </pc:picChg>
        <pc:picChg chg="del">
          <ac:chgData name="Hamlet Markarian" userId="4926d2b407f31d77" providerId="LiveId" clId="{4BFDFAF1-6D24-4DD8-91CE-3EF45CDB86F1}" dt="2021-06-15T20:20:13.808" v="56" actId="478"/>
          <ac:picMkLst>
            <pc:docMk/>
            <pc:sldMk cId="4205204138" sldId="1744"/>
            <ac:picMk id="24" creationId="{CF495271-C8FB-4340-8152-05DF2B0DBC5D}"/>
          </ac:picMkLst>
        </pc:picChg>
        <pc:picChg chg="del">
          <ac:chgData name="Hamlet Markarian" userId="4926d2b407f31d77" providerId="LiveId" clId="{4BFDFAF1-6D24-4DD8-91CE-3EF45CDB86F1}" dt="2021-06-15T20:20:13.808" v="56" actId="478"/>
          <ac:picMkLst>
            <pc:docMk/>
            <pc:sldMk cId="4205204138" sldId="1744"/>
            <ac:picMk id="55" creationId="{8949BDD1-2918-4A15-97B5-46AA812BFC63}"/>
          </ac:picMkLst>
        </pc:picChg>
        <pc:picChg chg="del">
          <ac:chgData name="Hamlet Markarian" userId="4926d2b407f31d77" providerId="LiveId" clId="{4BFDFAF1-6D24-4DD8-91CE-3EF45CDB86F1}" dt="2021-06-15T20:20:13.808" v="56" actId="478"/>
          <ac:picMkLst>
            <pc:docMk/>
            <pc:sldMk cId="4205204138" sldId="1744"/>
            <ac:picMk id="59" creationId="{B9526696-E983-4EDA-8A8C-E710C71CB59C}"/>
          </ac:picMkLst>
        </pc:picChg>
        <pc:picChg chg="del">
          <ac:chgData name="Hamlet Markarian" userId="4926d2b407f31d77" providerId="LiveId" clId="{4BFDFAF1-6D24-4DD8-91CE-3EF45CDB86F1}" dt="2021-06-15T20:20:13.808" v="56" actId="478"/>
          <ac:picMkLst>
            <pc:docMk/>
            <pc:sldMk cId="4205204138" sldId="1744"/>
            <ac:picMk id="63" creationId="{42E5420B-3090-4C28-A5A9-60807EFF2A15}"/>
          </ac:picMkLst>
        </pc:picChg>
        <pc:cxnChg chg="add mod">
          <ac:chgData name="Hamlet Markarian" userId="4926d2b407f31d77" providerId="LiveId" clId="{4BFDFAF1-6D24-4DD8-91CE-3EF45CDB86F1}" dt="2021-06-16T04:26:05.777" v="742" actId="1076"/>
          <ac:cxnSpMkLst>
            <pc:docMk/>
            <pc:sldMk cId="4205204138" sldId="1744"/>
            <ac:cxnSpMk id="9" creationId="{9419A017-2F47-4EF6-BE0E-232271D9DF98}"/>
          </ac:cxnSpMkLst>
        </pc:cxnChg>
      </pc:sldChg>
      <pc:sldChg chg="del">
        <pc:chgData name="Hamlet Markarian" userId="4926d2b407f31d77" providerId="LiveId" clId="{4BFDFAF1-6D24-4DD8-91CE-3EF45CDB86F1}" dt="2021-06-15T21:02:29.343" v="426" actId="2696"/>
        <pc:sldMkLst>
          <pc:docMk/>
          <pc:sldMk cId="891322896" sldId="1745"/>
        </pc:sldMkLst>
      </pc:sldChg>
      <pc:sldChg chg="del">
        <pc:chgData name="Hamlet Markarian" userId="4926d2b407f31d77" providerId="LiveId" clId="{4BFDFAF1-6D24-4DD8-91CE-3EF45CDB86F1}" dt="2021-06-15T21:02:29.343" v="426" actId="2696"/>
        <pc:sldMkLst>
          <pc:docMk/>
          <pc:sldMk cId="3147568608" sldId="1746"/>
        </pc:sldMkLst>
      </pc:sldChg>
      <pc:sldChg chg="del">
        <pc:chgData name="Hamlet Markarian" userId="4926d2b407f31d77" providerId="LiveId" clId="{4BFDFAF1-6D24-4DD8-91CE-3EF45CDB86F1}" dt="2021-06-15T21:02:29.343" v="426" actId="2696"/>
        <pc:sldMkLst>
          <pc:docMk/>
          <pc:sldMk cId="1580579950" sldId="1747"/>
        </pc:sldMkLst>
      </pc:sldChg>
      <pc:sldChg chg="del">
        <pc:chgData name="Hamlet Markarian" userId="4926d2b407f31d77" providerId="LiveId" clId="{4BFDFAF1-6D24-4DD8-91CE-3EF45CDB86F1}" dt="2021-06-15T21:02:29.343" v="426" actId="2696"/>
        <pc:sldMkLst>
          <pc:docMk/>
          <pc:sldMk cId="3138908708" sldId="1748"/>
        </pc:sldMkLst>
      </pc:sldChg>
      <pc:sldChg chg="del">
        <pc:chgData name="Hamlet Markarian" userId="4926d2b407f31d77" providerId="LiveId" clId="{4BFDFAF1-6D24-4DD8-91CE-3EF45CDB86F1}" dt="2021-06-15T21:02:29.343" v="426" actId="2696"/>
        <pc:sldMkLst>
          <pc:docMk/>
          <pc:sldMk cId="408170814" sldId="1749"/>
        </pc:sldMkLst>
      </pc:sldChg>
      <pc:sldChg chg="del">
        <pc:chgData name="Hamlet Markarian" userId="4926d2b407f31d77" providerId="LiveId" clId="{4BFDFAF1-6D24-4DD8-91CE-3EF45CDB86F1}" dt="2021-06-15T21:02:29.343" v="426" actId="2696"/>
        <pc:sldMkLst>
          <pc:docMk/>
          <pc:sldMk cId="4060078467" sldId="1750"/>
        </pc:sldMkLst>
      </pc:sldChg>
      <pc:sldChg chg="del">
        <pc:chgData name="Hamlet Markarian" userId="4926d2b407f31d77" providerId="LiveId" clId="{4BFDFAF1-6D24-4DD8-91CE-3EF45CDB86F1}" dt="2021-06-15T21:02:29.343" v="426" actId="2696"/>
        <pc:sldMkLst>
          <pc:docMk/>
          <pc:sldMk cId="4065719271" sldId="1752"/>
        </pc:sldMkLst>
      </pc:sldChg>
      <pc:sldChg chg="del">
        <pc:chgData name="Hamlet Markarian" userId="4926d2b407f31d77" providerId="LiveId" clId="{4BFDFAF1-6D24-4DD8-91CE-3EF45CDB86F1}" dt="2021-06-15T21:02:29.343" v="426" actId="2696"/>
        <pc:sldMkLst>
          <pc:docMk/>
          <pc:sldMk cId="2496179815" sldId="1753"/>
        </pc:sldMkLst>
      </pc:sldChg>
      <pc:sldChg chg="del">
        <pc:chgData name="Hamlet Markarian" userId="4926d2b407f31d77" providerId="LiveId" clId="{4BFDFAF1-6D24-4DD8-91CE-3EF45CDB86F1}" dt="2021-06-15T21:02:29.343" v="426" actId="2696"/>
        <pc:sldMkLst>
          <pc:docMk/>
          <pc:sldMk cId="1994581695" sldId="1754"/>
        </pc:sldMkLst>
      </pc:sldChg>
      <pc:sldChg chg="del">
        <pc:chgData name="Hamlet Markarian" userId="4926d2b407f31d77" providerId="LiveId" clId="{4BFDFAF1-6D24-4DD8-91CE-3EF45CDB86F1}" dt="2021-06-15T21:02:29.343" v="426" actId="2696"/>
        <pc:sldMkLst>
          <pc:docMk/>
          <pc:sldMk cId="178930252" sldId="1755"/>
        </pc:sldMkLst>
      </pc:sldChg>
      <pc:sldChg chg="del">
        <pc:chgData name="Hamlet Markarian" userId="4926d2b407f31d77" providerId="LiveId" clId="{4BFDFAF1-6D24-4DD8-91CE-3EF45CDB86F1}" dt="2021-06-15T21:02:29.343" v="426" actId="2696"/>
        <pc:sldMkLst>
          <pc:docMk/>
          <pc:sldMk cId="766040642" sldId="1756"/>
        </pc:sldMkLst>
      </pc:sldChg>
      <pc:sldChg chg="del">
        <pc:chgData name="Hamlet Markarian" userId="4926d2b407f31d77" providerId="LiveId" clId="{4BFDFAF1-6D24-4DD8-91CE-3EF45CDB86F1}" dt="2021-06-15T21:02:29.343" v="426" actId="2696"/>
        <pc:sldMkLst>
          <pc:docMk/>
          <pc:sldMk cId="2194912137" sldId="1757"/>
        </pc:sldMkLst>
      </pc:sldChg>
      <pc:sldChg chg="del">
        <pc:chgData name="Hamlet Markarian" userId="4926d2b407f31d77" providerId="LiveId" clId="{4BFDFAF1-6D24-4DD8-91CE-3EF45CDB86F1}" dt="2021-06-15T21:02:29.343" v="426" actId="2696"/>
        <pc:sldMkLst>
          <pc:docMk/>
          <pc:sldMk cId="4074828959" sldId="1758"/>
        </pc:sldMkLst>
      </pc:sldChg>
      <pc:sldChg chg="del">
        <pc:chgData name="Hamlet Markarian" userId="4926d2b407f31d77" providerId="LiveId" clId="{4BFDFAF1-6D24-4DD8-91CE-3EF45CDB86F1}" dt="2021-06-15T21:02:29.343" v="426" actId="2696"/>
        <pc:sldMkLst>
          <pc:docMk/>
          <pc:sldMk cId="2033632391" sldId="1759"/>
        </pc:sldMkLst>
      </pc:sldChg>
      <pc:sldChg chg="del">
        <pc:chgData name="Hamlet Markarian" userId="4926d2b407f31d77" providerId="LiveId" clId="{4BFDFAF1-6D24-4DD8-91CE-3EF45CDB86F1}" dt="2021-06-15T21:02:29.343" v="426" actId="2696"/>
        <pc:sldMkLst>
          <pc:docMk/>
          <pc:sldMk cId="2128916467" sldId="1760"/>
        </pc:sldMkLst>
      </pc:sldChg>
      <pc:sldChg chg="del">
        <pc:chgData name="Hamlet Markarian" userId="4926d2b407f31d77" providerId="LiveId" clId="{4BFDFAF1-6D24-4DD8-91CE-3EF45CDB86F1}" dt="2021-06-15T21:02:29.343" v="426" actId="2696"/>
        <pc:sldMkLst>
          <pc:docMk/>
          <pc:sldMk cId="172358132" sldId="1761"/>
        </pc:sldMkLst>
      </pc:sldChg>
      <pc:sldChg chg="del">
        <pc:chgData name="Hamlet Markarian" userId="4926d2b407f31d77" providerId="LiveId" clId="{4BFDFAF1-6D24-4DD8-91CE-3EF45CDB86F1}" dt="2021-06-15T21:02:29.343" v="426" actId="2696"/>
        <pc:sldMkLst>
          <pc:docMk/>
          <pc:sldMk cId="1041831455" sldId="1762"/>
        </pc:sldMkLst>
      </pc:sldChg>
      <pc:sldChg chg="del">
        <pc:chgData name="Hamlet Markarian" userId="4926d2b407f31d77" providerId="LiveId" clId="{4BFDFAF1-6D24-4DD8-91CE-3EF45CDB86F1}" dt="2021-06-15T21:02:29.343" v="426" actId="2696"/>
        <pc:sldMkLst>
          <pc:docMk/>
          <pc:sldMk cId="501549679" sldId="1763"/>
        </pc:sldMkLst>
      </pc:sldChg>
      <pc:sldChg chg="del">
        <pc:chgData name="Hamlet Markarian" userId="4926d2b407f31d77" providerId="LiveId" clId="{4BFDFAF1-6D24-4DD8-91CE-3EF45CDB86F1}" dt="2021-06-15T21:02:29.343" v="426" actId="2696"/>
        <pc:sldMkLst>
          <pc:docMk/>
          <pc:sldMk cId="3309339072" sldId="1764"/>
        </pc:sldMkLst>
      </pc:sldChg>
      <pc:sldChg chg="del">
        <pc:chgData name="Hamlet Markarian" userId="4926d2b407f31d77" providerId="LiveId" clId="{4BFDFAF1-6D24-4DD8-91CE-3EF45CDB86F1}" dt="2021-06-15T21:02:29.343" v="426" actId="2696"/>
        <pc:sldMkLst>
          <pc:docMk/>
          <pc:sldMk cId="318379277" sldId="1765"/>
        </pc:sldMkLst>
      </pc:sldChg>
      <pc:sldChg chg="del">
        <pc:chgData name="Hamlet Markarian" userId="4926d2b407f31d77" providerId="LiveId" clId="{4BFDFAF1-6D24-4DD8-91CE-3EF45CDB86F1}" dt="2021-06-15T21:02:29.343" v="426" actId="2696"/>
        <pc:sldMkLst>
          <pc:docMk/>
          <pc:sldMk cId="588756260" sldId="1766"/>
        </pc:sldMkLst>
      </pc:sldChg>
      <pc:sldChg chg="del">
        <pc:chgData name="Hamlet Markarian" userId="4926d2b407f31d77" providerId="LiveId" clId="{4BFDFAF1-6D24-4DD8-91CE-3EF45CDB86F1}" dt="2021-06-15T21:02:29.343" v="426" actId="2696"/>
        <pc:sldMkLst>
          <pc:docMk/>
          <pc:sldMk cId="243399734" sldId="1768"/>
        </pc:sldMkLst>
      </pc:sldChg>
      <pc:sldChg chg="del">
        <pc:chgData name="Hamlet Markarian" userId="4926d2b407f31d77" providerId="LiveId" clId="{4BFDFAF1-6D24-4DD8-91CE-3EF45CDB86F1}" dt="2021-06-15T21:02:29.343" v="426" actId="2696"/>
        <pc:sldMkLst>
          <pc:docMk/>
          <pc:sldMk cId="1570747061" sldId="1769"/>
        </pc:sldMkLst>
      </pc:sldChg>
      <pc:sldChg chg="del">
        <pc:chgData name="Hamlet Markarian" userId="4926d2b407f31d77" providerId="LiveId" clId="{4BFDFAF1-6D24-4DD8-91CE-3EF45CDB86F1}" dt="2021-06-15T21:02:29.343" v="426" actId="2696"/>
        <pc:sldMkLst>
          <pc:docMk/>
          <pc:sldMk cId="1105958832" sldId="1770"/>
        </pc:sldMkLst>
      </pc:sldChg>
      <pc:sldChg chg="del">
        <pc:chgData name="Hamlet Markarian" userId="4926d2b407f31d77" providerId="LiveId" clId="{4BFDFAF1-6D24-4DD8-91CE-3EF45CDB86F1}" dt="2021-06-15T21:02:29.343" v="426" actId="2696"/>
        <pc:sldMkLst>
          <pc:docMk/>
          <pc:sldMk cId="2091664959" sldId="1771"/>
        </pc:sldMkLst>
      </pc:sldChg>
      <pc:sldChg chg="del">
        <pc:chgData name="Hamlet Markarian" userId="4926d2b407f31d77" providerId="LiveId" clId="{4BFDFAF1-6D24-4DD8-91CE-3EF45CDB86F1}" dt="2021-06-15T21:02:29.343" v="426" actId="2696"/>
        <pc:sldMkLst>
          <pc:docMk/>
          <pc:sldMk cId="609533551" sldId="1772"/>
        </pc:sldMkLst>
      </pc:sldChg>
      <pc:sldChg chg="del">
        <pc:chgData name="Hamlet Markarian" userId="4926d2b407f31d77" providerId="LiveId" clId="{4BFDFAF1-6D24-4DD8-91CE-3EF45CDB86F1}" dt="2021-06-15T21:02:29.343" v="426" actId="2696"/>
        <pc:sldMkLst>
          <pc:docMk/>
          <pc:sldMk cId="2128502135" sldId="1773"/>
        </pc:sldMkLst>
      </pc:sldChg>
      <pc:sldChg chg="del">
        <pc:chgData name="Hamlet Markarian" userId="4926d2b407f31d77" providerId="LiveId" clId="{4BFDFAF1-6D24-4DD8-91CE-3EF45CDB86F1}" dt="2021-06-15T21:02:29.343" v="426" actId="2696"/>
        <pc:sldMkLst>
          <pc:docMk/>
          <pc:sldMk cId="628747097" sldId="1774"/>
        </pc:sldMkLst>
      </pc:sldChg>
      <pc:sldChg chg="del">
        <pc:chgData name="Hamlet Markarian" userId="4926d2b407f31d77" providerId="LiveId" clId="{4BFDFAF1-6D24-4DD8-91CE-3EF45CDB86F1}" dt="2021-06-15T21:02:29.343" v="426" actId="2696"/>
        <pc:sldMkLst>
          <pc:docMk/>
          <pc:sldMk cId="813763250" sldId="1775"/>
        </pc:sldMkLst>
      </pc:sldChg>
      <pc:sldChg chg="del">
        <pc:chgData name="Hamlet Markarian" userId="4926d2b407f31d77" providerId="LiveId" clId="{4BFDFAF1-6D24-4DD8-91CE-3EF45CDB86F1}" dt="2021-06-15T21:02:29.343" v="426" actId="2696"/>
        <pc:sldMkLst>
          <pc:docMk/>
          <pc:sldMk cId="1866847222" sldId="1776"/>
        </pc:sldMkLst>
      </pc:sldChg>
      <pc:sldChg chg="del">
        <pc:chgData name="Hamlet Markarian" userId="4926d2b407f31d77" providerId="LiveId" clId="{4BFDFAF1-6D24-4DD8-91CE-3EF45CDB86F1}" dt="2021-06-15T21:02:29.343" v="426" actId="2696"/>
        <pc:sldMkLst>
          <pc:docMk/>
          <pc:sldMk cId="3109107983" sldId="1777"/>
        </pc:sldMkLst>
      </pc:sldChg>
      <pc:sldChg chg="del">
        <pc:chgData name="Hamlet Markarian" userId="4926d2b407f31d77" providerId="LiveId" clId="{4BFDFAF1-6D24-4DD8-91CE-3EF45CDB86F1}" dt="2021-06-15T21:02:29.343" v="426" actId="2696"/>
        <pc:sldMkLst>
          <pc:docMk/>
          <pc:sldMk cId="3937021383" sldId="1778"/>
        </pc:sldMkLst>
      </pc:sldChg>
      <pc:sldChg chg="del">
        <pc:chgData name="Hamlet Markarian" userId="4926d2b407f31d77" providerId="LiveId" clId="{4BFDFAF1-6D24-4DD8-91CE-3EF45CDB86F1}" dt="2021-06-15T21:02:29.343" v="426" actId="2696"/>
        <pc:sldMkLst>
          <pc:docMk/>
          <pc:sldMk cId="1338717362" sldId="1779"/>
        </pc:sldMkLst>
      </pc:sldChg>
      <pc:sldChg chg="del">
        <pc:chgData name="Hamlet Markarian" userId="4926d2b407f31d77" providerId="LiveId" clId="{4BFDFAF1-6D24-4DD8-91CE-3EF45CDB86F1}" dt="2021-06-15T21:02:29.343" v="426" actId="2696"/>
        <pc:sldMkLst>
          <pc:docMk/>
          <pc:sldMk cId="2770169831" sldId="1780"/>
        </pc:sldMkLst>
      </pc:sldChg>
      <pc:sldChg chg="del">
        <pc:chgData name="Hamlet Markarian" userId="4926d2b407f31d77" providerId="LiveId" clId="{4BFDFAF1-6D24-4DD8-91CE-3EF45CDB86F1}" dt="2021-06-15T21:02:29.343" v="426" actId="2696"/>
        <pc:sldMkLst>
          <pc:docMk/>
          <pc:sldMk cId="3168849476" sldId="1781"/>
        </pc:sldMkLst>
      </pc:sldChg>
      <pc:sldChg chg="del">
        <pc:chgData name="Hamlet Markarian" userId="4926d2b407f31d77" providerId="LiveId" clId="{4BFDFAF1-6D24-4DD8-91CE-3EF45CDB86F1}" dt="2021-06-15T21:02:29.343" v="426" actId="2696"/>
        <pc:sldMkLst>
          <pc:docMk/>
          <pc:sldMk cId="574502453" sldId="1782"/>
        </pc:sldMkLst>
      </pc:sldChg>
      <pc:sldChg chg="del">
        <pc:chgData name="Hamlet Markarian" userId="4926d2b407f31d77" providerId="LiveId" clId="{4BFDFAF1-6D24-4DD8-91CE-3EF45CDB86F1}" dt="2021-06-15T21:02:29.343" v="426" actId="2696"/>
        <pc:sldMkLst>
          <pc:docMk/>
          <pc:sldMk cId="1419161442" sldId="1783"/>
        </pc:sldMkLst>
      </pc:sldChg>
      <pc:sldChg chg="del">
        <pc:chgData name="Hamlet Markarian" userId="4926d2b407f31d77" providerId="LiveId" clId="{4BFDFAF1-6D24-4DD8-91CE-3EF45CDB86F1}" dt="2021-06-15T21:02:29.343" v="426" actId="2696"/>
        <pc:sldMkLst>
          <pc:docMk/>
          <pc:sldMk cId="1756833720" sldId="1784"/>
        </pc:sldMkLst>
      </pc:sldChg>
      <pc:sldChg chg="del">
        <pc:chgData name="Hamlet Markarian" userId="4926d2b407f31d77" providerId="LiveId" clId="{4BFDFAF1-6D24-4DD8-91CE-3EF45CDB86F1}" dt="2021-06-15T21:02:29.343" v="426" actId="2696"/>
        <pc:sldMkLst>
          <pc:docMk/>
          <pc:sldMk cId="1605360030" sldId="1785"/>
        </pc:sldMkLst>
      </pc:sldChg>
      <pc:sldChg chg="del">
        <pc:chgData name="Hamlet Markarian" userId="4926d2b407f31d77" providerId="LiveId" clId="{4BFDFAF1-6D24-4DD8-91CE-3EF45CDB86F1}" dt="2021-06-15T21:02:29.343" v="426" actId="2696"/>
        <pc:sldMkLst>
          <pc:docMk/>
          <pc:sldMk cId="3784155608" sldId="1786"/>
        </pc:sldMkLst>
      </pc:sldChg>
      <pc:sldChg chg="del">
        <pc:chgData name="Hamlet Markarian" userId="4926d2b407f31d77" providerId="LiveId" clId="{4BFDFAF1-6D24-4DD8-91CE-3EF45CDB86F1}" dt="2021-06-15T21:02:29.343" v="426" actId="2696"/>
        <pc:sldMkLst>
          <pc:docMk/>
          <pc:sldMk cId="1191456141" sldId="1787"/>
        </pc:sldMkLst>
      </pc:sldChg>
      <pc:sldChg chg="del">
        <pc:chgData name="Hamlet Markarian" userId="4926d2b407f31d77" providerId="LiveId" clId="{4BFDFAF1-6D24-4DD8-91CE-3EF45CDB86F1}" dt="2021-06-15T21:02:29.343" v="426" actId="2696"/>
        <pc:sldMkLst>
          <pc:docMk/>
          <pc:sldMk cId="4229982534" sldId="1788"/>
        </pc:sldMkLst>
      </pc:sldChg>
      <pc:sldChg chg="del">
        <pc:chgData name="Hamlet Markarian" userId="4926d2b407f31d77" providerId="LiveId" clId="{4BFDFAF1-6D24-4DD8-91CE-3EF45CDB86F1}" dt="2021-06-15T21:02:29.343" v="426" actId="2696"/>
        <pc:sldMkLst>
          <pc:docMk/>
          <pc:sldMk cId="3205328770" sldId="1789"/>
        </pc:sldMkLst>
      </pc:sldChg>
      <pc:sldChg chg="del">
        <pc:chgData name="Hamlet Markarian" userId="4926d2b407f31d77" providerId="LiveId" clId="{4BFDFAF1-6D24-4DD8-91CE-3EF45CDB86F1}" dt="2021-06-15T21:02:29.343" v="426" actId="2696"/>
        <pc:sldMkLst>
          <pc:docMk/>
          <pc:sldMk cId="976277976" sldId="1790"/>
        </pc:sldMkLst>
      </pc:sldChg>
      <pc:sldChg chg="addSp delSp modSp add mod modTransition">
        <pc:chgData name="Hamlet Markarian" userId="4926d2b407f31d77" providerId="LiveId" clId="{4BFDFAF1-6D24-4DD8-91CE-3EF45CDB86F1}" dt="2021-06-16T05:10:14.312" v="1012" actId="207"/>
        <pc:sldMkLst>
          <pc:docMk/>
          <pc:sldMk cId="910214207" sldId="1791"/>
        </pc:sldMkLst>
        <pc:spChg chg="del">
          <ac:chgData name="Hamlet Markarian" userId="4926d2b407f31d77" providerId="LiveId" clId="{4BFDFAF1-6D24-4DD8-91CE-3EF45CDB86F1}" dt="2021-06-15T20:18:56.975" v="55" actId="478"/>
          <ac:spMkLst>
            <pc:docMk/>
            <pc:sldMk cId="910214207" sldId="1791"/>
            <ac:spMk id="3" creationId="{00000000-0000-0000-0000-000000000000}"/>
          </ac:spMkLst>
        </pc:spChg>
        <pc:spChg chg="ord">
          <ac:chgData name="Hamlet Markarian" userId="4926d2b407f31d77" providerId="LiveId" clId="{4BFDFAF1-6D24-4DD8-91CE-3EF45CDB86F1}" dt="2021-06-16T04:08:17.390" v="549" actId="167"/>
          <ac:spMkLst>
            <pc:docMk/>
            <pc:sldMk cId="910214207" sldId="1791"/>
            <ac:spMk id="8" creationId="{A3D43B73-2B0A-4CDF-8104-3D3F930D4D40}"/>
          </ac:spMkLst>
        </pc:spChg>
        <pc:spChg chg="add mod">
          <ac:chgData name="Hamlet Markarian" userId="4926d2b407f31d77" providerId="LiveId" clId="{4BFDFAF1-6D24-4DD8-91CE-3EF45CDB86F1}" dt="2021-06-16T04:16:16.198" v="666" actId="207"/>
          <ac:spMkLst>
            <pc:docMk/>
            <pc:sldMk cId="910214207" sldId="1791"/>
            <ac:spMk id="9" creationId="{7342EE89-7172-4E47-AF81-B85AC7E42A4F}"/>
          </ac:spMkLst>
        </pc:spChg>
        <pc:spChg chg="add mod">
          <ac:chgData name="Hamlet Markarian" userId="4926d2b407f31d77" providerId="LiveId" clId="{4BFDFAF1-6D24-4DD8-91CE-3EF45CDB86F1}" dt="2021-06-16T04:16:21.385" v="667" actId="207"/>
          <ac:spMkLst>
            <pc:docMk/>
            <pc:sldMk cId="910214207" sldId="1791"/>
            <ac:spMk id="10" creationId="{D4E72D91-15AE-44B0-8B13-78A17016956F}"/>
          </ac:spMkLst>
        </pc:spChg>
        <pc:spChg chg="mod">
          <ac:chgData name="Hamlet Markarian" userId="4926d2b407f31d77" providerId="LiveId" clId="{4BFDFAF1-6D24-4DD8-91CE-3EF45CDB86F1}" dt="2021-06-16T05:10:14.312" v="1012" actId="207"/>
          <ac:spMkLst>
            <pc:docMk/>
            <pc:sldMk cId="910214207" sldId="1791"/>
            <ac:spMk id="14" creationId="{8C0A38DE-7E13-4312-9AFA-866AA71C4C95}"/>
          </ac:spMkLst>
        </pc:spChg>
        <pc:picChg chg="add mod ord">
          <ac:chgData name="Hamlet Markarian" userId="4926d2b407f31d77" providerId="LiveId" clId="{4BFDFAF1-6D24-4DD8-91CE-3EF45CDB86F1}" dt="2021-06-16T04:50:37.042" v="939" actId="29295"/>
          <ac:picMkLst>
            <pc:docMk/>
            <pc:sldMk cId="910214207" sldId="1791"/>
            <ac:picMk id="6" creationId="{A99C23C6-7D73-462C-9630-796DD6E79278}"/>
          </ac:picMkLst>
        </pc:picChg>
      </pc:sldChg>
      <pc:sldChg chg="addSp delSp modSp add mod modTransition">
        <pc:chgData name="Hamlet Markarian" userId="4926d2b407f31d77" providerId="LiveId" clId="{4BFDFAF1-6D24-4DD8-91CE-3EF45CDB86F1}" dt="2021-06-16T05:09:55.938" v="1005"/>
        <pc:sldMkLst>
          <pc:docMk/>
          <pc:sldMk cId="3928554784" sldId="1792"/>
        </pc:sldMkLst>
        <pc:spChg chg="add mod">
          <ac:chgData name="Hamlet Markarian" userId="4926d2b407f31d77" providerId="LiveId" clId="{4BFDFAF1-6D24-4DD8-91CE-3EF45CDB86F1}" dt="2021-06-16T05:05:07.545" v="988" actId="11"/>
          <ac:spMkLst>
            <pc:docMk/>
            <pc:sldMk cId="3928554784" sldId="1792"/>
            <ac:spMk id="4" creationId="{22FDC028-B0A2-43E2-976F-2E2C3042254B}"/>
          </ac:spMkLst>
        </pc:spChg>
        <pc:spChg chg="add del mod">
          <ac:chgData name="Hamlet Markarian" userId="4926d2b407f31d77" providerId="LiveId" clId="{4BFDFAF1-6D24-4DD8-91CE-3EF45CDB86F1}" dt="2021-06-16T05:09:55.630" v="1004" actId="478"/>
          <ac:spMkLst>
            <pc:docMk/>
            <pc:sldMk cId="3928554784" sldId="1792"/>
            <ac:spMk id="6" creationId="{C92136E4-6458-462D-BFF2-3D709A04CC89}"/>
          </ac:spMkLst>
        </pc:spChg>
        <pc:spChg chg="add mod">
          <ac:chgData name="Hamlet Markarian" userId="4926d2b407f31d77" providerId="LiveId" clId="{4BFDFAF1-6D24-4DD8-91CE-3EF45CDB86F1}" dt="2021-06-16T04:28:32.052" v="765"/>
          <ac:spMkLst>
            <pc:docMk/>
            <pc:sldMk cId="3928554784" sldId="1792"/>
            <ac:spMk id="7" creationId="{956A4CF4-14F9-4529-9DFB-AE5ABE9A147F}"/>
          </ac:spMkLst>
        </pc:spChg>
        <pc:spChg chg="add mod">
          <ac:chgData name="Hamlet Markarian" userId="4926d2b407f31d77" providerId="LiveId" clId="{4BFDFAF1-6D24-4DD8-91CE-3EF45CDB86F1}" dt="2021-06-16T04:13:40.021" v="618"/>
          <ac:spMkLst>
            <pc:docMk/>
            <pc:sldMk cId="3928554784" sldId="1792"/>
            <ac:spMk id="8" creationId="{581F211A-642D-4446-843A-6DD51F0ECF93}"/>
          </ac:spMkLst>
        </pc:spChg>
        <pc:spChg chg="add mod">
          <ac:chgData name="Hamlet Markarian" userId="4926d2b407f31d77" providerId="LiveId" clId="{4BFDFAF1-6D24-4DD8-91CE-3EF45CDB86F1}" dt="2021-06-16T04:13:40.021" v="618"/>
          <ac:spMkLst>
            <pc:docMk/>
            <pc:sldMk cId="3928554784" sldId="1792"/>
            <ac:spMk id="9" creationId="{CBBE3ADB-D80A-4DD1-84F3-255B468154FD}"/>
          </ac:spMkLst>
        </pc:spChg>
        <pc:spChg chg="add mod">
          <ac:chgData name="Hamlet Markarian" userId="4926d2b407f31d77" providerId="LiveId" clId="{4BFDFAF1-6D24-4DD8-91CE-3EF45CDB86F1}" dt="2021-06-16T04:25:48.162" v="740" actId="403"/>
          <ac:spMkLst>
            <pc:docMk/>
            <pc:sldMk cId="3928554784" sldId="1792"/>
            <ac:spMk id="11" creationId="{5AAC498D-F9FC-4D5D-8DA4-7559479959CA}"/>
          </ac:spMkLst>
        </pc:spChg>
        <pc:spChg chg="add mod">
          <ac:chgData name="Hamlet Markarian" userId="4926d2b407f31d77" providerId="LiveId" clId="{4BFDFAF1-6D24-4DD8-91CE-3EF45CDB86F1}" dt="2021-06-16T04:36:43.585" v="810" actId="14100"/>
          <ac:spMkLst>
            <pc:docMk/>
            <pc:sldMk cId="3928554784" sldId="1792"/>
            <ac:spMk id="17" creationId="{1ABBA119-824C-4D8A-A638-8392A263C365}"/>
          </ac:spMkLst>
        </pc:spChg>
        <pc:spChg chg="add mod">
          <ac:chgData name="Hamlet Markarian" userId="4926d2b407f31d77" providerId="LiveId" clId="{4BFDFAF1-6D24-4DD8-91CE-3EF45CDB86F1}" dt="2021-06-16T05:09:55.938" v="1005"/>
          <ac:spMkLst>
            <pc:docMk/>
            <pc:sldMk cId="3928554784" sldId="1792"/>
            <ac:spMk id="18" creationId="{5AABFBD7-DE50-465F-96FF-A0B084948C0A}"/>
          </ac:spMkLst>
        </pc:spChg>
        <pc:spChg chg="del mod">
          <ac:chgData name="Hamlet Markarian" userId="4926d2b407f31d77" providerId="LiveId" clId="{4BFDFAF1-6D24-4DD8-91CE-3EF45CDB86F1}" dt="2021-06-16T04:28:33.648" v="766" actId="478"/>
          <ac:spMkLst>
            <pc:docMk/>
            <pc:sldMk cId="3928554784" sldId="1792"/>
            <ac:spMk id="23" creationId="{2011B803-86D9-4360-98A6-749556345864}"/>
          </ac:spMkLst>
        </pc:spChg>
        <pc:spChg chg="del">
          <ac:chgData name="Hamlet Markarian" userId="4926d2b407f31d77" providerId="LiveId" clId="{4BFDFAF1-6D24-4DD8-91CE-3EF45CDB86F1}" dt="2021-06-16T04:13:38.817" v="617" actId="478"/>
          <ac:spMkLst>
            <pc:docMk/>
            <pc:sldMk cId="3928554784" sldId="1792"/>
            <ac:spMk id="25" creationId="{0B8A99F0-7A4A-4AA4-B303-0CCBEFC8A20C}"/>
          </ac:spMkLst>
        </pc:spChg>
        <pc:picChg chg="add mod">
          <ac:chgData name="Hamlet Markarian" userId="4926d2b407f31d77" providerId="LiveId" clId="{4BFDFAF1-6D24-4DD8-91CE-3EF45CDB86F1}" dt="2021-06-16T05:04:59.918" v="987" actId="1076"/>
          <ac:picMkLst>
            <pc:docMk/>
            <pc:sldMk cId="3928554784" sldId="1792"/>
            <ac:picMk id="5" creationId="{9BF1A7E6-67D2-475C-8CF7-0419EBECD5F1}"/>
          </ac:picMkLst>
        </pc:picChg>
        <pc:cxnChg chg="add mod">
          <ac:chgData name="Hamlet Markarian" userId="4926d2b407f31d77" providerId="LiveId" clId="{4BFDFAF1-6D24-4DD8-91CE-3EF45CDB86F1}" dt="2021-06-16T04:25:41.819" v="737" actId="1076"/>
          <ac:cxnSpMkLst>
            <pc:docMk/>
            <pc:sldMk cId="3928554784" sldId="1792"/>
            <ac:cxnSpMk id="10" creationId="{AD19E51F-CFC0-4A1D-9430-A22F78A083CA}"/>
          </ac:cxnSpMkLst>
        </pc:cxnChg>
      </pc:sldChg>
      <pc:sldChg chg="addSp delSp modSp add mod modTransition">
        <pc:chgData name="Hamlet Markarian" userId="4926d2b407f31d77" providerId="LiveId" clId="{4BFDFAF1-6D24-4DD8-91CE-3EF45CDB86F1}" dt="2021-06-16T05:09:59.696" v="1007"/>
        <pc:sldMkLst>
          <pc:docMk/>
          <pc:sldMk cId="31116834" sldId="1793"/>
        </pc:sldMkLst>
        <pc:spChg chg="add mod">
          <ac:chgData name="Hamlet Markarian" userId="4926d2b407f31d77" providerId="LiveId" clId="{4BFDFAF1-6D24-4DD8-91CE-3EF45CDB86F1}" dt="2021-06-16T05:05:23.471" v="989" actId="11"/>
          <ac:spMkLst>
            <pc:docMk/>
            <pc:sldMk cId="31116834" sldId="1793"/>
            <ac:spMk id="4" creationId="{09ADB5D7-D233-4276-96F7-1844662E9BE2}"/>
          </ac:spMkLst>
        </pc:spChg>
        <pc:spChg chg="add del mod">
          <ac:chgData name="Hamlet Markarian" userId="4926d2b407f31d77" providerId="LiveId" clId="{4BFDFAF1-6D24-4DD8-91CE-3EF45CDB86F1}" dt="2021-06-16T05:09:59.086" v="1006" actId="478"/>
          <ac:spMkLst>
            <pc:docMk/>
            <pc:sldMk cId="31116834" sldId="1793"/>
            <ac:spMk id="6" creationId="{54D27168-D6A3-4F13-B4B4-09FB55263491}"/>
          </ac:spMkLst>
        </pc:spChg>
        <pc:spChg chg="add mod">
          <ac:chgData name="Hamlet Markarian" userId="4926d2b407f31d77" providerId="LiveId" clId="{4BFDFAF1-6D24-4DD8-91CE-3EF45CDB86F1}" dt="2021-06-16T04:28:25.076" v="763"/>
          <ac:spMkLst>
            <pc:docMk/>
            <pc:sldMk cId="31116834" sldId="1793"/>
            <ac:spMk id="7" creationId="{59749AF8-ABDC-458F-B062-1E9AD6974707}"/>
          </ac:spMkLst>
        </pc:spChg>
        <pc:spChg chg="add mod">
          <ac:chgData name="Hamlet Markarian" userId="4926d2b407f31d77" providerId="LiveId" clId="{4BFDFAF1-6D24-4DD8-91CE-3EF45CDB86F1}" dt="2021-06-16T04:13:49.189" v="621"/>
          <ac:spMkLst>
            <pc:docMk/>
            <pc:sldMk cId="31116834" sldId="1793"/>
            <ac:spMk id="8" creationId="{F7FEF505-8862-413E-BE2F-7E28ABDC58EB}"/>
          </ac:spMkLst>
        </pc:spChg>
        <pc:spChg chg="add mod">
          <ac:chgData name="Hamlet Markarian" userId="4926d2b407f31d77" providerId="LiveId" clId="{4BFDFAF1-6D24-4DD8-91CE-3EF45CDB86F1}" dt="2021-06-16T04:13:49.189" v="621"/>
          <ac:spMkLst>
            <pc:docMk/>
            <pc:sldMk cId="31116834" sldId="1793"/>
            <ac:spMk id="9" creationId="{47F18AFA-8D4F-45DB-92DA-EC0284ACBB0E}"/>
          </ac:spMkLst>
        </pc:spChg>
        <pc:spChg chg="add mod">
          <ac:chgData name="Hamlet Markarian" userId="4926d2b407f31d77" providerId="LiveId" clId="{4BFDFAF1-6D24-4DD8-91CE-3EF45CDB86F1}" dt="2021-06-16T04:27:02.835" v="751" actId="20577"/>
          <ac:spMkLst>
            <pc:docMk/>
            <pc:sldMk cId="31116834" sldId="1793"/>
            <ac:spMk id="10" creationId="{38AC9730-5F1A-4C5B-8FE4-F694DEC2FED7}"/>
          </ac:spMkLst>
        </pc:spChg>
        <pc:spChg chg="add mod">
          <ac:chgData name="Hamlet Markarian" userId="4926d2b407f31d77" providerId="LiveId" clId="{4BFDFAF1-6D24-4DD8-91CE-3EF45CDB86F1}" dt="2021-06-16T05:09:59.696" v="1007"/>
          <ac:spMkLst>
            <pc:docMk/>
            <pc:sldMk cId="31116834" sldId="1793"/>
            <ac:spMk id="12" creationId="{D7109A6F-6158-427A-9558-F42B1343D383}"/>
          </ac:spMkLst>
        </pc:spChg>
        <pc:spChg chg="del mod">
          <ac:chgData name="Hamlet Markarian" userId="4926d2b407f31d77" providerId="LiveId" clId="{4BFDFAF1-6D24-4DD8-91CE-3EF45CDB86F1}" dt="2021-06-16T04:28:26.736" v="764" actId="478"/>
          <ac:spMkLst>
            <pc:docMk/>
            <pc:sldMk cId="31116834" sldId="1793"/>
            <ac:spMk id="23" creationId="{2011B803-86D9-4360-98A6-749556345864}"/>
          </ac:spMkLst>
        </pc:spChg>
        <pc:spChg chg="del">
          <ac:chgData name="Hamlet Markarian" userId="4926d2b407f31d77" providerId="LiveId" clId="{4BFDFAF1-6D24-4DD8-91CE-3EF45CDB86F1}" dt="2021-06-16T04:13:46.513" v="619" actId="478"/>
          <ac:spMkLst>
            <pc:docMk/>
            <pc:sldMk cId="31116834" sldId="1793"/>
            <ac:spMk id="25" creationId="{0B8A99F0-7A4A-4AA4-B303-0CCBEFC8A20C}"/>
          </ac:spMkLst>
        </pc:spChg>
        <pc:picChg chg="add mod">
          <ac:chgData name="Hamlet Markarian" userId="4926d2b407f31d77" providerId="LiveId" clId="{4BFDFAF1-6D24-4DD8-91CE-3EF45CDB86F1}" dt="2021-06-16T04:13:49.189" v="621"/>
          <ac:picMkLst>
            <pc:docMk/>
            <pc:sldMk cId="31116834" sldId="1793"/>
            <ac:picMk id="5" creationId="{9D602B33-9FDB-4135-BB7B-833D1CEF8A81}"/>
          </ac:picMkLst>
        </pc:picChg>
        <pc:cxnChg chg="add mod">
          <ac:chgData name="Hamlet Markarian" userId="4926d2b407f31d77" providerId="LiveId" clId="{4BFDFAF1-6D24-4DD8-91CE-3EF45CDB86F1}" dt="2021-06-16T04:26:23.699" v="743"/>
          <ac:cxnSpMkLst>
            <pc:docMk/>
            <pc:sldMk cId="31116834" sldId="1793"/>
            <ac:cxnSpMk id="11" creationId="{98C0EF86-9203-484A-9EA5-002675753B8A}"/>
          </ac:cxnSpMkLst>
        </pc:cxnChg>
      </pc:sldChg>
      <pc:sldChg chg="addSp delSp modSp add mod modTransition">
        <pc:chgData name="Hamlet Markarian" userId="4926d2b407f31d77" providerId="LiveId" clId="{4BFDFAF1-6D24-4DD8-91CE-3EF45CDB86F1}" dt="2021-06-16T05:10:02.321" v="1009"/>
        <pc:sldMkLst>
          <pc:docMk/>
          <pc:sldMk cId="3456045767" sldId="1794"/>
        </pc:sldMkLst>
        <pc:spChg chg="add mod">
          <ac:chgData name="Hamlet Markarian" userId="4926d2b407f31d77" providerId="LiveId" clId="{4BFDFAF1-6D24-4DD8-91CE-3EF45CDB86F1}" dt="2021-06-16T05:01:38.978" v="972" actId="14100"/>
          <ac:spMkLst>
            <pc:docMk/>
            <pc:sldMk cId="3456045767" sldId="1794"/>
            <ac:spMk id="4" creationId="{7E14B699-476F-44D8-95B2-3A88CE240E66}"/>
          </ac:spMkLst>
        </pc:spChg>
        <pc:spChg chg="add del mod">
          <ac:chgData name="Hamlet Markarian" userId="4926d2b407f31d77" providerId="LiveId" clId="{4BFDFAF1-6D24-4DD8-91CE-3EF45CDB86F1}" dt="2021-06-16T05:10:01.981" v="1008" actId="478"/>
          <ac:spMkLst>
            <pc:docMk/>
            <pc:sldMk cId="3456045767" sldId="1794"/>
            <ac:spMk id="6" creationId="{3750694D-D050-4804-AB4C-4127036BA870}"/>
          </ac:spMkLst>
        </pc:spChg>
        <pc:spChg chg="add mod">
          <ac:chgData name="Hamlet Markarian" userId="4926d2b407f31d77" providerId="LiveId" clId="{4BFDFAF1-6D24-4DD8-91CE-3EF45CDB86F1}" dt="2021-06-16T04:28:18.870" v="761"/>
          <ac:spMkLst>
            <pc:docMk/>
            <pc:sldMk cId="3456045767" sldId="1794"/>
            <ac:spMk id="7" creationId="{A7A181BB-8E6A-45FF-853B-47D5F1E447B6}"/>
          </ac:spMkLst>
        </pc:spChg>
        <pc:spChg chg="add mod">
          <ac:chgData name="Hamlet Markarian" userId="4926d2b407f31d77" providerId="LiveId" clId="{4BFDFAF1-6D24-4DD8-91CE-3EF45CDB86F1}" dt="2021-06-16T04:13:56.356" v="624"/>
          <ac:spMkLst>
            <pc:docMk/>
            <pc:sldMk cId="3456045767" sldId="1794"/>
            <ac:spMk id="8" creationId="{6D4659A0-0961-4DF9-B3E9-F535215607A2}"/>
          </ac:spMkLst>
        </pc:spChg>
        <pc:spChg chg="add mod">
          <ac:chgData name="Hamlet Markarian" userId="4926d2b407f31d77" providerId="LiveId" clId="{4BFDFAF1-6D24-4DD8-91CE-3EF45CDB86F1}" dt="2021-06-16T04:13:56.356" v="624"/>
          <ac:spMkLst>
            <pc:docMk/>
            <pc:sldMk cId="3456045767" sldId="1794"/>
            <ac:spMk id="9" creationId="{39C3BCD6-C520-4E78-A42F-502679883C1A}"/>
          </ac:spMkLst>
        </pc:spChg>
        <pc:spChg chg="add del mod">
          <ac:chgData name="Hamlet Markarian" userId="4926d2b407f31d77" providerId="LiveId" clId="{4BFDFAF1-6D24-4DD8-91CE-3EF45CDB86F1}" dt="2021-06-16T05:01:30.510" v="970" actId="478"/>
          <ac:spMkLst>
            <pc:docMk/>
            <pc:sldMk cId="3456045767" sldId="1794"/>
            <ac:spMk id="15" creationId="{C125E436-A132-40A2-A28E-BDC1DBC5EA9D}"/>
          </ac:spMkLst>
        </pc:spChg>
        <pc:spChg chg="add del mod">
          <ac:chgData name="Hamlet Markarian" userId="4926d2b407f31d77" providerId="LiveId" clId="{4BFDFAF1-6D24-4DD8-91CE-3EF45CDB86F1}" dt="2021-06-16T05:01:30.510" v="970" actId="478"/>
          <ac:spMkLst>
            <pc:docMk/>
            <pc:sldMk cId="3456045767" sldId="1794"/>
            <ac:spMk id="16" creationId="{911AFC22-FE14-4B22-AA7C-5C61BB6E720E}"/>
          </ac:spMkLst>
        </pc:spChg>
        <pc:spChg chg="add del mod">
          <ac:chgData name="Hamlet Markarian" userId="4926d2b407f31d77" providerId="LiveId" clId="{4BFDFAF1-6D24-4DD8-91CE-3EF45CDB86F1}" dt="2021-06-16T05:01:30.510" v="970" actId="478"/>
          <ac:spMkLst>
            <pc:docMk/>
            <pc:sldMk cId="3456045767" sldId="1794"/>
            <ac:spMk id="17" creationId="{31282965-2650-4186-8966-0A81FB4C6059}"/>
          </ac:spMkLst>
        </pc:spChg>
        <pc:spChg chg="add del mod">
          <ac:chgData name="Hamlet Markarian" userId="4926d2b407f31d77" providerId="LiveId" clId="{4BFDFAF1-6D24-4DD8-91CE-3EF45CDB86F1}" dt="2021-06-16T05:01:30.510" v="970" actId="478"/>
          <ac:spMkLst>
            <pc:docMk/>
            <pc:sldMk cId="3456045767" sldId="1794"/>
            <ac:spMk id="18" creationId="{1118CEC5-FF9B-4E38-ABD4-4CA539414C86}"/>
          </ac:spMkLst>
        </pc:spChg>
        <pc:spChg chg="add del mod">
          <ac:chgData name="Hamlet Markarian" userId="4926d2b407f31d77" providerId="LiveId" clId="{4BFDFAF1-6D24-4DD8-91CE-3EF45CDB86F1}" dt="2021-06-16T05:01:30.510" v="970" actId="478"/>
          <ac:spMkLst>
            <pc:docMk/>
            <pc:sldMk cId="3456045767" sldId="1794"/>
            <ac:spMk id="19" creationId="{DABAC126-BD03-4442-83CC-03BF4F446529}"/>
          </ac:spMkLst>
        </pc:spChg>
        <pc:spChg chg="add mod">
          <ac:chgData name="Hamlet Markarian" userId="4926d2b407f31d77" providerId="LiveId" clId="{4BFDFAF1-6D24-4DD8-91CE-3EF45CDB86F1}" dt="2021-06-16T05:10:02.321" v="1009"/>
          <ac:spMkLst>
            <pc:docMk/>
            <pc:sldMk cId="3456045767" sldId="1794"/>
            <ac:spMk id="20" creationId="{7A00E563-65A1-4B8C-AE0E-FBB5033422A6}"/>
          </ac:spMkLst>
        </pc:spChg>
        <pc:spChg chg="del mod">
          <ac:chgData name="Hamlet Markarian" userId="4926d2b407f31d77" providerId="LiveId" clId="{4BFDFAF1-6D24-4DD8-91CE-3EF45CDB86F1}" dt="2021-06-16T04:28:20.464" v="762" actId="478"/>
          <ac:spMkLst>
            <pc:docMk/>
            <pc:sldMk cId="3456045767" sldId="1794"/>
            <ac:spMk id="23" creationId="{2011B803-86D9-4360-98A6-749556345864}"/>
          </ac:spMkLst>
        </pc:spChg>
        <pc:spChg chg="del">
          <ac:chgData name="Hamlet Markarian" userId="4926d2b407f31d77" providerId="LiveId" clId="{4BFDFAF1-6D24-4DD8-91CE-3EF45CDB86F1}" dt="2021-06-16T04:13:55.297" v="623" actId="478"/>
          <ac:spMkLst>
            <pc:docMk/>
            <pc:sldMk cId="3456045767" sldId="1794"/>
            <ac:spMk id="25" creationId="{0B8A99F0-7A4A-4AA4-B303-0CCBEFC8A20C}"/>
          </ac:spMkLst>
        </pc:spChg>
        <pc:grpChg chg="add del mod">
          <ac:chgData name="Hamlet Markarian" userId="4926d2b407f31d77" providerId="LiveId" clId="{4BFDFAF1-6D24-4DD8-91CE-3EF45CDB86F1}" dt="2021-06-16T04:57:19.279" v="954" actId="165"/>
          <ac:grpSpMkLst>
            <pc:docMk/>
            <pc:sldMk cId="3456045767" sldId="1794"/>
            <ac:grpSpMk id="2" creationId="{38A4A498-F735-49CE-8E81-4C6C75E9E205}"/>
          </ac:grpSpMkLst>
        </pc:grpChg>
        <pc:picChg chg="add mod">
          <ac:chgData name="Hamlet Markarian" userId="4926d2b407f31d77" providerId="LiveId" clId="{4BFDFAF1-6D24-4DD8-91CE-3EF45CDB86F1}" dt="2021-06-16T04:13:56.356" v="624"/>
          <ac:picMkLst>
            <pc:docMk/>
            <pc:sldMk cId="3456045767" sldId="1794"/>
            <ac:picMk id="5" creationId="{93FE3B79-182E-4707-9E90-210F31AF8B67}"/>
          </ac:picMkLst>
        </pc:picChg>
        <pc:cxnChg chg="add mod topLvl">
          <ac:chgData name="Hamlet Markarian" userId="4926d2b407f31d77" providerId="LiveId" clId="{4BFDFAF1-6D24-4DD8-91CE-3EF45CDB86F1}" dt="2021-06-16T04:57:19.279" v="954" actId="165"/>
          <ac:cxnSpMkLst>
            <pc:docMk/>
            <pc:sldMk cId="3456045767" sldId="1794"/>
            <ac:cxnSpMk id="10" creationId="{B7AEA58A-F72E-4903-B06A-F32B582A1DBD}"/>
          </ac:cxnSpMkLst>
        </pc:cxnChg>
        <pc:cxnChg chg="add mod topLvl">
          <ac:chgData name="Hamlet Markarian" userId="4926d2b407f31d77" providerId="LiveId" clId="{4BFDFAF1-6D24-4DD8-91CE-3EF45CDB86F1}" dt="2021-06-16T04:57:19.279" v="954" actId="165"/>
          <ac:cxnSpMkLst>
            <pc:docMk/>
            <pc:sldMk cId="3456045767" sldId="1794"/>
            <ac:cxnSpMk id="11" creationId="{E679B7FD-7DFA-4B3C-8581-3D6FEB21DDF0}"/>
          </ac:cxnSpMkLst>
        </pc:cxnChg>
        <pc:cxnChg chg="add mod topLvl">
          <ac:chgData name="Hamlet Markarian" userId="4926d2b407f31d77" providerId="LiveId" clId="{4BFDFAF1-6D24-4DD8-91CE-3EF45CDB86F1}" dt="2021-06-16T04:57:19.279" v="954" actId="165"/>
          <ac:cxnSpMkLst>
            <pc:docMk/>
            <pc:sldMk cId="3456045767" sldId="1794"/>
            <ac:cxnSpMk id="12" creationId="{41E2D016-6F24-45D5-80C3-E0BD742DD92D}"/>
          </ac:cxnSpMkLst>
        </pc:cxnChg>
        <pc:cxnChg chg="add mod topLvl">
          <ac:chgData name="Hamlet Markarian" userId="4926d2b407f31d77" providerId="LiveId" clId="{4BFDFAF1-6D24-4DD8-91CE-3EF45CDB86F1}" dt="2021-06-16T04:57:19.279" v="954" actId="165"/>
          <ac:cxnSpMkLst>
            <pc:docMk/>
            <pc:sldMk cId="3456045767" sldId="1794"/>
            <ac:cxnSpMk id="13" creationId="{363000FC-5C9C-4A04-88AD-23DA0CD35F95}"/>
          </ac:cxnSpMkLst>
        </pc:cxnChg>
      </pc:sldChg>
      <pc:sldChg chg="addSp delSp modSp add mod modTransition">
        <pc:chgData name="Hamlet Markarian" userId="4926d2b407f31d77" providerId="LiveId" clId="{4BFDFAF1-6D24-4DD8-91CE-3EF45CDB86F1}" dt="2021-06-16T05:10:05.346" v="1011"/>
        <pc:sldMkLst>
          <pc:docMk/>
          <pc:sldMk cId="2060988764" sldId="1795"/>
        </pc:sldMkLst>
        <pc:spChg chg="add mod">
          <ac:chgData name="Hamlet Markarian" userId="4926d2b407f31d77" providerId="LiveId" clId="{4BFDFAF1-6D24-4DD8-91CE-3EF45CDB86F1}" dt="2021-06-16T05:03:16.519" v="978" actId="12"/>
          <ac:spMkLst>
            <pc:docMk/>
            <pc:sldMk cId="2060988764" sldId="1795"/>
            <ac:spMk id="4" creationId="{EB0A9CEF-F5C0-4355-8A6A-52BD793E481E}"/>
          </ac:spMkLst>
        </pc:spChg>
        <pc:spChg chg="add del mod">
          <ac:chgData name="Hamlet Markarian" userId="4926d2b407f31d77" providerId="LiveId" clId="{4BFDFAF1-6D24-4DD8-91CE-3EF45CDB86F1}" dt="2021-06-16T05:10:05.054" v="1010" actId="478"/>
          <ac:spMkLst>
            <pc:docMk/>
            <pc:sldMk cId="2060988764" sldId="1795"/>
            <ac:spMk id="6" creationId="{B4E924F7-4D9B-4704-8CB0-A14A06F55228}"/>
          </ac:spMkLst>
        </pc:spChg>
        <pc:spChg chg="add mod">
          <ac:chgData name="Hamlet Markarian" userId="4926d2b407f31d77" providerId="LiveId" clId="{4BFDFAF1-6D24-4DD8-91CE-3EF45CDB86F1}" dt="2021-06-16T04:28:11.638" v="759"/>
          <ac:spMkLst>
            <pc:docMk/>
            <pc:sldMk cId="2060988764" sldId="1795"/>
            <ac:spMk id="7" creationId="{8B2D13A7-7CEF-4917-BD5C-2094F45DC8B8}"/>
          </ac:spMkLst>
        </pc:spChg>
        <pc:spChg chg="add mod">
          <ac:chgData name="Hamlet Markarian" userId="4926d2b407f31d77" providerId="LiveId" clId="{4BFDFAF1-6D24-4DD8-91CE-3EF45CDB86F1}" dt="2021-06-16T04:14:02.951" v="627"/>
          <ac:spMkLst>
            <pc:docMk/>
            <pc:sldMk cId="2060988764" sldId="1795"/>
            <ac:spMk id="8" creationId="{122034A1-FA0F-4FF9-8ED6-66C0E2D9430A}"/>
          </ac:spMkLst>
        </pc:spChg>
        <pc:spChg chg="add mod">
          <ac:chgData name="Hamlet Markarian" userId="4926d2b407f31d77" providerId="LiveId" clId="{4BFDFAF1-6D24-4DD8-91CE-3EF45CDB86F1}" dt="2021-06-16T04:14:02.951" v="627"/>
          <ac:spMkLst>
            <pc:docMk/>
            <pc:sldMk cId="2060988764" sldId="1795"/>
            <ac:spMk id="9" creationId="{40156001-9FB6-4545-AA28-6D6BEBDACC79}"/>
          </ac:spMkLst>
        </pc:spChg>
        <pc:spChg chg="add mod">
          <ac:chgData name="Hamlet Markarian" userId="4926d2b407f31d77" providerId="LiveId" clId="{4BFDFAF1-6D24-4DD8-91CE-3EF45CDB86F1}" dt="2021-06-16T05:10:05.346" v="1011"/>
          <ac:spMkLst>
            <pc:docMk/>
            <pc:sldMk cId="2060988764" sldId="1795"/>
            <ac:spMk id="12" creationId="{ABADE1B5-3A1D-4858-96D1-ABBE7A500394}"/>
          </ac:spMkLst>
        </pc:spChg>
        <pc:spChg chg="del mod">
          <ac:chgData name="Hamlet Markarian" userId="4926d2b407f31d77" providerId="LiveId" clId="{4BFDFAF1-6D24-4DD8-91CE-3EF45CDB86F1}" dt="2021-06-16T04:28:13.457" v="760" actId="478"/>
          <ac:spMkLst>
            <pc:docMk/>
            <pc:sldMk cId="2060988764" sldId="1795"/>
            <ac:spMk id="23" creationId="{2011B803-86D9-4360-98A6-749556345864}"/>
          </ac:spMkLst>
        </pc:spChg>
        <pc:spChg chg="del">
          <ac:chgData name="Hamlet Markarian" userId="4926d2b407f31d77" providerId="LiveId" clId="{4BFDFAF1-6D24-4DD8-91CE-3EF45CDB86F1}" dt="2021-06-16T04:14:00.081" v="625" actId="478"/>
          <ac:spMkLst>
            <pc:docMk/>
            <pc:sldMk cId="2060988764" sldId="1795"/>
            <ac:spMk id="25" creationId="{0B8A99F0-7A4A-4AA4-B303-0CCBEFC8A20C}"/>
          </ac:spMkLst>
        </pc:spChg>
        <pc:picChg chg="add mod">
          <ac:chgData name="Hamlet Markarian" userId="4926d2b407f31d77" providerId="LiveId" clId="{4BFDFAF1-6D24-4DD8-91CE-3EF45CDB86F1}" dt="2021-06-16T04:14:02.951" v="627"/>
          <ac:picMkLst>
            <pc:docMk/>
            <pc:sldMk cId="2060988764" sldId="1795"/>
            <ac:picMk id="5" creationId="{8063CC77-2BEC-457B-9A67-018600244424}"/>
          </ac:picMkLst>
        </pc:picChg>
        <pc:cxnChg chg="add mod">
          <ac:chgData name="Hamlet Markarian" userId="4926d2b407f31d77" providerId="LiveId" clId="{4BFDFAF1-6D24-4DD8-91CE-3EF45CDB86F1}" dt="2021-06-16T04:27:58.320" v="758" actId="1036"/>
          <ac:cxnSpMkLst>
            <pc:docMk/>
            <pc:sldMk cId="2060988764" sldId="1795"/>
            <ac:cxnSpMk id="10" creationId="{5167858D-14D6-459D-8937-558EDB790306}"/>
          </ac:cxnSpMkLst>
        </pc:cxnChg>
      </pc:sldChg>
      <pc:sldChg chg="addSp delSp modSp add mod ord modTransition">
        <pc:chgData name="Hamlet Markarian" userId="4926d2b407f31d77" providerId="LiveId" clId="{4BFDFAF1-6D24-4DD8-91CE-3EF45CDB86F1}" dt="2021-06-16T05:10:26.897" v="1013" actId="207"/>
        <pc:sldMkLst>
          <pc:docMk/>
          <pc:sldMk cId="54021942" sldId="1796"/>
        </pc:sldMkLst>
        <pc:spChg chg="add mod">
          <ac:chgData name="Hamlet Markarian" userId="4926d2b407f31d77" providerId="LiveId" clId="{4BFDFAF1-6D24-4DD8-91CE-3EF45CDB86F1}" dt="2021-06-16T05:06:04.623" v="992" actId="11"/>
          <ac:spMkLst>
            <pc:docMk/>
            <pc:sldMk cId="54021942" sldId="1796"/>
            <ac:spMk id="4" creationId="{816BBBE8-4A14-4ACC-ABBB-B0DBE83F2ADC}"/>
          </ac:spMkLst>
        </pc:spChg>
        <pc:spChg chg="add mod">
          <ac:chgData name="Hamlet Markarian" userId="4926d2b407f31d77" providerId="LiveId" clId="{4BFDFAF1-6D24-4DD8-91CE-3EF45CDB86F1}" dt="2021-06-16T05:10:26.897" v="1013" actId="207"/>
          <ac:spMkLst>
            <pc:docMk/>
            <pc:sldMk cId="54021942" sldId="1796"/>
            <ac:spMk id="6" creationId="{A0417046-45B0-42DA-BF41-815A7A2F9845}"/>
          </ac:spMkLst>
        </pc:spChg>
        <pc:spChg chg="add mod">
          <ac:chgData name="Hamlet Markarian" userId="4926d2b407f31d77" providerId="LiveId" clId="{4BFDFAF1-6D24-4DD8-91CE-3EF45CDB86F1}" dt="2021-06-16T04:14:41.716" v="638" actId="20577"/>
          <ac:spMkLst>
            <pc:docMk/>
            <pc:sldMk cId="54021942" sldId="1796"/>
            <ac:spMk id="7" creationId="{ADA8B589-0103-42ED-AE22-3FAD1AA6D36C}"/>
          </ac:spMkLst>
        </pc:spChg>
        <pc:spChg chg="add mod">
          <ac:chgData name="Hamlet Markarian" userId="4926d2b407f31d77" providerId="LiveId" clId="{4BFDFAF1-6D24-4DD8-91CE-3EF45CDB86F1}" dt="2021-06-16T04:14:21.973" v="634" actId="207"/>
          <ac:spMkLst>
            <pc:docMk/>
            <pc:sldMk cId="54021942" sldId="1796"/>
            <ac:spMk id="8" creationId="{1FB4AEB4-0FC6-48E6-9D39-12FC28F547FC}"/>
          </ac:spMkLst>
        </pc:spChg>
        <pc:spChg chg="add mod">
          <ac:chgData name="Hamlet Markarian" userId="4926d2b407f31d77" providerId="LiveId" clId="{4BFDFAF1-6D24-4DD8-91CE-3EF45CDB86F1}" dt="2021-06-16T04:14:25.290" v="635" actId="207"/>
          <ac:spMkLst>
            <pc:docMk/>
            <pc:sldMk cId="54021942" sldId="1796"/>
            <ac:spMk id="9" creationId="{D8CE1C00-5047-4E16-BF8F-1056E3492E1F}"/>
          </ac:spMkLst>
        </pc:spChg>
        <pc:spChg chg="add del">
          <ac:chgData name="Hamlet Markarian" userId="4926d2b407f31d77" providerId="LiveId" clId="{4BFDFAF1-6D24-4DD8-91CE-3EF45CDB86F1}" dt="2021-06-16T04:29:27.856" v="768" actId="478"/>
          <ac:spMkLst>
            <pc:docMk/>
            <pc:sldMk cId="54021942" sldId="1796"/>
            <ac:spMk id="12" creationId="{39BC5938-1F3F-41DA-9109-ECB1D44EA578}"/>
          </ac:spMkLst>
        </pc:spChg>
        <pc:spChg chg="add mod">
          <ac:chgData name="Hamlet Markarian" userId="4926d2b407f31d77" providerId="LiveId" clId="{4BFDFAF1-6D24-4DD8-91CE-3EF45CDB86F1}" dt="2021-06-16T05:02:56.238" v="975" actId="12"/>
          <ac:spMkLst>
            <pc:docMk/>
            <pc:sldMk cId="54021942" sldId="1796"/>
            <ac:spMk id="14" creationId="{CE6774C6-0427-44F2-843C-74052940014E}"/>
          </ac:spMkLst>
        </pc:spChg>
        <pc:spChg chg="del mod">
          <ac:chgData name="Hamlet Markarian" userId="4926d2b407f31d77" providerId="LiveId" clId="{4BFDFAF1-6D24-4DD8-91CE-3EF45CDB86F1}" dt="2021-06-16T04:14:47.681" v="639" actId="478"/>
          <ac:spMkLst>
            <pc:docMk/>
            <pc:sldMk cId="54021942" sldId="1796"/>
            <ac:spMk id="23" creationId="{2011B803-86D9-4360-98A6-749556345864}"/>
          </ac:spMkLst>
        </pc:spChg>
        <pc:spChg chg="del">
          <ac:chgData name="Hamlet Markarian" userId="4926d2b407f31d77" providerId="LiveId" clId="{4BFDFAF1-6D24-4DD8-91CE-3EF45CDB86F1}" dt="2021-06-16T04:14:08.705" v="628" actId="478"/>
          <ac:spMkLst>
            <pc:docMk/>
            <pc:sldMk cId="54021942" sldId="1796"/>
            <ac:spMk id="25" creationId="{0B8A99F0-7A4A-4AA4-B303-0CCBEFC8A20C}"/>
          </ac:spMkLst>
        </pc:spChg>
        <pc:picChg chg="add del mod">
          <ac:chgData name="Hamlet Markarian" userId="4926d2b407f31d77" providerId="LiveId" clId="{4BFDFAF1-6D24-4DD8-91CE-3EF45CDB86F1}" dt="2021-06-16T04:19:10.497" v="687" actId="478"/>
          <ac:picMkLst>
            <pc:docMk/>
            <pc:sldMk cId="54021942" sldId="1796"/>
            <ac:picMk id="5" creationId="{EB342CB2-B374-4869-B293-DDFA6C488A8D}"/>
          </ac:picMkLst>
        </pc:picChg>
        <pc:picChg chg="add mod ord">
          <ac:chgData name="Hamlet Markarian" userId="4926d2b407f31d77" providerId="LiveId" clId="{4BFDFAF1-6D24-4DD8-91CE-3EF45CDB86F1}" dt="2021-06-16T04:19:12.152" v="689" actId="167"/>
          <ac:picMkLst>
            <pc:docMk/>
            <pc:sldMk cId="54021942" sldId="1796"/>
            <ac:picMk id="10" creationId="{2BEF8B8A-1065-487A-89A5-42836192BE72}"/>
          </ac:picMkLst>
        </pc:picChg>
        <pc:cxnChg chg="add mod">
          <ac:chgData name="Hamlet Markarian" userId="4926d2b407f31d77" providerId="LiveId" clId="{4BFDFAF1-6D24-4DD8-91CE-3EF45CDB86F1}" dt="2021-06-16T04:30:26.848" v="781" actId="208"/>
          <ac:cxnSpMkLst>
            <pc:docMk/>
            <pc:sldMk cId="54021942" sldId="1796"/>
            <ac:cxnSpMk id="13" creationId="{F7C5116F-BF32-4C2D-B5CE-892DC586C96A}"/>
          </ac:cxnSpMkLst>
        </pc:cxnChg>
      </pc:sldChg>
      <pc:sldChg chg="addSp delSp modSp add mod modTransition">
        <pc:chgData name="Hamlet Markarian" userId="4926d2b407f31d77" providerId="LiveId" clId="{4BFDFAF1-6D24-4DD8-91CE-3EF45CDB86F1}" dt="2021-06-16T05:10:33.377" v="1015"/>
        <pc:sldMkLst>
          <pc:docMk/>
          <pc:sldMk cId="250036491" sldId="1797"/>
        </pc:sldMkLst>
        <pc:spChg chg="add mod">
          <ac:chgData name="Hamlet Markarian" userId="4926d2b407f31d77" providerId="LiveId" clId="{4BFDFAF1-6D24-4DD8-91CE-3EF45CDB86F1}" dt="2021-06-16T05:08:26.692" v="999" actId="11"/>
          <ac:spMkLst>
            <pc:docMk/>
            <pc:sldMk cId="250036491" sldId="1797"/>
            <ac:spMk id="4" creationId="{DBD290B6-27C7-40B4-B1F2-AA00DB74EF3A}"/>
          </ac:spMkLst>
        </pc:spChg>
        <pc:spChg chg="add del mod">
          <ac:chgData name="Hamlet Markarian" userId="4926d2b407f31d77" providerId="LiveId" clId="{4BFDFAF1-6D24-4DD8-91CE-3EF45CDB86F1}" dt="2021-06-16T05:10:33.085" v="1014" actId="478"/>
          <ac:spMkLst>
            <pc:docMk/>
            <pc:sldMk cId="250036491" sldId="1797"/>
            <ac:spMk id="6" creationId="{0D55E80B-A9A1-40A4-80B7-DF043E57BEF8}"/>
          </ac:spMkLst>
        </pc:spChg>
        <pc:spChg chg="add mod">
          <ac:chgData name="Hamlet Markarian" userId="4926d2b407f31d77" providerId="LiveId" clId="{4BFDFAF1-6D24-4DD8-91CE-3EF45CDB86F1}" dt="2021-06-16T04:15:53.909" v="663" actId="20577"/>
          <ac:spMkLst>
            <pc:docMk/>
            <pc:sldMk cId="250036491" sldId="1797"/>
            <ac:spMk id="7" creationId="{13896732-F418-4452-9D5F-7F989FEB09B5}"/>
          </ac:spMkLst>
        </pc:spChg>
        <pc:spChg chg="add mod">
          <ac:chgData name="Hamlet Markarian" userId="4926d2b407f31d77" providerId="LiveId" clId="{4BFDFAF1-6D24-4DD8-91CE-3EF45CDB86F1}" dt="2021-06-16T04:14:59.652" v="642"/>
          <ac:spMkLst>
            <pc:docMk/>
            <pc:sldMk cId="250036491" sldId="1797"/>
            <ac:spMk id="8" creationId="{7702890E-AC3B-4E6B-A845-ECE22FA46904}"/>
          </ac:spMkLst>
        </pc:spChg>
        <pc:spChg chg="add mod">
          <ac:chgData name="Hamlet Markarian" userId="4926d2b407f31d77" providerId="LiveId" clId="{4BFDFAF1-6D24-4DD8-91CE-3EF45CDB86F1}" dt="2021-06-16T04:14:59.652" v="642"/>
          <ac:spMkLst>
            <pc:docMk/>
            <pc:sldMk cId="250036491" sldId="1797"/>
            <ac:spMk id="9" creationId="{01CE9119-6B81-43F4-BC76-944643CEA918}"/>
          </ac:spMkLst>
        </pc:spChg>
        <pc:spChg chg="add mod">
          <ac:chgData name="Hamlet Markarian" userId="4926d2b407f31d77" providerId="LiveId" clId="{4BFDFAF1-6D24-4DD8-91CE-3EF45CDB86F1}" dt="2021-06-16T04:44:34.196" v="888" actId="552"/>
          <ac:spMkLst>
            <pc:docMk/>
            <pc:sldMk cId="250036491" sldId="1797"/>
            <ac:spMk id="11" creationId="{EDDBF18E-6531-43BA-887B-91EC0BE2F192}"/>
          </ac:spMkLst>
        </pc:spChg>
        <pc:spChg chg="add mod">
          <ac:chgData name="Hamlet Markarian" userId="4926d2b407f31d77" providerId="LiveId" clId="{4BFDFAF1-6D24-4DD8-91CE-3EF45CDB86F1}" dt="2021-06-16T05:08:28.959" v="1000" actId="11"/>
          <ac:spMkLst>
            <pc:docMk/>
            <pc:sldMk cId="250036491" sldId="1797"/>
            <ac:spMk id="12" creationId="{D73DB771-F187-4254-94F5-64509C6F9703}"/>
          </ac:spMkLst>
        </pc:spChg>
        <pc:spChg chg="add mod">
          <ac:chgData name="Hamlet Markarian" userId="4926d2b407f31d77" providerId="LiveId" clId="{4BFDFAF1-6D24-4DD8-91CE-3EF45CDB86F1}" dt="2021-06-16T05:08:30.015" v="1001" actId="11"/>
          <ac:spMkLst>
            <pc:docMk/>
            <pc:sldMk cId="250036491" sldId="1797"/>
            <ac:spMk id="13" creationId="{AAEF1E9C-73E9-424E-BEEA-F0EFB1E97321}"/>
          </ac:spMkLst>
        </pc:spChg>
        <pc:spChg chg="add mod">
          <ac:chgData name="Hamlet Markarian" userId="4926d2b407f31d77" providerId="LiveId" clId="{4BFDFAF1-6D24-4DD8-91CE-3EF45CDB86F1}" dt="2021-06-16T04:44:50.555" v="893" actId="1076"/>
          <ac:spMkLst>
            <pc:docMk/>
            <pc:sldMk cId="250036491" sldId="1797"/>
            <ac:spMk id="14" creationId="{6E3E2F12-3A7C-4E05-B402-C326D2075183}"/>
          </ac:spMkLst>
        </pc:spChg>
        <pc:spChg chg="add mod">
          <ac:chgData name="Hamlet Markarian" userId="4926d2b407f31d77" providerId="LiveId" clId="{4BFDFAF1-6D24-4DD8-91CE-3EF45CDB86F1}" dt="2021-06-16T05:08:01.574" v="998" actId="1076"/>
          <ac:spMkLst>
            <pc:docMk/>
            <pc:sldMk cId="250036491" sldId="1797"/>
            <ac:spMk id="16" creationId="{0CAFF9D7-8120-4506-9309-D51ACD22D698}"/>
          </ac:spMkLst>
        </pc:spChg>
        <pc:spChg chg="add mod">
          <ac:chgData name="Hamlet Markarian" userId="4926d2b407f31d77" providerId="LiveId" clId="{4BFDFAF1-6D24-4DD8-91CE-3EF45CDB86F1}" dt="2021-06-16T05:08:01.574" v="998" actId="1076"/>
          <ac:spMkLst>
            <pc:docMk/>
            <pc:sldMk cId="250036491" sldId="1797"/>
            <ac:spMk id="17" creationId="{E87E3A30-1D9B-493F-B400-5C3C3697390C}"/>
          </ac:spMkLst>
        </pc:spChg>
        <pc:spChg chg="add mod">
          <ac:chgData name="Hamlet Markarian" userId="4926d2b407f31d77" providerId="LiveId" clId="{4BFDFAF1-6D24-4DD8-91CE-3EF45CDB86F1}" dt="2021-06-16T05:08:01.574" v="998" actId="1076"/>
          <ac:spMkLst>
            <pc:docMk/>
            <pc:sldMk cId="250036491" sldId="1797"/>
            <ac:spMk id="18" creationId="{01CB38AA-959B-43B0-97C8-217EA21EDF04}"/>
          </ac:spMkLst>
        </pc:spChg>
        <pc:spChg chg="add mod">
          <ac:chgData name="Hamlet Markarian" userId="4926d2b407f31d77" providerId="LiveId" clId="{4BFDFAF1-6D24-4DD8-91CE-3EF45CDB86F1}" dt="2021-06-16T05:10:33.377" v="1015"/>
          <ac:spMkLst>
            <pc:docMk/>
            <pc:sldMk cId="250036491" sldId="1797"/>
            <ac:spMk id="21" creationId="{EEA0F56A-A6F9-44C4-88A2-31A250B7FE13}"/>
          </ac:spMkLst>
        </pc:spChg>
        <pc:spChg chg="del mod">
          <ac:chgData name="Hamlet Markarian" userId="4926d2b407f31d77" providerId="LiveId" clId="{4BFDFAF1-6D24-4DD8-91CE-3EF45CDB86F1}" dt="2021-06-16T04:15:56.048" v="664" actId="478"/>
          <ac:spMkLst>
            <pc:docMk/>
            <pc:sldMk cId="250036491" sldId="1797"/>
            <ac:spMk id="23" creationId="{2011B803-86D9-4360-98A6-749556345864}"/>
          </ac:spMkLst>
        </pc:spChg>
        <pc:spChg chg="del">
          <ac:chgData name="Hamlet Markarian" userId="4926d2b407f31d77" providerId="LiveId" clId="{4BFDFAF1-6D24-4DD8-91CE-3EF45CDB86F1}" dt="2021-06-16T04:14:59.153" v="641" actId="478"/>
          <ac:spMkLst>
            <pc:docMk/>
            <pc:sldMk cId="250036491" sldId="1797"/>
            <ac:spMk id="25" creationId="{0B8A99F0-7A4A-4AA4-B303-0CCBEFC8A20C}"/>
          </ac:spMkLst>
        </pc:spChg>
        <pc:picChg chg="add del mod">
          <ac:chgData name="Hamlet Markarian" userId="4926d2b407f31d77" providerId="LiveId" clId="{4BFDFAF1-6D24-4DD8-91CE-3EF45CDB86F1}" dt="2021-06-16T04:19:06.273" v="684" actId="478"/>
          <ac:picMkLst>
            <pc:docMk/>
            <pc:sldMk cId="250036491" sldId="1797"/>
            <ac:picMk id="5" creationId="{25C7004C-D550-4602-9F87-379627E153F8}"/>
          </ac:picMkLst>
        </pc:picChg>
        <pc:picChg chg="add mod ord">
          <ac:chgData name="Hamlet Markarian" userId="4926d2b407f31d77" providerId="LiveId" clId="{4BFDFAF1-6D24-4DD8-91CE-3EF45CDB86F1}" dt="2021-06-16T04:19:08.232" v="686" actId="167"/>
          <ac:picMkLst>
            <pc:docMk/>
            <pc:sldMk cId="250036491" sldId="1797"/>
            <ac:picMk id="10" creationId="{4F401D3E-96BB-4F1B-96DF-4E49ACC224C0}"/>
          </ac:picMkLst>
        </pc:picChg>
        <pc:cxnChg chg="add mod">
          <ac:chgData name="Hamlet Markarian" userId="4926d2b407f31d77" providerId="LiveId" clId="{4BFDFAF1-6D24-4DD8-91CE-3EF45CDB86F1}" dt="2021-06-16T04:45:04.287" v="897" actId="1038"/>
          <ac:cxnSpMkLst>
            <pc:docMk/>
            <pc:sldMk cId="250036491" sldId="1797"/>
            <ac:cxnSpMk id="19" creationId="{41250357-3D43-4971-8A84-76D1B0236EBF}"/>
          </ac:cxnSpMkLst>
        </pc:cxnChg>
        <pc:cxnChg chg="add mod">
          <ac:chgData name="Hamlet Markarian" userId="4926d2b407f31d77" providerId="LiveId" clId="{4BFDFAF1-6D24-4DD8-91CE-3EF45CDB86F1}" dt="2021-06-16T04:45:09.265" v="898" actId="571"/>
          <ac:cxnSpMkLst>
            <pc:docMk/>
            <pc:sldMk cId="250036491" sldId="1797"/>
            <ac:cxnSpMk id="20" creationId="{68445F5D-EA40-48C2-8E15-20A8540AB474}"/>
          </ac:cxnSpMkLst>
        </pc:cxnChg>
      </pc:sldChg>
      <pc:sldChg chg="addSp delSp modSp add mod modTransition">
        <pc:chgData name="Hamlet Markarian" userId="4926d2b407f31d77" providerId="LiveId" clId="{4BFDFAF1-6D24-4DD8-91CE-3EF45CDB86F1}" dt="2021-06-16T05:10:35.761" v="1017"/>
        <pc:sldMkLst>
          <pc:docMk/>
          <pc:sldMk cId="3592962901" sldId="1798"/>
        </pc:sldMkLst>
        <pc:spChg chg="add mod">
          <ac:chgData name="Hamlet Markarian" userId="4926d2b407f31d77" providerId="LiveId" clId="{4BFDFAF1-6D24-4DD8-91CE-3EF45CDB86F1}" dt="2021-06-16T05:03:49.515" v="980" actId="11"/>
          <ac:spMkLst>
            <pc:docMk/>
            <pc:sldMk cId="3592962901" sldId="1798"/>
            <ac:spMk id="4" creationId="{38AD7EFD-0F4F-42F9-8F22-997F293ABE7C}"/>
          </ac:spMkLst>
        </pc:spChg>
        <pc:spChg chg="add del mod">
          <ac:chgData name="Hamlet Markarian" userId="4926d2b407f31d77" providerId="LiveId" clId="{4BFDFAF1-6D24-4DD8-91CE-3EF45CDB86F1}" dt="2021-06-16T05:10:35.453" v="1016" actId="478"/>
          <ac:spMkLst>
            <pc:docMk/>
            <pc:sldMk cId="3592962901" sldId="1798"/>
            <ac:spMk id="6" creationId="{4537E498-8CE0-481C-BD76-CC26D4241FE7}"/>
          </ac:spMkLst>
        </pc:spChg>
        <pc:spChg chg="add mod">
          <ac:chgData name="Hamlet Markarian" userId="4926d2b407f31d77" providerId="LiveId" clId="{4BFDFAF1-6D24-4DD8-91CE-3EF45CDB86F1}" dt="2021-06-16T04:15:42.230" v="659"/>
          <ac:spMkLst>
            <pc:docMk/>
            <pc:sldMk cId="3592962901" sldId="1798"/>
            <ac:spMk id="7" creationId="{8EF9DEAC-80CF-4D1C-B42B-92E5EB6BC890}"/>
          </ac:spMkLst>
        </pc:spChg>
        <pc:spChg chg="add mod">
          <ac:chgData name="Hamlet Markarian" userId="4926d2b407f31d77" providerId="LiveId" clId="{4BFDFAF1-6D24-4DD8-91CE-3EF45CDB86F1}" dt="2021-06-16T04:15:06.373" v="645"/>
          <ac:spMkLst>
            <pc:docMk/>
            <pc:sldMk cId="3592962901" sldId="1798"/>
            <ac:spMk id="8" creationId="{C3D74585-8B61-4A8A-B82D-697598A7BE09}"/>
          </ac:spMkLst>
        </pc:spChg>
        <pc:spChg chg="add mod">
          <ac:chgData name="Hamlet Markarian" userId="4926d2b407f31d77" providerId="LiveId" clId="{4BFDFAF1-6D24-4DD8-91CE-3EF45CDB86F1}" dt="2021-06-16T04:15:06.373" v="645"/>
          <ac:spMkLst>
            <pc:docMk/>
            <pc:sldMk cId="3592962901" sldId="1798"/>
            <ac:spMk id="9" creationId="{4EE70B9C-41F3-4B58-9B30-D7BEF5A7F20D}"/>
          </ac:spMkLst>
        </pc:spChg>
        <pc:spChg chg="add mod">
          <ac:chgData name="Hamlet Markarian" userId="4926d2b407f31d77" providerId="LiveId" clId="{4BFDFAF1-6D24-4DD8-91CE-3EF45CDB86F1}" dt="2021-06-16T05:10:35.761" v="1017"/>
          <ac:spMkLst>
            <pc:docMk/>
            <pc:sldMk cId="3592962901" sldId="1798"/>
            <ac:spMk id="11" creationId="{BB718543-6BCA-410D-B463-B16949FDE547}"/>
          </ac:spMkLst>
        </pc:spChg>
        <pc:spChg chg="del mod">
          <ac:chgData name="Hamlet Markarian" userId="4926d2b407f31d77" providerId="LiveId" clId="{4BFDFAF1-6D24-4DD8-91CE-3EF45CDB86F1}" dt="2021-06-16T04:15:44.097" v="660" actId="478"/>
          <ac:spMkLst>
            <pc:docMk/>
            <pc:sldMk cId="3592962901" sldId="1798"/>
            <ac:spMk id="23" creationId="{2011B803-86D9-4360-98A6-749556345864}"/>
          </ac:spMkLst>
        </pc:spChg>
        <pc:spChg chg="del">
          <ac:chgData name="Hamlet Markarian" userId="4926d2b407f31d77" providerId="LiveId" clId="{4BFDFAF1-6D24-4DD8-91CE-3EF45CDB86F1}" dt="2021-06-16T04:15:05.953" v="644" actId="478"/>
          <ac:spMkLst>
            <pc:docMk/>
            <pc:sldMk cId="3592962901" sldId="1798"/>
            <ac:spMk id="25" creationId="{0B8A99F0-7A4A-4AA4-B303-0CCBEFC8A20C}"/>
          </ac:spMkLst>
        </pc:spChg>
        <pc:picChg chg="add del mod">
          <ac:chgData name="Hamlet Markarian" userId="4926d2b407f31d77" providerId="LiveId" clId="{4BFDFAF1-6D24-4DD8-91CE-3EF45CDB86F1}" dt="2021-06-16T04:19:01.361" v="681" actId="478"/>
          <ac:picMkLst>
            <pc:docMk/>
            <pc:sldMk cId="3592962901" sldId="1798"/>
            <ac:picMk id="5" creationId="{BBF3D7DA-2362-4CF7-A96D-0CC838F01F1D}"/>
          </ac:picMkLst>
        </pc:picChg>
        <pc:picChg chg="add mod ord">
          <ac:chgData name="Hamlet Markarian" userId="4926d2b407f31d77" providerId="LiveId" clId="{4BFDFAF1-6D24-4DD8-91CE-3EF45CDB86F1}" dt="2021-06-16T04:19:03.658" v="683" actId="167"/>
          <ac:picMkLst>
            <pc:docMk/>
            <pc:sldMk cId="3592962901" sldId="1798"/>
            <ac:picMk id="10" creationId="{5205C6AB-198F-4016-9C80-4A35F3D37804}"/>
          </ac:picMkLst>
        </pc:picChg>
      </pc:sldChg>
      <pc:sldChg chg="addSp delSp modSp add mod modTransition">
        <pc:chgData name="Hamlet Markarian" userId="4926d2b407f31d77" providerId="LiveId" clId="{4BFDFAF1-6D24-4DD8-91CE-3EF45CDB86F1}" dt="2021-06-16T05:10:38.545" v="1019"/>
        <pc:sldMkLst>
          <pc:docMk/>
          <pc:sldMk cId="674599741" sldId="1799"/>
        </pc:sldMkLst>
        <pc:spChg chg="add mod">
          <ac:chgData name="Hamlet Markarian" userId="4926d2b407f31d77" providerId="LiveId" clId="{4BFDFAF1-6D24-4DD8-91CE-3EF45CDB86F1}" dt="2021-06-16T05:02:37.371" v="973" actId="12"/>
          <ac:spMkLst>
            <pc:docMk/>
            <pc:sldMk cId="674599741" sldId="1799"/>
            <ac:spMk id="4" creationId="{5EC1C985-888A-47F5-A96A-9E2CBA34777F}"/>
          </ac:spMkLst>
        </pc:spChg>
        <pc:spChg chg="add del mod">
          <ac:chgData name="Hamlet Markarian" userId="4926d2b407f31d77" providerId="LiveId" clId="{4BFDFAF1-6D24-4DD8-91CE-3EF45CDB86F1}" dt="2021-06-15T20:33:20.781" v="172" actId="478"/>
          <ac:spMkLst>
            <pc:docMk/>
            <pc:sldMk cId="674599741" sldId="1799"/>
            <ac:spMk id="5" creationId="{52D11312-A0E8-40D2-B419-EB74E7184129}"/>
          </ac:spMkLst>
        </pc:spChg>
        <pc:spChg chg="add del mod">
          <ac:chgData name="Hamlet Markarian" userId="4926d2b407f31d77" providerId="LiveId" clId="{4BFDFAF1-6D24-4DD8-91CE-3EF45CDB86F1}" dt="2021-06-16T05:10:38.254" v="1018" actId="478"/>
          <ac:spMkLst>
            <pc:docMk/>
            <pc:sldMk cId="674599741" sldId="1799"/>
            <ac:spMk id="6" creationId="{0D3176D2-B051-498A-87ED-398AF51141DA}"/>
          </ac:spMkLst>
        </pc:spChg>
        <pc:spChg chg="add del mod">
          <ac:chgData name="Hamlet Markarian" userId="4926d2b407f31d77" providerId="LiveId" clId="{4BFDFAF1-6D24-4DD8-91CE-3EF45CDB86F1}" dt="2021-06-15T20:32:26.318" v="156" actId="478"/>
          <ac:spMkLst>
            <pc:docMk/>
            <pc:sldMk cId="674599741" sldId="1799"/>
            <ac:spMk id="6" creationId="{D2F68872-12C7-443E-A3FA-D91F7A1C2132}"/>
          </ac:spMkLst>
        </pc:spChg>
        <pc:spChg chg="add mod">
          <ac:chgData name="Hamlet Markarian" userId="4926d2b407f31d77" providerId="LiveId" clId="{4BFDFAF1-6D24-4DD8-91CE-3EF45CDB86F1}" dt="2021-06-16T04:17:56.434" v="677" actId="121"/>
          <ac:spMkLst>
            <pc:docMk/>
            <pc:sldMk cId="674599741" sldId="1799"/>
            <ac:spMk id="7" creationId="{D4E69EEB-CB79-4700-B2F1-B8A67509ADC4}"/>
          </ac:spMkLst>
        </pc:spChg>
        <pc:spChg chg="add del mod">
          <ac:chgData name="Hamlet Markarian" userId="4926d2b407f31d77" providerId="LiveId" clId="{4BFDFAF1-6D24-4DD8-91CE-3EF45CDB86F1}" dt="2021-06-15T20:29:54.478" v="140" actId="478"/>
          <ac:spMkLst>
            <pc:docMk/>
            <pc:sldMk cId="674599741" sldId="1799"/>
            <ac:spMk id="7" creationId="{ED793899-472E-41F3-8813-D966526FA437}"/>
          </ac:spMkLst>
        </pc:spChg>
        <pc:spChg chg="add mod">
          <ac:chgData name="Hamlet Markarian" userId="4926d2b407f31d77" providerId="LiveId" clId="{4BFDFAF1-6D24-4DD8-91CE-3EF45CDB86F1}" dt="2021-06-16T04:15:12.758" v="648"/>
          <ac:spMkLst>
            <pc:docMk/>
            <pc:sldMk cId="674599741" sldId="1799"/>
            <ac:spMk id="8" creationId="{15554852-95EC-454F-B86D-224E3C310717}"/>
          </ac:spMkLst>
        </pc:spChg>
        <pc:spChg chg="add del mod">
          <ac:chgData name="Hamlet Markarian" userId="4926d2b407f31d77" providerId="LiveId" clId="{4BFDFAF1-6D24-4DD8-91CE-3EF45CDB86F1}" dt="2021-06-15T20:33:20.781" v="172" actId="478"/>
          <ac:spMkLst>
            <pc:docMk/>
            <pc:sldMk cId="674599741" sldId="1799"/>
            <ac:spMk id="8" creationId="{D43EEAE5-70A0-425F-A5AE-BE29DF12F363}"/>
          </ac:spMkLst>
        </pc:spChg>
        <pc:spChg chg="add mod">
          <ac:chgData name="Hamlet Markarian" userId="4926d2b407f31d77" providerId="LiveId" clId="{4BFDFAF1-6D24-4DD8-91CE-3EF45CDB86F1}" dt="2021-06-16T04:15:12.758" v="648"/>
          <ac:spMkLst>
            <pc:docMk/>
            <pc:sldMk cId="674599741" sldId="1799"/>
            <ac:spMk id="9" creationId="{82703D29-15A4-4848-A98D-7F29E885D6F7}"/>
          </ac:spMkLst>
        </pc:spChg>
        <pc:spChg chg="add mod">
          <ac:chgData name="Hamlet Markarian" userId="4926d2b407f31d77" providerId="LiveId" clId="{4BFDFAF1-6D24-4DD8-91CE-3EF45CDB86F1}" dt="2021-06-16T05:02:43.235" v="974" actId="12"/>
          <ac:spMkLst>
            <pc:docMk/>
            <pc:sldMk cId="674599741" sldId="1799"/>
            <ac:spMk id="10" creationId="{96083AC9-D14A-41D9-BF92-C416D7E46D9E}"/>
          </ac:spMkLst>
        </pc:spChg>
        <pc:spChg chg="add mod">
          <ac:chgData name="Hamlet Markarian" userId="4926d2b407f31d77" providerId="LiveId" clId="{4BFDFAF1-6D24-4DD8-91CE-3EF45CDB86F1}" dt="2021-06-16T05:10:38.545" v="1019"/>
          <ac:spMkLst>
            <pc:docMk/>
            <pc:sldMk cId="674599741" sldId="1799"/>
            <ac:spMk id="12" creationId="{0AE17533-9AF6-407A-A3A7-504EF590B713}"/>
          </ac:spMkLst>
        </pc:spChg>
        <pc:spChg chg="del mod">
          <ac:chgData name="Hamlet Markarian" userId="4926d2b407f31d77" providerId="LiveId" clId="{4BFDFAF1-6D24-4DD8-91CE-3EF45CDB86F1}" dt="2021-06-16T04:15:28.560" v="654" actId="478"/>
          <ac:spMkLst>
            <pc:docMk/>
            <pc:sldMk cId="674599741" sldId="1799"/>
            <ac:spMk id="23" creationId="{2011B803-86D9-4360-98A6-749556345864}"/>
          </ac:spMkLst>
        </pc:spChg>
        <pc:spChg chg="del">
          <ac:chgData name="Hamlet Markarian" userId="4926d2b407f31d77" providerId="LiveId" clId="{4BFDFAF1-6D24-4DD8-91CE-3EF45CDB86F1}" dt="2021-06-16T04:15:12.337" v="647" actId="478"/>
          <ac:spMkLst>
            <pc:docMk/>
            <pc:sldMk cId="674599741" sldId="1799"/>
            <ac:spMk id="25" creationId="{0B8A99F0-7A4A-4AA4-B303-0CCBEFC8A20C}"/>
          </ac:spMkLst>
        </pc:spChg>
        <pc:picChg chg="add mod ord">
          <ac:chgData name="Hamlet Markarian" userId="4926d2b407f31d77" providerId="LiveId" clId="{4BFDFAF1-6D24-4DD8-91CE-3EF45CDB86F1}" dt="2021-06-16T04:18:57.778" v="680" actId="167"/>
          <ac:picMkLst>
            <pc:docMk/>
            <pc:sldMk cId="674599741" sldId="1799"/>
            <ac:picMk id="5" creationId="{4A1DEB60-9D8D-494B-A704-A5698904C935}"/>
          </ac:picMkLst>
        </pc:picChg>
        <pc:cxnChg chg="add mod">
          <ac:chgData name="Hamlet Markarian" userId="4926d2b407f31d77" providerId="LiveId" clId="{4BFDFAF1-6D24-4DD8-91CE-3EF45CDB86F1}" dt="2021-06-16T04:31:43.451" v="785" actId="1076"/>
          <ac:cxnSpMkLst>
            <pc:docMk/>
            <pc:sldMk cId="674599741" sldId="1799"/>
            <ac:cxnSpMk id="11" creationId="{BF66A424-9DB0-4ABF-89A0-7F35BB080F62}"/>
          </ac:cxnSpMkLst>
        </pc:cxnChg>
      </pc:sldChg>
    </pc:docChg>
  </pc:docChgLst>
  <pc:docChgLst>
    <pc:chgData userId="4926d2b407f31d77" providerId="LiveId" clId="{3107C65D-48CD-48CD-ACA0-620228626B62}"/>
    <pc:docChg chg="undo redo custSel addSld delSld modSld">
      <pc:chgData name="" userId="4926d2b407f31d77" providerId="LiveId" clId="{3107C65D-48CD-48CD-ACA0-620228626B62}" dt="2021-04-26T14:36:10.477" v="4452" actId="554"/>
      <pc:docMkLst>
        <pc:docMk/>
      </pc:docMkLst>
      <pc:sldChg chg="modSp">
        <pc:chgData name="" userId="4926d2b407f31d77" providerId="LiveId" clId="{3107C65D-48CD-48CD-ACA0-620228626B62}" dt="2021-04-23T12:08:36.357" v="2860" actId="14100"/>
        <pc:sldMkLst>
          <pc:docMk/>
          <pc:sldMk cId="160959922" sldId="1617"/>
        </pc:sldMkLst>
        <pc:cxnChg chg="mod">
          <ac:chgData name="" userId="4926d2b407f31d77" providerId="LiveId" clId="{3107C65D-48CD-48CD-ACA0-620228626B62}" dt="2021-04-23T12:08:36.357" v="2860" actId="14100"/>
          <ac:cxnSpMkLst>
            <pc:docMk/>
            <pc:sldMk cId="160959922" sldId="1617"/>
            <ac:cxnSpMk id="110" creationId="{A9F6510D-A196-4279-A0C4-DE67CE72E628}"/>
          </ac:cxnSpMkLst>
        </pc:cxnChg>
      </pc:sldChg>
      <pc:sldChg chg="modSp">
        <pc:chgData name="" userId="4926d2b407f31d77" providerId="LiveId" clId="{3107C65D-48CD-48CD-ACA0-620228626B62}" dt="2021-04-23T12:08:31.262" v="2859" actId="14100"/>
        <pc:sldMkLst>
          <pc:docMk/>
          <pc:sldMk cId="2473427026" sldId="1646"/>
        </pc:sldMkLst>
        <pc:cxnChg chg="mod">
          <ac:chgData name="" userId="4926d2b407f31d77" providerId="LiveId" clId="{3107C65D-48CD-48CD-ACA0-620228626B62}" dt="2021-04-23T12:08:31.262" v="2859" actId="14100"/>
          <ac:cxnSpMkLst>
            <pc:docMk/>
            <pc:sldMk cId="2473427026" sldId="1646"/>
            <ac:cxnSpMk id="19" creationId="{A77DBF3A-141A-4FD2-A5E3-215FDEDDE140}"/>
          </ac:cxnSpMkLst>
        </pc:cxnChg>
      </pc:sldChg>
      <pc:sldChg chg="addSp">
        <pc:chgData name="" userId="4926d2b407f31d77" providerId="LiveId" clId="{3107C65D-48CD-48CD-ACA0-620228626B62}" dt="2021-04-23T09:22:01.427" v="1424"/>
        <pc:sldMkLst>
          <pc:docMk/>
          <pc:sldMk cId="2980103758" sldId="1647"/>
        </pc:sldMkLst>
        <pc:spChg chg="add">
          <ac:chgData name="" userId="4926d2b407f31d77" providerId="LiveId" clId="{3107C65D-48CD-48CD-ACA0-620228626B62}" dt="2021-04-23T09:22:01.427" v="1424"/>
          <ac:spMkLst>
            <pc:docMk/>
            <pc:sldMk cId="2980103758" sldId="1647"/>
            <ac:spMk id="41" creationId="{47FD1B7C-D8A9-4D88-8114-AF50F798B174}"/>
          </ac:spMkLst>
        </pc:spChg>
      </pc:sldChg>
      <pc:sldChg chg="addSp delSp modSp">
        <pc:chgData name="" userId="4926d2b407f31d77" providerId="LiveId" clId="{3107C65D-48CD-48CD-ACA0-620228626B62}" dt="2021-04-26T10:10:48.125" v="3212" actId="207"/>
        <pc:sldMkLst>
          <pc:docMk/>
          <pc:sldMk cId="468285469" sldId="1649"/>
        </pc:sldMkLst>
        <pc:spChg chg="add mod">
          <ac:chgData name="" userId="4926d2b407f31d77" providerId="LiveId" clId="{3107C65D-48CD-48CD-ACA0-620228626B62}" dt="2021-04-26T09:49:07.648" v="3186" actId="14100"/>
          <ac:spMkLst>
            <pc:docMk/>
            <pc:sldMk cId="468285469" sldId="1649"/>
            <ac:spMk id="11" creationId="{EDB0B0F6-56FE-422D-BAB4-B64CE15E27E2}"/>
          </ac:spMkLst>
        </pc:spChg>
        <pc:spChg chg="mod">
          <ac:chgData name="" userId="4926d2b407f31d77" providerId="LiveId" clId="{3107C65D-48CD-48CD-ACA0-620228626B62}" dt="2021-04-26T09:45:15.557" v="3145" actId="554"/>
          <ac:spMkLst>
            <pc:docMk/>
            <pc:sldMk cId="468285469" sldId="1649"/>
            <ac:spMk id="15" creationId="{79994131-4D5F-4FC3-B7A7-C6E24DDACD71}"/>
          </ac:spMkLst>
        </pc:spChg>
        <pc:spChg chg="mod">
          <ac:chgData name="" userId="4926d2b407f31d77" providerId="LiveId" clId="{3107C65D-48CD-48CD-ACA0-620228626B62}" dt="2021-04-26T09:45:15.557" v="3145" actId="554"/>
          <ac:spMkLst>
            <pc:docMk/>
            <pc:sldMk cId="468285469" sldId="1649"/>
            <ac:spMk id="16" creationId="{BF5DA34F-8485-4E40-A416-3B36FC7F20EF}"/>
          </ac:spMkLst>
        </pc:spChg>
        <pc:spChg chg="add mod ord">
          <ac:chgData name="" userId="4926d2b407f31d77" providerId="LiveId" clId="{3107C65D-48CD-48CD-ACA0-620228626B62}" dt="2021-04-26T09:32:02.643" v="3045" actId="14100"/>
          <ac:spMkLst>
            <pc:docMk/>
            <pc:sldMk cId="468285469" sldId="1649"/>
            <ac:spMk id="20" creationId="{6CCDF486-CBCA-4FD0-8747-838502162FB2}"/>
          </ac:spMkLst>
        </pc:spChg>
        <pc:spChg chg="add del mod ord">
          <ac:chgData name="" userId="4926d2b407f31d77" providerId="LiveId" clId="{3107C65D-48CD-48CD-ACA0-620228626B62}" dt="2021-04-26T08:49:57.467" v="2870" actId="478"/>
          <ac:spMkLst>
            <pc:docMk/>
            <pc:sldMk cId="468285469" sldId="1649"/>
            <ac:spMk id="21" creationId="{96B94508-DEB5-430D-8EBD-CA0C68EEEBB0}"/>
          </ac:spMkLst>
        </pc:spChg>
        <pc:spChg chg="add mod ord">
          <ac:chgData name="" userId="4926d2b407f31d77" providerId="LiveId" clId="{3107C65D-48CD-48CD-ACA0-620228626B62}" dt="2021-04-26T09:19:33.640" v="2973" actId="12789"/>
          <ac:spMkLst>
            <pc:docMk/>
            <pc:sldMk cId="468285469" sldId="1649"/>
            <ac:spMk id="22" creationId="{FB6BED47-6E64-4673-B196-144B00D0DB96}"/>
          </ac:spMkLst>
        </pc:spChg>
        <pc:spChg chg="add mod ord">
          <ac:chgData name="" userId="4926d2b407f31d77" providerId="LiveId" clId="{3107C65D-48CD-48CD-ACA0-620228626B62}" dt="2021-04-26T09:19:33.640" v="2973" actId="12789"/>
          <ac:spMkLst>
            <pc:docMk/>
            <pc:sldMk cId="468285469" sldId="1649"/>
            <ac:spMk id="23" creationId="{BF6F33F0-35EE-4A8D-A5B8-083CEAB023B4}"/>
          </ac:spMkLst>
        </pc:spChg>
        <pc:spChg chg="add ord">
          <ac:chgData name="" userId="4926d2b407f31d77" providerId="LiveId" clId="{3107C65D-48CD-48CD-ACA0-620228626B62}" dt="2021-04-26T08:51:57.244" v="2883" actId="167"/>
          <ac:spMkLst>
            <pc:docMk/>
            <pc:sldMk cId="468285469" sldId="1649"/>
            <ac:spMk id="26" creationId="{A5B3EE1F-2659-4936-A3C3-2A79ECE4F1A8}"/>
          </ac:spMkLst>
        </pc:spChg>
        <pc:spChg chg="add mod">
          <ac:chgData name="" userId="4926d2b407f31d77" providerId="LiveId" clId="{3107C65D-48CD-48CD-ACA0-620228626B62}" dt="2021-04-26T08:50:53.594" v="2876" actId="164"/>
          <ac:spMkLst>
            <pc:docMk/>
            <pc:sldMk cId="468285469" sldId="1649"/>
            <ac:spMk id="27" creationId="{8A22A501-DA29-486F-9A9C-286BA3D8DFC1}"/>
          </ac:spMkLst>
        </pc:spChg>
        <pc:spChg chg="add mod ord">
          <ac:chgData name="" userId="4926d2b407f31d77" providerId="LiveId" clId="{3107C65D-48CD-48CD-ACA0-620228626B62}" dt="2021-04-26T09:32:00.398" v="3044" actId="14100"/>
          <ac:spMkLst>
            <pc:docMk/>
            <pc:sldMk cId="468285469" sldId="1649"/>
            <ac:spMk id="29" creationId="{9865647F-6699-4417-B39A-0BC4C8752EF2}"/>
          </ac:spMkLst>
        </pc:spChg>
        <pc:spChg chg="add mod ord">
          <ac:chgData name="" userId="4926d2b407f31d77" providerId="LiveId" clId="{3107C65D-48CD-48CD-ACA0-620228626B62}" dt="2021-04-26T09:31:40.103" v="3040" actId="1076"/>
          <ac:spMkLst>
            <pc:docMk/>
            <pc:sldMk cId="468285469" sldId="1649"/>
            <ac:spMk id="30" creationId="{9FC8C3AD-CB2B-4A9B-84AF-98950EDC6717}"/>
          </ac:spMkLst>
        </pc:spChg>
        <pc:spChg chg="add mod">
          <ac:chgData name="" userId="4926d2b407f31d77" providerId="LiveId" clId="{3107C65D-48CD-48CD-ACA0-620228626B62}" dt="2021-04-26T09:17:51.330" v="2967" actId="554"/>
          <ac:spMkLst>
            <pc:docMk/>
            <pc:sldMk cId="468285469" sldId="1649"/>
            <ac:spMk id="31" creationId="{4F52A9E0-5833-40DD-BC46-DCF8CAFB748D}"/>
          </ac:spMkLst>
        </pc:spChg>
        <pc:spChg chg="add mod">
          <ac:chgData name="" userId="4926d2b407f31d77" providerId="LiveId" clId="{3107C65D-48CD-48CD-ACA0-620228626B62}" dt="2021-04-26T09:17:31.949" v="2956" actId="1076"/>
          <ac:spMkLst>
            <pc:docMk/>
            <pc:sldMk cId="468285469" sldId="1649"/>
            <ac:spMk id="35" creationId="{A63487F7-E9F3-4313-A83E-CE5458D7DE9D}"/>
          </ac:spMkLst>
        </pc:spChg>
        <pc:spChg chg="add mod">
          <ac:chgData name="" userId="4926d2b407f31d77" providerId="LiveId" clId="{3107C65D-48CD-48CD-ACA0-620228626B62}" dt="2021-04-26T10:09:32.935" v="3203" actId="12"/>
          <ac:spMkLst>
            <pc:docMk/>
            <pc:sldMk cId="468285469" sldId="1649"/>
            <ac:spMk id="36" creationId="{910B497C-5506-4A39-AD5C-852E7CA37137}"/>
          </ac:spMkLst>
        </pc:spChg>
        <pc:spChg chg="add del mod topLvl">
          <ac:chgData name="" userId="4926d2b407f31d77" providerId="LiveId" clId="{3107C65D-48CD-48CD-ACA0-620228626B62}" dt="2021-04-26T09:30:33.841" v="3035" actId="478"/>
          <ac:spMkLst>
            <pc:docMk/>
            <pc:sldMk cId="468285469" sldId="1649"/>
            <ac:spMk id="37" creationId="{4097DFA9-F5E8-4268-8A60-2AACBA5735F8}"/>
          </ac:spMkLst>
        </pc:spChg>
        <pc:spChg chg="add mod">
          <ac:chgData name="" userId="4926d2b407f31d77" providerId="LiveId" clId="{3107C65D-48CD-48CD-ACA0-620228626B62}" dt="2021-04-26T09:45:03.207" v="3141" actId="1076"/>
          <ac:spMkLst>
            <pc:docMk/>
            <pc:sldMk cId="468285469" sldId="1649"/>
            <ac:spMk id="42" creationId="{382AE4C5-87D1-4F7E-A2C7-4F0C0F5AC9B1}"/>
          </ac:spMkLst>
        </pc:spChg>
        <pc:spChg chg="add mod">
          <ac:chgData name="" userId="4926d2b407f31d77" providerId="LiveId" clId="{3107C65D-48CD-48CD-ACA0-620228626B62}" dt="2021-04-26T10:10:07.917" v="3211" actId="20577"/>
          <ac:spMkLst>
            <pc:docMk/>
            <pc:sldMk cId="468285469" sldId="1649"/>
            <ac:spMk id="43" creationId="{78030F26-287C-4796-BCDD-61CBAB024237}"/>
          </ac:spMkLst>
        </pc:spChg>
        <pc:spChg chg="add mod">
          <ac:chgData name="" userId="4926d2b407f31d77" providerId="LiveId" clId="{3107C65D-48CD-48CD-ACA0-620228626B62}" dt="2021-04-26T09:48:42.367" v="3179" actId="207"/>
          <ac:spMkLst>
            <pc:docMk/>
            <pc:sldMk cId="468285469" sldId="1649"/>
            <ac:spMk id="45" creationId="{2B401C00-32BA-4847-8153-39B7A75FF52C}"/>
          </ac:spMkLst>
        </pc:spChg>
        <pc:spChg chg="add mod">
          <ac:chgData name="" userId="4926d2b407f31d77" providerId="LiveId" clId="{3107C65D-48CD-48CD-ACA0-620228626B62}" dt="2021-04-26T09:49:00.966" v="3184" actId="554"/>
          <ac:spMkLst>
            <pc:docMk/>
            <pc:sldMk cId="468285469" sldId="1649"/>
            <ac:spMk id="47" creationId="{D0C38B5E-7988-4D7A-A20D-FB00ECB615FE}"/>
          </ac:spMkLst>
        </pc:spChg>
        <pc:spChg chg="add mod">
          <ac:chgData name="" userId="4926d2b407f31d77" providerId="LiveId" clId="{3107C65D-48CD-48CD-ACA0-620228626B62}" dt="2021-04-26T09:49:16.402" v="3191" actId="14100"/>
          <ac:spMkLst>
            <pc:docMk/>
            <pc:sldMk cId="468285469" sldId="1649"/>
            <ac:spMk id="48" creationId="{EC282F94-2B62-48C3-BEA5-B7192A077D70}"/>
          </ac:spMkLst>
        </pc:spChg>
        <pc:grpChg chg="add mod ord">
          <ac:chgData name="" userId="4926d2b407f31d77" providerId="LiveId" clId="{3107C65D-48CD-48CD-ACA0-620228626B62}" dt="2021-04-26T08:51:34.657" v="2879" actId="167"/>
          <ac:grpSpMkLst>
            <pc:docMk/>
            <pc:sldMk cId="468285469" sldId="1649"/>
            <ac:grpSpMk id="3" creationId="{52F8773D-FA43-4B55-AC3D-2491DD42D9A7}"/>
          </ac:grpSpMkLst>
        </pc:grpChg>
        <pc:grpChg chg="add del mod">
          <ac:chgData name="" userId="4926d2b407f31d77" providerId="LiveId" clId="{3107C65D-48CD-48CD-ACA0-620228626B62}" dt="2021-04-26T09:29:49.226" v="3022" actId="165"/>
          <ac:grpSpMkLst>
            <pc:docMk/>
            <pc:sldMk cId="468285469" sldId="1649"/>
            <ac:grpSpMk id="7" creationId="{604B141F-8732-43BC-A6E6-A4C5EF167995}"/>
          </ac:grpSpMkLst>
        </pc:grpChg>
        <pc:grpChg chg="add mod">
          <ac:chgData name="" userId="4926d2b407f31d77" providerId="LiveId" clId="{3107C65D-48CD-48CD-ACA0-620228626B62}" dt="2021-04-26T09:31:49.122" v="3042" actId="1076"/>
          <ac:grpSpMkLst>
            <pc:docMk/>
            <pc:sldMk cId="468285469" sldId="1649"/>
            <ac:grpSpMk id="32" creationId="{18609A0F-739A-4C40-93BE-C1A4F06A0486}"/>
          </ac:grpSpMkLst>
        </pc:grpChg>
        <pc:picChg chg="add mod">
          <ac:chgData name="" userId="4926d2b407f31d77" providerId="LiveId" clId="{3107C65D-48CD-48CD-ACA0-620228626B62}" dt="2021-04-26T10:09:01.101" v="3202" actId="207"/>
          <ac:picMkLst>
            <pc:docMk/>
            <pc:sldMk cId="468285469" sldId="1649"/>
            <ac:picMk id="28" creationId="{492BEA3E-BD60-4DF8-9003-7FAAE526E7D5}"/>
          </ac:picMkLst>
        </pc:picChg>
        <pc:picChg chg="mod">
          <ac:chgData name="" userId="4926d2b407f31d77" providerId="LiveId" clId="{3107C65D-48CD-48CD-ACA0-620228626B62}" dt="2021-04-26T10:10:48.125" v="3212" actId="207"/>
          <ac:picMkLst>
            <pc:docMk/>
            <pc:sldMk cId="468285469" sldId="1649"/>
            <ac:picMk id="34" creationId="{1A2E3F62-3B05-49CC-A35B-E0A6056EE730}"/>
          </ac:picMkLst>
        </pc:picChg>
        <pc:cxnChg chg="add del mod topLvl">
          <ac:chgData name="" userId="4926d2b407f31d77" providerId="LiveId" clId="{3107C65D-48CD-48CD-ACA0-620228626B62}" dt="2021-04-26T09:29:52.474" v="3023" actId="478"/>
          <ac:cxnSpMkLst>
            <pc:docMk/>
            <pc:sldMk cId="468285469" sldId="1649"/>
            <ac:cxnSpMk id="6" creationId="{3702D806-174F-4AE7-A520-B02EA4C8B65C}"/>
          </ac:cxnSpMkLst>
        </pc:cxnChg>
        <pc:cxnChg chg="mod">
          <ac:chgData name="" userId="4926d2b407f31d77" providerId="LiveId" clId="{3107C65D-48CD-48CD-ACA0-620228626B62}" dt="2021-04-26T09:45:11.159" v="3144" actId="14100"/>
          <ac:cxnSpMkLst>
            <pc:docMk/>
            <pc:sldMk cId="468285469" sldId="1649"/>
            <ac:cxnSpMk id="19" creationId="{1E2D0A04-F9E7-4B85-97D3-6296FBFCE534}"/>
          </ac:cxnSpMkLst>
        </pc:cxnChg>
        <pc:cxnChg chg="add del mod">
          <ac:chgData name="" userId="4926d2b407f31d77" providerId="LiveId" clId="{3107C65D-48CD-48CD-ACA0-620228626B62}" dt="2021-04-26T09:23:51.610" v="2996" actId="478"/>
          <ac:cxnSpMkLst>
            <pc:docMk/>
            <pc:sldMk cId="468285469" sldId="1649"/>
            <ac:cxnSpMk id="38" creationId="{D6A5CCC5-9CE7-4BD6-A679-9F06B4A75DF5}"/>
          </ac:cxnSpMkLst>
        </pc:cxnChg>
      </pc:sldChg>
      <pc:sldChg chg="addSp delSp modSp">
        <pc:chgData name="" userId="4926d2b407f31d77" providerId="LiveId" clId="{3107C65D-48CD-48CD-ACA0-620228626B62}" dt="2021-04-26T10:57:46.869" v="3419" actId="1076"/>
        <pc:sldMkLst>
          <pc:docMk/>
          <pc:sldMk cId="2733342537" sldId="1650"/>
        </pc:sldMkLst>
        <pc:spChg chg="add mod">
          <ac:chgData name="" userId="4926d2b407f31d77" providerId="LiveId" clId="{3107C65D-48CD-48CD-ACA0-620228626B62}" dt="2021-04-26T10:23:46.295" v="3245" actId="1076"/>
          <ac:spMkLst>
            <pc:docMk/>
            <pc:sldMk cId="2733342537" sldId="1650"/>
            <ac:spMk id="2" creationId="{C3C5419E-83C8-4814-9AEA-BB7CCBC698AD}"/>
          </ac:spMkLst>
        </pc:spChg>
        <pc:spChg chg="add mod ord">
          <ac:chgData name="" userId="4926d2b407f31d77" providerId="LiveId" clId="{3107C65D-48CD-48CD-ACA0-620228626B62}" dt="2021-04-26T10:33:17.085" v="3284" actId="167"/>
          <ac:spMkLst>
            <pc:docMk/>
            <pc:sldMk cId="2733342537" sldId="1650"/>
            <ac:spMk id="15" creationId="{97CB3BA5-BB61-4DE5-B1F7-38392A2F99B5}"/>
          </ac:spMkLst>
        </pc:spChg>
        <pc:spChg chg="add mod">
          <ac:chgData name="" userId="4926d2b407f31d77" providerId="LiveId" clId="{3107C65D-48CD-48CD-ACA0-620228626B62}" dt="2021-04-26T10:23:44.167" v="3244" actId="1076"/>
          <ac:spMkLst>
            <pc:docMk/>
            <pc:sldMk cId="2733342537" sldId="1650"/>
            <ac:spMk id="16" creationId="{C8293694-B627-4D05-AFF9-02DE47127752}"/>
          </ac:spMkLst>
        </pc:spChg>
        <pc:spChg chg="add mod">
          <ac:chgData name="" userId="4926d2b407f31d77" providerId="LiveId" clId="{3107C65D-48CD-48CD-ACA0-620228626B62}" dt="2021-04-26T10:23:44.167" v="3244" actId="1076"/>
          <ac:spMkLst>
            <pc:docMk/>
            <pc:sldMk cId="2733342537" sldId="1650"/>
            <ac:spMk id="18" creationId="{82FE479E-EC17-4AD3-99CB-DC13BF5D7C5E}"/>
          </ac:spMkLst>
        </pc:spChg>
        <pc:spChg chg="add del mod">
          <ac:chgData name="" userId="4926d2b407f31d77" providerId="LiveId" clId="{3107C65D-48CD-48CD-ACA0-620228626B62}" dt="2021-04-26T10:26:47.081" v="3258" actId="478"/>
          <ac:spMkLst>
            <pc:docMk/>
            <pc:sldMk cId="2733342537" sldId="1650"/>
            <ac:spMk id="19" creationId="{27545E5E-B6E6-4973-87CF-8E84B12FF09A}"/>
          </ac:spMkLst>
        </pc:spChg>
        <pc:spChg chg="add mod">
          <ac:chgData name="" userId="4926d2b407f31d77" providerId="LiveId" clId="{3107C65D-48CD-48CD-ACA0-620228626B62}" dt="2021-04-26T10:26:50.229" v="3259" actId="1076"/>
          <ac:spMkLst>
            <pc:docMk/>
            <pc:sldMk cId="2733342537" sldId="1650"/>
            <ac:spMk id="20" creationId="{61D712C7-C838-4DB9-8499-AEEA126E4245}"/>
          </ac:spMkLst>
        </pc:spChg>
        <pc:spChg chg="add mod">
          <ac:chgData name="" userId="4926d2b407f31d77" providerId="LiveId" clId="{3107C65D-48CD-48CD-ACA0-620228626B62}" dt="2021-04-26T10:27:44.114" v="3266" actId="1037"/>
          <ac:spMkLst>
            <pc:docMk/>
            <pc:sldMk cId="2733342537" sldId="1650"/>
            <ac:spMk id="21" creationId="{770CB0CB-C8F7-4993-817C-BFF3CAE2D562}"/>
          </ac:spMkLst>
        </pc:spChg>
        <pc:spChg chg="add mod">
          <ac:chgData name="" userId="4926d2b407f31d77" providerId="LiveId" clId="{3107C65D-48CD-48CD-ACA0-620228626B62}" dt="2021-04-26T10:27:09.265" v="3262"/>
          <ac:spMkLst>
            <pc:docMk/>
            <pc:sldMk cId="2733342537" sldId="1650"/>
            <ac:spMk id="22" creationId="{892DB5BE-833D-4F3A-9B76-0B559474A3DE}"/>
          </ac:spMkLst>
        </pc:spChg>
        <pc:spChg chg="add mod">
          <ac:chgData name="" userId="4926d2b407f31d77" providerId="LiveId" clId="{3107C65D-48CD-48CD-ACA0-620228626B62}" dt="2021-04-26T10:27:15.842" v="3263"/>
          <ac:spMkLst>
            <pc:docMk/>
            <pc:sldMk cId="2733342537" sldId="1650"/>
            <ac:spMk id="23" creationId="{B42BEB68-BCB5-44E7-BEF3-58CA5F93E7C7}"/>
          </ac:spMkLst>
        </pc:spChg>
        <pc:spChg chg="add mod">
          <ac:chgData name="" userId="4926d2b407f31d77" providerId="LiveId" clId="{3107C65D-48CD-48CD-ACA0-620228626B62}" dt="2021-04-26T10:27:44.114" v="3266" actId="1037"/>
          <ac:spMkLst>
            <pc:docMk/>
            <pc:sldMk cId="2733342537" sldId="1650"/>
            <ac:spMk id="26" creationId="{E1CE5001-2BC3-45E8-9C5B-64E448E0CF27}"/>
          </ac:spMkLst>
        </pc:spChg>
        <pc:spChg chg="add mod ord">
          <ac:chgData name="" userId="4926d2b407f31d77" providerId="LiveId" clId="{3107C65D-48CD-48CD-ACA0-620228626B62}" dt="2021-04-26T10:29:04.287" v="3270" actId="14100"/>
          <ac:spMkLst>
            <pc:docMk/>
            <pc:sldMk cId="2733342537" sldId="1650"/>
            <ac:spMk id="27" creationId="{E3F5C76A-8795-41A7-BC0C-50FF303752C1}"/>
          </ac:spMkLst>
        </pc:spChg>
        <pc:spChg chg="add mod ord">
          <ac:chgData name="" userId="4926d2b407f31d77" providerId="LiveId" clId="{3107C65D-48CD-48CD-ACA0-620228626B62}" dt="2021-04-26T10:29:47.131" v="3271"/>
          <ac:spMkLst>
            <pc:docMk/>
            <pc:sldMk cId="2733342537" sldId="1650"/>
            <ac:spMk id="28" creationId="{14C828B5-E6D3-4DB7-A819-0CDC5FED0CB3}"/>
          </ac:spMkLst>
        </pc:spChg>
        <pc:spChg chg="add ord">
          <ac:chgData name="" userId="4926d2b407f31d77" providerId="LiveId" clId="{3107C65D-48CD-48CD-ACA0-620228626B62}" dt="2021-04-26T10:28:54.013" v="3268" actId="167"/>
          <ac:spMkLst>
            <pc:docMk/>
            <pc:sldMk cId="2733342537" sldId="1650"/>
            <ac:spMk id="29" creationId="{A11EB6E0-627A-45B5-B84E-03B8D7688B7F}"/>
          </ac:spMkLst>
        </pc:spChg>
        <pc:spChg chg="add ord">
          <ac:chgData name="" userId="4926d2b407f31d77" providerId="LiveId" clId="{3107C65D-48CD-48CD-ACA0-620228626B62}" dt="2021-04-26T10:28:54.013" v="3268" actId="167"/>
          <ac:spMkLst>
            <pc:docMk/>
            <pc:sldMk cId="2733342537" sldId="1650"/>
            <ac:spMk id="30" creationId="{E1EB1806-7182-474A-AD21-A684734C92B2}"/>
          </ac:spMkLst>
        </pc:spChg>
        <pc:spChg chg="add ord">
          <ac:chgData name="" userId="4926d2b407f31d77" providerId="LiveId" clId="{3107C65D-48CD-48CD-ACA0-620228626B62}" dt="2021-04-26T10:28:54.013" v="3268" actId="167"/>
          <ac:spMkLst>
            <pc:docMk/>
            <pc:sldMk cId="2733342537" sldId="1650"/>
            <ac:spMk id="31" creationId="{D1625C4F-1517-407C-A6AE-3D2B813F9BC1}"/>
          </ac:spMkLst>
        </pc:spChg>
        <pc:spChg chg="mod topLvl">
          <ac:chgData name="" userId="4926d2b407f31d77" providerId="LiveId" clId="{3107C65D-48CD-48CD-ACA0-620228626B62}" dt="2021-04-26T10:56:39.021" v="3417" actId="12788"/>
          <ac:spMkLst>
            <pc:docMk/>
            <pc:sldMk cId="2733342537" sldId="1650"/>
            <ac:spMk id="33" creationId="{F5168046-8752-427B-B6DE-6896C4DCB9B3}"/>
          </ac:spMkLst>
        </pc:spChg>
        <pc:spChg chg="mod topLvl">
          <ac:chgData name="" userId="4926d2b407f31d77" providerId="LiveId" clId="{3107C65D-48CD-48CD-ACA0-620228626B62}" dt="2021-04-26T10:40:34.197" v="3355" actId="207"/>
          <ac:spMkLst>
            <pc:docMk/>
            <pc:sldMk cId="2733342537" sldId="1650"/>
            <ac:spMk id="34" creationId="{D339AA97-05C9-4E88-825B-B8F736679483}"/>
          </ac:spMkLst>
        </pc:spChg>
        <pc:spChg chg="mod topLvl">
          <ac:chgData name="" userId="4926d2b407f31d77" providerId="LiveId" clId="{3107C65D-48CD-48CD-ACA0-620228626B62}" dt="2021-04-26T10:56:32.554" v="3413" actId="12788"/>
          <ac:spMkLst>
            <pc:docMk/>
            <pc:sldMk cId="2733342537" sldId="1650"/>
            <ac:spMk id="36" creationId="{71817185-C672-407D-A471-AFCA83BBD1CC}"/>
          </ac:spMkLst>
        </pc:spChg>
        <pc:spChg chg="mod topLvl">
          <ac:chgData name="" userId="4926d2b407f31d77" providerId="LiveId" clId="{3107C65D-48CD-48CD-ACA0-620228626B62}" dt="2021-04-26T10:48:49.036" v="3402" actId="208"/>
          <ac:spMkLst>
            <pc:docMk/>
            <pc:sldMk cId="2733342537" sldId="1650"/>
            <ac:spMk id="37" creationId="{1C65AC25-A1DB-4B6A-AE3D-332C9DCA33CC}"/>
          </ac:spMkLst>
        </pc:spChg>
        <pc:spChg chg="mod topLvl">
          <ac:chgData name="" userId="4926d2b407f31d77" providerId="LiveId" clId="{3107C65D-48CD-48CD-ACA0-620228626B62}" dt="2021-04-26T10:56:29.553" v="3411" actId="12788"/>
          <ac:spMkLst>
            <pc:docMk/>
            <pc:sldMk cId="2733342537" sldId="1650"/>
            <ac:spMk id="39" creationId="{902ED124-3C71-4AB3-90FC-A520AB134037}"/>
          </ac:spMkLst>
        </pc:spChg>
        <pc:spChg chg="mod topLvl">
          <ac:chgData name="" userId="4926d2b407f31d77" providerId="LiveId" clId="{3107C65D-48CD-48CD-ACA0-620228626B62}" dt="2021-04-26T10:48:49.036" v="3402" actId="208"/>
          <ac:spMkLst>
            <pc:docMk/>
            <pc:sldMk cId="2733342537" sldId="1650"/>
            <ac:spMk id="40" creationId="{565C893B-EA1E-409C-AAA6-B74F607A552C}"/>
          </ac:spMkLst>
        </pc:spChg>
        <pc:spChg chg="mod topLvl">
          <ac:chgData name="" userId="4926d2b407f31d77" providerId="LiveId" clId="{3107C65D-48CD-48CD-ACA0-620228626B62}" dt="2021-04-26T10:56:35.952" v="3415" actId="12788"/>
          <ac:spMkLst>
            <pc:docMk/>
            <pc:sldMk cId="2733342537" sldId="1650"/>
            <ac:spMk id="42" creationId="{79F65112-2C74-4903-A7F5-3B6B69A03848}"/>
          </ac:spMkLst>
        </pc:spChg>
        <pc:spChg chg="mod topLvl">
          <ac:chgData name="" userId="4926d2b407f31d77" providerId="LiveId" clId="{3107C65D-48CD-48CD-ACA0-620228626B62}" dt="2021-04-26T10:48:49.036" v="3402" actId="208"/>
          <ac:spMkLst>
            <pc:docMk/>
            <pc:sldMk cId="2733342537" sldId="1650"/>
            <ac:spMk id="43" creationId="{A49D3F90-3289-42B4-A1A8-E126F67008A9}"/>
          </ac:spMkLst>
        </pc:spChg>
        <pc:spChg chg="add mod">
          <ac:chgData name="" userId="4926d2b407f31d77" providerId="LiveId" clId="{3107C65D-48CD-48CD-ACA0-620228626B62}" dt="2021-04-26T10:38:41.215" v="3326" actId="1076"/>
          <ac:spMkLst>
            <pc:docMk/>
            <pc:sldMk cId="2733342537" sldId="1650"/>
            <ac:spMk id="44" creationId="{DF80BAD6-991B-4AD7-8560-D0E51D4B3B16}"/>
          </ac:spMkLst>
        </pc:spChg>
        <pc:spChg chg="add mod">
          <ac:chgData name="" userId="4926d2b407f31d77" providerId="LiveId" clId="{3107C65D-48CD-48CD-ACA0-620228626B62}" dt="2021-04-26T10:57:46.869" v="3419" actId="1076"/>
          <ac:spMkLst>
            <pc:docMk/>
            <pc:sldMk cId="2733342537" sldId="1650"/>
            <ac:spMk id="45" creationId="{278A0539-72AB-4A2C-B918-FA09909F4AAE}"/>
          </ac:spMkLst>
        </pc:spChg>
        <pc:spChg chg="add mod">
          <ac:chgData name="" userId="4926d2b407f31d77" providerId="LiveId" clId="{3107C65D-48CD-48CD-ACA0-620228626B62}" dt="2021-04-26T10:38:49.206" v="3329" actId="1076"/>
          <ac:spMkLst>
            <pc:docMk/>
            <pc:sldMk cId="2733342537" sldId="1650"/>
            <ac:spMk id="46" creationId="{F43C15AD-080C-4E8A-9954-76DAA69AA3F8}"/>
          </ac:spMkLst>
        </pc:spChg>
        <pc:spChg chg="add mod">
          <ac:chgData name="" userId="4926d2b407f31d77" providerId="LiveId" clId="{3107C65D-48CD-48CD-ACA0-620228626B62}" dt="2021-04-26T10:39:01.249" v="3334" actId="1076"/>
          <ac:spMkLst>
            <pc:docMk/>
            <pc:sldMk cId="2733342537" sldId="1650"/>
            <ac:spMk id="47" creationId="{00C42208-871F-44AD-BEE1-9930C5665838}"/>
          </ac:spMkLst>
        </pc:spChg>
        <pc:spChg chg="del mod topLvl">
          <ac:chgData name="" userId="4926d2b407f31d77" providerId="LiveId" clId="{3107C65D-48CD-48CD-ACA0-620228626B62}" dt="2021-04-26T10:48:17.097" v="3395" actId="478"/>
          <ac:spMkLst>
            <pc:docMk/>
            <pc:sldMk cId="2733342537" sldId="1650"/>
            <ac:spMk id="49" creationId="{61E64C3D-DD06-44F1-8479-3E15796BD95E}"/>
          </ac:spMkLst>
        </pc:spChg>
        <pc:spChg chg="del mod topLvl">
          <ac:chgData name="" userId="4926d2b407f31d77" providerId="LiveId" clId="{3107C65D-48CD-48CD-ACA0-620228626B62}" dt="2021-04-26T10:48:19.345" v="3396" actId="478"/>
          <ac:spMkLst>
            <pc:docMk/>
            <pc:sldMk cId="2733342537" sldId="1650"/>
            <ac:spMk id="51" creationId="{12DA4404-7D55-48A4-8420-1A6D6EA783A9}"/>
          </ac:spMkLst>
        </pc:spChg>
        <pc:spChg chg="del mod topLvl">
          <ac:chgData name="" userId="4926d2b407f31d77" providerId="LiveId" clId="{3107C65D-48CD-48CD-ACA0-620228626B62}" dt="2021-04-26T10:42:39.986" v="3386" actId="478"/>
          <ac:spMkLst>
            <pc:docMk/>
            <pc:sldMk cId="2733342537" sldId="1650"/>
            <ac:spMk id="54" creationId="{72E768C0-9ED9-45CD-B4D7-5B274DC05246}"/>
          </ac:spMkLst>
        </pc:spChg>
        <pc:spChg chg="del mod topLvl">
          <ac:chgData name="" userId="4926d2b407f31d77" providerId="LiveId" clId="{3107C65D-48CD-48CD-ACA0-620228626B62}" dt="2021-04-26T10:42:39.986" v="3386" actId="478"/>
          <ac:spMkLst>
            <pc:docMk/>
            <pc:sldMk cId="2733342537" sldId="1650"/>
            <ac:spMk id="55" creationId="{D4F87E12-3C93-4346-9C9E-473C900AA3A6}"/>
          </ac:spMkLst>
        </pc:spChg>
        <pc:spChg chg="del mod topLvl">
          <ac:chgData name="" userId="4926d2b407f31d77" providerId="LiveId" clId="{3107C65D-48CD-48CD-ACA0-620228626B62}" dt="2021-04-26T10:42:39.986" v="3386" actId="478"/>
          <ac:spMkLst>
            <pc:docMk/>
            <pc:sldMk cId="2733342537" sldId="1650"/>
            <ac:spMk id="56" creationId="{0D8206B3-0052-4BFD-945C-1303B7163D1A}"/>
          </ac:spMkLst>
        </pc:spChg>
        <pc:spChg chg="del mod topLvl">
          <ac:chgData name="" userId="4926d2b407f31d77" providerId="LiveId" clId="{3107C65D-48CD-48CD-ACA0-620228626B62}" dt="2021-04-26T10:42:39.986" v="3386" actId="478"/>
          <ac:spMkLst>
            <pc:docMk/>
            <pc:sldMk cId="2733342537" sldId="1650"/>
            <ac:spMk id="57" creationId="{86009FCD-F87A-4BAD-8AF8-3765ED56252A}"/>
          </ac:spMkLst>
        </pc:spChg>
        <pc:spChg chg="del mod topLvl">
          <ac:chgData name="" userId="4926d2b407f31d77" providerId="LiveId" clId="{3107C65D-48CD-48CD-ACA0-620228626B62}" dt="2021-04-26T10:48:13.129" v="3392" actId="478"/>
          <ac:spMkLst>
            <pc:docMk/>
            <pc:sldMk cId="2733342537" sldId="1650"/>
            <ac:spMk id="59" creationId="{FEF7E32C-528A-41F9-ADEB-61CD486DF0D9}"/>
          </ac:spMkLst>
        </pc:spChg>
        <pc:spChg chg="del mod topLvl">
          <ac:chgData name="" userId="4926d2b407f31d77" providerId="LiveId" clId="{3107C65D-48CD-48CD-ACA0-620228626B62}" dt="2021-04-26T10:48:13.993" v="3393" actId="478"/>
          <ac:spMkLst>
            <pc:docMk/>
            <pc:sldMk cId="2733342537" sldId="1650"/>
            <ac:spMk id="60" creationId="{841CF743-BC24-4041-A11D-DC87510A0ABF}"/>
          </ac:spMkLst>
        </pc:spChg>
        <pc:spChg chg="del mod topLvl">
          <ac:chgData name="" userId="4926d2b407f31d77" providerId="LiveId" clId="{3107C65D-48CD-48CD-ACA0-620228626B62}" dt="2021-04-26T10:48:14.665" v="3394" actId="478"/>
          <ac:spMkLst>
            <pc:docMk/>
            <pc:sldMk cId="2733342537" sldId="1650"/>
            <ac:spMk id="62" creationId="{AC3969BE-17D3-495F-AEF0-A2A9799B86BA}"/>
          </ac:spMkLst>
        </pc:spChg>
        <pc:spChg chg="del mod topLvl">
          <ac:chgData name="" userId="4926d2b407f31d77" providerId="LiveId" clId="{3107C65D-48CD-48CD-ACA0-620228626B62}" dt="2021-04-26T10:48:11.793" v="3391" actId="478"/>
          <ac:spMkLst>
            <pc:docMk/>
            <pc:sldMk cId="2733342537" sldId="1650"/>
            <ac:spMk id="64" creationId="{31F2BB9C-E481-4E06-A6AE-665DCC7F6F0E}"/>
          </ac:spMkLst>
        </pc:spChg>
        <pc:spChg chg="del mod topLvl">
          <ac:chgData name="" userId="4926d2b407f31d77" providerId="LiveId" clId="{3107C65D-48CD-48CD-ACA0-620228626B62}" dt="2021-04-26T10:48:10.761" v="3390" actId="478"/>
          <ac:spMkLst>
            <pc:docMk/>
            <pc:sldMk cId="2733342537" sldId="1650"/>
            <ac:spMk id="65" creationId="{9806D035-9BAE-4DB8-A9C7-CE7EFA20C3D3}"/>
          </ac:spMkLst>
        </pc:spChg>
        <pc:spChg chg="mod topLvl">
          <ac:chgData name="" userId="4926d2b407f31d77" providerId="LiveId" clId="{3107C65D-48CD-48CD-ACA0-620228626B62}" dt="2021-04-26T10:56:25.808" v="3409" actId="12788"/>
          <ac:spMkLst>
            <pc:docMk/>
            <pc:sldMk cId="2733342537" sldId="1650"/>
            <ac:spMk id="70" creationId="{81646CB2-2C99-4F25-B28E-0692E7F85105}"/>
          </ac:spMkLst>
        </pc:spChg>
        <pc:spChg chg="mod topLvl">
          <ac:chgData name="" userId="4926d2b407f31d77" providerId="LiveId" clId="{3107C65D-48CD-48CD-ACA0-620228626B62}" dt="2021-04-26T10:48:49.036" v="3402" actId="208"/>
          <ac:spMkLst>
            <pc:docMk/>
            <pc:sldMk cId="2733342537" sldId="1650"/>
            <ac:spMk id="71" creationId="{D7BB9F46-E7C8-4B8C-B339-81D0B38083AF}"/>
          </ac:spMkLst>
        </pc:spChg>
        <pc:spChg chg="add mod">
          <ac:chgData name="" userId="4926d2b407f31d77" providerId="LiveId" clId="{3107C65D-48CD-48CD-ACA0-620228626B62}" dt="2021-04-26T10:38:55.402" v="3332" actId="1076"/>
          <ac:spMkLst>
            <pc:docMk/>
            <pc:sldMk cId="2733342537" sldId="1650"/>
            <ac:spMk id="72" creationId="{EB5397DC-FE1C-442F-84CC-ECC3FF1D88E5}"/>
          </ac:spMkLst>
        </pc:spChg>
        <pc:grpChg chg="add del mod">
          <ac:chgData name="" userId="4926d2b407f31d77" providerId="LiveId" clId="{3107C65D-48CD-48CD-ACA0-620228626B62}" dt="2021-04-26T10:39:07.202" v="3335" actId="165"/>
          <ac:grpSpMkLst>
            <pc:docMk/>
            <pc:sldMk cId="2733342537" sldId="1650"/>
            <ac:grpSpMk id="3" creationId="{DE29B9D4-766C-48BD-A4BD-82940085FC07}"/>
          </ac:grpSpMkLst>
        </pc:grpChg>
        <pc:grpChg chg="add del mod topLvl">
          <ac:chgData name="" userId="4926d2b407f31d77" providerId="LiveId" clId="{3107C65D-48CD-48CD-ACA0-620228626B62}" dt="2021-04-26T10:39:08.682" v="3336" actId="165"/>
          <ac:grpSpMkLst>
            <pc:docMk/>
            <pc:sldMk cId="2733342537" sldId="1650"/>
            <ac:grpSpMk id="32" creationId="{DCA70665-D362-44B7-91AC-A116E7F891B8}"/>
          </ac:grpSpMkLst>
        </pc:grpChg>
        <pc:grpChg chg="add del mod topLvl">
          <ac:chgData name="" userId="4926d2b407f31d77" providerId="LiveId" clId="{3107C65D-48CD-48CD-ACA0-620228626B62}" dt="2021-04-26T10:39:08.682" v="3336" actId="165"/>
          <ac:grpSpMkLst>
            <pc:docMk/>
            <pc:sldMk cId="2733342537" sldId="1650"/>
            <ac:grpSpMk id="35" creationId="{7ACB8FB1-7B92-4117-9DC5-55169F72D259}"/>
          </ac:grpSpMkLst>
        </pc:grpChg>
        <pc:grpChg chg="add del mod topLvl">
          <ac:chgData name="" userId="4926d2b407f31d77" providerId="LiveId" clId="{3107C65D-48CD-48CD-ACA0-620228626B62}" dt="2021-04-26T10:39:08.682" v="3336" actId="165"/>
          <ac:grpSpMkLst>
            <pc:docMk/>
            <pc:sldMk cId="2733342537" sldId="1650"/>
            <ac:grpSpMk id="38" creationId="{02785BD2-D429-488D-8642-0D34ECC81F5D}"/>
          </ac:grpSpMkLst>
        </pc:grpChg>
        <pc:grpChg chg="add del mod topLvl">
          <ac:chgData name="" userId="4926d2b407f31d77" providerId="LiveId" clId="{3107C65D-48CD-48CD-ACA0-620228626B62}" dt="2021-04-26T10:39:08.682" v="3336" actId="165"/>
          <ac:grpSpMkLst>
            <pc:docMk/>
            <pc:sldMk cId="2733342537" sldId="1650"/>
            <ac:grpSpMk id="41" creationId="{78FE06CD-C2B0-4767-825C-11F2BBE30C68}"/>
          </ac:grpSpMkLst>
        </pc:grpChg>
        <pc:grpChg chg="add del mod topLvl">
          <ac:chgData name="" userId="4926d2b407f31d77" providerId="LiveId" clId="{3107C65D-48CD-48CD-ACA0-620228626B62}" dt="2021-04-26T10:39:08.682" v="3336" actId="165"/>
          <ac:grpSpMkLst>
            <pc:docMk/>
            <pc:sldMk cId="2733342537" sldId="1650"/>
            <ac:grpSpMk id="48" creationId="{06C66326-F532-4267-A9B6-96FCF4127FAA}"/>
          </ac:grpSpMkLst>
        </pc:grpChg>
        <pc:grpChg chg="add del mod topLvl">
          <ac:chgData name="" userId="4926d2b407f31d77" providerId="LiveId" clId="{3107C65D-48CD-48CD-ACA0-620228626B62}" dt="2021-04-26T10:39:08.682" v="3336" actId="165"/>
          <ac:grpSpMkLst>
            <pc:docMk/>
            <pc:sldMk cId="2733342537" sldId="1650"/>
            <ac:grpSpMk id="53" creationId="{BB0498B9-1744-49CC-97A9-46A92BAE8180}"/>
          </ac:grpSpMkLst>
        </pc:grpChg>
        <pc:grpChg chg="add del mod topLvl">
          <ac:chgData name="" userId="4926d2b407f31d77" providerId="LiveId" clId="{3107C65D-48CD-48CD-ACA0-620228626B62}" dt="2021-04-26T10:39:08.682" v="3336" actId="165"/>
          <ac:grpSpMkLst>
            <pc:docMk/>
            <pc:sldMk cId="2733342537" sldId="1650"/>
            <ac:grpSpMk id="58" creationId="{9EA95AAE-58FF-489B-9626-9CF90795CBE0}"/>
          </ac:grpSpMkLst>
        </pc:grpChg>
        <pc:grpChg chg="add del mod topLvl">
          <ac:chgData name="" userId="4926d2b407f31d77" providerId="LiveId" clId="{3107C65D-48CD-48CD-ACA0-620228626B62}" dt="2021-04-26T10:39:08.682" v="3336" actId="165"/>
          <ac:grpSpMkLst>
            <pc:docMk/>
            <pc:sldMk cId="2733342537" sldId="1650"/>
            <ac:grpSpMk id="63" creationId="{D629E88E-B9DC-452E-A4FD-8E6555B18287}"/>
          </ac:grpSpMkLst>
        </pc:grpChg>
        <pc:grpChg chg="del mod topLvl">
          <ac:chgData name="" userId="4926d2b407f31d77" providerId="LiveId" clId="{3107C65D-48CD-48CD-ACA0-620228626B62}" dt="2021-04-26T10:48:09.465" v="3389" actId="478"/>
          <ac:grpSpMkLst>
            <pc:docMk/>
            <pc:sldMk cId="2733342537" sldId="1650"/>
            <ac:grpSpMk id="66" creationId="{46D486CC-AF3C-41F3-A217-2E580886E225}"/>
          </ac:grpSpMkLst>
        </pc:grpChg>
        <pc:grpChg chg="add del mod topLvl">
          <ac:chgData name="" userId="4926d2b407f31d77" providerId="LiveId" clId="{3107C65D-48CD-48CD-ACA0-620228626B62}" dt="2021-04-26T10:39:08.682" v="3336" actId="165"/>
          <ac:grpSpMkLst>
            <pc:docMk/>
            <pc:sldMk cId="2733342537" sldId="1650"/>
            <ac:grpSpMk id="69" creationId="{8F1312E6-0288-497C-A385-A8D5CAFC5CB4}"/>
          </ac:grpSpMkLst>
        </pc:grpChg>
        <pc:picChg chg="add mod">
          <ac:chgData name="" userId="4926d2b407f31d77" providerId="LiveId" clId="{3107C65D-48CD-48CD-ACA0-620228626B62}" dt="2021-04-26T10:57:43.266" v="3418" actId="207"/>
          <ac:picMkLst>
            <pc:docMk/>
            <pc:sldMk cId="2733342537" sldId="1650"/>
            <ac:picMk id="6" creationId="{528D7E3A-C942-4A72-B2A6-312BAF7F4680}"/>
          </ac:picMkLst>
        </pc:picChg>
        <pc:picChg chg="add mod">
          <ac:chgData name="" userId="4926d2b407f31d77" providerId="LiveId" clId="{3107C65D-48CD-48CD-ACA0-620228626B62}" dt="2021-04-26T10:57:43.266" v="3418" actId="207"/>
          <ac:picMkLst>
            <pc:docMk/>
            <pc:sldMk cId="2733342537" sldId="1650"/>
            <ac:picMk id="8" creationId="{5C7B1D82-2DF4-4653-96DE-0C81DD38BCAC}"/>
          </ac:picMkLst>
        </pc:picChg>
        <pc:picChg chg="add mod">
          <ac:chgData name="" userId="4926d2b407f31d77" providerId="LiveId" clId="{3107C65D-48CD-48CD-ACA0-620228626B62}" dt="2021-04-26T10:57:43.266" v="3418" actId="207"/>
          <ac:picMkLst>
            <pc:docMk/>
            <pc:sldMk cId="2733342537" sldId="1650"/>
            <ac:picMk id="10" creationId="{42710D75-ADA7-489A-AB1C-EC39C7468689}"/>
          </ac:picMkLst>
        </pc:picChg>
        <pc:picChg chg="add mod">
          <ac:chgData name="" userId="4926d2b407f31d77" providerId="LiveId" clId="{3107C65D-48CD-48CD-ACA0-620228626B62}" dt="2021-04-26T10:57:43.266" v="3418" actId="207"/>
          <ac:picMkLst>
            <pc:docMk/>
            <pc:sldMk cId="2733342537" sldId="1650"/>
            <ac:picMk id="12" creationId="{F57A0988-2E61-4DB3-83E4-D5168D375836}"/>
          </ac:picMkLst>
        </pc:picChg>
        <pc:picChg chg="add del mod topLvl">
          <ac:chgData name="" userId="4926d2b407f31d77" providerId="LiveId" clId="{3107C65D-48CD-48CD-ACA0-620228626B62}" dt="2021-04-26T10:49:10.241" v="3405" actId="478"/>
          <ac:picMkLst>
            <pc:docMk/>
            <pc:sldMk cId="2733342537" sldId="1650"/>
            <ac:picMk id="73" creationId="{B930A960-946D-4178-8F0D-DE5AEABFD6A6}"/>
          </ac:picMkLst>
        </pc:picChg>
        <pc:picChg chg="add mod">
          <ac:chgData name="" userId="4926d2b407f31d77" providerId="LiveId" clId="{3107C65D-48CD-48CD-ACA0-620228626B62}" dt="2021-04-26T10:57:43.266" v="3418" actId="207"/>
          <ac:picMkLst>
            <pc:docMk/>
            <pc:sldMk cId="2733342537" sldId="1650"/>
            <ac:picMk id="78" creationId="{F1BBCE1D-0EED-4010-AF0F-98440A4FBFBA}"/>
          </ac:picMkLst>
        </pc:picChg>
      </pc:sldChg>
      <pc:sldChg chg="addSp delSp modSp mod">
        <pc:chgData name="" userId="4926d2b407f31d77" providerId="LiveId" clId="{3107C65D-48CD-48CD-ACA0-620228626B62}" dt="2021-04-26T13:53:03.582" v="3983" actId="167"/>
        <pc:sldMkLst>
          <pc:docMk/>
          <pc:sldMk cId="612881200" sldId="1652"/>
        </pc:sldMkLst>
        <pc:spChg chg="add del mod">
          <ac:chgData name="" userId="4926d2b407f31d77" providerId="LiveId" clId="{3107C65D-48CD-48CD-ACA0-620228626B62}" dt="2021-04-26T13:47:52.793" v="3907" actId="478"/>
          <ac:spMkLst>
            <pc:docMk/>
            <pc:sldMk cId="612881200" sldId="1652"/>
            <ac:spMk id="14" creationId="{35522345-C067-4096-A968-12469D52A3FF}"/>
          </ac:spMkLst>
        </pc:spChg>
        <pc:spChg chg="add mod ord">
          <ac:chgData name="" userId="4926d2b407f31d77" providerId="LiveId" clId="{3107C65D-48CD-48CD-ACA0-620228626B62}" dt="2021-04-26T13:53:03.582" v="3983" actId="167"/>
          <ac:spMkLst>
            <pc:docMk/>
            <pc:sldMk cId="612881200" sldId="1652"/>
            <ac:spMk id="16" creationId="{024873B6-FBFA-4DF8-99AA-6B471C7ADDE5}"/>
          </ac:spMkLst>
        </pc:spChg>
        <pc:spChg chg="add mod">
          <ac:chgData name="" userId="4926d2b407f31d77" providerId="LiveId" clId="{3107C65D-48CD-48CD-ACA0-620228626B62}" dt="2021-04-26T13:39:12.180" v="3794" actId="1076"/>
          <ac:spMkLst>
            <pc:docMk/>
            <pc:sldMk cId="612881200" sldId="1652"/>
            <ac:spMk id="17" creationId="{C5807C0F-F05E-40FD-B2B7-69DA9CCF0EF5}"/>
          </ac:spMkLst>
        </pc:spChg>
        <pc:spChg chg="add mod">
          <ac:chgData name="" userId="4926d2b407f31d77" providerId="LiveId" clId="{3107C65D-48CD-48CD-ACA0-620228626B62}" dt="2021-04-26T13:47:00.463" v="3888" actId="207"/>
          <ac:spMkLst>
            <pc:docMk/>
            <pc:sldMk cId="612881200" sldId="1652"/>
            <ac:spMk id="18" creationId="{B0B3E105-D8D2-4E27-9072-29A5A8A00B83}"/>
          </ac:spMkLst>
        </pc:spChg>
        <pc:spChg chg="add mod">
          <ac:chgData name="" userId="4926d2b407f31d77" providerId="LiveId" clId="{3107C65D-48CD-48CD-ACA0-620228626B62}" dt="2021-04-26T13:37:14.418" v="3759" actId="552"/>
          <ac:spMkLst>
            <pc:docMk/>
            <pc:sldMk cId="612881200" sldId="1652"/>
            <ac:spMk id="19" creationId="{B5FB80F9-A674-43B0-9A08-72414F88C834}"/>
          </ac:spMkLst>
        </pc:spChg>
        <pc:spChg chg="add mod">
          <ac:chgData name="" userId="4926d2b407f31d77" providerId="LiveId" clId="{3107C65D-48CD-48CD-ACA0-620228626B62}" dt="2021-04-26T13:42:11.609" v="3829" actId="1036"/>
          <ac:spMkLst>
            <pc:docMk/>
            <pc:sldMk cId="612881200" sldId="1652"/>
            <ac:spMk id="20" creationId="{AE771430-CE8A-40EC-B581-A6F74C647D87}"/>
          </ac:spMkLst>
        </pc:spChg>
        <pc:spChg chg="add mod">
          <ac:chgData name="" userId="4926d2b407f31d77" providerId="LiveId" clId="{3107C65D-48CD-48CD-ACA0-620228626B62}" dt="2021-04-26T13:42:07.745" v="3826" actId="1035"/>
          <ac:spMkLst>
            <pc:docMk/>
            <pc:sldMk cId="612881200" sldId="1652"/>
            <ac:spMk id="21" creationId="{4E9D9AEE-893A-4B2C-915E-2AC8F3BB8B83}"/>
          </ac:spMkLst>
        </pc:spChg>
        <pc:spChg chg="add mod">
          <ac:chgData name="" userId="4926d2b407f31d77" providerId="LiveId" clId="{3107C65D-48CD-48CD-ACA0-620228626B62}" dt="2021-04-26T13:42:07.745" v="3826" actId="1035"/>
          <ac:spMkLst>
            <pc:docMk/>
            <pc:sldMk cId="612881200" sldId="1652"/>
            <ac:spMk id="22" creationId="{F628B251-AFDC-4167-AE09-E0EED6285BB6}"/>
          </ac:spMkLst>
        </pc:spChg>
        <pc:spChg chg="add mod">
          <ac:chgData name="" userId="4926d2b407f31d77" providerId="LiveId" clId="{3107C65D-48CD-48CD-ACA0-620228626B62}" dt="2021-04-26T13:42:07.745" v="3826" actId="1035"/>
          <ac:spMkLst>
            <pc:docMk/>
            <pc:sldMk cId="612881200" sldId="1652"/>
            <ac:spMk id="23" creationId="{E51EB0A5-A3C1-482D-A38D-9CFAEDBDD408}"/>
          </ac:spMkLst>
        </pc:spChg>
        <pc:spChg chg="add mod">
          <ac:chgData name="" userId="4926d2b407f31d77" providerId="LiveId" clId="{3107C65D-48CD-48CD-ACA0-620228626B62}" dt="2021-04-26T13:42:07.745" v="3826" actId="1035"/>
          <ac:spMkLst>
            <pc:docMk/>
            <pc:sldMk cId="612881200" sldId="1652"/>
            <ac:spMk id="24" creationId="{3F1E0963-A1DB-4A94-AAC5-CFCB9EEE15B2}"/>
          </ac:spMkLst>
        </pc:spChg>
        <pc:spChg chg="add mod">
          <ac:chgData name="" userId="4926d2b407f31d77" providerId="LiveId" clId="{3107C65D-48CD-48CD-ACA0-620228626B62}" dt="2021-04-26T13:50:49.156" v="3953" actId="1076"/>
          <ac:spMkLst>
            <pc:docMk/>
            <pc:sldMk cId="612881200" sldId="1652"/>
            <ac:spMk id="36" creationId="{F1A5A766-393D-4EA8-B59C-28F0A8E32EFF}"/>
          </ac:spMkLst>
        </pc:spChg>
        <pc:spChg chg="add mod">
          <ac:chgData name="" userId="4926d2b407f31d77" providerId="LiveId" clId="{3107C65D-48CD-48CD-ACA0-620228626B62}" dt="2021-04-26T13:50:57.876" v="3956" actId="20577"/>
          <ac:spMkLst>
            <pc:docMk/>
            <pc:sldMk cId="612881200" sldId="1652"/>
            <ac:spMk id="37" creationId="{8CAB1B06-6555-4DF1-8142-6D0DBD178727}"/>
          </ac:spMkLst>
        </pc:spChg>
        <pc:graphicFrameChg chg="add mod">
          <ac:chgData name="" userId="4926d2b407f31d77" providerId="LiveId" clId="{3107C65D-48CD-48CD-ACA0-620228626B62}" dt="2021-04-26T13:52:48.831" v="3980" actId="167"/>
          <ac:graphicFrameMkLst>
            <pc:docMk/>
            <pc:sldMk cId="612881200" sldId="1652"/>
            <ac:graphicFrameMk id="13" creationId="{274E699A-EDCF-4C0C-9B1F-1ACA8381A494}"/>
          </ac:graphicFrameMkLst>
        </pc:graphicFrameChg>
        <pc:picChg chg="add mod">
          <ac:chgData name="" userId="4926d2b407f31d77" providerId="LiveId" clId="{3107C65D-48CD-48CD-ACA0-620228626B62}" dt="2021-04-26T13:42:07.745" v="3826" actId="1035"/>
          <ac:picMkLst>
            <pc:docMk/>
            <pc:sldMk cId="612881200" sldId="1652"/>
            <ac:picMk id="3" creationId="{18C560F1-8A7C-4DC3-B4B9-86DC12E891AC}"/>
          </ac:picMkLst>
        </pc:picChg>
        <pc:picChg chg="add mod">
          <ac:chgData name="" userId="4926d2b407f31d77" providerId="LiveId" clId="{3107C65D-48CD-48CD-ACA0-620228626B62}" dt="2021-04-26T13:42:07.745" v="3826" actId="1035"/>
          <ac:picMkLst>
            <pc:docMk/>
            <pc:sldMk cId="612881200" sldId="1652"/>
            <ac:picMk id="6" creationId="{7F6323BA-EF86-4EE2-9603-78A9DA7BAD76}"/>
          </ac:picMkLst>
        </pc:picChg>
        <pc:picChg chg="add mod">
          <ac:chgData name="" userId="4926d2b407f31d77" providerId="LiveId" clId="{3107C65D-48CD-48CD-ACA0-620228626B62}" dt="2021-04-26T13:42:07.745" v="3826" actId="1035"/>
          <ac:picMkLst>
            <pc:docMk/>
            <pc:sldMk cId="612881200" sldId="1652"/>
            <ac:picMk id="8" creationId="{4F4AD2A2-9DD5-419E-9408-99CE1FBF6D2E}"/>
          </ac:picMkLst>
        </pc:picChg>
        <pc:picChg chg="add mod">
          <ac:chgData name="" userId="4926d2b407f31d77" providerId="LiveId" clId="{3107C65D-48CD-48CD-ACA0-620228626B62}" dt="2021-04-26T13:42:07.745" v="3826" actId="1035"/>
          <ac:picMkLst>
            <pc:docMk/>
            <pc:sldMk cId="612881200" sldId="1652"/>
            <ac:picMk id="10" creationId="{D993EEB3-1174-4081-9FBF-3FEA162FBA88}"/>
          </ac:picMkLst>
        </pc:picChg>
        <pc:cxnChg chg="add mod ord">
          <ac:chgData name="" userId="4926d2b407f31d77" providerId="LiveId" clId="{3107C65D-48CD-48CD-ACA0-620228626B62}" dt="2021-04-26T13:53:03.582" v="3983" actId="167"/>
          <ac:cxnSpMkLst>
            <pc:docMk/>
            <pc:sldMk cId="612881200" sldId="1652"/>
            <ac:cxnSpMk id="27" creationId="{FD0BC5AF-FFC9-4756-A3F7-F294B44F10A1}"/>
          </ac:cxnSpMkLst>
        </pc:cxnChg>
        <pc:cxnChg chg="add mod ord">
          <ac:chgData name="" userId="4926d2b407f31d77" providerId="LiveId" clId="{3107C65D-48CD-48CD-ACA0-620228626B62}" dt="2021-04-26T13:53:03.582" v="3983" actId="167"/>
          <ac:cxnSpMkLst>
            <pc:docMk/>
            <pc:sldMk cId="612881200" sldId="1652"/>
            <ac:cxnSpMk id="41" creationId="{73637D74-396E-4C1E-90CC-4118B6189400}"/>
          </ac:cxnSpMkLst>
        </pc:cxnChg>
      </pc:sldChg>
      <pc:sldChg chg="addSp delSp modSp">
        <pc:chgData name="" userId="4926d2b407f31d77" providerId="LiveId" clId="{3107C65D-48CD-48CD-ACA0-620228626B62}" dt="2021-04-26T14:36:10.477" v="4452" actId="554"/>
        <pc:sldMkLst>
          <pc:docMk/>
          <pc:sldMk cId="2840764070" sldId="1653"/>
        </pc:sldMkLst>
        <pc:spChg chg="mod">
          <ac:chgData name="" userId="4926d2b407f31d77" providerId="LiveId" clId="{3107C65D-48CD-48CD-ACA0-620228626B62}" dt="2021-04-23T09:18:00.058" v="1409" actId="20577"/>
          <ac:spMkLst>
            <pc:docMk/>
            <pc:sldMk cId="2840764070" sldId="1653"/>
            <ac:spMk id="5" creationId="{BC01E833-A438-4C2A-AF28-2B402D7F80E5}"/>
          </ac:spMkLst>
        </pc:spChg>
        <pc:spChg chg="add mod ord">
          <ac:chgData name="" userId="4926d2b407f31d77" providerId="LiveId" clId="{3107C65D-48CD-48CD-ACA0-620228626B62}" dt="2021-04-26T14:30:57.380" v="4371" actId="1037"/>
          <ac:spMkLst>
            <pc:docMk/>
            <pc:sldMk cId="2840764070" sldId="1653"/>
            <ac:spMk id="12" creationId="{4A0DF3FD-98C6-42F8-9E6D-8D08B8FB736E}"/>
          </ac:spMkLst>
        </pc:spChg>
        <pc:spChg chg="mod">
          <ac:chgData name="" userId="4926d2b407f31d77" providerId="LiveId" clId="{3107C65D-48CD-48CD-ACA0-620228626B62}" dt="2021-04-26T14:02:56.480" v="4010" actId="14861"/>
          <ac:spMkLst>
            <pc:docMk/>
            <pc:sldMk cId="2840764070" sldId="1653"/>
            <ac:spMk id="27" creationId="{3E701EB1-85B2-4FE9-9F46-161EBC7EB6E1}"/>
          </ac:spMkLst>
        </pc:spChg>
        <pc:spChg chg="mod">
          <ac:chgData name="" userId="4926d2b407f31d77" providerId="LiveId" clId="{3107C65D-48CD-48CD-ACA0-620228626B62}" dt="2021-04-26T14:30:12.813" v="4359" actId="404"/>
          <ac:spMkLst>
            <pc:docMk/>
            <pc:sldMk cId="2840764070" sldId="1653"/>
            <ac:spMk id="29" creationId="{F32BC388-FC91-44B0-A3EF-D2A51B5E53F0}"/>
          </ac:spMkLst>
        </pc:spChg>
        <pc:spChg chg="mod">
          <ac:chgData name="" userId="4926d2b407f31d77" providerId="LiveId" clId="{3107C65D-48CD-48CD-ACA0-620228626B62}" dt="2021-04-26T14:30:15.935" v="4362" actId="404"/>
          <ac:spMkLst>
            <pc:docMk/>
            <pc:sldMk cId="2840764070" sldId="1653"/>
            <ac:spMk id="30" creationId="{8BA8180B-F11B-4B7B-A837-0258955B4D59}"/>
          </ac:spMkLst>
        </pc:spChg>
        <pc:spChg chg="mod">
          <ac:chgData name="" userId="4926d2b407f31d77" providerId="LiveId" clId="{3107C65D-48CD-48CD-ACA0-620228626B62}" dt="2021-04-26T14:30:19.580" v="4363" actId="404"/>
          <ac:spMkLst>
            <pc:docMk/>
            <pc:sldMk cId="2840764070" sldId="1653"/>
            <ac:spMk id="31" creationId="{EA065477-BD4B-493B-9F48-5A80BE9BEBD1}"/>
          </ac:spMkLst>
        </pc:spChg>
        <pc:spChg chg="mod">
          <ac:chgData name="" userId="4926d2b407f31d77" providerId="LiveId" clId="{3107C65D-48CD-48CD-ACA0-620228626B62}" dt="2021-04-26T14:04:51.391" v="4031" actId="404"/>
          <ac:spMkLst>
            <pc:docMk/>
            <pc:sldMk cId="2840764070" sldId="1653"/>
            <ac:spMk id="32" creationId="{18DC6511-9204-4E9E-AC5B-6C15172DA14D}"/>
          </ac:spMkLst>
        </pc:spChg>
        <pc:spChg chg="add mod ord">
          <ac:chgData name="" userId="4926d2b407f31d77" providerId="LiveId" clId="{3107C65D-48CD-48CD-ACA0-620228626B62}" dt="2021-04-26T14:35:07.098" v="4444" actId="1038"/>
          <ac:spMkLst>
            <pc:docMk/>
            <pc:sldMk cId="2840764070" sldId="1653"/>
            <ac:spMk id="36" creationId="{3126D84C-0A88-4942-878B-BF151E59724F}"/>
          </ac:spMkLst>
        </pc:spChg>
        <pc:spChg chg="add mod">
          <ac:chgData name="" userId="4926d2b407f31d77" providerId="LiveId" clId="{3107C65D-48CD-48CD-ACA0-620228626B62}" dt="2021-04-26T14:30:57.380" v="4371" actId="1037"/>
          <ac:spMkLst>
            <pc:docMk/>
            <pc:sldMk cId="2840764070" sldId="1653"/>
            <ac:spMk id="37" creationId="{FC0B5073-8428-41E8-921F-378039335D2B}"/>
          </ac:spMkLst>
        </pc:spChg>
        <pc:spChg chg="add mod">
          <ac:chgData name="" userId="4926d2b407f31d77" providerId="LiveId" clId="{3107C65D-48CD-48CD-ACA0-620228626B62}" dt="2021-04-26T14:30:57.380" v="4371" actId="1037"/>
          <ac:spMkLst>
            <pc:docMk/>
            <pc:sldMk cId="2840764070" sldId="1653"/>
            <ac:spMk id="38" creationId="{0A536C31-E4AC-41C9-94F0-865A3E2A8ABA}"/>
          </ac:spMkLst>
        </pc:spChg>
        <pc:spChg chg="add mod">
          <ac:chgData name="" userId="4926d2b407f31d77" providerId="LiveId" clId="{3107C65D-48CD-48CD-ACA0-620228626B62}" dt="2021-04-26T14:30:57.380" v="4371" actId="1037"/>
          <ac:spMkLst>
            <pc:docMk/>
            <pc:sldMk cId="2840764070" sldId="1653"/>
            <ac:spMk id="39" creationId="{C74B005A-A667-4F3E-8A39-FBBCDEF5C5CE}"/>
          </ac:spMkLst>
        </pc:spChg>
        <pc:spChg chg="add mod">
          <ac:chgData name="" userId="4926d2b407f31d77" providerId="LiveId" clId="{3107C65D-48CD-48CD-ACA0-620228626B62}" dt="2021-04-26T14:30:57.380" v="4371" actId="1037"/>
          <ac:spMkLst>
            <pc:docMk/>
            <pc:sldMk cId="2840764070" sldId="1653"/>
            <ac:spMk id="40" creationId="{7DB1FF1A-5F2A-4E14-B883-29732E6C815D}"/>
          </ac:spMkLst>
        </pc:spChg>
        <pc:spChg chg="mod topLvl">
          <ac:chgData name="" userId="4926d2b407f31d77" providerId="LiveId" clId="{3107C65D-48CD-48CD-ACA0-620228626B62}" dt="2021-04-26T14:33:33.585" v="4425" actId="1076"/>
          <ac:spMkLst>
            <pc:docMk/>
            <pc:sldMk cId="2840764070" sldId="1653"/>
            <ac:spMk id="42" creationId="{CE80A727-D51D-4D4D-BF61-F0966E4CA2F5}"/>
          </ac:spMkLst>
        </pc:spChg>
        <pc:spChg chg="mod topLvl">
          <ac:chgData name="" userId="4926d2b407f31d77" providerId="LiveId" clId="{3107C65D-48CD-48CD-ACA0-620228626B62}" dt="2021-04-26T14:32:11.428" v="4379" actId="1076"/>
          <ac:spMkLst>
            <pc:docMk/>
            <pc:sldMk cId="2840764070" sldId="1653"/>
            <ac:spMk id="43" creationId="{BC8C352D-F76C-431A-83AF-4CCAE802C548}"/>
          </ac:spMkLst>
        </pc:spChg>
        <pc:spChg chg="mod topLvl">
          <ac:chgData name="" userId="4926d2b407f31d77" providerId="LiveId" clId="{3107C65D-48CD-48CD-ACA0-620228626B62}" dt="2021-04-26T14:36:10.477" v="4452" actId="554"/>
          <ac:spMkLst>
            <pc:docMk/>
            <pc:sldMk cId="2840764070" sldId="1653"/>
            <ac:spMk id="44" creationId="{BC02D305-061B-44D0-BA15-60C8C5D6F171}"/>
          </ac:spMkLst>
        </pc:spChg>
        <pc:spChg chg="mod ord topLvl">
          <ac:chgData name="" userId="4926d2b407f31d77" providerId="LiveId" clId="{3107C65D-48CD-48CD-ACA0-620228626B62}" dt="2021-04-26T14:33:00.522" v="4416" actId="1037"/>
          <ac:spMkLst>
            <pc:docMk/>
            <pc:sldMk cId="2840764070" sldId="1653"/>
            <ac:spMk id="45" creationId="{186A1843-1B0C-4416-9B08-6F3953ECB3FC}"/>
          </ac:spMkLst>
        </pc:spChg>
        <pc:spChg chg="del mod topLvl">
          <ac:chgData name="" userId="4926d2b407f31d77" providerId="LiveId" clId="{3107C65D-48CD-48CD-ACA0-620228626B62}" dt="2021-04-26T14:34:03.217" v="4433" actId="478"/>
          <ac:spMkLst>
            <pc:docMk/>
            <pc:sldMk cId="2840764070" sldId="1653"/>
            <ac:spMk id="46" creationId="{319BBAF7-490A-4A03-9894-26F235F23485}"/>
          </ac:spMkLst>
        </pc:spChg>
        <pc:spChg chg="mod topLvl">
          <ac:chgData name="" userId="4926d2b407f31d77" providerId="LiveId" clId="{3107C65D-48CD-48CD-ACA0-620228626B62}" dt="2021-04-26T14:36:10.477" v="4452" actId="554"/>
          <ac:spMkLst>
            <pc:docMk/>
            <pc:sldMk cId="2840764070" sldId="1653"/>
            <ac:spMk id="47" creationId="{A71CC969-118D-4A00-96CA-FC928A76FF68}"/>
          </ac:spMkLst>
        </pc:spChg>
        <pc:spChg chg="mod topLvl">
          <ac:chgData name="" userId="4926d2b407f31d77" providerId="LiveId" clId="{3107C65D-48CD-48CD-ACA0-620228626B62}" dt="2021-04-26T14:33:33.585" v="4425" actId="1076"/>
          <ac:spMkLst>
            <pc:docMk/>
            <pc:sldMk cId="2840764070" sldId="1653"/>
            <ac:spMk id="48" creationId="{D8E2A45E-AE57-4404-A6DD-6EC589674CEE}"/>
          </ac:spMkLst>
        </pc:spChg>
        <pc:spChg chg="mod topLvl">
          <ac:chgData name="" userId="4926d2b407f31d77" providerId="LiveId" clId="{3107C65D-48CD-48CD-ACA0-620228626B62}" dt="2021-04-26T14:33:33.585" v="4425" actId="1076"/>
          <ac:spMkLst>
            <pc:docMk/>
            <pc:sldMk cId="2840764070" sldId="1653"/>
            <ac:spMk id="53" creationId="{51262AA8-0BA7-4B88-AA88-5351A6B26B6B}"/>
          </ac:spMkLst>
        </pc:spChg>
        <pc:spChg chg="mod topLvl">
          <ac:chgData name="" userId="4926d2b407f31d77" providerId="LiveId" clId="{3107C65D-48CD-48CD-ACA0-620228626B62}" dt="2021-04-26T14:32:11.428" v="4379" actId="1076"/>
          <ac:spMkLst>
            <pc:docMk/>
            <pc:sldMk cId="2840764070" sldId="1653"/>
            <ac:spMk id="54" creationId="{11718E1C-EEA3-43FA-AEE9-CFD93A2BE532}"/>
          </ac:spMkLst>
        </pc:spChg>
        <pc:spChg chg="mod topLvl">
          <ac:chgData name="" userId="4926d2b407f31d77" providerId="LiveId" clId="{3107C65D-48CD-48CD-ACA0-620228626B62}" dt="2021-04-26T14:36:06.009" v="4451" actId="554"/>
          <ac:spMkLst>
            <pc:docMk/>
            <pc:sldMk cId="2840764070" sldId="1653"/>
            <ac:spMk id="55" creationId="{7144898B-3B3E-485A-9BB7-1FFB464302D5}"/>
          </ac:spMkLst>
        </pc:spChg>
        <pc:spChg chg="mod ord topLvl">
          <ac:chgData name="" userId="4926d2b407f31d77" providerId="LiveId" clId="{3107C65D-48CD-48CD-ACA0-620228626B62}" dt="2021-04-26T14:33:00.522" v="4416" actId="1037"/>
          <ac:spMkLst>
            <pc:docMk/>
            <pc:sldMk cId="2840764070" sldId="1653"/>
            <ac:spMk id="56" creationId="{1EE1F8CD-6EDD-4DEF-A984-949E65A61B32}"/>
          </ac:spMkLst>
        </pc:spChg>
        <pc:spChg chg="del mod topLvl">
          <ac:chgData name="" userId="4926d2b407f31d77" providerId="LiveId" clId="{3107C65D-48CD-48CD-ACA0-620228626B62}" dt="2021-04-26T14:34:03.217" v="4433" actId="478"/>
          <ac:spMkLst>
            <pc:docMk/>
            <pc:sldMk cId="2840764070" sldId="1653"/>
            <ac:spMk id="57" creationId="{6D711203-290F-4D9D-A4CF-9CDD101A3799}"/>
          </ac:spMkLst>
        </pc:spChg>
        <pc:spChg chg="mod topLvl">
          <ac:chgData name="" userId="4926d2b407f31d77" providerId="LiveId" clId="{3107C65D-48CD-48CD-ACA0-620228626B62}" dt="2021-04-26T14:36:06.009" v="4451" actId="554"/>
          <ac:spMkLst>
            <pc:docMk/>
            <pc:sldMk cId="2840764070" sldId="1653"/>
            <ac:spMk id="58" creationId="{10988B1B-9E8B-4E4D-89E6-6A0A854887A0}"/>
          </ac:spMkLst>
        </pc:spChg>
        <pc:spChg chg="mod topLvl">
          <ac:chgData name="" userId="4926d2b407f31d77" providerId="LiveId" clId="{3107C65D-48CD-48CD-ACA0-620228626B62}" dt="2021-04-26T14:33:33.585" v="4425" actId="1076"/>
          <ac:spMkLst>
            <pc:docMk/>
            <pc:sldMk cId="2840764070" sldId="1653"/>
            <ac:spMk id="59" creationId="{ACEC97A7-41D6-47E7-9DC1-BC59DE03800B}"/>
          </ac:spMkLst>
        </pc:spChg>
        <pc:spChg chg="mod topLvl">
          <ac:chgData name="" userId="4926d2b407f31d77" providerId="LiveId" clId="{3107C65D-48CD-48CD-ACA0-620228626B62}" dt="2021-04-26T14:33:33.585" v="4425" actId="1076"/>
          <ac:spMkLst>
            <pc:docMk/>
            <pc:sldMk cId="2840764070" sldId="1653"/>
            <ac:spMk id="63" creationId="{AC47C6D2-7ADF-49CE-9360-ACABF9BB8A2C}"/>
          </ac:spMkLst>
        </pc:spChg>
        <pc:spChg chg="mod topLvl">
          <ac:chgData name="" userId="4926d2b407f31d77" providerId="LiveId" clId="{3107C65D-48CD-48CD-ACA0-620228626B62}" dt="2021-04-26T14:32:11.428" v="4379" actId="1076"/>
          <ac:spMkLst>
            <pc:docMk/>
            <pc:sldMk cId="2840764070" sldId="1653"/>
            <ac:spMk id="64" creationId="{1AA9B320-FC3B-4FD7-90CB-A4A1C34DD3B6}"/>
          </ac:spMkLst>
        </pc:spChg>
        <pc:spChg chg="mod topLvl">
          <ac:chgData name="" userId="4926d2b407f31d77" providerId="LiveId" clId="{3107C65D-48CD-48CD-ACA0-620228626B62}" dt="2021-04-26T14:36:03.195" v="4450" actId="554"/>
          <ac:spMkLst>
            <pc:docMk/>
            <pc:sldMk cId="2840764070" sldId="1653"/>
            <ac:spMk id="65" creationId="{530F6DCD-755B-4FBA-A0BD-C90298B66345}"/>
          </ac:spMkLst>
        </pc:spChg>
        <pc:spChg chg="mod ord topLvl">
          <ac:chgData name="" userId="4926d2b407f31d77" providerId="LiveId" clId="{3107C65D-48CD-48CD-ACA0-620228626B62}" dt="2021-04-26T14:33:00.522" v="4416" actId="1037"/>
          <ac:spMkLst>
            <pc:docMk/>
            <pc:sldMk cId="2840764070" sldId="1653"/>
            <ac:spMk id="66" creationId="{CB3571E0-0907-49BE-B4EC-22209AB1ADFD}"/>
          </ac:spMkLst>
        </pc:spChg>
        <pc:spChg chg="del mod topLvl">
          <ac:chgData name="" userId="4926d2b407f31d77" providerId="LiveId" clId="{3107C65D-48CD-48CD-ACA0-620228626B62}" dt="2021-04-26T14:34:03.217" v="4433" actId="478"/>
          <ac:spMkLst>
            <pc:docMk/>
            <pc:sldMk cId="2840764070" sldId="1653"/>
            <ac:spMk id="67" creationId="{56A681C0-4FC0-4E89-9348-18BDE10F8709}"/>
          </ac:spMkLst>
        </pc:spChg>
        <pc:spChg chg="mod topLvl">
          <ac:chgData name="" userId="4926d2b407f31d77" providerId="LiveId" clId="{3107C65D-48CD-48CD-ACA0-620228626B62}" dt="2021-04-26T14:33:33.585" v="4425" actId="1076"/>
          <ac:spMkLst>
            <pc:docMk/>
            <pc:sldMk cId="2840764070" sldId="1653"/>
            <ac:spMk id="68" creationId="{AD4553D5-5A15-4E83-B658-281A4D75D3C7}"/>
          </ac:spMkLst>
        </pc:spChg>
        <pc:spChg chg="mod topLvl">
          <ac:chgData name="" userId="4926d2b407f31d77" providerId="LiveId" clId="{3107C65D-48CD-48CD-ACA0-620228626B62}" dt="2021-04-26T14:36:03.195" v="4450" actId="554"/>
          <ac:spMkLst>
            <pc:docMk/>
            <pc:sldMk cId="2840764070" sldId="1653"/>
            <ac:spMk id="70" creationId="{0467DC23-3BA3-48F1-9BCF-297C07C42851}"/>
          </ac:spMkLst>
        </pc:spChg>
        <pc:spChg chg="mod topLvl">
          <ac:chgData name="" userId="4926d2b407f31d77" providerId="LiveId" clId="{3107C65D-48CD-48CD-ACA0-620228626B62}" dt="2021-04-26T14:33:33.585" v="4425" actId="1076"/>
          <ac:spMkLst>
            <pc:docMk/>
            <pc:sldMk cId="2840764070" sldId="1653"/>
            <ac:spMk id="72" creationId="{823C9CD8-66B6-4E95-ABEB-3FAB592DF796}"/>
          </ac:spMkLst>
        </pc:spChg>
        <pc:spChg chg="mod topLvl">
          <ac:chgData name="" userId="4926d2b407f31d77" providerId="LiveId" clId="{3107C65D-48CD-48CD-ACA0-620228626B62}" dt="2021-04-26T14:32:11.428" v="4379" actId="1076"/>
          <ac:spMkLst>
            <pc:docMk/>
            <pc:sldMk cId="2840764070" sldId="1653"/>
            <ac:spMk id="73" creationId="{05706AC8-9C70-4F83-99B5-4E61D03419A9}"/>
          </ac:spMkLst>
        </pc:spChg>
        <pc:spChg chg="mod topLvl">
          <ac:chgData name="" userId="4926d2b407f31d77" providerId="LiveId" clId="{3107C65D-48CD-48CD-ACA0-620228626B62}" dt="2021-04-26T14:36:00.068" v="4449" actId="554"/>
          <ac:spMkLst>
            <pc:docMk/>
            <pc:sldMk cId="2840764070" sldId="1653"/>
            <ac:spMk id="74" creationId="{4D3253E7-671B-4688-AEC1-98455C2A6F44}"/>
          </ac:spMkLst>
        </pc:spChg>
        <pc:spChg chg="mod ord topLvl">
          <ac:chgData name="" userId="4926d2b407f31d77" providerId="LiveId" clId="{3107C65D-48CD-48CD-ACA0-620228626B62}" dt="2021-04-26T14:33:00.522" v="4416" actId="1037"/>
          <ac:spMkLst>
            <pc:docMk/>
            <pc:sldMk cId="2840764070" sldId="1653"/>
            <ac:spMk id="75" creationId="{4E0A6029-C0A0-4AA5-AAC6-E136BCBA3415}"/>
          </ac:spMkLst>
        </pc:spChg>
        <pc:spChg chg="del mod topLvl">
          <ac:chgData name="" userId="4926d2b407f31d77" providerId="LiveId" clId="{3107C65D-48CD-48CD-ACA0-620228626B62}" dt="2021-04-26T14:34:03.217" v="4433" actId="478"/>
          <ac:spMkLst>
            <pc:docMk/>
            <pc:sldMk cId="2840764070" sldId="1653"/>
            <ac:spMk id="76" creationId="{089FA172-4775-41B6-84A9-2500939184AA}"/>
          </ac:spMkLst>
        </pc:spChg>
        <pc:spChg chg="mod topLvl">
          <ac:chgData name="" userId="4926d2b407f31d77" providerId="LiveId" clId="{3107C65D-48CD-48CD-ACA0-620228626B62}" dt="2021-04-26T14:36:00.068" v="4449" actId="554"/>
          <ac:spMkLst>
            <pc:docMk/>
            <pc:sldMk cId="2840764070" sldId="1653"/>
            <ac:spMk id="77" creationId="{EFD3E479-E95B-4C55-A6EE-C2D7E094693D}"/>
          </ac:spMkLst>
        </pc:spChg>
        <pc:spChg chg="mod topLvl">
          <ac:chgData name="" userId="4926d2b407f31d77" providerId="LiveId" clId="{3107C65D-48CD-48CD-ACA0-620228626B62}" dt="2021-04-26T14:33:33.585" v="4425" actId="1076"/>
          <ac:spMkLst>
            <pc:docMk/>
            <pc:sldMk cId="2840764070" sldId="1653"/>
            <ac:spMk id="78" creationId="{8C13E7F8-1F4C-4232-8E58-61ED127A6989}"/>
          </ac:spMkLst>
        </pc:spChg>
        <pc:spChg chg="mod topLvl">
          <ac:chgData name="" userId="4926d2b407f31d77" providerId="LiveId" clId="{3107C65D-48CD-48CD-ACA0-620228626B62}" dt="2021-04-26T14:33:33.585" v="4425" actId="1076"/>
          <ac:spMkLst>
            <pc:docMk/>
            <pc:sldMk cId="2840764070" sldId="1653"/>
            <ac:spMk id="81" creationId="{EC679240-5BCC-4881-A9AE-1453AD9F28C7}"/>
          </ac:spMkLst>
        </pc:spChg>
        <pc:spChg chg="mod topLvl">
          <ac:chgData name="" userId="4926d2b407f31d77" providerId="LiveId" clId="{3107C65D-48CD-48CD-ACA0-620228626B62}" dt="2021-04-26T14:32:11.428" v="4379" actId="1076"/>
          <ac:spMkLst>
            <pc:docMk/>
            <pc:sldMk cId="2840764070" sldId="1653"/>
            <ac:spMk id="82" creationId="{9AB876D6-EE6C-4563-9023-45C7178C1BB2}"/>
          </ac:spMkLst>
        </pc:spChg>
        <pc:spChg chg="mod topLvl">
          <ac:chgData name="" userId="4926d2b407f31d77" providerId="LiveId" clId="{3107C65D-48CD-48CD-ACA0-620228626B62}" dt="2021-04-26T14:35:24.606" v="4445" actId="207"/>
          <ac:spMkLst>
            <pc:docMk/>
            <pc:sldMk cId="2840764070" sldId="1653"/>
            <ac:spMk id="83" creationId="{55C7E2EB-29D1-4660-A34C-EF897BCF1A6E}"/>
          </ac:spMkLst>
        </pc:spChg>
        <pc:spChg chg="mod ord topLvl">
          <ac:chgData name="" userId="4926d2b407f31d77" providerId="LiveId" clId="{3107C65D-48CD-48CD-ACA0-620228626B62}" dt="2021-04-26T14:33:00.522" v="4416" actId="1037"/>
          <ac:spMkLst>
            <pc:docMk/>
            <pc:sldMk cId="2840764070" sldId="1653"/>
            <ac:spMk id="84" creationId="{0AAC5EE3-C9F4-41C2-97E0-FAD3B69B9149}"/>
          </ac:spMkLst>
        </pc:spChg>
        <pc:spChg chg="del mod topLvl">
          <ac:chgData name="" userId="4926d2b407f31d77" providerId="LiveId" clId="{3107C65D-48CD-48CD-ACA0-620228626B62}" dt="2021-04-26T14:34:03.217" v="4433" actId="478"/>
          <ac:spMkLst>
            <pc:docMk/>
            <pc:sldMk cId="2840764070" sldId="1653"/>
            <ac:spMk id="90" creationId="{BFB0B250-B853-41F9-9BC0-AEC5F448FAB7}"/>
          </ac:spMkLst>
        </pc:spChg>
        <pc:spChg chg="mod topLvl">
          <ac:chgData name="" userId="4926d2b407f31d77" providerId="LiveId" clId="{3107C65D-48CD-48CD-ACA0-620228626B62}" dt="2021-04-26T14:35:43.828" v="4448" actId="207"/>
          <ac:spMkLst>
            <pc:docMk/>
            <pc:sldMk cId="2840764070" sldId="1653"/>
            <ac:spMk id="91" creationId="{7FAA7A82-F10B-4AA0-A45C-421886D8D317}"/>
          </ac:spMkLst>
        </pc:spChg>
        <pc:spChg chg="mod topLvl">
          <ac:chgData name="" userId="4926d2b407f31d77" providerId="LiveId" clId="{3107C65D-48CD-48CD-ACA0-620228626B62}" dt="2021-04-26T14:33:33.585" v="4425" actId="1076"/>
          <ac:spMkLst>
            <pc:docMk/>
            <pc:sldMk cId="2840764070" sldId="1653"/>
            <ac:spMk id="92" creationId="{7AFBCCED-5E9F-481C-992B-8BAE55E3595A}"/>
          </ac:spMkLst>
        </pc:spChg>
        <pc:spChg chg="add mod">
          <ac:chgData name="" userId="4926d2b407f31d77" providerId="LiveId" clId="{3107C65D-48CD-48CD-ACA0-620228626B62}" dt="2021-04-26T14:30:57.380" v="4371" actId="1037"/>
          <ac:spMkLst>
            <pc:docMk/>
            <pc:sldMk cId="2840764070" sldId="1653"/>
            <ac:spMk id="95" creationId="{5907BCCD-88E0-4ECC-B321-904D8EB9A221}"/>
          </ac:spMkLst>
        </pc:spChg>
        <pc:spChg chg="add mod">
          <ac:chgData name="" userId="4926d2b407f31d77" providerId="LiveId" clId="{3107C65D-48CD-48CD-ACA0-620228626B62}" dt="2021-04-26T14:30:57.380" v="4371" actId="1037"/>
          <ac:spMkLst>
            <pc:docMk/>
            <pc:sldMk cId="2840764070" sldId="1653"/>
            <ac:spMk id="98" creationId="{59E0F1C9-54B1-4212-8199-B075E6251139}"/>
          </ac:spMkLst>
        </pc:spChg>
        <pc:spChg chg="add mod">
          <ac:chgData name="" userId="4926d2b407f31d77" providerId="LiveId" clId="{3107C65D-48CD-48CD-ACA0-620228626B62}" dt="2021-04-26T14:30:57.380" v="4371" actId="1037"/>
          <ac:spMkLst>
            <pc:docMk/>
            <pc:sldMk cId="2840764070" sldId="1653"/>
            <ac:spMk id="99" creationId="{CFA7B127-CE14-4B10-BEDB-342344AC0871}"/>
          </ac:spMkLst>
        </pc:spChg>
        <pc:spChg chg="add mod">
          <ac:chgData name="" userId="4926d2b407f31d77" providerId="LiveId" clId="{3107C65D-48CD-48CD-ACA0-620228626B62}" dt="2021-04-26T14:30:57.380" v="4371" actId="1037"/>
          <ac:spMkLst>
            <pc:docMk/>
            <pc:sldMk cId="2840764070" sldId="1653"/>
            <ac:spMk id="100" creationId="{9622D82C-3D84-4A3F-A86C-725FFEE66CCC}"/>
          </ac:spMkLst>
        </pc:spChg>
        <pc:spChg chg="add del mod ord">
          <ac:chgData name="" userId="4926d2b407f31d77" providerId="LiveId" clId="{3107C65D-48CD-48CD-ACA0-620228626B62}" dt="2021-04-26T14:30:29.153" v="4364" actId="478"/>
          <ac:spMkLst>
            <pc:docMk/>
            <pc:sldMk cId="2840764070" sldId="1653"/>
            <ac:spMk id="101" creationId="{EF07F16C-9D08-4E83-8836-7E2945591245}"/>
          </ac:spMkLst>
        </pc:spChg>
        <pc:spChg chg="add mod">
          <ac:chgData name="" userId="4926d2b407f31d77" providerId="LiveId" clId="{3107C65D-48CD-48CD-ACA0-620228626B62}" dt="2021-04-26T14:30:57.380" v="4371" actId="1037"/>
          <ac:spMkLst>
            <pc:docMk/>
            <pc:sldMk cId="2840764070" sldId="1653"/>
            <ac:spMk id="118" creationId="{F73AD5E2-38CC-438B-AF97-C8064798CF70}"/>
          </ac:spMkLst>
        </pc:spChg>
        <pc:spChg chg="add mod">
          <ac:chgData name="" userId="4926d2b407f31d77" providerId="LiveId" clId="{3107C65D-48CD-48CD-ACA0-620228626B62}" dt="2021-04-26T14:30:57.380" v="4371" actId="1037"/>
          <ac:spMkLst>
            <pc:docMk/>
            <pc:sldMk cId="2840764070" sldId="1653"/>
            <ac:spMk id="119" creationId="{E8186694-B845-485C-8CA7-7D3FABE0F874}"/>
          </ac:spMkLst>
        </pc:spChg>
        <pc:spChg chg="add mod">
          <ac:chgData name="" userId="4926d2b407f31d77" providerId="LiveId" clId="{3107C65D-48CD-48CD-ACA0-620228626B62}" dt="2021-04-26T14:30:57.380" v="4371" actId="1037"/>
          <ac:spMkLst>
            <pc:docMk/>
            <pc:sldMk cId="2840764070" sldId="1653"/>
            <ac:spMk id="120" creationId="{BF196793-35D1-4B61-9761-099C9D5BE07C}"/>
          </ac:spMkLst>
        </pc:spChg>
        <pc:spChg chg="add mod">
          <ac:chgData name="" userId="4926d2b407f31d77" providerId="LiveId" clId="{3107C65D-48CD-48CD-ACA0-620228626B62}" dt="2021-04-26T14:30:57.380" v="4371" actId="1037"/>
          <ac:spMkLst>
            <pc:docMk/>
            <pc:sldMk cId="2840764070" sldId="1653"/>
            <ac:spMk id="121" creationId="{043DB78A-9028-4A42-9657-9FF683987C7B}"/>
          </ac:spMkLst>
        </pc:spChg>
        <pc:spChg chg="add mod">
          <ac:chgData name="" userId="4926d2b407f31d77" providerId="LiveId" clId="{3107C65D-48CD-48CD-ACA0-620228626B62}" dt="2021-04-26T14:31:16.444" v="4376" actId="1076"/>
          <ac:spMkLst>
            <pc:docMk/>
            <pc:sldMk cId="2840764070" sldId="1653"/>
            <ac:spMk id="243" creationId="{F081601F-3E9D-495E-BC5D-2DA7C3A5F207}"/>
          </ac:spMkLst>
        </pc:spChg>
        <pc:spChg chg="add mod">
          <ac:chgData name="" userId="4926d2b407f31d77" providerId="LiveId" clId="{3107C65D-48CD-48CD-ACA0-620228626B62}" dt="2021-04-26T14:31:16.444" v="4376" actId="1076"/>
          <ac:spMkLst>
            <pc:docMk/>
            <pc:sldMk cId="2840764070" sldId="1653"/>
            <ac:spMk id="244" creationId="{D4D22C80-E187-4808-B937-D4C50B8008C3}"/>
          </ac:spMkLst>
        </pc:spChg>
        <pc:spChg chg="add del mod">
          <ac:chgData name="" userId="4926d2b407f31d77" providerId="LiveId" clId="{3107C65D-48CD-48CD-ACA0-620228626B62}" dt="2021-04-26T14:25:48.297" v="4302" actId="478"/>
          <ac:spMkLst>
            <pc:docMk/>
            <pc:sldMk cId="2840764070" sldId="1653"/>
            <ac:spMk id="245" creationId="{D1C9D956-8EA7-4FD8-BD63-9162D96A296C}"/>
          </ac:spMkLst>
        </pc:spChg>
        <pc:spChg chg="add del mod">
          <ac:chgData name="" userId="4926d2b407f31d77" providerId="LiveId" clId="{3107C65D-48CD-48CD-ACA0-620228626B62}" dt="2021-04-26T14:25:48.297" v="4302" actId="478"/>
          <ac:spMkLst>
            <pc:docMk/>
            <pc:sldMk cId="2840764070" sldId="1653"/>
            <ac:spMk id="246" creationId="{6E2B7085-B2A3-49CA-B9F9-58D9D31342A7}"/>
          </ac:spMkLst>
        </pc:spChg>
        <pc:spChg chg="add del mod">
          <ac:chgData name="" userId="4926d2b407f31d77" providerId="LiveId" clId="{3107C65D-48CD-48CD-ACA0-620228626B62}" dt="2021-04-26T14:25:48.297" v="4302" actId="478"/>
          <ac:spMkLst>
            <pc:docMk/>
            <pc:sldMk cId="2840764070" sldId="1653"/>
            <ac:spMk id="247" creationId="{5D541684-C287-4A40-9ADF-033B4742B1CE}"/>
          </ac:spMkLst>
        </pc:spChg>
        <pc:spChg chg="add del mod">
          <ac:chgData name="" userId="4926d2b407f31d77" providerId="LiveId" clId="{3107C65D-48CD-48CD-ACA0-620228626B62}" dt="2021-04-26T14:25:48.297" v="4302" actId="478"/>
          <ac:spMkLst>
            <pc:docMk/>
            <pc:sldMk cId="2840764070" sldId="1653"/>
            <ac:spMk id="248" creationId="{E98E2043-0CC3-4994-9441-BF997341A6C4}"/>
          </ac:spMkLst>
        </pc:spChg>
        <pc:spChg chg="add mod">
          <ac:chgData name="" userId="4926d2b407f31d77" providerId="LiveId" clId="{3107C65D-48CD-48CD-ACA0-620228626B62}" dt="2021-04-26T14:31:16.444" v="4376" actId="1076"/>
          <ac:spMkLst>
            <pc:docMk/>
            <pc:sldMk cId="2840764070" sldId="1653"/>
            <ac:spMk id="249" creationId="{9D4BC266-F8E0-492B-8A36-EC69EC0F5CD4}"/>
          </ac:spMkLst>
        </pc:spChg>
        <pc:spChg chg="add mod">
          <ac:chgData name="" userId="4926d2b407f31d77" providerId="LiveId" clId="{3107C65D-48CD-48CD-ACA0-620228626B62}" dt="2021-04-26T14:31:16.444" v="4376" actId="1076"/>
          <ac:spMkLst>
            <pc:docMk/>
            <pc:sldMk cId="2840764070" sldId="1653"/>
            <ac:spMk id="250" creationId="{32A6A1C6-D654-4C1D-8194-A6B1587CA888}"/>
          </ac:spMkLst>
        </pc:spChg>
        <pc:spChg chg="add mod">
          <ac:chgData name="" userId="4926d2b407f31d77" providerId="LiveId" clId="{3107C65D-48CD-48CD-ACA0-620228626B62}" dt="2021-04-26T14:31:16.444" v="4376" actId="1076"/>
          <ac:spMkLst>
            <pc:docMk/>
            <pc:sldMk cId="2840764070" sldId="1653"/>
            <ac:spMk id="251" creationId="{255E3E42-4BBD-4456-B78E-6FD01F99228C}"/>
          </ac:spMkLst>
        </pc:spChg>
        <pc:spChg chg="add mod">
          <ac:chgData name="" userId="4926d2b407f31d77" providerId="LiveId" clId="{3107C65D-48CD-48CD-ACA0-620228626B62}" dt="2021-04-26T14:31:16.444" v="4376" actId="1076"/>
          <ac:spMkLst>
            <pc:docMk/>
            <pc:sldMk cId="2840764070" sldId="1653"/>
            <ac:spMk id="252" creationId="{3A21F78F-CB26-4A1A-8C48-68E3D31C54EB}"/>
          </ac:spMkLst>
        </pc:spChg>
        <pc:spChg chg="add mod">
          <ac:chgData name="" userId="4926d2b407f31d77" providerId="LiveId" clId="{3107C65D-48CD-48CD-ACA0-620228626B62}" dt="2021-04-26T14:31:20.577" v="4377" actId="1076"/>
          <ac:spMkLst>
            <pc:docMk/>
            <pc:sldMk cId="2840764070" sldId="1653"/>
            <ac:spMk id="253" creationId="{F267C8A8-319A-413E-AEB9-AC510E7AFDE3}"/>
          </ac:spMkLst>
        </pc:spChg>
        <pc:spChg chg="add mod ord">
          <ac:chgData name="" userId="4926d2b407f31d77" providerId="LiveId" clId="{3107C65D-48CD-48CD-ACA0-620228626B62}" dt="2021-04-26T14:30:57.380" v="4371" actId="1037"/>
          <ac:spMkLst>
            <pc:docMk/>
            <pc:sldMk cId="2840764070" sldId="1653"/>
            <ac:spMk id="259" creationId="{EB36756D-A3A3-49C2-A972-E994E5BA6DBD}"/>
          </ac:spMkLst>
        </pc:spChg>
        <pc:spChg chg="add mod ord">
          <ac:chgData name="" userId="4926d2b407f31d77" providerId="LiveId" clId="{3107C65D-48CD-48CD-ACA0-620228626B62}" dt="2021-04-26T14:31:24.109" v="4378" actId="14100"/>
          <ac:spMkLst>
            <pc:docMk/>
            <pc:sldMk cId="2840764070" sldId="1653"/>
            <ac:spMk id="261" creationId="{DBF9F0CA-D3E1-4034-9E91-1F77B79174F5}"/>
          </ac:spMkLst>
        </pc:spChg>
        <pc:grpChg chg="add del mod">
          <ac:chgData name="" userId="4926d2b407f31d77" providerId="LiveId" clId="{3107C65D-48CD-48CD-ACA0-620228626B62}" dt="2021-04-26T14:02:15.113" v="4004" actId="478"/>
          <ac:grpSpMkLst>
            <pc:docMk/>
            <pc:sldMk cId="2840764070" sldId="1653"/>
            <ac:grpSpMk id="15" creationId="{588C37AA-6C31-4F84-8C95-3E9E486CAC4A}"/>
          </ac:grpSpMkLst>
        </pc:grpChg>
        <pc:grpChg chg="add del mod ord">
          <ac:chgData name="" userId="4926d2b407f31d77" providerId="LiveId" clId="{3107C65D-48CD-48CD-ACA0-620228626B62}" dt="2021-04-26T14:30:07.967" v="4357" actId="1076"/>
          <ac:grpSpMkLst>
            <pc:docMk/>
            <pc:sldMk cId="2840764070" sldId="1653"/>
            <ac:grpSpMk id="26" creationId="{B2BEBEE9-E1E9-418A-BD21-F9D61F413EEB}"/>
          </ac:grpSpMkLst>
        </pc:grpChg>
        <pc:grpChg chg="add del mod">
          <ac:chgData name="" userId="4926d2b407f31d77" providerId="LiveId" clId="{3107C65D-48CD-48CD-ACA0-620228626B62}" dt="2021-04-26T14:29:40.714" v="4351" actId="165"/>
          <ac:grpSpMkLst>
            <pc:docMk/>
            <pc:sldMk cId="2840764070" sldId="1653"/>
            <ac:grpSpMk id="41" creationId="{A394C34E-C162-4EA9-B0E2-98399EAD356E}"/>
          </ac:grpSpMkLst>
        </pc:grpChg>
        <pc:grpChg chg="add del mod">
          <ac:chgData name="" userId="4926d2b407f31d77" providerId="LiveId" clId="{3107C65D-48CD-48CD-ACA0-620228626B62}" dt="2021-04-26T14:29:40.714" v="4351" actId="165"/>
          <ac:grpSpMkLst>
            <pc:docMk/>
            <pc:sldMk cId="2840764070" sldId="1653"/>
            <ac:grpSpMk id="51" creationId="{9974E8FD-E52E-4D1A-9F6C-4442E9051BE2}"/>
          </ac:grpSpMkLst>
        </pc:grpChg>
        <pc:grpChg chg="add del mod">
          <ac:chgData name="" userId="4926d2b407f31d77" providerId="LiveId" clId="{3107C65D-48CD-48CD-ACA0-620228626B62}" dt="2021-04-26T14:29:40.714" v="4351" actId="165"/>
          <ac:grpSpMkLst>
            <pc:docMk/>
            <pc:sldMk cId="2840764070" sldId="1653"/>
            <ac:grpSpMk id="62" creationId="{7469C18F-B80E-4571-8A0F-BED2F4E64BF2}"/>
          </ac:grpSpMkLst>
        </pc:grpChg>
        <pc:grpChg chg="add del mod">
          <ac:chgData name="" userId="4926d2b407f31d77" providerId="LiveId" clId="{3107C65D-48CD-48CD-ACA0-620228626B62}" dt="2021-04-26T14:29:40.714" v="4351" actId="165"/>
          <ac:grpSpMkLst>
            <pc:docMk/>
            <pc:sldMk cId="2840764070" sldId="1653"/>
            <ac:grpSpMk id="71" creationId="{CEBFD07D-9B74-45A2-9035-A0A8C9552EA3}"/>
          </ac:grpSpMkLst>
        </pc:grpChg>
        <pc:grpChg chg="add del mod">
          <ac:chgData name="" userId="4926d2b407f31d77" providerId="LiveId" clId="{3107C65D-48CD-48CD-ACA0-620228626B62}" dt="2021-04-26T14:29:40.714" v="4351" actId="165"/>
          <ac:grpSpMkLst>
            <pc:docMk/>
            <pc:sldMk cId="2840764070" sldId="1653"/>
            <ac:grpSpMk id="80" creationId="{5EF32C66-E390-47A1-9C7C-D32FC719F0BB}"/>
          </ac:grpSpMkLst>
        </pc:grpChg>
        <pc:grpChg chg="add del mod">
          <ac:chgData name="" userId="4926d2b407f31d77" providerId="LiveId" clId="{3107C65D-48CD-48CD-ACA0-620228626B62}" dt="2021-04-26T14:13:20.241" v="4113" actId="165"/>
          <ac:grpSpMkLst>
            <pc:docMk/>
            <pc:sldMk cId="2840764070" sldId="1653"/>
            <ac:grpSpMk id="109" creationId="{6EDC601B-3C9C-48B2-B3BB-20791086BB1E}"/>
          </ac:grpSpMkLst>
        </pc:grpChg>
        <pc:grpChg chg="add mod">
          <ac:chgData name="" userId="4926d2b407f31d77" providerId="LiveId" clId="{3107C65D-48CD-48CD-ACA0-620228626B62}" dt="2021-04-26T14:15:08.530" v="4129" actId="164"/>
          <ac:grpSpMkLst>
            <pc:docMk/>
            <pc:sldMk cId="2840764070" sldId="1653"/>
            <ac:grpSpMk id="116" creationId="{1BFAC00D-5D1B-4ADC-9BB2-CED5B9948E8E}"/>
          </ac:grpSpMkLst>
        </pc:grpChg>
        <pc:grpChg chg="add mod">
          <ac:chgData name="" userId="4926d2b407f31d77" providerId="LiveId" clId="{3107C65D-48CD-48CD-ACA0-620228626B62}" dt="2021-04-26T14:30:57.380" v="4371" actId="1037"/>
          <ac:grpSpMkLst>
            <pc:docMk/>
            <pc:sldMk cId="2840764070" sldId="1653"/>
            <ac:grpSpMk id="171" creationId="{20C02A92-A88D-4743-B83F-ECA7E5C27C2D}"/>
          </ac:grpSpMkLst>
        </pc:grpChg>
        <pc:grpChg chg="mod">
          <ac:chgData name="" userId="4926d2b407f31d77" providerId="LiveId" clId="{3107C65D-48CD-48CD-ACA0-620228626B62}" dt="2021-04-26T14:20:59.052" v="4227" actId="12789"/>
          <ac:grpSpMkLst>
            <pc:docMk/>
            <pc:sldMk cId="2840764070" sldId="1653"/>
            <ac:grpSpMk id="175" creationId="{9027DB12-80BA-4B20-B797-5BAF83F0ACBD}"/>
          </ac:grpSpMkLst>
        </pc:grpChg>
        <pc:grpChg chg="add mod">
          <ac:chgData name="" userId="4926d2b407f31d77" providerId="LiveId" clId="{3107C65D-48CD-48CD-ACA0-620228626B62}" dt="2021-04-26T14:30:57.380" v="4371" actId="1037"/>
          <ac:grpSpMkLst>
            <pc:docMk/>
            <pc:sldMk cId="2840764070" sldId="1653"/>
            <ac:grpSpMk id="211" creationId="{AD3369DD-3841-4B95-BAE4-C399EA9B0506}"/>
          </ac:grpSpMkLst>
        </pc:grpChg>
        <pc:grpChg chg="mod">
          <ac:chgData name="" userId="4926d2b407f31d77" providerId="LiveId" clId="{3107C65D-48CD-48CD-ACA0-620228626B62}" dt="2021-04-26T14:23:47.468" v="4267" actId="571"/>
          <ac:grpSpMkLst>
            <pc:docMk/>
            <pc:sldMk cId="2840764070" sldId="1653"/>
            <ac:grpSpMk id="215" creationId="{B4BE387E-F4E7-410C-B855-875946493416}"/>
          </ac:grpSpMkLst>
        </pc:grpChg>
        <pc:picChg chg="add mod">
          <ac:chgData name="" userId="4926d2b407f31d77" providerId="LiveId" clId="{3107C65D-48CD-48CD-ACA0-620228626B62}" dt="2021-04-26T14:29:53.780" v="4355" actId="1037"/>
          <ac:picMkLst>
            <pc:docMk/>
            <pc:sldMk cId="2840764070" sldId="1653"/>
            <ac:picMk id="35" creationId="{8FB3086A-829D-4FEA-B16B-8DA8C38272E1}"/>
          </ac:picMkLst>
        </pc:picChg>
        <pc:picChg chg="add del mod">
          <ac:chgData name="" userId="4926d2b407f31d77" providerId="LiveId" clId="{3107C65D-48CD-48CD-ACA0-620228626B62}" dt="2021-04-26T14:34:38.897" v="4434" actId="478"/>
          <ac:picMkLst>
            <pc:docMk/>
            <pc:sldMk cId="2840764070" sldId="1653"/>
            <ac:picMk id="115" creationId="{D1A099C6-3B13-446B-8F11-46DC13AE29FE}"/>
          </ac:picMkLst>
        </pc:picChg>
        <pc:picChg chg="add mod">
          <ac:chgData name="" userId="4926d2b407f31d77" providerId="LiveId" clId="{3107C65D-48CD-48CD-ACA0-620228626B62}" dt="2021-04-26T14:30:57.380" v="4371" actId="1037"/>
          <ac:picMkLst>
            <pc:docMk/>
            <pc:sldMk cId="2840764070" sldId="1653"/>
            <ac:picMk id="123" creationId="{43CF065B-AFF0-4DB7-96A8-DB675E3505A3}"/>
          </ac:picMkLst>
        </pc:picChg>
        <pc:picChg chg="add mod">
          <ac:chgData name="" userId="4926d2b407f31d77" providerId="LiveId" clId="{3107C65D-48CD-48CD-ACA0-620228626B62}" dt="2021-04-26T14:30:57.380" v="4371" actId="1037"/>
          <ac:picMkLst>
            <pc:docMk/>
            <pc:sldMk cId="2840764070" sldId="1653"/>
            <ac:picMk id="126" creationId="{0F819CBB-64A2-4CF9-B967-82C29055D7CA}"/>
          </ac:picMkLst>
        </pc:picChg>
        <pc:picChg chg="add mod">
          <ac:chgData name="" userId="4926d2b407f31d77" providerId="LiveId" clId="{3107C65D-48CD-48CD-ACA0-620228626B62}" dt="2021-04-26T14:30:57.380" v="4371" actId="1037"/>
          <ac:picMkLst>
            <pc:docMk/>
            <pc:sldMk cId="2840764070" sldId="1653"/>
            <ac:picMk id="128" creationId="{E23EE594-43C6-46C8-9D81-879724886929}"/>
          </ac:picMkLst>
        </pc:picChg>
        <pc:picChg chg="add mod">
          <ac:chgData name="" userId="4926d2b407f31d77" providerId="LiveId" clId="{3107C65D-48CD-48CD-ACA0-620228626B62}" dt="2021-04-26T14:30:57.380" v="4371" actId="1037"/>
          <ac:picMkLst>
            <pc:docMk/>
            <pc:sldMk cId="2840764070" sldId="1653"/>
            <ac:picMk id="129" creationId="{ACDD120F-1FF7-4B48-A665-B429E175E89D}"/>
          </ac:picMkLst>
        </pc:picChg>
        <pc:picChg chg="add mod">
          <ac:chgData name="" userId="4926d2b407f31d77" providerId="LiveId" clId="{3107C65D-48CD-48CD-ACA0-620228626B62}" dt="2021-04-26T14:30:57.380" v="4371" actId="1037"/>
          <ac:picMkLst>
            <pc:docMk/>
            <pc:sldMk cId="2840764070" sldId="1653"/>
            <ac:picMk id="135" creationId="{E2FF51F2-0D59-4876-A479-9269C34C7D3E}"/>
          </ac:picMkLst>
        </pc:picChg>
        <pc:picChg chg="add mod">
          <ac:chgData name="" userId="4926d2b407f31d77" providerId="LiveId" clId="{3107C65D-48CD-48CD-ACA0-620228626B62}" dt="2021-04-26T14:30:57.380" v="4371" actId="1037"/>
          <ac:picMkLst>
            <pc:docMk/>
            <pc:sldMk cId="2840764070" sldId="1653"/>
            <ac:picMk id="139" creationId="{A8B09D5B-B35B-4CED-A92D-2140F54BE26D}"/>
          </ac:picMkLst>
        </pc:picChg>
        <pc:picChg chg="add mod">
          <ac:chgData name="" userId="4926d2b407f31d77" providerId="LiveId" clId="{3107C65D-48CD-48CD-ACA0-620228626B62}" dt="2021-04-26T14:30:57.380" v="4371" actId="1037"/>
          <ac:picMkLst>
            <pc:docMk/>
            <pc:sldMk cId="2840764070" sldId="1653"/>
            <ac:picMk id="145" creationId="{40A6BD60-89EF-4D06-9365-82BC7E9FD097}"/>
          </ac:picMkLst>
        </pc:picChg>
        <pc:picChg chg="add mod">
          <ac:chgData name="" userId="4926d2b407f31d77" providerId="LiveId" clId="{3107C65D-48CD-48CD-ACA0-620228626B62}" dt="2021-04-26T14:30:57.380" v="4371" actId="1037"/>
          <ac:picMkLst>
            <pc:docMk/>
            <pc:sldMk cId="2840764070" sldId="1653"/>
            <ac:picMk id="146" creationId="{6C13849C-3183-41E4-B9D1-CC5EA3D464EC}"/>
          </ac:picMkLst>
        </pc:picChg>
        <pc:picChg chg="add mod">
          <ac:chgData name="" userId="4926d2b407f31d77" providerId="LiveId" clId="{3107C65D-48CD-48CD-ACA0-620228626B62}" dt="2021-04-26T14:30:57.380" v="4371" actId="1037"/>
          <ac:picMkLst>
            <pc:docMk/>
            <pc:sldMk cId="2840764070" sldId="1653"/>
            <ac:picMk id="147" creationId="{4AB30C80-BE24-4C84-8083-9E8EA804F628}"/>
          </ac:picMkLst>
        </pc:picChg>
        <pc:picChg chg="add mod">
          <ac:chgData name="" userId="4926d2b407f31d77" providerId="LiveId" clId="{3107C65D-48CD-48CD-ACA0-620228626B62}" dt="2021-04-26T14:30:57.380" v="4371" actId="1037"/>
          <ac:picMkLst>
            <pc:docMk/>
            <pc:sldMk cId="2840764070" sldId="1653"/>
            <ac:picMk id="148" creationId="{1D231176-94BC-4FEC-BF1B-1E7C1701F2F6}"/>
          </ac:picMkLst>
        </pc:picChg>
        <pc:picChg chg="add mod">
          <ac:chgData name="" userId="4926d2b407f31d77" providerId="LiveId" clId="{3107C65D-48CD-48CD-ACA0-620228626B62}" dt="2021-04-26T14:30:57.380" v="4371" actId="1037"/>
          <ac:picMkLst>
            <pc:docMk/>
            <pc:sldMk cId="2840764070" sldId="1653"/>
            <ac:picMk id="149" creationId="{4E0FF67F-3901-4662-A102-7854D50D3D6D}"/>
          </ac:picMkLst>
        </pc:picChg>
        <pc:picChg chg="add mod">
          <ac:chgData name="" userId="4926d2b407f31d77" providerId="LiveId" clId="{3107C65D-48CD-48CD-ACA0-620228626B62}" dt="2021-04-26T14:30:57.380" v="4371" actId="1037"/>
          <ac:picMkLst>
            <pc:docMk/>
            <pc:sldMk cId="2840764070" sldId="1653"/>
            <ac:picMk id="150" creationId="{A1896A6F-8863-4B34-B1E9-9FB918FFB90A}"/>
          </ac:picMkLst>
        </pc:picChg>
        <pc:picChg chg="add mod">
          <ac:chgData name="" userId="4926d2b407f31d77" providerId="LiveId" clId="{3107C65D-48CD-48CD-ACA0-620228626B62}" dt="2021-04-26T14:30:57.380" v="4371" actId="1037"/>
          <ac:picMkLst>
            <pc:docMk/>
            <pc:sldMk cId="2840764070" sldId="1653"/>
            <ac:picMk id="151" creationId="{87DD6B18-37D6-4B3E-93E3-A984E1165724}"/>
          </ac:picMkLst>
        </pc:picChg>
        <pc:picChg chg="add mod">
          <ac:chgData name="" userId="4926d2b407f31d77" providerId="LiveId" clId="{3107C65D-48CD-48CD-ACA0-620228626B62}" dt="2021-04-26T14:30:57.380" v="4371" actId="1037"/>
          <ac:picMkLst>
            <pc:docMk/>
            <pc:sldMk cId="2840764070" sldId="1653"/>
            <ac:picMk id="152" creationId="{FD0873B9-6D2A-47E5-9336-2C33893F26DE}"/>
          </ac:picMkLst>
        </pc:picChg>
        <pc:picChg chg="add mod">
          <ac:chgData name="" userId="4926d2b407f31d77" providerId="LiveId" clId="{3107C65D-48CD-48CD-ACA0-620228626B62}" dt="2021-04-26T14:30:57.380" v="4371" actId="1037"/>
          <ac:picMkLst>
            <pc:docMk/>
            <pc:sldMk cId="2840764070" sldId="1653"/>
            <ac:picMk id="199" creationId="{A21ABD45-4568-46AE-894D-56E42DF6E945}"/>
          </ac:picMkLst>
        </pc:picChg>
        <pc:picChg chg="add mod">
          <ac:chgData name="" userId="4926d2b407f31d77" providerId="LiveId" clId="{3107C65D-48CD-48CD-ACA0-620228626B62}" dt="2021-04-26T14:30:57.380" v="4371" actId="1037"/>
          <ac:picMkLst>
            <pc:docMk/>
            <pc:sldMk cId="2840764070" sldId="1653"/>
            <ac:picMk id="206" creationId="{E917A0FA-97F0-4F8A-8932-2C845D15DF70}"/>
          </ac:picMkLst>
        </pc:picChg>
        <pc:picChg chg="add mod">
          <ac:chgData name="" userId="4926d2b407f31d77" providerId="LiveId" clId="{3107C65D-48CD-48CD-ACA0-620228626B62}" dt="2021-04-26T14:30:57.380" v="4371" actId="1037"/>
          <ac:picMkLst>
            <pc:docMk/>
            <pc:sldMk cId="2840764070" sldId="1653"/>
            <ac:picMk id="207" creationId="{D0B50995-B9EB-4A5C-8B57-5AFB6D076CC9}"/>
          </ac:picMkLst>
        </pc:picChg>
        <pc:picChg chg="add mod">
          <ac:chgData name="" userId="4926d2b407f31d77" providerId="LiveId" clId="{3107C65D-48CD-48CD-ACA0-620228626B62}" dt="2021-04-26T14:30:57.380" v="4371" actId="1037"/>
          <ac:picMkLst>
            <pc:docMk/>
            <pc:sldMk cId="2840764070" sldId="1653"/>
            <ac:picMk id="208" creationId="{FE966108-C48D-4513-BE8F-18B8DDA0080C}"/>
          </ac:picMkLst>
        </pc:picChg>
        <pc:picChg chg="add mod">
          <ac:chgData name="" userId="4926d2b407f31d77" providerId="LiveId" clId="{3107C65D-48CD-48CD-ACA0-620228626B62}" dt="2021-04-26T14:30:57.380" v="4371" actId="1037"/>
          <ac:picMkLst>
            <pc:docMk/>
            <pc:sldMk cId="2840764070" sldId="1653"/>
            <ac:picMk id="210" creationId="{2B5168FE-3DC6-418D-A0AF-751296D4F515}"/>
          </ac:picMkLst>
        </pc:picChg>
        <pc:picChg chg="add mod">
          <ac:chgData name="" userId="4926d2b407f31d77" providerId="LiveId" clId="{3107C65D-48CD-48CD-ACA0-620228626B62}" dt="2021-04-26T14:25:12.273" v="4294" actId="571"/>
          <ac:picMkLst>
            <pc:docMk/>
            <pc:sldMk cId="2840764070" sldId="1653"/>
            <ac:picMk id="239" creationId="{CF2AF9B8-7C3F-400D-B9D5-53218E7AC719}"/>
          </ac:picMkLst>
        </pc:picChg>
        <pc:cxnChg chg="add del mod">
          <ac:chgData name="" userId="4926d2b407f31d77" providerId="LiveId" clId="{3107C65D-48CD-48CD-ACA0-620228626B62}" dt="2021-04-26T14:28:43.985" v="4342" actId="478"/>
          <ac:cxnSpMkLst>
            <pc:docMk/>
            <pc:sldMk cId="2840764070" sldId="1653"/>
            <ac:cxnSpMk id="3" creationId="{62E14E29-8374-4ADF-A0CD-2063AACD46F8}"/>
          </ac:cxnSpMkLst>
        </pc:cxnChg>
        <pc:cxnChg chg="add mod">
          <ac:chgData name="" userId="4926d2b407f31d77" providerId="LiveId" clId="{3107C65D-48CD-48CD-ACA0-620228626B62}" dt="2021-04-26T14:34:52.824" v="4435" actId="14100"/>
          <ac:cxnSpMkLst>
            <pc:docMk/>
            <pc:sldMk cId="2840764070" sldId="1653"/>
            <ac:cxnSpMk id="6" creationId="{B7A2F21F-8BD5-48F6-AF06-70F6FE9545F4}"/>
          </ac:cxnSpMkLst>
        </pc:cxnChg>
        <pc:cxnChg chg="add mod topLvl">
          <ac:chgData name="" userId="4926d2b407f31d77" providerId="LiveId" clId="{3107C65D-48CD-48CD-ACA0-620228626B62}" dt="2021-04-26T14:29:53.780" v="4355" actId="1037"/>
          <ac:cxnSpMkLst>
            <pc:docMk/>
            <pc:sldMk cId="2840764070" sldId="1653"/>
            <ac:cxnSpMk id="11" creationId="{CFB681E3-EF3D-4D34-AE1C-0A57CA14FA90}"/>
          </ac:cxnSpMkLst>
        </pc:cxnChg>
        <pc:cxnChg chg="mod topLvl">
          <ac:chgData name="" userId="4926d2b407f31d77" providerId="LiveId" clId="{3107C65D-48CD-48CD-ACA0-620228626B62}" dt="2021-04-26T14:35:37.122" v="4447" actId="692"/>
          <ac:cxnSpMkLst>
            <pc:docMk/>
            <pc:sldMk cId="2840764070" sldId="1653"/>
            <ac:cxnSpMk id="49" creationId="{376A3719-52F9-4411-9F3D-EB952EFB1E9E}"/>
          </ac:cxnSpMkLst>
        </pc:cxnChg>
        <pc:cxnChg chg="mod topLvl">
          <ac:chgData name="" userId="4926d2b407f31d77" providerId="LiveId" clId="{3107C65D-48CD-48CD-ACA0-620228626B62}" dt="2021-04-26T14:35:37.122" v="4447" actId="692"/>
          <ac:cxnSpMkLst>
            <pc:docMk/>
            <pc:sldMk cId="2840764070" sldId="1653"/>
            <ac:cxnSpMk id="60" creationId="{A131C4DB-7F76-478C-8B49-0D31BD9B4BBA}"/>
          </ac:cxnSpMkLst>
        </pc:cxnChg>
        <pc:cxnChg chg="mod topLvl">
          <ac:chgData name="" userId="4926d2b407f31d77" providerId="LiveId" clId="{3107C65D-48CD-48CD-ACA0-620228626B62}" dt="2021-04-26T14:35:37.122" v="4447" actId="692"/>
          <ac:cxnSpMkLst>
            <pc:docMk/>
            <pc:sldMk cId="2840764070" sldId="1653"/>
            <ac:cxnSpMk id="69" creationId="{2C24E45E-E77A-43F2-AC91-157EEF8194C6}"/>
          </ac:cxnSpMkLst>
        </pc:cxnChg>
        <pc:cxnChg chg="mod topLvl">
          <ac:chgData name="" userId="4926d2b407f31d77" providerId="LiveId" clId="{3107C65D-48CD-48CD-ACA0-620228626B62}" dt="2021-04-26T14:35:37.122" v="4447" actId="692"/>
          <ac:cxnSpMkLst>
            <pc:docMk/>
            <pc:sldMk cId="2840764070" sldId="1653"/>
            <ac:cxnSpMk id="79" creationId="{0404B11F-A2A2-47A1-944C-17605783827A}"/>
          </ac:cxnSpMkLst>
        </pc:cxnChg>
        <pc:cxnChg chg="mod topLvl">
          <ac:chgData name="" userId="4926d2b407f31d77" providerId="LiveId" clId="{3107C65D-48CD-48CD-ACA0-620228626B62}" dt="2021-04-26T14:35:37.122" v="4447" actId="692"/>
          <ac:cxnSpMkLst>
            <pc:docMk/>
            <pc:sldMk cId="2840764070" sldId="1653"/>
            <ac:cxnSpMk id="93" creationId="{8E723DC6-D5A0-4909-B00F-9E106541C58E}"/>
          </ac:cxnSpMkLst>
        </pc:cxnChg>
        <pc:cxnChg chg="add del mod">
          <ac:chgData name="" userId="4926d2b407f31d77" providerId="LiveId" clId="{3107C65D-48CD-48CD-ACA0-620228626B62}" dt="2021-04-26T14:09:47.624" v="4083" actId="478"/>
          <ac:cxnSpMkLst>
            <pc:docMk/>
            <pc:sldMk cId="2840764070" sldId="1653"/>
            <ac:cxnSpMk id="94" creationId="{143C18E3-D85B-4BED-9899-9EAB8D7FCAF1}"/>
          </ac:cxnSpMkLst>
        </pc:cxnChg>
        <pc:cxnChg chg="add mod topLvl">
          <ac:chgData name="" userId="4926d2b407f31d77" providerId="LiveId" clId="{3107C65D-48CD-48CD-ACA0-620228626B62}" dt="2021-04-26T14:30:57.380" v="4371" actId="1037"/>
          <ac:cxnSpMkLst>
            <pc:docMk/>
            <pc:sldMk cId="2840764070" sldId="1653"/>
            <ac:cxnSpMk id="103" creationId="{4DF02166-586F-4C8C-8FFB-CE0136D400A2}"/>
          </ac:cxnSpMkLst>
        </pc:cxnChg>
        <pc:cxnChg chg="add mod topLvl">
          <ac:chgData name="" userId="4926d2b407f31d77" providerId="LiveId" clId="{3107C65D-48CD-48CD-ACA0-620228626B62}" dt="2021-04-26T14:30:57.380" v="4371" actId="1037"/>
          <ac:cxnSpMkLst>
            <pc:docMk/>
            <pc:sldMk cId="2840764070" sldId="1653"/>
            <ac:cxnSpMk id="104" creationId="{43FB815F-1003-48EC-942E-0FA25B92C8E6}"/>
          </ac:cxnSpMkLst>
        </pc:cxnChg>
        <pc:cxnChg chg="add del mod">
          <ac:chgData name="" userId="4926d2b407f31d77" providerId="LiveId" clId="{3107C65D-48CD-48CD-ACA0-620228626B62}" dt="2021-04-26T14:12:55.089" v="4107" actId="478"/>
          <ac:cxnSpMkLst>
            <pc:docMk/>
            <pc:sldMk cId="2840764070" sldId="1653"/>
            <ac:cxnSpMk id="105" creationId="{743303EA-7F0F-4A28-8F0F-EA5EE65D4C7D}"/>
          </ac:cxnSpMkLst>
        </pc:cxnChg>
        <pc:cxnChg chg="add mod">
          <ac:chgData name="" userId="4926d2b407f31d77" providerId="LiveId" clId="{3107C65D-48CD-48CD-ACA0-620228626B62}" dt="2021-04-26T14:30:57.380" v="4371" actId="1037"/>
          <ac:cxnSpMkLst>
            <pc:docMk/>
            <pc:sldMk cId="2840764070" sldId="1653"/>
            <ac:cxnSpMk id="107" creationId="{7E6A5B87-95C8-4143-826B-20D5FB7C7268}"/>
          </ac:cxnSpMkLst>
        </pc:cxnChg>
        <pc:cxnChg chg="add del mod">
          <ac:chgData name="" userId="4926d2b407f31d77" providerId="LiveId" clId="{3107C65D-48CD-48CD-ACA0-620228626B62}" dt="2021-04-26T14:18:01.466" v="4181" actId="478"/>
          <ac:cxnSpMkLst>
            <pc:docMk/>
            <pc:sldMk cId="2840764070" sldId="1653"/>
            <ac:cxnSpMk id="127" creationId="{6EFCC895-E283-48AB-8B56-348D3B564CFF}"/>
          </ac:cxnSpMkLst>
        </pc:cxnChg>
        <pc:cxnChg chg="add mod">
          <ac:chgData name="" userId="4926d2b407f31d77" providerId="LiveId" clId="{3107C65D-48CD-48CD-ACA0-620228626B62}" dt="2021-04-26T14:30:57.380" v="4371" actId="1037"/>
          <ac:cxnSpMkLst>
            <pc:docMk/>
            <pc:sldMk cId="2840764070" sldId="1653"/>
            <ac:cxnSpMk id="153" creationId="{D87FE2C3-7823-472B-B16B-9FACC0C4E9E3}"/>
          </ac:cxnSpMkLst>
        </pc:cxnChg>
        <pc:cxnChg chg="add mod">
          <ac:chgData name="" userId="4926d2b407f31d77" providerId="LiveId" clId="{3107C65D-48CD-48CD-ACA0-620228626B62}" dt="2021-04-26T14:30:57.380" v="4371" actId="1037"/>
          <ac:cxnSpMkLst>
            <pc:docMk/>
            <pc:sldMk cId="2840764070" sldId="1653"/>
            <ac:cxnSpMk id="156" creationId="{E2CBA74F-086D-49AA-8F43-78883B14DD60}"/>
          </ac:cxnSpMkLst>
        </pc:cxnChg>
        <pc:cxnChg chg="add mod">
          <ac:chgData name="" userId="4926d2b407f31d77" providerId="LiveId" clId="{3107C65D-48CD-48CD-ACA0-620228626B62}" dt="2021-04-26T14:30:57.380" v="4371" actId="1037"/>
          <ac:cxnSpMkLst>
            <pc:docMk/>
            <pc:sldMk cId="2840764070" sldId="1653"/>
            <ac:cxnSpMk id="159" creationId="{C8232D22-8D39-40E1-BFD9-9F505AAF8B5C}"/>
          </ac:cxnSpMkLst>
        </pc:cxnChg>
        <pc:cxnChg chg="add mod">
          <ac:chgData name="" userId="4926d2b407f31d77" providerId="LiveId" clId="{3107C65D-48CD-48CD-ACA0-620228626B62}" dt="2021-04-26T14:30:57.380" v="4371" actId="1037"/>
          <ac:cxnSpMkLst>
            <pc:docMk/>
            <pc:sldMk cId="2840764070" sldId="1653"/>
            <ac:cxnSpMk id="162" creationId="{94E37568-B398-451A-ADCC-E04EEB9288ED}"/>
          </ac:cxnSpMkLst>
        </pc:cxnChg>
        <pc:cxnChg chg="add mod">
          <ac:chgData name="" userId="4926d2b407f31d77" providerId="LiveId" clId="{3107C65D-48CD-48CD-ACA0-620228626B62}" dt="2021-04-26T14:30:57.380" v="4371" actId="1037"/>
          <ac:cxnSpMkLst>
            <pc:docMk/>
            <pc:sldMk cId="2840764070" sldId="1653"/>
            <ac:cxnSpMk id="165" creationId="{868454A2-1806-4758-BA2B-D31D6370E1D7}"/>
          </ac:cxnSpMkLst>
        </pc:cxnChg>
        <pc:cxnChg chg="add mod">
          <ac:chgData name="" userId="4926d2b407f31d77" providerId="LiveId" clId="{3107C65D-48CD-48CD-ACA0-620228626B62}" dt="2021-04-26T14:30:57.380" v="4371" actId="1037"/>
          <ac:cxnSpMkLst>
            <pc:docMk/>
            <pc:sldMk cId="2840764070" sldId="1653"/>
            <ac:cxnSpMk id="168" creationId="{ECA645CC-56CE-4545-8DF8-F51AF4909CCF}"/>
          </ac:cxnSpMkLst>
        </pc:cxnChg>
        <pc:cxnChg chg="add mod">
          <ac:chgData name="" userId="4926d2b407f31d77" providerId="LiveId" clId="{3107C65D-48CD-48CD-ACA0-620228626B62}" dt="2021-04-26T14:30:57.380" v="4371" actId="1037"/>
          <ac:cxnSpMkLst>
            <pc:docMk/>
            <pc:sldMk cId="2840764070" sldId="1653"/>
            <ac:cxnSpMk id="178" creationId="{2ED46BB7-2A39-45D8-AA9E-8068066365D0}"/>
          </ac:cxnSpMkLst>
        </pc:cxnChg>
        <pc:cxnChg chg="add mod">
          <ac:chgData name="" userId="4926d2b407f31d77" providerId="LiveId" clId="{3107C65D-48CD-48CD-ACA0-620228626B62}" dt="2021-04-26T14:30:57.380" v="4371" actId="1037"/>
          <ac:cxnSpMkLst>
            <pc:docMk/>
            <pc:sldMk cId="2840764070" sldId="1653"/>
            <ac:cxnSpMk id="182" creationId="{81C1D4A9-03F1-4507-A6DA-B2221947FC11}"/>
          </ac:cxnSpMkLst>
        </pc:cxnChg>
        <pc:cxnChg chg="add mod">
          <ac:chgData name="" userId="4926d2b407f31d77" providerId="LiveId" clId="{3107C65D-48CD-48CD-ACA0-620228626B62}" dt="2021-04-26T14:30:57.380" v="4371" actId="1037"/>
          <ac:cxnSpMkLst>
            <pc:docMk/>
            <pc:sldMk cId="2840764070" sldId="1653"/>
            <ac:cxnSpMk id="185" creationId="{09AEAA60-55D8-4BBB-B3DC-0BDB83CED745}"/>
          </ac:cxnSpMkLst>
        </pc:cxnChg>
        <pc:cxnChg chg="add mod">
          <ac:chgData name="" userId="4926d2b407f31d77" providerId="LiveId" clId="{3107C65D-48CD-48CD-ACA0-620228626B62}" dt="2021-04-26T14:30:57.380" v="4371" actId="1037"/>
          <ac:cxnSpMkLst>
            <pc:docMk/>
            <pc:sldMk cId="2840764070" sldId="1653"/>
            <ac:cxnSpMk id="188" creationId="{D3492E07-DC6D-4444-80C3-107CB8B8CD61}"/>
          </ac:cxnSpMkLst>
        </pc:cxnChg>
        <pc:cxnChg chg="add mod">
          <ac:chgData name="" userId="4926d2b407f31d77" providerId="LiveId" clId="{3107C65D-48CD-48CD-ACA0-620228626B62}" dt="2021-04-26T14:30:57.380" v="4371" actId="1037"/>
          <ac:cxnSpMkLst>
            <pc:docMk/>
            <pc:sldMk cId="2840764070" sldId="1653"/>
            <ac:cxnSpMk id="191" creationId="{683C97D7-F061-4B77-B9B3-256064D717EB}"/>
          </ac:cxnSpMkLst>
        </pc:cxnChg>
        <pc:cxnChg chg="add mod">
          <ac:chgData name="" userId="4926d2b407f31d77" providerId="LiveId" clId="{3107C65D-48CD-48CD-ACA0-620228626B62}" dt="2021-04-26T14:30:57.380" v="4371" actId="1037"/>
          <ac:cxnSpMkLst>
            <pc:docMk/>
            <pc:sldMk cId="2840764070" sldId="1653"/>
            <ac:cxnSpMk id="224" creationId="{9C10F6EA-6D7F-425B-B0FE-35EB57583AA9}"/>
          </ac:cxnSpMkLst>
        </pc:cxnChg>
        <pc:cxnChg chg="add mod">
          <ac:chgData name="" userId="4926d2b407f31d77" providerId="LiveId" clId="{3107C65D-48CD-48CD-ACA0-620228626B62}" dt="2021-04-26T14:30:57.380" v="4371" actId="1037"/>
          <ac:cxnSpMkLst>
            <pc:docMk/>
            <pc:sldMk cId="2840764070" sldId="1653"/>
            <ac:cxnSpMk id="227" creationId="{AD6C0BFF-33DA-4C80-A099-2F80A51ACB33}"/>
          </ac:cxnSpMkLst>
        </pc:cxnChg>
        <pc:cxnChg chg="add mod">
          <ac:chgData name="" userId="4926d2b407f31d77" providerId="LiveId" clId="{3107C65D-48CD-48CD-ACA0-620228626B62}" dt="2021-04-26T14:30:57.380" v="4371" actId="1037"/>
          <ac:cxnSpMkLst>
            <pc:docMk/>
            <pc:sldMk cId="2840764070" sldId="1653"/>
            <ac:cxnSpMk id="230" creationId="{1B0F1E9B-5A3E-4523-933D-4C008D62F8D9}"/>
          </ac:cxnSpMkLst>
        </pc:cxnChg>
        <pc:cxnChg chg="add mod">
          <ac:chgData name="" userId="4926d2b407f31d77" providerId="LiveId" clId="{3107C65D-48CD-48CD-ACA0-620228626B62}" dt="2021-04-26T14:30:57.380" v="4371" actId="1037"/>
          <ac:cxnSpMkLst>
            <pc:docMk/>
            <pc:sldMk cId="2840764070" sldId="1653"/>
            <ac:cxnSpMk id="233" creationId="{FA44B970-4677-45EC-8619-736CC52971B5}"/>
          </ac:cxnSpMkLst>
        </pc:cxnChg>
        <pc:cxnChg chg="add mod">
          <ac:chgData name="" userId="4926d2b407f31d77" providerId="LiveId" clId="{3107C65D-48CD-48CD-ACA0-620228626B62}" dt="2021-04-26T14:30:57.380" v="4371" actId="1037"/>
          <ac:cxnSpMkLst>
            <pc:docMk/>
            <pc:sldMk cId="2840764070" sldId="1653"/>
            <ac:cxnSpMk id="236" creationId="{003A2603-4391-4E4C-ADAE-B8ADA1A6E1FD}"/>
          </ac:cxnSpMkLst>
        </pc:cxnChg>
        <pc:cxnChg chg="add mod ord">
          <ac:chgData name="" userId="4926d2b407f31d77" providerId="LiveId" clId="{3107C65D-48CD-48CD-ACA0-620228626B62}" dt="2021-04-26T14:35:02.682" v="4442" actId="1038"/>
          <ac:cxnSpMkLst>
            <pc:docMk/>
            <pc:sldMk cId="2840764070" sldId="1653"/>
            <ac:cxnSpMk id="256" creationId="{BFB9AFCD-7182-4F25-9EC9-E784522DBC44}"/>
          </ac:cxnSpMkLst>
        </pc:cxnChg>
        <pc:cxnChg chg="add mod">
          <ac:chgData name="" userId="4926d2b407f31d77" providerId="LiveId" clId="{3107C65D-48CD-48CD-ACA0-620228626B62}" dt="2021-04-26T14:34:55.906" v="4436" actId="14100"/>
          <ac:cxnSpMkLst>
            <pc:docMk/>
            <pc:sldMk cId="2840764070" sldId="1653"/>
            <ac:cxnSpMk id="257" creationId="{A209BD6E-7469-4B75-A798-ED79B3DBFDD1}"/>
          </ac:cxnSpMkLst>
        </pc:cxnChg>
      </pc:sldChg>
      <pc:sldChg chg="addSp modSp">
        <pc:chgData name="" userId="4926d2b407f31d77" providerId="LiveId" clId="{3107C65D-48CD-48CD-ACA0-620228626B62}" dt="2021-04-23T09:21:57.003" v="1423"/>
        <pc:sldMkLst>
          <pc:docMk/>
          <pc:sldMk cId="3094098370" sldId="1654"/>
        </pc:sldMkLst>
        <pc:spChg chg="mod">
          <ac:chgData name="" userId="4926d2b407f31d77" providerId="LiveId" clId="{3107C65D-48CD-48CD-ACA0-620228626B62}" dt="2021-04-23T08:55:14.487" v="1230" actId="1076"/>
          <ac:spMkLst>
            <pc:docMk/>
            <pc:sldMk cId="3094098370" sldId="1654"/>
            <ac:spMk id="17" creationId="{9DD729E5-D08A-4FD6-B6F5-86ADAB5B5FDE}"/>
          </ac:spMkLst>
        </pc:spChg>
        <pc:spChg chg="mod">
          <ac:chgData name="" userId="4926d2b407f31d77" providerId="LiveId" clId="{3107C65D-48CD-48CD-ACA0-620228626B62}" dt="2021-04-23T08:55:14.487" v="1230" actId="1076"/>
          <ac:spMkLst>
            <pc:docMk/>
            <pc:sldMk cId="3094098370" sldId="1654"/>
            <ac:spMk id="18" creationId="{A11F08A7-FB19-4B05-8A51-F9155755724F}"/>
          </ac:spMkLst>
        </pc:spChg>
        <pc:spChg chg="add ord">
          <ac:chgData name="" userId="4926d2b407f31d77" providerId="LiveId" clId="{3107C65D-48CD-48CD-ACA0-620228626B62}" dt="2021-04-23T08:54:52.117" v="1226" actId="167"/>
          <ac:spMkLst>
            <pc:docMk/>
            <pc:sldMk cId="3094098370" sldId="1654"/>
            <ac:spMk id="20" creationId="{5DEDFA85-7D6B-41E7-AA19-F296B7A8EC28}"/>
          </ac:spMkLst>
        </pc:spChg>
        <pc:spChg chg="add mod ord">
          <ac:chgData name="" userId="4926d2b407f31d77" providerId="LiveId" clId="{3107C65D-48CD-48CD-ACA0-620228626B62}" dt="2021-04-23T08:54:58.455" v="1227"/>
          <ac:spMkLst>
            <pc:docMk/>
            <pc:sldMk cId="3094098370" sldId="1654"/>
            <ac:spMk id="21" creationId="{182A98AE-44DA-460B-8437-D6477685F3C8}"/>
          </ac:spMkLst>
        </pc:spChg>
        <pc:spChg chg="add ord">
          <ac:chgData name="" userId="4926d2b407f31d77" providerId="LiveId" clId="{3107C65D-48CD-48CD-ACA0-620228626B62}" dt="2021-04-23T08:54:52.117" v="1226" actId="167"/>
          <ac:spMkLst>
            <pc:docMk/>
            <pc:sldMk cId="3094098370" sldId="1654"/>
            <ac:spMk id="22" creationId="{1EBDEDD5-9C27-45D4-85DD-8778B3961C3B}"/>
          </ac:spMkLst>
        </pc:spChg>
        <pc:spChg chg="add ord">
          <ac:chgData name="" userId="4926d2b407f31d77" providerId="LiveId" clId="{3107C65D-48CD-48CD-ACA0-620228626B62}" dt="2021-04-23T08:54:52.117" v="1226" actId="167"/>
          <ac:spMkLst>
            <pc:docMk/>
            <pc:sldMk cId="3094098370" sldId="1654"/>
            <ac:spMk id="23" creationId="{616A92AA-7E9F-460B-A992-CFFA7D93F437}"/>
          </ac:spMkLst>
        </pc:spChg>
        <pc:spChg chg="add">
          <ac:chgData name="" userId="4926d2b407f31d77" providerId="LiveId" clId="{3107C65D-48CD-48CD-ACA0-620228626B62}" dt="2021-04-23T09:21:57.003" v="1423"/>
          <ac:spMkLst>
            <pc:docMk/>
            <pc:sldMk cId="3094098370" sldId="1654"/>
            <ac:spMk id="26" creationId="{0A565328-CFBE-43EA-B0BF-9409E38F7522}"/>
          </ac:spMkLst>
        </pc:spChg>
        <pc:cxnChg chg="mod">
          <ac:chgData name="" userId="4926d2b407f31d77" providerId="LiveId" clId="{3107C65D-48CD-48CD-ACA0-620228626B62}" dt="2021-04-23T08:55:03.457" v="1228" actId="14100"/>
          <ac:cxnSpMkLst>
            <pc:docMk/>
            <pc:sldMk cId="3094098370" sldId="1654"/>
            <ac:cxnSpMk id="19" creationId="{C94CF8BC-BE6A-4BF3-8163-FBB8F1B1D2DE}"/>
          </ac:cxnSpMkLst>
        </pc:cxnChg>
      </pc:sldChg>
      <pc:sldChg chg="addSp modSp">
        <pc:chgData name="" userId="4926d2b407f31d77" providerId="LiveId" clId="{3107C65D-48CD-48CD-ACA0-620228626B62}" dt="2021-04-23T09:04:39.563" v="1291" actId="14100"/>
        <pc:sldMkLst>
          <pc:docMk/>
          <pc:sldMk cId="2762737755" sldId="1655"/>
        </pc:sldMkLst>
        <pc:spChg chg="add mod">
          <ac:chgData name="" userId="4926d2b407f31d77" providerId="LiveId" clId="{3107C65D-48CD-48CD-ACA0-620228626B62}" dt="2021-04-23T09:04:39.563" v="1291" actId="14100"/>
          <ac:spMkLst>
            <pc:docMk/>
            <pc:sldMk cId="2762737755" sldId="1655"/>
            <ac:spMk id="15" creationId="{9A7A0F8C-A362-4C71-B5F2-BE4618A67556}"/>
          </ac:spMkLst>
        </pc:spChg>
        <pc:spChg chg="add mod">
          <ac:chgData name="" userId="4926d2b407f31d77" providerId="LiveId" clId="{3107C65D-48CD-48CD-ACA0-620228626B62}" dt="2021-04-23T09:04:35.994" v="1290" actId="14100"/>
          <ac:spMkLst>
            <pc:docMk/>
            <pc:sldMk cId="2762737755" sldId="1655"/>
            <ac:spMk id="16" creationId="{9081F82C-522C-420A-9D32-675B942A9747}"/>
          </ac:spMkLst>
        </pc:spChg>
        <pc:spChg chg="add mod">
          <ac:chgData name="" userId="4926d2b407f31d77" providerId="LiveId" clId="{3107C65D-48CD-48CD-ACA0-620228626B62}" dt="2021-04-23T09:01:33.455" v="1251" actId="14100"/>
          <ac:spMkLst>
            <pc:docMk/>
            <pc:sldMk cId="2762737755" sldId="1655"/>
            <ac:spMk id="17" creationId="{2C509B62-1033-4CE7-8C09-E907806F22DB}"/>
          </ac:spMkLst>
        </pc:spChg>
        <pc:spChg chg="add mod">
          <ac:chgData name="" userId="4926d2b407f31d77" providerId="LiveId" clId="{3107C65D-48CD-48CD-ACA0-620228626B62}" dt="2021-04-23T09:02:16.545" v="1261" actId="554"/>
          <ac:spMkLst>
            <pc:docMk/>
            <pc:sldMk cId="2762737755" sldId="1655"/>
            <ac:spMk id="18" creationId="{461335DB-43FF-4948-8879-C7B550DF780F}"/>
          </ac:spMkLst>
        </pc:spChg>
        <pc:spChg chg="add mod">
          <ac:chgData name="" userId="4926d2b407f31d77" providerId="LiveId" clId="{3107C65D-48CD-48CD-ACA0-620228626B62}" dt="2021-04-23T09:01:42.577" v="1252" actId="1076"/>
          <ac:spMkLst>
            <pc:docMk/>
            <pc:sldMk cId="2762737755" sldId="1655"/>
            <ac:spMk id="19" creationId="{68E95C37-99F7-4753-AB26-6452FF11AF54}"/>
          </ac:spMkLst>
        </pc:spChg>
        <pc:spChg chg="add mod">
          <ac:chgData name="" userId="4926d2b407f31d77" providerId="LiveId" clId="{3107C65D-48CD-48CD-ACA0-620228626B62}" dt="2021-04-23T09:04:33.434" v="1289" actId="14100"/>
          <ac:spMkLst>
            <pc:docMk/>
            <pc:sldMk cId="2762737755" sldId="1655"/>
            <ac:spMk id="20" creationId="{FA191F53-0051-4143-A562-E2EB43A239FD}"/>
          </ac:spMkLst>
        </pc:spChg>
        <pc:spChg chg="add mod">
          <ac:chgData name="" userId="4926d2b407f31d77" providerId="LiveId" clId="{3107C65D-48CD-48CD-ACA0-620228626B62}" dt="2021-04-23T09:03:35.577" v="1278" actId="1076"/>
          <ac:spMkLst>
            <pc:docMk/>
            <pc:sldMk cId="2762737755" sldId="1655"/>
            <ac:spMk id="21" creationId="{3D9E0621-2448-4D33-BCDA-8A09B6AE77E2}"/>
          </ac:spMkLst>
        </pc:spChg>
        <pc:spChg chg="add mod">
          <ac:chgData name="" userId="4926d2b407f31d77" providerId="LiveId" clId="{3107C65D-48CD-48CD-ACA0-620228626B62}" dt="2021-04-23T09:04:31.522" v="1288" actId="14100"/>
          <ac:spMkLst>
            <pc:docMk/>
            <pc:sldMk cId="2762737755" sldId="1655"/>
            <ac:spMk id="22" creationId="{FD644A4B-FF0E-43C1-8526-ECD3A3B6005E}"/>
          </ac:spMkLst>
        </pc:spChg>
      </pc:sldChg>
      <pc:sldChg chg="addSp delSp modSp">
        <pc:chgData name="" userId="4926d2b407f31d77" providerId="LiveId" clId="{3107C65D-48CD-48CD-ACA0-620228626B62}" dt="2021-04-23T12:07:03.262" v="2858" actId="207"/>
        <pc:sldMkLst>
          <pc:docMk/>
          <pc:sldMk cId="1827323120" sldId="1656"/>
        </pc:sldMkLst>
        <pc:spChg chg="add del">
          <ac:chgData name="" userId="4926d2b407f31d77" providerId="LiveId" clId="{3107C65D-48CD-48CD-ACA0-620228626B62}" dt="2021-04-23T11:54:47.034" v="2610" actId="478"/>
          <ac:spMkLst>
            <pc:docMk/>
            <pc:sldMk cId="1827323120" sldId="1656"/>
            <ac:spMk id="30" creationId="{8AA21899-13CE-430B-B791-797EB17987D1}"/>
          </ac:spMkLst>
        </pc:spChg>
        <pc:spChg chg="add mod">
          <ac:chgData name="" userId="4926d2b407f31d77" providerId="LiveId" clId="{3107C65D-48CD-48CD-ACA0-620228626B62}" dt="2021-04-23T11:55:53.306" v="2648" actId="164"/>
          <ac:spMkLst>
            <pc:docMk/>
            <pc:sldMk cId="1827323120" sldId="1656"/>
            <ac:spMk id="32" creationId="{50E04054-AD42-4646-A94D-913DCB349018}"/>
          </ac:spMkLst>
        </pc:spChg>
        <pc:spChg chg="add mod">
          <ac:chgData name="" userId="4926d2b407f31d77" providerId="LiveId" clId="{3107C65D-48CD-48CD-ACA0-620228626B62}" dt="2021-04-23T11:55:53.306" v="2648" actId="164"/>
          <ac:spMkLst>
            <pc:docMk/>
            <pc:sldMk cId="1827323120" sldId="1656"/>
            <ac:spMk id="35" creationId="{FBAE2FF0-7E9C-47C2-9EF4-63118285B396}"/>
          </ac:spMkLst>
        </pc:spChg>
        <pc:spChg chg="add mod ord">
          <ac:chgData name="" userId="4926d2b407f31d77" providerId="LiveId" clId="{3107C65D-48CD-48CD-ACA0-620228626B62}" dt="2021-04-23T12:05:39.249" v="2792" actId="166"/>
          <ac:spMkLst>
            <pc:docMk/>
            <pc:sldMk cId="1827323120" sldId="1656"/>
            <ac:spMk id="37" creationId="{D3A230ED-EBBF-4366-A8A9-3FD38DC7F2F6}"/>
          </ac:spMkLst>
        </pc:spChg>
        <pc:spChg chg="add mod ord">
          <ac:chgData name="" userId="4926d2b407f31d77" providerId="LiveId" clId="{3107C65D-48CD-48CD-ACA0-620228626B62}" dt="2021-04-23T12:05:39.249" v="2792" actId="166"/>
          <ac:spMkLst>
            <pc:docMk/>
            <pc:sldMk cId="1827323120" sldId="1656"/>
            <ac:spMk id="38" creationId="{4F56D932-F992-4D7D-B5B3-5D54798BB842}"/>
          </ac:spMkLst>
        </pc:spChg>
        <pc:spChg chg="add mod ord">
          <ac:chgData name="" userId="4926d2b407f31d77" providerId="LiveId" clId="{3107C65D-48CD-48CD-ACA0-620228626B62}" dt="2021-04-23T12:06:52.002" v="2856" actId="207"/>
          <ac:spMkLst>
            <pc:docMk/>
            <pc:sldMk cId="1827323120" sldId="1656"/>
            <ac:spMk id="39" creationId="{1AF2A18F-8CED-4250-8CFD-A41953E911CE}"/>
          </ac:spMkLst>
        </pc:spChg>
        <pc:spChg chg="add mod ord">
          <ac:chgData name="" userId="4926d2b407f31d77" providerId="LiveId" clId="{3107C65D-48CD-48CD-ACA0-620228626B62}" dt="2021-04-23T12:06:58.478" v="2857" actId="207"/>
          <ac:spMkLst>
            <pc:docMk/>
            <pc:sldMk cId="1827323120" sldId="1656"/>
            <ac:spMk id="40" creationId="{18E62FC2-2A78-400C-96C1-29B05B6F0C03}"/>
          </ac:spMkLst>
        </pc:spChg>
        <pc:spChg chg="add mod ord">
          <ac:chgData name="" userId="4926d2b407f31d77" providerId="LiveId" clId="{3107C65D-48CD-48CD-ACA0-620228626B62}" dt="2021-04-23T12:05:32.953" v="2791" actId="166"/>
          <ac:spMkLst>
            <pc:docMk/>
            <pc:sldMk cId="1827323120" sldId="1656"/>
            <ac:spMk id="41" creationId="{32C2F107-1FE9-4A4D-B3EA-F74FE94CC048}"/>
          </ac:spMkLst>
        </pc:spChg>
        <pc:spChg chg="add mod">
          <ac:chgData name="" userId="4926d2b407f31d77" providerId="LiveId" clId="{3107C65D-48CD-48CD-ACA0-620228626B62}" dt="2021-04-23T12:05:53.266" v="2795" actId="1076"/>
          <ac:spMkLst>
            <pc:docMk/>
            <pc:sldMk cId="1827323120" sldId="1656"/>
            <ac:spMk id="42" creationId="{20017955-EA4B-402A-902F-6B8C3C62B905}"/>
          </ac:spMkLst>
        </pc:spChg>
        <pc:spChg chg="add mod ord">
          <ac:chgData name="" userId="4926d2b407f31d77" providerId="LiveId" clId="{3107C65D-48CD-48CD-ACA0-620228626B62}" dt="2021-04-23T12:05:32.953" v="2791" actId="166"/>
          <ac:spMkLst>
            <pc:docMk/>
            <pc:sldMk cId="1827323120" sldId="1656"/>
            <ac:spMk id="43" creationId="{A506C8FD-4715-4406-9E49-CFF657738EDA}"/>
          </ac:spMkLst>
        </pc:spChg>
        <pc:spChg chg="add mod ord">
          <ac:chgData name="" userId="4926d2b407f31d77" providerId="LiveId" clId="{3107C65D-48CD-48CD-ACA0-620228626B62}" dt="2021-04-23T12:05:32.953" v="2791" actId="166"/>
          <ac:spMkLst>
            <pc:docMk/>
            <pc:sldMk cId="1827323120" sldId="1656"/>
            <ac:spMk id="44" creationId="{733B64F4-B01F-4B02-896F-F630239CD0E1}"/>
          </ac:spMkLst>
        </pc:spChg>
        <pc:spChg chg="add mod ord">
          <ac:chgData name="" userId="4926d2b407f31d77" providerId="LiveId" clId="{3107C65D-48CD-48CD-ACA0-620228626B62}" dt="2021-04-23T12:07:03.262" v="2858" actId="207"/>
          <ac:spMkLst>
            <pc:docMk/>
            <pc:sldMk cId="1827323120" sldId="1656"/>
            <ac:spMk id="45" creationId="{2BCE0CC7-BA08-42B9-9AF6-EC588B1B21C1}"/>
          </ac:spMkLst>
        </pc:spChg>
        <pc:spChg chg="add mod ord">
          <ac:chgData name="" userId="4926d2b407f31d77" providerId="LiveId" clId="{3107C65D-48CD-48CD-ACA0-620228626B62}" dt="2021-04-23T12:05:27.777" v="2790" actId="1076"/>
          <ac:spMkLst>
            <pc:docMk/>
            <pc:sldMk cId="1827323120" sldId="1656"/>
            <ac:spMk id="46" creationId="{5FC7049F-BF40-4CE0-BF42-6E84EAC76E0A}"/>
          </ac:spMkLst>
        </pc:spChg>
        <pc:spChg chg="add mod ord">
          <ac:chgData name="" userId="4926d2b407f31d77" providerId="LiveId" clId="{3107C65D-48CD-48CD-ACA0-620228626B62}" dt="2021-04-23T12:05:27.777" v="2790" actId="1076"/>
          <ac:spMkLst>
            <pc:docMk/>
            <pc:sldMk cId="1827323120" sldId="1656"/>
            <ac:spMk id="47" creationId="{4FD9F576-BCA6-4E3D-804A-E4004B98852E}"/>
          </ac:spMkLst>
        </pc:spChg>
        <pc:spChg chg="add mod ord">
          <ac:chgData name="" userId="4926d2b407f31d77" providerId="LiveId" clId="{3107C65D-48CD-48CD-ACA0-620228626B62}" dt="2021-04-23T12:05:27.777" v="2790" actId="1076"/>
          <ac:spMkLst>
            <pc:docMk/>
            <pc:sldMk cId="1827323120" sldId="1656"/>
            <ac:spMk id="48" creationId="{3FCA91D2-6895-4C2C-B1F1-749DF23573A0}"/>
          </ac:spMkLst>
        </pc:spChg>
        <pc:spChg chg="add mod">
          <ac:chgData name="" userId="4926d2b407f31d77" providerId="LiveId" clId="{3107C65D-48CD-48CD-ACA0-620228626B62}" dt="2021-04-23T12:05:53.266" v="2795" actId="1076"/>
          <ac:spMkLst>
            <pc:docMk/>
            <pc:sldMk cId="1827323120" sldId="1656"/>
            <ac:spMk id="49" creationId="{ADA5BA98-9029-4122-BC6E-6BD52624AB90}"/>
          </ac:spMkLst>
        </pc:spChg>
        <pc:spChg chg="add mod">
          <ac:chgData name="" userId="4926d2b407f31d77" providerId="LiveId" clId="{3107C65D-48CD-48CD-ACA0-620228626B62}" dt="2021-04-23T12:05:53.266" v="2795" actId="1076"/>
          <ac:spMkLst>
            <pc:docMk/>
            <pc:sldMk cId="1827323120" sldId="1656"/>
            <ac:spMk id="51" creationId="{FFE9919A-79F2-4215-ADF0-C0943B336671}"/>
          </ac:spMkLst>
        </pc:spChg>
        <pc:spChg chg="add mod">
          <ac:chgData name="" userId="4926d2b407f31d77" providerId="LiveId" clId="{3107C65D-48CD-48CD-ACA0-620228626B62}" dt="2021-04-23T12:05:53.266" v="2795" actId="1076"/>
          <ac:spMkLst>
            <pc:docMk/>
            <pc:sldMk cId="1827323120" sldId="1656"/>
            <ac:spMk id="53" creationId="{ED70C178-40A3-49F6-A36E-CE5042F36074}"/>
          </ac:spMkLst>
        </pc:spChg>
        <pc:spChg chg="add mod">
          <ac:chgData name="" userId="4926d2b407f31d77" providerId="LiveId" clId="{3107C65D-48CD-48CD-ACA0-620228626B62}" dt="2021-04-23T12:06:04.661" v="2797" actId="20577"/>
          <ac:spMkLst>
            <pc:docMk/>
            <pc:sldMk cId="1827323120" sldId="1656"/>
            <ac:spMk id="54" creationId="{739B9F42-23C2-4B37-B037-608C47C56379}"/>
          </ac:spMkLst>
        </pc:spChg>
        <pc:grpChg chg="add mod ord">
          <ac:chgData name="" userId="4926d2b407f31d77" providerId="LiveId" clId="{3107C65D-48CD-48CD-ACA0-620228626B62}" dt="2021-04-23T12:06:38.122" v="2855" actId="1037"/>
          <ac:grpSpMkLst>
            <pc:docMk/>
            <pc:sldMk cId="1827323120" sldId="1656"/>
            <ac:grpSpMk id="2" creationId="{B4EC4FB0-85C3-4014-AD41-D83F8E6C40D7}"/>
          </ac:grpSpMkLst>
        </pc:grpChg>
        <pc:picChg chg="add mod">
          <ac:chgData name="" userId="4926d2b407f31d77" providerId="LiveId" clId="{3107C65D-48CD-48CD-ACA0-620228626B62}" dt="2021-04-23T11:55:53.306" v="2648" actId="164"/>
          <ac:picMkLst>
            <pc:docMk/>
            <pc:sldMk cId="1827323120" sldId="1656"/>
            <ac:picMk id="15" creationId="{45322FB8-20FA-49E7-A89A-DA7A945397A8}"/>
          </ac:picMkLst>
        </pc:picChg>
        <pc:picChg chg="add del">
          <ac:chgData name="" userId="4926d2b407f31d77" providerId="LiveId" clId="{3107C65D-48CD-48CD-ACA0-620228626B62}" dt="2021-04-23T11:55:48.466" v="2647" actId="478"/>
          <ac:picMkLst>
            <pc:docMk/>
            <pc:sldMk cId="1827323120" sldId="1656"/>
            <ac:picMk id="16" creationId="{B5F4F80B-70BE-4D6B-9BD1-653654FF7F5E}"/>
          </ac:picMkLst>
        </pc:picChg>
        <pc:picChg chg="add mod">
          <ac:chgData name="" userId="4926d2b407f31d77" providerId="LiveId" clId="{3107C65D-48CD-48CD-ACA0-620228626B62}" dt="2021-04-23T11:55:53.306" v="2648" actId="164"/>
          <ac:picMkLst>
            <pc:docMk/>
            <pc:sldMk cId="1827323120" sldId="1656"/>
            <ac:picMk id="17" creationId="{6AD54F58-B9E4-4DEF-8FB5-7978CE0AAEAD}"/>
          </ac:picMkLst>
        </pc:picChg>
        <pc:picChg chg="add mod">
          <ac:chgData name="" userId="4926d2b407f31d77" providerId="LiveId" clId="{3107C65D-48CD-48CD-ACA0-620228626B62}" dt="2021-04-23T11:55:53.306" v="2648" actId="164"/>
          <ac:picMkLst>
            <pc:docMk/>
            <pc:sldMk cId="1827323120" sldId="1656"/>
            <ac:picMk id="18" creationId="{F7B46A8C-BEFD-4DB7-AEAA-3A24F0C1C630}"/>
          </ac:picMkLst>
        </pc:picChg>
        <pc:picChg chg="add mod">
          <ac:chgData name="" userId="4926d2b407f31d77" providerId="LiveId" clId="{3107C65D-48CD-48CD-ACA0-620228626B62}" dt="2021-04-23T11:55:53.306" v="2648" actId="164"/>
          <ac:picMkLst>
            <pc:docMk/>
            <pc:sldMk cId="1827323120" sldId="1656"/>
            <ac:picMk id="19" creationId="{DEC6BF52-50BE-4FBB-B289-99E7073011CA}"/>
          </ac:picMkLst>
        </pc:picChg>
        <pc:picChg chg="add mod">
          <ac:chgData name="" userId="4926d2b407f31d77" providerId="LiveId" clId="{3107C65D-48CD-48CD-ACA0-620228626B62}" dt="2021-04-23T11:55:53.306" v="2648" actId="164"/>
          <ac:picMkLst>
            <pc:docMk/>
            <pc:sldMk cId="1827323120" sldId="1656"/>
            <ac:picMk id="20" creationId="{E49ED9A3-20D8-497C-A664-2447FB1FB342}"/>
          </ac:picMkLst>
        </pc:picChg>
        <pc:picChg chg="add mod">
          <ac:chgData name="" userId="4926d2b407f31d77" providerId="LiveId" clId="{3107C65D-48CD-48CD-ACA0-620228626B62}" dt="2021-04-23T11:55:53.306" v="2648" actId="164"/>
          <ac:picMkLst>
            <pc:docMk/>
            <pc:sldMk cId="1827323120" sldId="1656"/>
            <ac:picMk id="21" creationId="{BF34F255-B2F9-40D8-AEDA-819956ADEC6B}"/>
          </ac:picMkLst>
        </pc:picChg>
        <pc:picChg chg="add mod">
          <ac:chgData name="" userId="4926d2b407f31d77" providerId="LiveId" clId="{3107C65D-48CD-48CD-ACA0-620228626B62}" dt="2021-04-23T11:55:53.306" v="2648" actId="164"/>
          <ac:picMkLst>
            <pc:docMk/>
            <pc:sldMk cId="1827323120" sldId="1656"/>
            <ac:picMk id="22" creationId="{C5B8D66D-A02E-4D15-A2E0-9B5DFF90C2CA}"/>
          </ac:picMkLst>
        </pc:picChg>
        <pc:picChg chg="add mod">
          <ac:chgData name="" userId="4926d2b407f31d77" providerId="LiveId" clId="{3107C65D-48CD-48CD-ACA0-620228626B62}" dt="2021-04-23T11:55:53.306" v="2648" actId="164"/>
          <ac:picMkLst>
            <pc:docMk/>
            <pc:sldMk cId="1827323120" sldId="1656"/>
            <ac:picMk id="23" creationId="{A45E08D5-B09A-49E4-9043-EE67FB630D33}"/>
          </ac:picMkLst>
        </pc:picChg>
        <pc:picChg chg="add mod">
          <ac:chgData name="" userId="4926d2b407f31d77" providerId="LiveId" clId="{3107C65D-48CD-48CD-ACA0-620228626B62}" dt="2021-04-23T11:55:53.306" v="2648" actId="164"/>
          <ac:picMkLst>
            <pc:docMk/>
            <pc:sldMk cId="1827323120" sldId="1656"/>
            <ac:picMk id="26" creationId="{E7938045-B5E9-4B73-B06E-6D1D63C645C6}"/>
          </ac:picMkLst>
        </pc:picChg>
        <pc:picChg chg="add mod">
          <ac:chgData name="" userId="4926d2b407f31d77" providerId="LiveId" clId="{3107C65D-48CD-48CD-ACA0-620228626B62}" dt="2021-04-23T11:55:53.306" v="2648" actId="164"/>
          <ac:picMkLst>
            <pc:docMk/>
            <pc:sldMk cId="1827323120" sldId="1656"/>
            <ac:picMk id="27" creationId="{3938032E-EB89-4CCB-B635-490B03C1E2E4}"/>
          </ac:picMkLst>
        </pc:picChg>
        <pc:picChg chg="add mod">
          <ac:chgData name="" userId="4926d2b407f31d77" providerId="LiveId" clId="{3107C65D-48CD-48CD-ACA0-620228626B62}" dt="2021-04-23T11:55:53.306" v="2648" actId="164"/>
          <ac:picMkLst>
            <pc:docMk/>
            <pc:sldMk cId="1827323120" sldId="1656"/>
            <ac:picMk id="28" creationId="{AADFBF46-9082-4DFC-A49A-A80ECB8AEBF5}"/>
          </ac:picMkLst>
        </pc:picChg>
        <pc:picChg chg="add mod ord">
          <ac:chgData name="" userId="4926d2b407f31d77" providerId="LiveId" clId="{3107C65D-48CD-48CD-ACA0-620228626B62}" dt="2021-04-23T11:55:53.306" v="2648" actId="164"/>
          <ac:picMkLst>
            <pc:docMk/>
            <pc:sldMk cId="1827323120" sldId="1656"/>
            <ac:picMk id="29" creationId="{71C3DA5A-0AB0-4D80-87CA-812C5C074774}"/>
          </ac:picMkLst>
        </pc:picChg>
        <pc:picChg chg="add mod">
          <ac:chgData name="" userId="4926d2b407f31d77" providerId="LiveId" clId="{3107C65D-48CD-48CD-ACA0-620228626B62}" dt="2021-04-23T11:55:53.306" v="2648" actId="164"/>
          <ac:picMkLst>
            <pc:docMk/>
            <pc:sldMk cId="1827323120" sldId="1656"/>
            <ac:picMk id="31" creationId="{E749A4F7-5713-4E5F-95E1-7CCAC111A011}"/>
          </ac:picMkLst>
        </pc:picChg>
        <pc:picChg chg="add del">
          <ac:chgData name="" userId="4926d2b407f31d77" providerId="LiveId" clId="{3107C65D-48CD-48CD-ACA0-620228626B62}" dt="2021-04-23T11:54:49.810" v="2611" actId="478"/>
          <ac:picMkLst>
            <pc:docMk/>
            <pc:sldMk cId="1827323120" sldId="1656"/>
            <ac:picMk id="33" creationId="{AB480699-92F3-49B3-8C47-4DA07FF3D5B8}"/>
          </ac:picMkLst>
        </pc:picChg>
        <pc:picChg chg="add mod">
          <ac:chgData name="" userId="4926d2b407f31d77" providerId="LiveId" clId="{3107C65D-48CD-48CD-ACA0-620228626B62}" dt="2021-04-23T11:55:53.306" v="2648" actId="164"/>
          <ac:picMkLst>
            <pc:docMk/>
            <pc:sldMk cId="1827323120" sldId="1656"/>
            <ac:picMk id="34" creationId="{564D1044-D930-414A-AEF4-5EC63CF47E3E}"/>
          </ac:picMkLst>
        </pc:picChg>
        <pc:picChg chg="add del mod">
          <ac:chgData name="" userId="4926d2b407f31d77" providerId="LiveId" clId="{3107C65D-48CD-48CD-ACA0-620228626B62}" dt="2021-04-23T11:55:23.569" v="2621" actId="478"/>
          <ac:picMkLst>
            <pc:docMk/>
            <pc:sldMk cId="1827323120" sldId="1656"/>
            <ac:picMk id="36" creationId="{5D471D94-F958-4E5E-8244-5FE35F7307C5}"/>
          </ac:picMkLst>
        </pc:picChg>
      </pc:sldChg>
      <pc:sldChg chg="addSp">
        <pc:chgData name="" userId="4926d2b407f31d77" providerId="LiveId" clId="{3107C65D-48CD-48CD-ACA0-620228626B62}" dt="2021-04-23T09:21:54.677" v="1422"/>
        <pc:sldMkLst>
          <pc:docMk/>
          <pc:sldMk cId="3964032544" sldId="1657"/>
        </pc:sldMkLst>
        <pc:spChg chg="add">
          <ac:chgData name="" userId="4926d2b407f31d77" providerId="LiveId" clId="{3107C65D-48CD-48CD-ACA0-620228626B62}" dt="2021-04-23T09:21:54.677" v="1422"/>
          <ac:spMkLst>
            <pc:docMk/>
            <pc:sldMk cId="3964032544" sldId="1657"/>
            <ac:spMk id="39" creationId="{CB233CAE-AD56-496F-ACF9-65DDBAD956BE}"/>
          </ac:spMkLst>
        </pc:spChg>
      </pc:sldChg>
      <pc:sldChg chg="addSp delSp modSp">
        <pc:chgData name="" userId="4926d2b407f31d77" providerId="LiveId" clId="{3107C65D-48CD-48CD-ACA0-620228626B62}" dt="2021-04-23T09:15:21.835" v="1402" actId="20577"/>
        <pc:sldMkLst>
          <pc:docMk/>
          <pc:sldMk cId="467119744" sldId="1658"/>
        </pc:sldMkLst>
        <pc:spChg chg="add mod">
          <ac:chgData name="" userId="4926d2b407f31d77" providerId="LiveId" clId="{3107C65D-48CD-48CD-ACA0-620228626B62}" dt="2021-04-23T09:08:55.123" v="1331" actId="14100"/>
          <ac:spMkLst>
            <pc:docMk/>
            <pc:sldMk cId="467119744" sldId="1658"/>
            <ac:spMk id="20" creationId="{A76C6AA4-8644-4925-B436-9BB386A9E680}"/>
          </ac:spMkLst>
        </pc:spChg>
        <pc:spChg chg="add mod">
          <ac:chgData name="" userId="4926d2b407f31d77" providerId="LiveId" clId="{3107C65D-48CD-48CD-ACA0-620228626B62}" dt="2021-04-23T09:09:02.875" v="1334" actId="1076"/>
          <ac:spMkLst>
            <pc:docMk/>
            <pc:sldMk cId="467119744" sldId="1658"/>
            <ac:spMk id="21" creationId="{7A7B7316-6EF9-48C8-9FD9-F99B1F423EA2}"/>
          </ac:spMkLst>
        </pc:spChg>
        <pc:spChg chg="add del">
          <ac:chgData name="" userId="4926d2b407f31d77" providerId="LiveId" clId="{3107C65D-48CD-48CD-ACA0-620228626B62}" dt="2021-04-23T09:06:35.441" v="1299" actId="478"/>
          <ac:spMkLst>
            <pc:docMk/>
            <pc:sldMk cId="467119744" sldId="1658"/>
            <ac:spMk id="22" creationId="{89BFCA5B-FED3-4ECC-8CA9-ABA0049FB6CD}"/>
          </ac:spMkLst>
        </pc:spChg>
        <pc:spChg chg="add mod">
          <ac:chgData name="" userId="4926d2b407f31d77" providerId="LiveId" clId="{3107C65D-48CD-48CD-ACA0-620228626B62}" dt="2021-04-23T09:09:47.809" v="1343" actId="12"/>
          <ac:spMkLst>
            <pc:docMk/>
            <pc:sldMk cId="467119744" sldId="1658"/>
            <ac:spMk id="23" creationId="{453C3852-93BA-41CA-BF18-FC9D866CCD1F}"/>
          </ac:spMkLst>
        </pc:spChg>
        <pc:spChg chg="mod">
          <ac:chgData name="" userId="4926d2b407f31d77" providerId="LiveId" clId="{3107C65D-48CD-48CD-ACA0-620228626B62}" dt="2021-04-23T09:15:21.835" v="1402" actId="20577"/>
          <ac:spMkLst>
            <pc:docMk/>
            <pc:sldMk cId="467119744" sldId="1658"/>
            <ac:spMk id="24" creationId="{5526FA7D-3464-41FA-B79B-EF2C649713BD}"/>
          </ac:spMkLst>
        </pc:spChg>
        <pc:spChg chg="add mod">
          <ac:chgData name="" userId="4926d2b407f31d77" providerId="LiveId" clId="{3107C65D-48CD-48CD-ACA0-620228626B62}" dt="2021-04-23T09:07:03.930" v="1307" actId="571"/>
          <ac:spMkLst>
            <pc:docMk/>
            <pc:sldMk cId="467119744" sldId="1658"/>
            <ac:spMk id="26" creationId="{77A4E9FA-AFF9-42D3-BAE5-7E6473F1C30D}"/>
          </ac:spMkLst>
        </pc:spChg>
        <pc:spChg chg="add mod">
          <ac:chgData name="" userId="4926d2b407f31d77" providerId="LiveId" clId="{3107C65D-48CD-48CD-ACA0-620228626B62}" dt="2021-04-23T09:07:03.930" v="1307" actId="571"/>
          <ac:spMkLst>
            <pc:docMk/>
            <pc:sldMk cId="467119744" sldId="1658"/>
            <ac:spMk id="27" creationId="{2E3CFE75-6947-45F3-9D59-04355815ED2B}"/>
          </ac:spMkLst>
        </pc:spChg>
        <pc:spChg chg="add mod">
          <ac:chgData name="" userId="4926d2b407f31d77" providerId="LiveId" clId="{3107C65D-48CD-48CD-ACA0-620228626B62}" dt="2021-04-23T09:07:03.930" v="1307" actId="571"/>
          <ac:spMkLst>
            <pc:docMk/>
            <pc:sldMk cId="467119744" sldId="1658"/>
            <ac:spMk id="28" creationId="{8F9BD70B-B6CD-448B-BEB5-772CFF932635}"/>
          </ac:spMkLst>
        </pc:spChg>
        <pc:spChg chg="add mod">
          <ac:chgData name="" userId="4926d2b407f31d77" providerId="LiveId" clId="{3107C65D-48CD-48CD-ACA0-620228626B62}" dt="2021-04-23T09:09:19.674" v="1338" actId="1036"/>
          <ac:spMkLst>
            <pc:docMk/>
            <pc:sldMk cId="467119744" sldId="1658"/>
            <ac:spMk id="29" creationId="{5D33DA96-5EA5-43BA-AFBE-E1DDFDFA3DCF}"/>
          </ac:spMkLst>
        </pc:spChg>
        <pc:spChg chg="add mod">
          <ac:chgData name="" userId="4926d2b407f31d77" providerId="LiveId" clId="{3107C65D-48CD-48CD-ACA0-620228626B62}" dt="2021-04-23T09:09:57.664" v="1344" actId="12"/>
          <ac:spMkLst>
            <pc:docMk/>
            <pc:sldMk cId="467119744" sldId="1658"/>
            <ac:spMk id="30" creationId="{3F19EB43-A9EE-4DE2-86D6-F689E4D00477}"/>
          </ac:spMkLst>
        </pc:spChg>
        <pc:spChg chg="add mod ord">
          <ac:chgData name="" userId="4926d2b407f31d77" providerId="LiveId" clId="{3107C65D-48CD-48CD-ACA0-620228626B62}" dt="2021-04-23T09:13:11.621" v="1376" actId="207"/>
          <ac:spMkLst>
            <pc:docMk/>
            <pc:sldMk cId="467119744" sldId="1658"/>
            <ac:spMk id="31" creationId="{BF28DE43-3C59-4AAE-8AF3-84D3D0BD2940}"/>
          </ac:spMkLst>
        </pc:spChg>
        <pc:spChg chg="add mod">
          <ac:chgData name="" userId="4926d2b407f31d77" providerId="LiveId" clId="{3107C65D-48CD-48CD-ACA0-620228626B62}" dt="2021-04-23T09:09:09.788" v="1335" actId="1076"/>
          <ac:spMkLst>
            <pc:docMk/>
            <pc:sldMk cId="467119744" sldId="1658"/>
            <ac:spMk id="32" creationId="{8BB566B5-5934-4043-9529-B3578B03BCDD}"/>
          </ac:spMkLst>
        </pc:spChg>
        <pc:spChg chg="add mod">
          <ac:chgData name="" userId="4926d2b407f31d77" providerId="LiveId" clId="{3107C65D-48CD-48CD-ACA0-620228626B62}" dt="2021-04-23T09:09:19.674" v="1338" actId="1036"/>
          <ac:spMkLst>
            <pc:docMk/>
            <pc:sldMk cId="467119744" sldId="1658"/>
            <ac:spMk id="33" creationId="{45074FE8-D185-428A-923D-4ADFC7FB4575}"/>
          </ac:spMkLst>
        </pc:spChg>
        <pc:spChg chg="add mod">
          <ac:chgData name="" userId="4926d2b407f31d77" providerId="LiveId" clId="{3107C65D-48CD-48CD-ACA0-620228626B62}" dt="2021-04-23T09:10:52.554" v="1356" actId="164"/>
          <ac:spMkLst>
            <pc:docMk/>
            <pc:sldMk cId="467119744" sldId="1658"/>
            <ac:spMk id="34" creationId="{1169567F-7E9B-4D5B-8F89-0F63E6914DB4}"/>
          </ac:spMkLst>
        </pc:spChg>
        <pc:spChg chg="add mod">
          <ac:chgData name="" userId="4926d2b407f31d77" providerId="LiveId" clId="{3107C65D-48CD-48CD-ACA0-620228626B62}" dt="2021-04-23T09:10:52.554" v="1356" actId="164"/>
          <ac:spMkLst>
            <pc:docMk/>
            <pc:sldMk cId="467119744" sldId="1658"/>
            <ac:spMk id="35" creationId="{6409DC5F-D818-4F77-A97C-E76ED4AB8B6C}"/>
          </ac:spMkLst>
        </pc:spChg>
        <pc:spChg chg="add mod">
          <ac:chgData name="" userId="4926d2b407f31d77" providerId="LiveId" clId="{3107C65D-48CD-48CD-ACA0-620228626B62}" dt="2021-04-23T09:10:52.554" v="1356" actId="164"/>
          <ac:spMkLst>
            <pc:docMk/>
            <pc:sldMk cId="467119744" sldId="1658"/>
            <ac:spMk id="36" creationId="{052B8298-E1DE-4DC8-B090-B5A65F2A4314}"/>
          </ac:spMkLst>
        </pc:spChg>
        <pc:spChg chg="add mod">
          <ac:chgData name="" userId="4926d2b407f31d77" providerId="LiveId" clId="{3107C65D-48CD-48CD-ACA0-620228626B62}" dt="2021-04-23T09:15:00.666" v="1398" actId="1037"/>
          <ac:spMkLst>
            <pc:docMk/>
            <pc:sldMk cId="467119744" sldId="1658"/>
            <ac:spMk id="37" creationId="{5C21B4B2-82F2-48C2-B1F9-8A6DB1077081}"/>
          </ac:spMkLst>
        </pc:spChg>
        <pc:spChg chg="add mod">
          <ac:chgData name="" userId="4926d2b407f31d77" providerId="LiveId" clId="{3107C65D-48CD-48CD-ACA0-620228626B62}" dt="2021-04-23T09:14:53.193" v="1394" actId="1076"/>
          <ac:spMkLst>
            <pc:docMk/>
            <pc:sldMk cId="467119744" sldId="1658"/>
            <ac:spMk id="38" creationId="{8FA74476-1420-4A3A-87E2-726E536389F5}"/>
          </ac:spMkLst>
        </pc:spChg>
        <pc:spChg chg="add mod ord">
          <ac:chgData name="" userId="4926d2b407f31d77" providerId="LiveId" clId="{3107C65D-48CD-48CD-ACA0-620228626B62}" dt="2021-04-23T09:14:34.610" v="1393" actId="207"/>
          <ac:spMkLst>
            <pc:docMk/>
            <pc:sldMk cId="467119744" sldId="1658"/>
            <ac:spMk id="39" creationId="{78FD8293-20CA-4C26-BF6B-B370EC4771A0}"/>
          </ac:spMkLst>
        </pc:spChg>
        <pc:spChg chg="add mod">
          <ac:chgData name="" userId="4926d2b407f31d77" providerId="LiveId" clId="{3107C65D-48CD-48CD-ACA0-620228626B62}" dt="2021-04-23T09:15:00.666" v="1398" actId="1037"/>
          <ac:spMkLst>
            <pc:docMk/>
            <pc:sldMk cId="467119744" sldId="1658"/>
            <ac:spMk id="40" creationId="{9C851530-4995-4438-B1B6-BD6FDA83401D}"/>
          </ac:spMkLst>
        </pc:spChg>
        <pc:spChg chg="add mod">
          <ac:chgData name="" userId="4926d2b407f31d77" providerId="LiveId" clId="{3107C65D-48CD-48CD-ACA0-620228626B62}" dt="2021-04-23T09:14:16.872" v="1392" actId="1076"/>
          <ac:spMkLst>
            <pc:docMk/>
            <pc:sldMk cId="467119744" sldId="1658"/>
            <ac:spMk id="41" creationId="{EEF5AEBC-8504-4EDB-AC61-3D83DEC60BA7}"/>
          </ac:spMkLst>
        </pc:spChg>
        <pc:spChg chg="add mod">
          <ac:chgData name="" userId="4926d2b407f31d77" providerId="LiveId" clId="{3107C65D-48CD-48CD-ACA0-620228626B62}" dt="2021-04-23T09:15:00.666" v="1398" actId="1037"/>
          <ac:spMkLst>
            <pc:docMk/>
            <pc:sldMk cId="467119744" sldId="1658"/>
            <ac:spMk id="42" creationId="{89F8F629-0579-41E6-81E7-92B3B22DF16E}"/>
          </ac:spMkLst>
        </pc:spChg>
        <pc:spChg chg="add mod">
          <ac:chgData name="" userId="4926d2b407f31d77" providerId="LiveId" clId="{3107C65D-48CD-48CD-ACA0-620228626B62}" dt="2021-04-23T09:14:16.872" v="1392" actId="1076"/>
          <ac:spMkLst>
            <pc:docMk/>
            <pc:sldMk cId="467119744" sldId="1658"/>
            <ac:spMk id="43" creationId="{75706608-1F3D-46FF-8F00-D8BD34862543}"/>
          </ac:spMkLst>
        </pc:spChg>
        <pc:grpChg chg="add mod">
          <ac:chgData name="" userId="4926d2b407f31d77" providerId="LiveId" clId="{3107C65D-48CD-48CD-ACA0-620228626B62}" dt="2021-04-23T09:12:01.049" v="1366" actId="1076"/>
          <ac:grpSpMkLst>
            <pc:docMk/>
            <pc:sldMk cId="467119744" sldId="1658"/>
            <ac:grpSpMk id="2" creationId="{4DFA2B14-9515-416C-9715-4C567EEC415F}"/>
          </ac:grpSpMkLst>
        </pc:grpChg>
        <pc:grpChg chg="add mod">
          <ac:chgData name="" userId="4926d2b407f31d77" providerId="LiveId" clId="{3107C65D-48CD-48CD-ACA0-620228626B62}" dt="2021-04-23T09:11:12.801" v="1357" actId="1076"/>
          <ac:grpSpMkLst>
            <pc:docMk/>
            <pc:sldMk cId="467119744" sldId="1658"/>
            <ac:grpSpMk id="3" creationId="{FA03131F-64D1-4376-941E-D9E640DE778D}"/>
          </ac:grpSpMkLst>
        </pc:grpChg>
        <pc:grpChg chg="add mod">
          <ac:chgData name="" userId="4926d2b407f31d77" providerId="LiveId" clId="{3107C65D-48CD-48CD-ACA0-620228626B62}" dt="2021-04-23T09:05:37.874" v="1293" actId="164"/>
          <ac:grpSpMkLst>
            <pc:docMk/>
            <pc:sldMk cId="467119744" sldId="1658"/>
            <ac:grpSpMk id="15" creationId="{3A7806EB-6809-4511-BF7C-07CA4687EA83}"/>
          </ac:grpSpMkLst>
        </pc:grpChg>
        <pc:picChg chg="add mod">
          <ac:chgData name="" userId="4926d2b407f31d77" providerId="LiveId" clId="{3107C65D-48CD-48CD-ACA0-620228626B62}" dt="2021-04-23T09:05:37.874" v="1293" actId="164"/>
          <ac:picMkLst>
            <pc:docMk/>
            <pc:sldMk cId="467119744" sldId="1658"/>
            <ac:picMk id="18" creationId="{4AF9B8F8-0B68-413F-8057-7460F134850E}"/>
          </ac:picMkLst>
        </pc:picChg>
      </pc:sldChg>
      <pc:sldChg chg="modSp">
        <pc:chgData name="" userId="4926d2b407f31d77" providerId="LiveId" clId="{3107C65D-48CD-48CD-ACA0-620228626B62}" dt="2021-04-26T08:50:25.668" v="2872" actId="1076"/>
        <pc:sldMkLst>
          <pc:docMk/>
          <pc:sldMk cId="2624992570" sldId="1659"/>
        </pc:sldMkLst>
        <pc:spChg chg="mod">
          <ac:chgData name="" userId="4926d2b407f31d77" providerId="LiveId" clId="{3107C65D-48CD-48CD-ACA0-620228626B62}" dt="2021-04-26T08:50:25.668" v="2872" actId="1076"/>
          <ac:spMkLst>
            <pc:docMk/>
            <pc:sldMk cId="2624992570" sldId="1659"/>
            <ac:spMk id="55" creationId="{6E511B56-0991-498F-A328-E83AB6619B38}"/>
          </ac:spMkLst>
        </pc:spChg>
      </pc:sldChg>
      <pc:sldChg chg="addSp delSp modSp">
        <pc:chgData name="" userId="4926d2b407f31d77" providerId="LiveId" clId="{3107C65D-48CD-48CD-ACA0-620228626B62}" dt="2021-04-26T13:59:52.821" v="4003" actId="207"/>
        <pc:sldMkLst>
          <pc:docMk/>
          <pc:sldMk cId="3116005013" sldId="1661"/>
        </pc:sldMkLst>
        <pc:spChg chg="add mod">
          <ac:chgData name="" userId="4926d2b407f31d77" providerId="LiveId" clId="{3107C65D-48CD-48CD-ACA0-620228626B62}" dt="2021-04-26T11:05:28.213" v="3441" actId="554"/>
          <ac:spMkLst>
            <pc:docMk/>
            <pc:sldMk cId="3116005013" sldId="1661"/>
            <ac:spMk id="15" creationId="{64C3E0DE-1DCA-452E-95E7-843176299E87}"/>
          </ac:spMkLst>
        </pc:spChg>
        <pc:spChg chg="add mod">
          <ac:chgData name="" userId="4926d2b407f31d77" providerId="LiveId" clId="{3107C65D-48CD-48CD-ACA0-620228626B62}" dt="2021-04-26T11:03:23.234" v="3438" actId="14100"/>
          <ac:spMkLst>
            <pc:docMk/>
            <pc:sldMk cId="3116005013" sldId="1661"/>
            <ac:spMk id="16" creationId="{EFC2357E-17A9-4FDF-9A5C-DE6A1B61A6B4}"/>
          </ac:spMkLst>
        </pc:spChg>
        <pc:spChg chg="add mod">
          <ac:chgData name="" userId="4926d2b407f31d77" providerId="LiveId" clId="{3107C65D-48CD-48CD-ACA0-620228626B62}" dt="2021-04-26T11:26:17.551" v="3519" actId="14100"/>
          <ac:spMkLst>
            <pc:docMk/>
            <pc:sldMk cId="3116005013" sldId="1661"/>
            <ac:spMk id="17" creationId="{B47F0C4B-E66F-4C2F-AFCD-8DA7302C4069}"/>
          </ac:spMkLst>
        </pc:spChg>
        <pc:spChg chg="add mod">
          <ac:chgData name="" userId="4926d2b407f31d77" providerId="LiveId" clId="{3107C65D-48CD-48CD-ACA0-620228626B62}" dt="2021-04-26T12:10:16.665" v="3617" actId="1076"/>
          <ac:spMkLst>
            <pc:docMk/>
            <pc:sldMk cId="3116005013" sldId="1661"/>
            <ac:spMk id="19" creationId="{AB2185CA-764B-482B-87D8-2603B626B3CA}"/>
          </ac:spMkLst>
        </pc:spChg>
        <pc:spChg chg="add mod">
          <ac:chgData name="" userId="4926d2b407f31d77" providerId="LiveId" clId="{3107C65D-48CD-48CD-ACA0-620228626B62}" dt="2021-04-26T12:10:06.960" v="3614" actId="12788"/>
          <ac:spMkLst>
            <pc:docMk/>
            <pc:sldMk cId="3116005013" sldId="1661"/>
            <ac:spMk id="22" creationId="{7410F014-E420-4325-A3FE-9F56787C7ADF}"/>
          </ac:spMkLst>
        </pc:spChg>
        <pc:spChg chg="add mod">
          <ac:chgData name="" userId="4926d2b407f31d77" providerId="LiveId" clId="{3107C65D-48CD-48CD-ACA0-620228626B62}" dt="2021-04-26T12:10:02.097" v="3613" actId="12788"/>
          <ac:spMkLst>
            <pc:docMk/>
            <pc:sldMk cId="3116005013" sldId="1661"/>
            <ac:spMk id="27" creationId="{EFEC0498-7B8F-4ABE-A7D0-3C1D8744BAD4}"/>
          </ac:spMkLst>
        </pc:spChg>
        <pc:spChg chg="add mod">
          <ac:chgData name="" userId="4926d2b407f31d77" providerId="LiveId" clId="{3107C65D-48CD-48CD-ACA0-620228626B62}" dt="2021-04-26T12:13:47.444" v="3664" actId="12788"/>
          <ac:spMkLst>
            <pc:docMk/>
            <pc:sldMk cId="3116005013" sldId="1661"/>
            <ac:spMk id="30" creationId="{D069B389-656B-4E02-9884-E0E77212F16F}"/>
          </ac:spMkLst>
        </pc:spChg>
        <pc:spChg chg="add mod">
          <ac:chgData name="" userId="4926d2b407f31d77" providerId="LiveId" clId="{3107C65D-48CD-48CD-ACA0-620228626B62}" dt="2021-04-26T12:13:47.444" v="3664" actId="12788"/>
          <ac:spMkLst>
            <pc:docMk/>
            <pc:sldMk cId="3116005013" sldId="1661"/>
            <ac:spMk id="43" creationId="{71B48CC5-4213-42EA-973E-3264A7E3E63F}"/>
          </ac:spMkLst>
        </pc:spChg>
        <pc:spChg chg="add mod">
          <ac:chgData name="" userId="4926d2b407f31d77" providerId="LiveId" clId="{3107C65D-48CD-48CD-ACA0-620228626B62}" dt="2021-04-26T12:14:13.276" v="3670" actId="1076"/>
          <ac:spMkLst>
            <pc:docMk/>
            <pc:sldMk cId="3116005013" sldId="1661"/>
            <ac:spMk id="45" creationId="{6EEE9144-FE97-432D-B2C4-13CCCD699463}"/>
          </ac:spMkLst>
        </pc:spChg>
        <pc:spChg chg="add mod">
          <ac:chgData name="" userId="4926d2b407f31d77" providerId="LiveId" clId="{3107C65D-48CD-48CD-ACA0-620228626B62}" dt="2021-04-26T12:17:00.585" v="3697" actId="208"/>
          <ac:spMkLst>
            <pc:docMk/>
            <pc:sldMk cId="3116005013" sldId="1661"/>
            <ac:spMk id="49" creationId="{7252B393-7F29-4DA7-BBD8-94764A0228D0}"/>
          </ac:spMkLst>
        </pc:spChg>
        <pc:spChg chg="add mod">
          <ac:chgData name="" userId="4926d2b407f31d77" providerId="LiveId" clId="{3107C65D-48CD-48CD-ACA0-620228626B62}" dt="2021-04-26T12:10:16.665" v="3617" actId="1076"/>
          <ac:spMkLst>
            <pc:docMk/>
            <pc:sldMk cId="3116005013" sldId="1661"/>
            <ac:spMk id="51" creationId="{9EDAE56E-BEAB-43A6-9615-8D4EE85DC46B}"/>
          </ac:spMkLst>
        </pc:spChg>
        <pc:spChg chg="add mod">
          <ac:chgData name="" userId="4926d2b407f31d77" providerId="LiveId" clId="{3107C65D-48CD-48CD-ACA0-620228626B62}" dt="2021-04-26T12:10:06.960" v="3614" actId="12788"/>
          <ac:spMkLst>
            <pc:docMk/>
            <pc:sldMk cId="3116005013" sldId="1661"/>
            <ac:spMk id="53" creationId="{2C067E3E-D805-4961-95E9-1E4B25233393}"/>
          </ac:spMkLst>
        </pc:spChg>
        <pc:spChg chg="add mod">
          <ac:chgData name="" userId="4926d2b407f31d77" providerId="LiveId" clId="{3107C65D-48CD-48CD-ACA0-620228626B62}" dt="2021-04-26T12:10:02.097" v="3613" actId="12788"/>
          <ac:spMkLst>
            <pc:docMk/>
            <pc:sldMk cId="3116005013" sldId="1661"/>
            <ac:spMk id="54" creationId="{2A2220AA-BA9A-4829-A993-DE54CEB8F71B}"/>
          </ac:spMkLst>
        </pc:spChg>
        <pc:spChg chg="add mod ord">
          <ac:chgData name="" userId="4926d2b407f31d77" providerId="LiveId" clId="{3107C65D-48CD-48CD-ACA0-620228626B62}" dt="2021-04-26T11:14:49.500" v="3516" actId="14861"/>
          <ac:spMkLst>
            <pc:docMk/>
            <pc:sldMk cId="3116005013" sldId="1661"/>
            <ac:spMk id="56" creationId="{752A653A-4CF0-42A6-92BC-CF4EA0542CEC}"/>
          </ac:spMkLst>
        </pc:spChg>
        <pc:spChg chg="add del mod ord">
          <ac:chgData name="" userId="4926d2b407f31d77" providerId="LiveId" clId="{3107C65D-48CD-48CD-ACA0-620228626B62}" dt="2021-04-26T12:15:51.308" v="3695" actId="478"/>
          <ac:spMkLst>
            <pc:docMk/>
            <pc:sldMk cId="3116005013" sldId="1661"/>
            <ac:spMk id="99" creationId="{E59B7933-7F1B-42DA-B401-1FAF10127FE8}"/>
          </ac:spMkLst>
        </pc:spChg>
        <pc:spChg chg="add del mod ord">
          <ac:chgData name="" userId="4926d2b407f31d77" providerId="LiveId" clId="{3107C65D-48CD-48CD-ACA0-620228626B62}" dt="2021-04-26T12:15:49.847" v="3694" actId="478"/>
          <ac:spMkLst>
            <pc:docMk/>
            <pc:sldMk cId="3116005013" sldId="1661"/>
            <ac:spMk id="101" creationId="{E449FF77-2F14-434B-A16C-364045797085}"/>
          </ac:spMkLst>
        </pc:spChg>
        <pc:spChg chg="add del mod">
          <ac:chgData name="" userId="4926d2b407f31d77" providerId="LiveId" clId="{3107C65D-48CD-48CD-ACA0-620228626B62}" dt="2021-04-26T12:15:48.673" v="3693" actId="478"/>
          <ac:spMkLst>
            <pc:docMk/>
            <pc:sldMk cId="3116005013" sldId="1661"/>
            <ac:spMk id="103" creationId="{5286D5C7-58FA-479A-9708-C1D4A29B8534}"/>
          </ac:spMkLst>
        </pc:spChg>
        <pc:grpChg chg="add del mod">
          <ac:chgData name="" userId="4926d2b407f31d77" providerId="LiveId" clId="{3107C65D-48CD-48CD-ACA0-620228626B62}" dt="2021-04-26T11:29:59.457" v="3554" actId="478"/>
          <ac:grpSpMkLst>
            <pc:docMk/>
            <pc:sldMk cId="3116005013" sldId="1661"/>
            <ac:grpSpMk id="32" creationId="{8D0CAE61-6E3A-4829-BB2F-C1C2B06E603F}"/>
          </ac:grpSpMkLst>
        </pc:grpChg>
        <pc:grpChg chg="add del mod">
          <ac:chgData name="" userId="4926d2b407f31d77" providerId="LiveId" clId="{3107C65D-48CD-48CD-ACA0-620228626B62}" dt="2021-04-26T11:29:55.945" v="3551" actId="478"/>
          <ac:grpSpMkLst>
            <pc:docMk/>
            <pc:sldMk cId="3116005013" sldId="1661"/>
            <ac:grpSpMk id="39" creationId="{EB65F15B-94A6-42EC-9820-4B11D544E33D}"/>
          </ac:grpSpMkLst>
        </pc:grpChg>
        <pc:picChg chg="add mod">
          <ac:chgData name="" userId="4926d2b407f31d77" providerId="LiveId" clId="{3107C65D-48CD-48CD-ACA0-620228626B62}" dt="2021-04-26T13:58:44.769" v="3993" actId="207"/>
          <ac:picMkLst>
            <pc:docMk/>
            <pc:sldMk cId="3116005013" sldId="1661"/>
            <ac:picMk id="3" creationId="{3113B538-C409-4514-B620-5BBFEB4002AC}"/>
          </ac:picMkLst>
        </pc:picChg>
        <pc:picChg chg="add del mod">
          <ac:chgData name="" userId="4926d2b407f31d77" providerId="LiveId" clId="{3107C65D-48CD-48CD-ACA0-620228626B62}" dt="2021-04-26T12:12:54.050" v="3654" actId="478"/>
          <ac:picMkLst>
            <pc:docMk/>
            <pc:sldMk cId="3116005013" sldId="1661"/>
            <ac:picMk id="6" creationId="{D3947BBC-BDAC-4426-B01C-792633198DDB}"/>
          </ac:picMkLst>
        </pc:picChg>
        <pc:picChg chg="add mod">
          <ac:chgData name="" userId="4926d2b407f31d77" providerId="LiveId" clId="{3107C65D-48CD-48CD-ACA0-620228626B62}" dt="2021-04-26T13:58:54.001" v="3995" actId="207"/>
          <ac:picMkLst>
            <pc:docMk/>
            <pc:sldMk cId="3116005013" sldId="1661"/>
            <ac:picMk id="8" creationId="{251098C0-7500-4928-9663-A95D090E0628}"/>
          </ac:picMkLst>
        </pc:picChg>
        <pc:picChg chg="add mod">
          <ac:chgData name="" userId="4926d2b407f31d77" providerId="LiveId" clId="{3107C65D-48CD-48CD-ACA0-620228626B62}" dt="2021-04-26T13:58:19.868" v="3987" actId="207"/>
          <ac:picMkLst>
            <pc:docMk/>
            <pc:sldMk cId="3116005013" sldId="1661"/>
            <ac:picMk id="10" creationId="{1786CC8D-FCDB-4C55-B104-66CD236F126D}"/>
          </ac:picMkLst>
        </pc:picChg>
        <pc:picChg chg="add mod">
          <ac:chgData name="" userId="4926d2b407f31d77" providerId="LiveId" clId="{3107C65D-48CD-48CD-ACA0-620228626B62}" dt="2021-04-26T13:58:28.547" v="3989" actId="207"/>
          <ac:picMkLst>
            <pc:docMk/>
            <pc:sldMk cId="3116005013" sldId="1661"/>
            <ac:picMk id="12" creationId="{1760496B-56CA-45F1-BF14-0F960D3D7298}"/>
          </ac:picMkLst>
        </pc:picChg>
        <pc:picChg chg="add mod">
          <ac:chgData name="" userId="4926d2b407f31d77" providerId="LiveId" clId="{3107C65D-48CD-48CD-ACA0-620228626B62}" dt="2021-04-26T12:16:42.124" v="3696" actId="207"/>
          <ac:picMkLst>
            <pc:docMk/>
            <pc:sldMk cId="3116005013" sldId="1661"/>
            <ac:picMk id="14" creationId="{D85580ED-A83F-43BD-ABBE-FDDF0FF5AFC4}"/>
          </ac:picMkLst>
        </pc:picChg>
        <pc:picChg chg="add del mod">
          <ac:chgData name="" userId="4926d2b407f31d77" providerId="LiveId" clId="{3107C65D-48CD-48CD-ACA0-620228626B62}" dt="2021-04-26T11:29:50.857" v="3546" actId="478"/>
          <ac:picMkLst>
            <pc:docMk/>
            <pc:sldMk cId="3116005013" sldId="1661"/>
            <ac:picMk id="18" creationId="{BC4A77B7-FC78-4E2C-9B66-920454367703}"/>
          </ac:picMkLst>
        </pc:picChg>
        <pc:picChg chg="add del mod">
          <ac:chgData name="" userId="4926d2b407f31d77" providerId="LiveId" clId="{3107C65D-48CD-48CD-ACA0-620228626B62}" dt="2021-04-26T11:28:35.689" v="3535" actId="478"/>
          <ac:picMkLst>
            <pc:docMk/>
            <pc:sldMk cId="3116005013" sldId="1661"/>
            <ac:picMk id="20" creationId="{B02C513C-3CAF-41C2-A48F-97E1429233A2}"/>
          </ac:picMkLst>
        </pc:picChg>
        <pc:picChg chg="add del mod">
          <ac:chgData name="" userId="4926d2b407f31d77" providerId="LiveId" clId="{3107C65D-48CD-48CD-ACA0-620228626B62}" dt="2021-04-26T11:29:51.921" v="3547" actId="478"/>
          <ac:picMkLst>
            <pc:docMk/>
            <pc:sldMk cId="3116005013" sldId="1661"/>
            <ac:picMk id="21" creationId="{C510E2E6-8A08-4D64-857A-98213D0070B3}"/>
          </ac:picMkLst>
        </pc:picChg>
        <pc:picChg chg="add del mod">
          <ac:chgData name="" userId="4926d2b407f31d77" providerId="LiveId" clId="{3107C65D-48CD-48CD-ACA0-620228626B62}" dt="2021-04-26T11:28:34.825" v="3534" actId="478"/>
          <ac:picMkLst>
            <pc:docMk/>
            <pc:sldMk cId="3116005013" sldId="1661"/>
            <ac:picMk id="23" creationId="{B85FD5CF-A061-4CEF-946A-2CC94C2CC93D}"/>
          </ac:picMkLst>
        </pc:picChg>
        <pc:picChg chg="add del mod">
          <ac:chgData name="" userId="4926d2b407f31d77" providerId="LiveId" clId="{3107C65D-48CD-48CD-ACA0-620228626B62}" dt="2021-04-26T11:29:52.873" v="3548" actId="478"/>
          <ac:picMkLst>
            <pc:docMk/>
            <pc:sldMk cId="3116005013" sldId="1661"/>
            <ac:picMk id="26" creationId="{C00329E1-49E4-4556-8CF6-FF3608298C05}"/>
          </ac:picMkLst>
        </pc:picChg>
        <pc:picChg chg="add del mod">
          <ac:chgData name="" userId="4926d2b407f31d77" providerId="LiveId" clId="{3107C65D-48CD-48CD-ACA0-620228626B62}" dt="2021-04-26T11:28:32.137" v="3532" actId="478"/>
          <ac:picMkLst>
            <pc:docMk/>
            <pc:sldMk cId="3116005013" sldId="1661"/>
            <ac:picMk id="28" creationId="{D1EE9182-00E0-4649-A5C8-676709A521AE}"/>
          </ac:picMkLst>
        </pc:picChg>
        <pc:picChg chg="add del mod">
          <ac:chgData name="" userId="4926d2b407f31d77" providerId="LiveId" clId="{3107C65D-48CD-48CD-ACA0-620228626B62}" dt="2021-04-26T11:29:53.881" v="3549" actId="478"/>
          <ac:picMkLst>
            <pc:docMk/>
            <pc:sldMk cId="3116005013" sldId="1661"/>
            <ac:picMk id="29" creationId="{34D44711-ECB1-418A-A12B-76E9340E282D}"/>
          </ac:picMkLst>
        </pc:picChg>
        <pc:picChg chg="add del mod">
          <ac:chgData name="" userId="4926d2b407f31d77" providerId="LiveId" clId="{3107C65D-48CD-48CD-ACA0-620228626B62}" dt="2021-04-26T11:29:54.841" v="3550" actId="478"/>
          <ac:picMkLst>
            <pc:docMk/>
            <pc:sldMk cId="3116005013" sldId="1661"/>
            <ac:picMk id="37" creationId="{0DB96AFA-20AC-45E0-993F-F94AA43A9D5E}"/>
          </ac:picMkLst>
        </pc:picChg>
        <pc:picChg chg="add mod">
          <ac:chgData name="" userId="4926d2b407f31d77" providerId="LiveId" clId="{3107C65D-48CD-48CD-ACA0-620228626B62}" dt="2021-04-26T13:59:52.821" v="4003" actId="207"/>
          <ac:picMkLst>
            <pc:docMk/>
            <pc:sldMk cId="3116005013" sldId="1661"/>
            <ac:picMk id="44" creationId="{29B06A96-4A02-4D01-91EF-BEF16414CB58}"/>
          </ac:picMkLst>
        </pc:picChg>
        <pc:picChg chg="add del mod">
          <ac:chgData name="" userId="4926d2b407f31d77" providerId="LiveId" clId="{3107C65D-48CD-48CD-ACA0-620228626B62}" dt="2021-04-26T11:28:33.665" v="3533" actId="478"/>
          <ac:picMkLst>
            <pc:docMk/>
            <pc:sldMk cId="3116005013" sldId="1661"/>
            <ac:picMk id="44" creationId="{2F86FE5A-D63C-4906-898E-A4536935477D}"/>
          </ac:picMkLst>
        </pc:picChg>
        <pc:picChg chg="add del mod">
          <ac:chgData name="" userId="4926d2b407f31d77" providerId="LiveId" clId="{3107C65D-48CD-48CD-ACA0-620228626B62}" dt="2021-04-26T11:30:03.586" v="3557" actId="478"/>
          <ac:picMkLst>
            <pc:docMk/>
            <pc:sldMk cId="3116005013" sldId="1661"/>
            <ac:picMk id="46" creationId="{15D47AB7-FBC4-49D5-88CD-89B9B45FB97E}"/>
          </ac:picMkLst>
        </pc:picChg>
        <pc:picChg chg="add del mod">
          <ac:chgData name="" userId="4926d2b407f31d77" providerId="LiveId" clId="{3107C65D-48CD-48CD-ACA0-620228626B62}" dt="2021-04-26T11:30:02.762" v="3556" actId="478"/>
          <ac:picMkLst>
            <pc:docMk/>
            <pc:sldMk cId="3116005013" sldId="1661"/>
            <ac:picMk id="47" creationId="{1DCCFD74-9CB9-4065-8F84-D68717A735FA}"/>
          </ac:picMkLst>
        </pc:picChg>
        <pc:picChg chg="add del mod">
          <ac:chgData name="" userId="4926d2b407f31d77" providerId="LiveId" clId="{3107C65D-48CD-48CD-ACA0-620228626B62}" dt="2021-04-26T11:30:04.441" v="3558" actId="478"/>
          <ac:picMkLst>
            <pc:docMk/>
            <pc:sldMk cId="3116005013" sldId="1661"/>
            <ac:picMk id="48" creationId="{4628876B-3059-4A2E-B1DA-F5AE698B63F4}"/>
          </ac:picMkLst>
        </pc:picChg>
        <pc:picChg chg="add del mod">
          <ac:chgData name="" userId="4926d2b407f31d77" providerId="LiveId" clId="{3107C65D-48CD-48CD-ACA0-620228626B62}" dt="2021-04-26T11:28:36.721" v="3536" actId="478"/>
          <ac:picMkLst>
            <pc:docMk/>
            <pc:sldMk cId="3116005013" sldId="1661"/>
            <ac:picMk id="55" creationId="{33073141-9AB9-43AC-8D10-EE739F9BE65B}"/>
          </ac:picMkLst>
        </pc:picChg>
        <pc:picChg chg="add del mod">
          <ac:chgData name="" userId="4926d2b407f31d77" providerId="LiveId" clId="{3107C65D-48CD-48CD-ACA0-620228626B62}" dt="2021-04-26T13:59:10.272" v="3999" actId="207"/>
          <ac:picMkLst>
            <pc:docMk/>
            <pc:sldMk cId="3116005013" sldId="1661"/>
            <ac:picMk id="58" creationId="{934D0677-09B2-4B5F-8EB8-B77DAA65BA5E}"/>
          </ac:picMkLst>
        </pc:picChg>
        <pc:picChg chg="add del mod">
          <ac:chgData name="" userId="4926d2b407f31d77" providerId="LiveId" clId="{3107C65D-48CD-48CD-ACA0-620228626B62}" dt="2021-04-26T13:59:02.287" v="3997" actId="207"/>
          <ac:picMkLst>
            <pc:docMk/>
            <pc:sldMk cId="3116005013" sldId="1661"/>
            <ac:picMk id="60" creationId="{2EEE7FCB-F842-4C37-9D9F-B0AF92A6915A}"/>
          </ac:picMkLst>
        </pc:picChg>
        <pc:picChg chg="add del mod">
          <ac:chgData name="" userId="4926d2b407f31d77" providerId="LiveId" clId="{3107C65D-48CD-48CD-ACA0-620228626B62}" dt="2021-04-26T12:05:57.321" v="3591"/>
          <ac:picMkLst>
            <pc:docMk/>
            <pc:sldMk cId="3116005013" sldId="1661"/>
            <ac:picMk id="62" creationId="{2DF15DB9-E089-4239-8F49-4C1CD531DFC3}"/>
          </ac:picMkLst>
        </pc:picChg>
        <pc:picChg chg="add del mod">
          <ac:chgData name="" userId="4926d2b407f31d77" providerId="LiveId" clId="{3107C65D-48CD-48CD-ACA0-620228626B62}" dt="2021-04-26T12:05:56.081" v="3588"/>
          <ac:picMkLst>
            <pc:docMk/>
            <pc:sldMk cId="3116005013" sldId="1661"/>
            <ac:picMk id="63" creationId="{65BB9B5E-E951-4797-B2AF-EE6E194CBCF9}"/>
          </ac:picMkLst>
        </pc:picChg>
        <pc:picChg chg="add mod">
          <ac:chgData name="" userId="4926d2b407f31d77" providerId="LiveId" clId="{3107C65D-48CD-48CD-ACA0-620228626B62}" dt="2021-04-26T13:58:37.161" v="3991" actId="207"/>
          <ac:picMkLst>
            <pc:docMk/>
            <pc:sldMk cId="3116005013" sldId="1661"/>
            <ac:picMk id="65" creationId="{23E4AA8D-F656-4B81-BA44-C5E3C1384EE3}"/>
          </ac:picMkLst>
        </pc:picChg>
        <pc:picChg chg="add del mod">
          <ac:chgData name="" userId="4926d2b407f31d77" providerId="LiveId" clId="{3107C65D-48CD-48CD-ACA0-620228626B62}" dt="2021-04-26T12:15:32.577" v="3690" actId="478"/>
          <ac:picMkLst>
            <pc:docMk/>
            <pc:sldMk cId="3116005013" sldId="1661"/>
            <ac:picMk id="102" creationId="{45A3561C-ABFC-470A-AD77-DFF182637794}"/>
          </ac:picMkLst>
        </pc:picChg>
        <pc:cxnChg chg="add del mod">
          <ac:chgData name="" userId="4926d2b407f31d77" providerId="LiveId" clId="{3107C65D-48CD-48CD-ACA0-620228626B62}" dt="2021-04-26T11:29:58.496" v="3553" actId="478"/>
          <ac:cxnSpMkLst>
            <pc:docMk/>
            <pc:sldMk cId="3116005013" sldId="1661"/>
            <ac:cxnSpMk id="31" creationId="{548AA5A9-1D5F-43AA-BC7F-DC5AAA93C7B7}"/>
          </ac:cxnSpMkLst>
        </pc:cxnChg>
        <pc:cxnChg chg="add del mod">
          <ac:chgData name="" userId="4926d2b407f31d77" providerId="LiveId" clId="{3107C65D-48CD-48CD-ACA0-620228626B62}" dt="2021-04-26T11:30:00.778" v="3555" actId="478"/>
          <ac:cxnSpMkLst>
            <pc:docMk/>
            <pc:sldMk cId="3116005013" sldId="1661"/>
            <ac:cxnSpMk id="36" creationId="{02F9D5DC-DEA0-4F93-8430-AF4576E6BD59}"/>
          </ac:cxnSpMkLst>
        </pc:cxnChg>
        <pc:cxnChg chg="add del mod">
          <ac:chgData name="" userId="4926d2b407f31d77" providerId="LiveId" clId="{3107C65D-48CD-48CD-ACA0-620228626B62}" dt="2021-04-26T11:29:57.001" v="3552" actId="478"/>
          <ac:cxnSpMkLst>
            <pc:docMk/>
            <pc:sldMk cId="3116005013" sldId="1661"/>
            <ac:cxnSpMk id="38" creationId="{F3C7FECF-AA25-4D49-B40B-04AAB2AC0249}"/>
          </ac:cxnSpMkLst>
        </pc:cxnChg>
        <pc:cxnChg chg="add mod ord">
          <ac:chgData name="" userId="4926d2b407f31d77" providerId="LiveId" clId="{3107C65D-48CD-48CD-ACA0-620228626B62}" dt="2021-04-26T12:17:35.505" v="3702" actId="14100"/>
          <ac:cxnSpMkLst>
            <pc:docMk/>
            <pc:sldMk cId="3116005013" sldId="1661"/>
            <ac:cxnSpMk id="67" creationId="{CA345B15-F82A-4E5B-B07E-D4F41DFACC18}"/>
          </ac:cxnSpMkLst>
        </pc:cxnChg>
        <pc:cxnChg chg="add mod">
          <ac:chgData name="" userId="4926d2b407f31d77" providerId="LiveId" clId="{3107C65D-48CD-48CD-ACA0-620228626B62}" dt="2021-04-26T12:17:00.585" v="3697" actId="208"/>
          <ac:cxnSpMkLst>
            <pc:docMk/>
            <pc:sldMk cId="3116005013" sldId="1661"/>
            <ac:cxnSpMk id="70" creationId="{76A9982B-61B4-4DF5-A07D-38EBFA547356}"/>
          </ac:cxnSpMkLst>
        </pc:cxnChg>
        <pc:cxnChg chg="add mod">
          <ac:chgData name="" userId="4926d2b407f31d77" providerId="LiveId" clId="{3107C65D-48CD-48CD-ACA0-620228626B62}" dt="2021-04-26T12:17:00.585" v="3697" actId="208"/>
          <ac:cxnSpMkLst>
            <pc:docMk/>
            <pc:sldMk cId="3116005013" sldId="1661"/>
            <ac:cxnSpMk id="78" creationId="{0514468B-DCE6-49B3-ABEF-DF69EA46861B}"/>
          </ac:cxnSpMkLst>
        </pc:cxnChg>
        <pc:cxnChg chg="add mod">
          <ac:chgData name="" userId="4926d2b407f31d77" providerId="LiveId" clId="{3107C65D-48CD-48CD-ACA0-620228626B62}" dt="2021-04-26T12:17:00.585" v="3697" actId="208"/>
          <ac:cxnSpMkLst>
            <pc:docMk/>
            <pc:sldMk cId="3116005013" sldId="1661"/>
            <ac:cxnSpMk id="82" creationId="{90AF8F60-A9C6-457E-B285-12063FE75103}"/>
          </ac:cxnSpMkLst>
        </pc:cxnChg>
        <pc:cxnChg chg="add mod">
          <ac:chgData name="" userId="4926d2b407f31d77" providerId="LiveId" clId="{3107C65D-48CD-48CD-ACA0-620228626B62}" dt="2021-04-26T12:17:00.585" v="3697" actId="208"/>
          <ac:cxnSpMkLst>
            <pc:docMk/>
            <pc:sldMk cId="3116005013" sldId="1661"/>
            <ac:cxnSpMk id="90" creationId="{56D34023-AC61-4CD9-AD2B-21DFDC6A8F7A}"/>
          </ac:cxnSpMkLst>
        </pc:cxnChg>
        <pc:cxnChg chg="add mod">
          <ac:chgData name="" userId="4926d2b407f31d77" providerId="LiveId" clId="{3107C65D-48CD-48CD-ACA0-620228626B62}" dt="2021-04-26T12:17:13.257" v="3699" actId="108"/>
          <ac:cxnSpMkLst>
            <pc:docMk/>
            <pc:sldMk cId="3116005013" sldId="1661"/>
            <ac:cxnSpMk id="91" creationId="{124D5829-C9B6-4227-9C24-2B73168AE3F5}"/>
          </ac:cxnSpMkLst>
        </pc:cxnChg>
        <pc:cxnChg chg="add mod">
          <ac:chgData name="" userId="4926d2b407f31d77" providerId="LiveId" clId="{3107C65D-48CD-48CD-ACA0-620228626B62}" dt="2021-04-26T12:17:00.585" v="3697" actId="208"/>
          <ac:cxnSpMkLst>
            <pc:docMk/>
            <pc:sldMk cId="3116005013" sldId="1661"/>
            <ac:cxnSpMk id="93" creationId="{FD428DAE-34BB-4945-A054-229B9FC8D5AD}"/>
          </ac:cxnSpMkLst>
        </pc:cxnChg>
        <pc:cxnChg chg="add mod">
          <ac:chgData name="" userId="4926d2b407f31d77" providerId="LiveId" clId="{3107C65D-48CD-48CD-ACA0-620228626B62}" dt="2021-04-26T12:14:25.634" v="3672" actId="571"/>
          <ac:cxnSpMkLst>
            <pc:docMk/>
            <pc:sldMk cId="3116005013" sldId="1661"/>
            <ac:cxnSpMk id="95" creationId="{8724032A-8E2E-43D3-A97A-99199E7ACD17}"/>
          </ac:cxnSpMkLst>
        </pc:cxnChg>
        <pc:cxnChg chg="add mod">
          <ac:chgData name="" userId="4926d2b407f31d77" providerId="LiveId" clId="{3107C65D-48CD-48CD-ACA0-620228626B62}" dt="2021-04-26T12:14:25.634" v="3672" actId="571"/>
          <ac:cxnSpMkLst>
            <pc:docMk/>
            <pc:sldMk cId="3116005013" sldId="1661"/>
            <ac:cxnSpMk id="98" creationId="{F774B8EB-E0A9-4AD1-B0E2-9A4A0CDDD11F}"/>
          </ac:cxnSpMkLst>
        </pc:cxnChg>
      </pc:sldChg>
      <pc:sldChg chg="addSp delSp modSp modAnim">
        <pc:chgData name="" userId="4926d2b407f31d77" providerId="LiveId" clId="{3107C65D-48CD-48CD-ACA0-620228626B62}" dt="2021-04-23T11:44:56.994" v="2608" actId="166"/>
        <pc:sldMkLst>
          <pc:docMk/>
          <pc:sldMk cId="4270206606" sldId="1662"/>
        </pc:sldMkLst>
        <pc:spChg chg="mod topLvl">
          <ac:chgData name="" userId="4926d2b407f31d77" providerId="LiveId" clId="{3107C65D-48CD-48CD-ACA0-620228626B62}" dt="2021-04-23T11:37:01.955" v="2476" actId="164"/>
          <ac:spMkLst>
            <pc:docMk/>
            <pc:sldMk cId="4270206606" sldId="1662"/>
            <ac:spMk id="3" creationId="{D6AE40BF-2FA8-4619-8509-B87618D05CA3}"/>
          </ac:spMkLst>
        </pc:spChg>
        <pc:spChg chg="mod topLvl">
          <ac:chgData name="" userId="4926d2b407f31d77" providerId="LiveId" clId="{3107C65D-48CD-48CD-ACA0-620228626B62}" dt="2021-04-23T11:37:01.955" v="2476" actId="164"/>
          <ac:spMkLst>
            <pc:docMk/>
            <pc:sldMk cId="4270206606" sldId="1662"/>
            <ac:spMk id="4" creationId="{257784DE-0C7B-4A05-B3CA-4C26CFAC1EB4}"/>
          </ac:spMkLst>
        </pc:spChg>
        <pc:spChg chg="mod topLvl">
          <ac:chgData name="" userId="4926d2b407f31d77" providerId="LiveId" clId="{3107C65D-48CD-48CD-ACA0-620228626B62}" dt="2021-04-23T11:37:01.955" v="2476" actId="164"/>
          <ac:spMkLst>
            <pc:docMk/>
            <pc:sldMk cId="4270206606" sldId="1662"/>
            <ac:spMk id="6" creationId="{75E66DB1-892B-4D61-9072-88B9DA07B880}"/>
          </ac:spMkLst>
        </pc:spChg>
        <pc:spChg chg="mod topLvl">
          <ac:chgData name="" userId="4926d2b407f31d77" providerId="LiveId" clId="{3107C65D-48CD-48CD-ACA0-620228626B62}" dt="2021-04-23T11:37:01.955" v="2476" actId="164"/>
          <ac:spMkLst>
            <pc:docMk/>
            <pc:sldMk cId="4270206606" sldId="1662"/>
            <ac:spMk id="7" creationId="{1B2A6B16-AE64-4836-95D0-BAE302B98AA3}"/>
          </ac:spMkLst>
        </pc:spChg>
        <pc:spChg chg="mod topLvl">
          <ac:chgData name="" userId="4926d2b407f31d77" providerId="LiveId" clId="{3107C65D-48CD-48CD-ACA0-620228626B62}" dt="2021-04-23T11:37:01.955" v="2476" actId="164"/>
          <ac:spMkLst>
            <pc:docMk/>
            <pc:sldMk cId="4270206606" sldId="1662"/>
            <ac:spMk id="8" creationId="{51BECF69-500B-4494-8B43-8895817FF5CD}"/>
          </ac:spMkLst>
        </pc:spChg>
        <pc:spChg chg="mod topLvl">
          <ac:chgData name="" userId="4926d2b407f31d77" providerId="LiveId" clId="{3107C65D-48CD-48CD-ACA0-620228626B62}" dt="2021-04-23T11:37:01.955" v="2476" actId="164"/>
          <ac:spMkLst>
            <pc:docMk/>
            <pc:sldMk cId="4270206606" sldId="1662"/>
            <ac:spMk id="9" creationId="{D8EF6C7F-B10B-4F23-997F-991CBD616BC0}"/>
          </ac:spMkLst>
        </pc:spChg>
        <pc:spChg chg="mod topLvl">
          <ac:chgData name="" userId="4926d2b407f31d77" providerId="LiveId" clId="{3107C65D-48CD-48CD-ACA0-620228626B62}" dt="2021-04-23T11:37:01.955" v="2476" actId="164"/>
          <ac:spMkLst>
            <pc:docMk/>
            <pc:sldMk cId="4270206606" sldId="1662"/>
            <ac:spMk id="10" creationId="{F79C153A-FFAE-4684-B9C6-4F69BC18BFFA}"/>
          </ac:spMkLst>
        </pc:spChg>
        <pc:spChg chg="mod topLvl">
          <ac:chgData name="" userId="4926d2b407f31d77" providerId="LiveId" clId="{3107C65D-48CD-48CD-ACA0-620228626B62}" dt="2021-04-23T11:37:01.955" v="2476" actId="164"/>
          <ac:spMkLst>
            <pc:docMk/>
            <pc:sldMk cId="4270206606" sldId="1662"/>
            <ac:spMk id="11" creationId="{D3DD5328-317D-4364-9304-7D847F44726B}"/>
          </ac:spMkLst>
        </pc:spChg>
        <pc:spChg chg="mod topLvl">
          <ac:chgData name="" userId="4926d2b407f31d77" providerId="LiveId" clId="{3107C65D-48CD-48CD-ACA0-620228626B62}" dt="2021-04-23T11:37:01.955" v="2476" actId="164"/>
          <ac:spMkLst>
            <pc:docMk/>
            <pc:sldMk cId="4270206606" sldId="1662"/>
            <ac:spMk id="12" creationId="{258293D0-9BC7-4CAB-8DCC-BE4316616ADF}"/>
          </ac:spMkLst>
        </pc:spChg>
        <pc:spChg chg="mod topLvl">
          <ac:chgData name="" userId="4926d2b407f31d77" providerId="LiveId" clId="{3107C65D-48CD-48CD-ACA0-620228626B62}" dt="2021-04-23T11:37:01.955" v="2476" actId="164"/>
          <ac:spMkLst>
            <pc:docMk/>
            <pc:sldMk cId="4270206606" sldId="1662"/>
            <ac:spMk id="13" creationId="{9418ED2C-4F44-408A-A8DA-B4518A5BDF12}"/>
          </ac:spMkLst>
        </pc:spChg>
        <pc:spChg chg="mod topLvl">
          <ac:chgData name="" userId="4926d2b407f31d77" providerId="LiveId" clId="{3107C65D-48CD-48CD-ACA0-620228626B62}" dt="2021-04-23T11:37:01.955" v="2476" actId="164"/>
          <ac:spMkLst>
            <pc:docMk/>
            <pc:sldMk cId="4270206606" sldId="1662"/>
            <ac:spMk id="14" creationId="{5BE17D90-C32C-4B9C-8D40-256616FA0C00}"/>
          </ac:spMkLst>
        </pc:spChg>
        <pc:spChg chg="add ord">
          <ac:chgData name="" userId="4926d2b407f31d77" providerId="LiveId" clId="{3107C65D-48CD-48CD-ACA0-620228626B62}" dt="2021-04-23T11:44:29.829" v="2607" actId="167"/>
          <ac:spMkLst>
            <pc:docMk/>
            <pc:sldMk cId="4270206606" sldId="1662"/>
            <ac:spMk id="15" creationId="{C06DCCDB-FB2C-4721-9042-B4829F1082C3}"/>
          </ac:spMkLst>
        </pc:spChg>
        <pc:spChg chg="add mod ord">
          <ac:chgData name="" userId="4926d2b407f31d77" providerId="LiveId" clId="{3107C65D-48CD-48CD-ACA0-620228626B62}" dt="2021-04-23T11:44:29.829" v="2607" actId="167"/>
          <ac:spMkLst>
            <pc:docMk/>
            <pc:sldMk cId="4270206606" sldId="1662"/>
            <ac:spMk id="16" creationId="{D7AA15EB-5BFA-4C3F-A51F-2F3539AB7A3E}"/>
          </ac:spMkLst>
        </pc:spChg>
        <pc:spChg chg="add ord">
          <ac:chgData name="" userId="4926d2b407f31d77" providerId="LiveId" clId="{3107C65D-48CD-48CD-ACA0-620228626B62}" dt="2021-04-23T11:44:29.829" v="2607" actId="167"/>
          <ac:spMkLst>
            <pc:docMk/>
            <pc:sldMk cId="4270206606" sldId="1662"/>
            <ac:spMk id="17" creationId="{066DF2CC-7809-4E76-A473-94391A796582}"/>
          </ac:spMkLst>
        </pc:spChg>
        <pc:spChg chg="add ord">
          <ac:chgData name="" userId="4926d2b407f31d77" providerId="LiveId" clId="{3107C65D-48CD-48CD-ACA0-620228626B62}" dt="2021-04-23T11:44:29.829" v="2607" actId="167"/>
          <ac:spMkLst>
            <pc:docMk/>
            <pc:sldMk cId="4270206606" sldId="1662"/>
            <ac:spMk id="18" creationId="{6DB173AB-297B-40D1-8735-60117183AA17}"/>
          </ac:spMkLst>
        </pc:spChg>
        <pc:spChg chg="add ord">
          <ac:chgData name="" userId="4926d2b407f31d77" providerId="LiveId" clId="{3107C65D-48CD-48CD-ACA0-620228626B62}" dt="2021-04-23T11:44:56.994" v="2608" actId="166"/>
          <ac:spMkLst>
            <pc:docMk/>
            <pc:sldMk cId="4270206606" sldId="1662"/>
            <ac:spMk id="19" creationId="{F5767A94-FDB7-436D-BB91-3ACC3E03D5AC}"/>
          </ac:spMkLst>
        </pc:spChg>
        <pc:spChg chg="add mod">
          <ac:chgData name="" userId="4926d2b407f31d77" providerId="LiveId" clId="{3107C65D-48CD-48CD-ACA0-620228626B62}" dt="2021-04-23T11:35:43.361" v="2470" actId="1076"/>
          <ac:spMkLst>
            <pc:docMk/>
            <pc:sldMk cId="4270206606" sldId="1662"/>
            <ac:spMk id="20" creationId="{162E4854-86C8-40E1-B819-0B7D3D07C932}"/>
          </ac:spMkLst>
        </pc:spChg>
        <pc:spChg chg="add mod">
          <ac:chgData name="" userId="4926d2b407f31d77" providerId="LiveId" clId="{3107C65D-48CD-48CD-ACA0-620228626B62}" dt="2021-04-23T11:35:35.029" v="2469" actId="1076"/>
          <ac:spMkLst>
            <pc:docMk/>
            <pc:sldMk cId="4270206606" sldId="1662"/>
            <ac:spMk id="21" creationId="{E5879FEE-E8AF-4AE4-ABAA-BFDFFFA52BF0}"/>
          </ac:spMkLst>
        </pc:spChg>
        <pc:spChg chg="mod topLvl">
          <ac:chgData name="" userId="4926d2b407f31d77" providerId="LiveId" clId="{3107C65D-48CD-48CD-ACA0-620228626B62}" dt="2021-04-23T11:37:01.955" v="2476" actId="164"/>
          <ac:spMkLst>
            <pc:docMk/>
            <pc:sldMk cId="4270206606" sldId="1662"/>
            <ac:spMk id="23" creationId="{51FFF44D-FA9D-4F97-92A5-318ADCFA94BA}"/>
          </ac:spMkLst>
        </pc:spChg>
        <pc:spChg chg="mod topLvl">
          <ac:chgData name="" userId="4926d2b407f31d77" providerId="LiveId" clId="{3107C65D-48CD-48CD-ACA0-620228626B62}" dt="2021-04-23T11:37:01.955" v="2476" actId="164"/>
          <ac:spMkLst>
            <pc:docMk/>
            <pc:sldMk cId="4270206606" sldId="1662"/>
            <ac:spMk id="26" creationId="{1EE4C800-C505-4479-BC50-46EC25F87B46}"/>
          </ac:spMkLst>
        </pc:spChg>
        <pc:spChg chg="mod topLvl">
          <ac:chgData name="" userId="4926d2b407f31d77" providerId="LiveId" clId="{3107C65D-48CD-48CD-ACA0-620228626B62}" dt="2021-04-23T11:37:01.955" v="2476" actId="164"/>
          <ac:spMkLst>
            <pc:docMk/>
            <pc:sldMk cId="4270206606" sldId="1662"/>
            <ac:spMk id="27" creationId="{F0DC19BC-80C5-410D-9A60-5225C970D4BA}"/>
          </ac:spMkLst>
        </pc:spChg>
        <pc:spChg chg="mod topLvl">
          <ac:chgData name="" userId="4926d2b407f31d77" providerId="LiveId" clId="{3107C65D-48CD-48CD-ACA0-620228626B62}" dt="2021-04-23T11:37:01.955" v="2476" actId="164"/>
          <ac:spMkLst>
            <pc:docMk/>
            <pc:sldMk cId="4270206606" sldId="1662"/>
            <ac:spMk id="28" creationId="{8E63403B-B51F-4E97-9D0F-F5A8D104216C}"/>
          </ac:spMkLst>
        </pc:spChg>
        <pc:spChg chg="mod topLvl">
          <ac:chgData name="" userId="4926d2b407f31d77" providerId="LiveId" clId="{3107C65D-48CD-48CD-ACA0-620228626B62}" dt="2021-04-23T11:37:01.955" v="2476" actId="164"/>
          <ac:spMkLst>
            <pc:docMk/>
            <pc:sldMk cId="4270206606" sldId="1662"/>
            <ac:spMk id="29" creationId="{3E99C6FE-2136-4E8B-B751-6C7B098C3F10}"/>
          </ac:spMkLst>
        </pc:spChg>
        <pc:spChg chg="mod topLvl">
          <ac:chgData name="" userId="4926d2b407f31d77" providerId="LiveId" clId="{3107C65D-48CD-48CD-ACA0-620228626B62}" dt="2021-04-23T11:37:01.955" v="2476" actId="164"/>
          <ac:spMkLst>
            <pc:docMk/>
            <pc:sldMk cId="4270206606" sldId="1662"/>
            <ac:spMk id="30" creationId="{4F5CE3B1-F5EF-4C30-8067-DB367A7E08C6}"/>
          </ac:spMkLst>
        </pc:spChg>
        <pc:spChg chg="mod topLvl">
          <ac:chgData name="" userId="4926d2b407f31d77" providerId="LiveId" clId="{3107C65D-48CD-48CD-ACA0-620228626B62}" dt="2021-04-23T11:37:01.955" v="2476" actId="164"/>
          <ac:spMkLst>
            <pc:docMk/>
            <pc:sldMk cId="4270206606" sldId="1662"/>
            <ac:spMk id="31" creationId="{C35C3E6E-963F-43EF-A3F1-6D4C115E42C3}"/>
          </ac:spMkLst>
        </pc:spChg>
        <pc:spChg chg="mod topLvl">
          <ac:chgData name="" userId="4926d2b407f31d77" providerId="LiveId" clId="{3107C65D-48CD-48CD-ACA0-620228626B62}" dt="2021-04-23T11:37:01.955" v="2476" actId="164"/>
          <ac:spMkLst>
            <pc:docMk/>
            <pc:sldMk cId="4270206606" sldId="1662"/>
            <ac:spMk id="32" creationId="{49886368-72B8-460A-BC1E-E31E78A13F70}"/>
          </ac:spMkLst>
        </pc:spChg>
        <pc:spChg chg="mod topLvl">
          <ac:chgData name="" userId="4926d2b407f31d77" providerId="LiveId" clId="{3107C65D-48CD-48CD-ACA0-620228626B62}" dt="2021-04-23T11:37:01.955" v="2476" actId="164"/>
          <ac:spMkLst>
            <pc:docMk/>
            <pc:sldMk cId="4270206606" sldId="1662"/>
            <ac:spMk id="33" creationId="{7BF50D00-CEBA-46BB-A076-C85457260760}"/>
          </ac:spMkLst>
        </pc:spChg>
        <pc:spChg chg="mod topLvl">
          <ac:chgData name="" userId="4926d2b407f31d77" providerId="LiveId" clId="{3107C65D-48CD-48CD-ACA0-620228626B62}" dt="2021-04-23T11:37:01.955" v="2476" actId="164"/>
          <ac:spMkLst>
            <pc:docMk/>
            <pc:sldMk cId="4270206606" sldId="1662"/>
            <ac:spMk id="34" creationId="{55781833-8661-45E6-B13D-68D835205313}"/>
          </ac:spMkLst>
        </pc:spChg>
        <pc:spChg chg="mod topLvl">
          <ac:chgData name="" userId="4926d2b407f31d77" providerId="LiveId" clId="{3107C65D-48CD-48CD-ACA0-620228626B62}" dt="2021-04-23T11:37:01.955" v="2476" actId="164"/>
          <ac:spMkLst>
            <pc:docMk/>
            <pc:sldMk cId="4270206606" sldId="1662"/>
            <ac:spMk id="35" creationId="{EFFFCC47-E819-42F7-A45E-FAE930A0EF0D}"/>
          </ac:spMkLst>
        </pc:spChg>
        <pc:spChg chg="mod topLvl">
          <ac:chgData name="" userId="4926d2b407f31d77" providerId="LiveId" clId="{3107C65D-48CD-48CD-ACA0-620228626B62}" dt="2021-04-23T11:37:01.955" v="2476" actId="164"/>
          <ac:spMkLst>
            <pc:docMk/>
            <pc:sldMk cId="4270206606" sldId="1662"/>
            <ac:spMk id="36" creationId="{2F320F9B-822D-4263-87B8-3CE92AFA82E9}"/>
          </ac:spMkLst>
        </pc:spChg>
        <pc:spChg chg="mod topLvl">
          <ac:chgData name="" userId="4926d2b407f31d77" providerId="LiveId" clId="{3107C65D-48CD-48CD-ACA0-620228626B62}" dt="2021-04-23T11:37:01.955" v="2476" actId="164"/>
          <ac:spMkLst>
            <pc:docMk/>
            <pc:sldMk cId="4270206606" sldId="1662"/>
            <ac:spMk id="37" creationId="{2E447FEF-43B1-4A8E-B1A8-04F8ADB40BCA}"/>
          </ac:spMkLst>
        </pc:spChg>
        <pc:spChg chg="mod topLvl">
          <ac:chgData name="" userId="4926d2b407f31d77" providerId="LiveId" clId="{3107C65D-48CD-48CD-ACA0-620228626B62}" dt="2021-04-23T11:37:01.955" v="2476" actId="164"/>
          <ac:spMkLst>
            <pc:docMk/>
            <pc:sldMk cId="4270206606" sldId="1662"/>
            <ac:spMk id="38" creationId="{070270F0-E721-4562-8E98-014CBA3DD10D}"/>
          </ac:spMkLst>
        </pc:spChg>
        <pc:spChg chg="mod topLvl">
          <ac:chgData name="" userId="4926d2b407f31d77" providerId="LiveId" clId="{3107C65D-48CD-48CD-ACA0-620228626B62}" dt="2021-04-23T11:37:01.955" v="2476" actId="164"/>
          <ac:spMkLst>
            <pc:docMk/>
            <pc:sldMk cId="4270206606" sldId="1662"/>
            <ac:spMk id="39" creationId="{5BA22DA3-BDA9-4B3E-96DC-181361C6E9AF}"/>
          </ac:spMkLst>
        </pc:spChg>
        <pc:spChg chg="mod topLvl">
          <ac:chgData name="" userId="4926d2b407f31d77" providerId="LiveId" clId="{3107C65D-48CD-48CD-ACA0-620228626B62}" dt="2021-04-23T11:37:01.955" v="2476" actId="164"/>
          <ac:spMkLst>
            <pc:docMk/>
            <pc:sldMk cId="4270206606" sldId="1662"/>
            <ac:spMk id="40" creationId="{12EFEF3E-0163-43AF-8518-966382C703D6}"/>
          </ac:spMkLst>
        </pc:spChg>
        <pc:spChg chg="mod topLvl">
          <ac:chgData name="" userId="4926d2b407f31d77" providerId="LiveId" clId="{3107C65D-48CD-48CD-ACA0-620228626B62}" dt="2021-04-23T11:37:01.955" v="2476" actId="164"/>
          <ac:spMkLst>
            <pc:docMk/>
            <pc:sldMk cId="4270206606" sldId="1662"/>
            <ac:spMk id="41" creationId="{2C1A8BA1-82F4-4775-B935-2E7095ECC62C}"/>
          </ac:spMkLst>
        </pc:spChg>
        <pc:spChg chg="mod topLvl">
          <ac:chgData name="" userId="4926d2b407f31d77" providerId="LiveId" clId="{3107C65D-48CD-48CD-ACA0-620228626B62}" dt="2021-04-23T11:37:01.955" v="2476" actId="164"/>
          <ac:spMkLst>
            <pc:docMk/>
            <pc:sldMk cId="4270206606" sldId="1662"/>
            <ac:spMk id="42" creationId="{49CD631F-87DD-4DCB-9F78-24BF8449DFB1}"/>
          </ac:spMkLst>
        </pc:spChg>
        <pc:spChg chg="mod topLvl">
          <ac:chgData name="" userId="4926d2b407f31d77" providerId="LiveId" clId="{3107C65D-48CD-48CD-ACA0-620228626B62}" dt="2021-04-23T11:37:01.955" v="2476" actId="164"/>
          <ac:spMkLst>
            <pc:docMk/>
            <pc:sldMk cId="4270206606" sldId="1662"/>
            <ac:spMk id="43" creationId="{B821F1F5-AB32-4C99-985D-BD6324C5E76B}"/>
          </ac:spMkLst>
        </pc:spChg>
        <pc:spChg chg="del mod topLvl">
          <ac:chgData name="" userId="4926d2b407f31d77" providerId="LiveId" clId="{3107C65D-48CD-48CD-ACA0-620228626B62}" dt="2021-04-23T11:36:59.675" v="2475" actId="478"/>
          <ac:spMkLst>
            <pc:docMk/>
            <pc:sldMk cId="4270206606" sldId="1662"/>
            <ac:spMk id="44" creationId="{EC33F895-BF87-4360-8A0D-A05C736EB494}"/>
          </ac:spMkLst>
        </pc:spChg>
        <pc:spChg chg="del mod topLvl">
          <ac:chgData name="" userId="4926d2b407f31d77" providerId="LiveId" clId="{3107C65D-48CD-48CD-ACA0-620228626B62}" dt="2021-04-23T11:36:59.675" v="2475" actId="478"/>
          <ac:spMkLst>
            <pc:docMk/>
            <pc:sldMk cId="4270206606" sldId="1662"/>
            <ac:spMk id="45" creationId="{61D71847-2D6F-4F5E-A32E-C0CD3EE87803}"/>
          </ac:spMkLst>
        </pc:spChg>
        <pc:spChg chg="del mod topLvl">
          <ac:chgData name="" userId="4926d2b407f31d77" providerId="LiveId" clId="{3107C65D-48CD-48CD-ACA0-620228626B62}" dt="2021-04-23T11:36:59.675" v="2475" actId="478"/>
          <ac:spMkLst>
            <pc:docMk/>
            <pc:sldMk cId="4270206606" sldId="1662"/>
            <ac:spMk id="46" creationId="{D4A5E603-49DC-4E94-9A56-A8767CDB039C}"/>
          </ac:spMkLst>
        </pc:spChg>
        <pc:spChg chg="del mod topLvl">
          <ac:chgData name="" userId="4926d2b407f31d77" providerId="LiveId" clId="{3107C65D-48CD-48CD-ACA0-620228626B62}" dt="2021-04-23T11:36:59.675" v="2475" actId="478"/>
          <ac:spMkLst>
            <pc:docMk/>
            <pc:sldMk cId="4270206606" sldId="1662"/>
            <ac:spMk id="47" creationId="{61705D1B-C244-4B51-AFAA-B2BF6B562F4C}"/>
          </ac:spMkLst>
        </pc:spChg>
        <pc:spChg chg="del mod topLvl">
          <ac:chgData name="" userId="4926d2b407f31d77" providerId="LiveId" clId="{3107C65D-48CD-48CD-ACA0-620228626B62}" dt="2021-04-23T11:36:59.675" v="2475" actId="478"/>
          <ac:spMkLst>
            <pc:docMk/>
            <pc:sldMk cId="4270206606" sldId="1662"/>
            <ac:spMk id="48" creationId="{AA6CAED2-7C1D-44C6-87E5-1204BB11D40A}"/>
          </ac:spMkLst>
        </pc:spChg>
        <pc:spChg chg="del mod topLvl">
          <ac:chgData name="" userId="4926d2b407f31d77" providerId="LiveId" clId="{3107C65D-48CD-48CD-ACA0-620228626B62}" dt="2021-04-23T11:36:59.675" v="2475" actId="478"/>
          <ac:spMkLst>
            <pc:docMk/>
            <pc:sldMk cId="4270206606" sldId="1662"/>
            <ac:spMk id="49" creationId="{18A9BC54-BED8-4401-875E-3958B3A58BB9}"/>
          </ac:spMkLst>
        </pc:spChg>
        <pc:spChg chg="del mod topLvl">
          <ac:chgData name="" userId="4926d2b407f31d77" providerId="LiveId" clId="{3107C65D-48CD-48CD-ACA0-620228626B62}" dt="2021-04-23T11:36:59.675" v="2475" actId="478"/>
          <ac:spMkLst>
            <pc:docMk/>
            <pc:sldMk cId="4270206606" sldId="1662"/>
            <ac:spMk id="51" creationId="{5AFDE4EF-225B-492B-B05B-6DC6BAFDA28D}"/>
          </ac:spMkLst>
        </pc:spChg>
        <pc:spChg chg="del mod topLvl">
          <ac:chgData name="" userId="4926d2b407f31d77" providerId="LiveId" clId="{3107C65D-48CD-48CD-ACA0-620228626B62}" dt="2021-04-23T11:36:59.675" v="2475" actId="478"/>
          <ac:spMkLst>
            <pc:docMk/>
            <pc:sldMk cId="4270206606" sldId="1662"/>
            <ac:spMk id="53" creationId="{21BC3E31-7659-4AC6-B1C5-EACB7D515F78}"/>
          </ac:spMkLst>
        </pc:spChg>
        <pc:spChg chg="del mod topLvl">
          <ac:chgData name="" userId="4926d2b407f31d77" providerId="LiveId" clId="{3107C65D-48CD-48CD-ACA0-620228626B62}" dt="2021-04-23T11:36:59.675" v="2475" actId="478"/>
          <ac:spMkLst>
            <pc:docMk/>
            <pc:sldMk cId="4270206606" sldId="1662"/>
            <ac:spMk id="54" creationId="{09F9B310-FA3E-478F-B421-F094BE3A1F18}"/>
          </ac:spMkLst>
        </pc:spChg>
        <pc:spChg chg="del mod topLvl">
          <ac:chgData name="" userId="4926d2b407f31d77" providerId="LiveId" clId="{3107C65D-48CD-48CD-ACA0-620228626B62}" dt="2021-04-23T11:36:59.675" v="2475" actId="478"/>
          <ac:spMkLst>
            <pc:docMk/>
            <pc:sldMk cId="4270206606" sldId="1662"/>
            <ac:spMk id="55" creationId="{A9C3AE11-09FE-4159-B95F-DF48EB6F9F5B}"/>
          </ac:spMkLst>
        </pc:spChg>
        <pc:spChg chg="del mod topLvl">
          <ac:chgData name="" userId="4926d2b407f31d77" providerId="LiveId" clId="{3107C65D-48CD-48CD-ACA0-620228626B62}" dt="2021-04-23T11:36:59.675" v="2475" actId="478"/>
          <ac:spMkLst>
            <pc:docMk/>
            <pc:sldMk cId="4270206606" sldId="1662"/>
            <ac:spMk id="56" creationId="{91C64F98-56A4-46F6-AE97-DFE466A6B420}"/>
          </ac:spMkLst>
        </pc:spChg>
        <pc:spChg chg="del mod topLvl">
          <ac:chgData name="" userId="4926d2b407f31d77" providerId="LiveId" clId="{3107C65D-48CD-48CD-ACA0-620228626B62}" dt="2021-04-23T11:36:59.675" v="2475" actId="478"/>
          <ac:spMkLst>
            <pc:docMk/>
            <pc:sldMk cId="4270206606" sldId="1662"/>
            <ac:spMk id="57" creationId="{C330573A-E9B9-4780-9F4A-C5EC6A565C77}"/>
          </ac:spMkLst>
        </pc:spChg>
        <pc:spChg chg="del mod topLvl">
          <ac:chgData name="" userId="4926d2b407f31d77" providerId="LiveId" clId="{3107C65D-48CD-48CD-ACA0-620228626B62}" dt="2021-04-23T11:36:59.675" v="2475" actId="478"/>
          <ac:spMkLst>
            <pc:docMk/>
            <pc:sldMk cId="4270206606" sldId="1662"/>
            <ac:spMk id="58" creationId="{AF85D62E-D0BF-437F-85A8-736AB5954EB5}"/>
          </ac:spMkLst>
        </pc:spChg>
        <pc:spChg chg="del mod topLvl">
          <ac:chgData name="" userId="4926d2b407f31d77" providerId="LiveId" clId="{3107C65D-48CD-48CD-ACA0-620228626B62}" dt="2021-04-23T11:36:59.675" v="2475" actId="478"/>
          <ac:spMkLst>
            <pc:docMk/>
            <pc:sldMk cId="4270206606" sldId="1662"/>
            <ac:spMk id="59" creationId="{2DD2C956-4BBB-46C0-B81E-DEBEC03E2D26}"/>
          </ac:spMkLst>
        </pc:spChg>
        <pc:spChg chg="del mod topLvl">
          <ac:chgData name="" userId="4926d2b407f31d77" providerId="LiveId" clId="{3107C65D-48CD-48CD-ACA0-620228626B62}" dt="2021-04-23T11:36:59.675" v="2475" actId="478"/>
          <ac:spMkLst>
            <pc:docMk/>
            <pc:sldMk cId="4270206606" sldId="1662"/>
            <ac:spMk id="60" creationId="{59709206-9C06-4976-B808-549712E3FB70}"/>
          </ac:spMkLst>
        </pc:spChg>
        <pc:spChg chg="del mod topLvl">
          <ac:chgData name="" userId="4926d2b407f31d77" providerId="LiveId" clId="{3107C65D-48CD-48CD-ACA0-620228626B62}" dt="2021-04-23T11:36:59.675" v="2475" actId="478"/>
          <ac:spMkLst>
            <pc:docMk/>
            <pc:sldMk cId="4270206606" sldId="1662"/>
            <ac:spMk id="62" creationId="{0CE2CFD1-F8C1-43F0-B81A-757ED00A8FA5}"/>
          </ac:spMkLst>
        </pc:spChg>
        <pc:spChg chg="del mod topLvl">
          <ac:chgData name="" userId="4926d2b407f31d77" providerId="LiveId" clId="{3107C65D-48CD-48CD-ACA0-620228626B62}" dt="2021-04-23T11:36:59.675" v="2475" actId="478"/>
          <ac:spMkLst>
            <pc:docMk/>
            <pc:sldMk cId="4270206606" sldId="1662"/>
            <ac:spMk id="63" creationId="{12249828-51AD-4CC3-92DE-A11D9DBC1C4C}"/>
          </ac:spMkLst>
        </pc:spChg>
        <pc:spChg chg="del mod topLvl">
          <ac:chgData name="" userId="4926d2b407f31d77" providerId="LiveId" clId="{3107C65D-48CD-48CD-ACA0-620228626B62}" dt="2021-04-23T11:36:59.675" v="2475" actId="478"/>
          <ac:spMkLst>
            <pc:docMk/>
            <pc:sldMk cId="4270206606" sldId="1662"/>
            <ac:spMk id="64" creationId="{8E1B051C-54F4-4DA1-AF75-ACD737AC21C0}"/>
          </ac:spMkLst>
        </pc:spChg>
        <pc:spChg chg="del mod topLvl">
          <ac:chgData name="" userId="4926d2b407f31d77" providerId="LiveId" clId="{3107C65D-48CD-48CD-ACA0-620228626B62}" dt="2021-04-23T11:36:59.675" v="2475" actId="478"/>
          <ac:spMkLst>
            <pc:docMk/>
            <pc:sldMk cId="4270206606" sldId="1662"/>
            <ac:spMk id="65" creationId="{0367999A-890B-4E89-8909-36ED39738A48}"/>
          </ac:spMkLst>
        </pc:spChg>
        <pc:spChg chg="del mod topLvl">
          <ac:chgData name="" userId="4926d2b407f31d77" providerId="LiveId" clId="{3107C65D-48CD-48CD-ACA0-620228626B62}" dt="2021-04-23T11:36:59.675" v="2475" actId="478"/>
          <ac:spMkLst>
            <pc:docMk/>
            <pc:sldMk cId="4270206606" sldId="1662"/>
            <ac:spMk id="66" creationId="{A1F5C9D9-9485-4199-9464-46202B0F17D6}"/>
          </ac:spMkLst>
        </pc:spChg>
        <pc:spChg chg="del mod topLvl">
          <ac:chgData name="" userId="4926d2b407f31d77" providerId="LiveId" clId="{3107C65D-48CD-48CD-ACA0-620228626B62}" dt="2021-04-23T11:36:59.675" v="2475" actId="478"/>
          <ac:spMkLst>
            <pc:docMk/>
            <pc:sldMk cId="4270206606" sldId="1662"/>
            <ac:spMk id="67" creationId="{1F7207EA-0458-444F-9E74-2623D64314A5}"/>
          </ac:spMkLst>
        </pc:spChg>
        <pc:spChg chg="del mod topLvl">
          <ac:chgData name="" userId="4926d2b407f31d77" providerId="LiveId" clId="{3107C65D-48CD-48CD-ACA0-620228626B62}" dt="2021-04-23T11:36:59.675" v="2475" actId="478"/>
          <ac:spMkLst>
            <pc:docMk/>
            <pc:sldMk cId="4270206606" sldId="1662"/>
            <ac:spMk id="68" creationId="{4931CEC4-34C8-4F75-8178-7D01DA574768}"/>
          </ac:spMkLst>
        </pc:spChg>
        <pc:spChg chg="del mod topLvl">
          <ac:chgData name="" userId="4926d2b407f31d77" providerId="LiveId" clId="{3107C65D-48CD-48CD-ACA0-620228626B62}" dt="2021-04-23T11:36:59.675" v="2475" actId="478"/>
          <ac:spMkLst>
            <pc:docMk/>
            <pc:sldMk cId="4270206606" sldId="1662"/>
            <ac:spMk id="69" creationId="{F77E188C-4B4F-461B-8211-4FFE61A918E2}"/>
          </ac:spMkLst>
        </pc:spChg>
        <pc:spChg chg="del mod topLvl">
          <ac:chgData name="" userId="4926d2b407f31d77" providerId="LiveId" clId="{3107C65D-48CD-48CD-ACA0-620228626B62}" dt="2021-04-23T11:36:59.675" v="2475" actId="478"/>
          <ac:spMkLst>
            <pc:docMk/>
            <pc:sldMk cId="4270206606" sldId="1662"/>
            <ac:spMk id="70" creationId="{71E91638-C1C7-40D8-9F5F-02CBBDFFBA8F}"/>
          </ac:spMkLst>
        </pc:spChg>
        <pc:spChg chg="del mod topLvl">
          <ac:chgData name="" userId="4926d2b407f31d77" providerId="LiveId" clId="{3107C65D-48CD-48CD-ACA0-620228626B62}" dt="2021-04-23T11:36:59.675" v="2475" actId="478"/>
          <ac:spMkLst>
            <pc:docMk/>
            <pc:sldMk cId="4270206606" sldId="1662"/>
            <ac:spMk id="71" creationId="{1F2A5307-B53F-4D78-808E-923D0B43561B}"/>
          </ac:spMkLst>
        </pc:spChg>
        <pc:spChg chg="del mod topLvl">
          <ac:chgData name="" userId="4926d2b407f31d77" providerId="LiveId" clId="{3107C65D-48CD-48CD-ACA0-620228626B62}" dt="2021-04-23T11:36:59.675" v="2475" actId="478"/>
          <ac:spMkLst>
            <pc:docMk/>
            <pc:sldMk cId="4270206606" sldId="1662"/>
            <ac:spMk id="72" creationId="{466034D6-587D-4957-8CA0-756BE37B2268}"/>
          </ac:spMkLst>
        </pc:spChg>
        <pc:spChg chg="add mod">
          <ac:chgData name="" userId="4926d2b407f31d77" providerId="LiveId" clId="{3107C65D-48CD-48CD-ACA0-620228626B62}" dt="2021-04-23T11:43:44.650" v="2575" actId="164"/>
          <ac:spMkLst>
            <pc:docMk/>
            <pc:sldMk cId="4270206606" sldId="1662"/>
            <ac:spMk id="91" creationId="{53E931F1-EB44-4A26-A9CC-2C500C5C15D4}"/>
          </ac:spMkLst>
        </pc:spChg>
        <pc:spChg chg="add mod">
          <ac:chgData name="" userId="4926d2b407f31d77" providerId="LiveId" clId="{3107C65D-48CD-48CD-ACA0-620228626B62}" dt="2021-04-23T11:42:58.410" v="2563" actId="164"/>
          <ac:spMkLst>
            <pc:docMk/>
            <pc:sldMk cId="4270206606" sldId="1662"/>
            <ac:spMk id="92" creationId="{D7C133EE-1ADE-40DF-83A0-C35E300D23FC}"/>
          </ac:spMkLst>
        </pc:spChg>
        <pc:spChg chg="add mod">
          <ac:chgData name="" userId="4926d2b407f31d77" providerId="LiveId" clId="{3107C65D-48CD-48CD-ACA0-620228626B62}" dt="2021-04-23T11:42:58.410" v="2563" actId="164"/>
          <ac:spMkLst>
            <pc:docMk/>
            <pc:sldMk cId="4270206606" sldId="1662"/>
            <ac:spMk id="93" creationId="{B2E9B096-873B-4073-A0E7-D9675E609275}"/>
          </ac:spMkLst>
        </pc:spChg>
        <pc:spChg chg="add mod">
          <ac:chgData name="" userId="4926d2b407f31d77" providerId="LiveId" clId="{3107C65D-48CD-48CD-ACA0-620228626B62}" dt="2021-04-23T11:42:58.410" v="2563" actId="164"/>
          <ac:spMkLst>
            <pc:docMk/>
            <pc:sldMk cId="4270206606" sldId="1662"/>
            <ac:spMk id="94" creationId="{25AA1540-BA10-4936-953E-02BD4ABE84AC}"/>
          </ac:spMkLst>
        </pc:spChg>
        <pc:spChg chg="add mod">
          <ac:chgData name="" userId="4926d2b407f31d77" providerId="LiveId" clId="{3107C65D-48CD-48CD-ACA0-620228626B62}" dt="2021-04-23T11:42:58.410" v="2563" actId="164"/>
          <ac:spMkLst>
            <pc:docMk/>
            <pc:sldMk cId="4270206606" sldId="1662"/>
            <ac:spMk id="95" creationId="{8EE6262C-B44D-47B6-A5F5-EC569C25C5EB}"/>
          </ac:spMkLst>
        </pc:spChg>
        <pc:spChg chg="add mod">
          <ac:chgData name="" userId="4926d2b407f31d77" providerId="LiveId" clId="{3107C65D-48CD-48CD-ACA0-620228626B62}" dt="2021-04-23T11:42:58.410" v="2563" actId="164"/>
          <ac:spMkLst>
            <pc:docMk/>
            <pc:sldMk cId="4270206606" sldId="1662"/>
            <ac:spMk id="98" creationId="{D791516D-DB20-477B-89C4-9275299734DE}"/>
          </ac:spMkLst>
        </pc:spChg>
        <pc:spChg chg="add mod">
          <ac:chgData name="" userId="4926d2b407f31d77" providerId="LiveId" clId="{3107C65D-48CD-48CD-ACA0-620228626B62}" dt="2021-04-23T11:42:58.410" v="2563" actId="164"/>
          <ac:spMkLst>
            <pc:docMk/>
            <pc:sldMk cId="4270206606" sldId="1662"/>
            <ac:spMk id="99" creationId="{DB29DE38-5295-4FA4-8C7F-502DDF70AA73}"/>
          </ac:spMkLst>
        </pc:spChg>
        <pc:spChg chg="add mod">
          <ac:chgData name="" userId="4926d2b407f31d77" providerId="LiveId" clId="{3107C65D-48CD-48CD-ACA0-620228626B62}" dt="2021-04-23T11:42:58.410" v="2563" actId="164"/>
          <ac:spMkLst>
            <pc:docMk/>
            <pc:sldMk cId="4270206606" sldId="1662"/>
            <ac:spMk id="100" creationId="{F2A402A5-C341-4654-A6FB-388A00ABED84}"/>
          </ac:spMkLst>
        </pc:spChg>
        <pc:spChg chg="add mod">
          <ac:chgData name="" userId="4926d2b407f31d77" providerId="LiveId" clId="{3107C65D-48CD-48CD-ACA0-620228626B62}" dt="2021-04-23T11:42:58.410" v="2563" actId="164"/>
          <ac:spMkLst>
            <pc:docMk/>
            <pc:sldMk cId="4270206606" sldId="1662"/>
            <ac:spMk id="101" creationId="{D5E3CDA2-7EE6-47FE-B90D-8B6148C63D68}"/>
          </ac:spMkLst>
        </pc:spChg>
        <pc:grpChg chg="del mod">
          <ac:chgData name="" userId="4926d2b407f31d77" providerId="LiveId" clId="{3107C65D-48CD-48CD-ACA0-620228626B62}" dt="2021-04-23T11:36:57.019" v="2474" actId="165"/>
          <ac:grpSpMkLst>
            <pc:docMk/>
            <pc:sldMk cId="4270206606" sldId="1662"/>
            <ac:grpSpMk id="2" creationId="{77D61FF2-89B6-4BD2-A073-BAF5D2750297}"/>
          </ac:grpSpMkLst>
        </pc:grpChg>
        <pc:grpChg chg="add mod">
          <ac:chgData name="" userId="4926d2b407f31d77" providerId="LiveId" clId="{3107C65D-48CD-48CD-ACA0-620228626B62}" dt="2021-04-23T11:44:22.298" v="2606" actId="1076"/>
          <ac:grpSpMkLst>
            <pc:docMk/>
            <pc:sldMk cId="4270206606" sldId="1662"/>
            <ac:grpSpMk id="73" creationId="{A0440BA2-F08E-4C2C-A03F-B29F2C59AFBF}"/>
          </ac:grpSpMkLst>
        </pc:grpChg>
        <pc:grpChg chg="add mod">
          <ac:chgData name="" userId="4926d2b407f31d77" providerId="LiveId" clId="{3107C65D-48CD-48CD-ACA0-620228626B62}" dt="2021-04-23T11:44:08.086" v="2603" actId="408"/>
          <ac:grpSpMkLst>
            <pc:docMk/>
            <pc:sldMk cId="4270206606" sldId="1662"/>
            <ac:grpSpMk id="79" creationId="{0C857464-59D0-4A38-BBB1-5DAC8FB65E51}"/>
          </ac:grpSpMkLst>
        </pc:grpChg>
        <pc:grpChg chg="add del mod ord">
          <ac:chgData name="" userId="4926d2b407f31d77" providerId="LiveId" clId="{3107C65D-48CD-48CD-ACA0-620228626B62}" dt="2021-04-23T11:43:27.266" v="2574" actId="478"/>
          <ac:grpSpMkLst>
            <pc:docMk/>
            <pc:sldMk cId="4270206606" sldId="1662"/>
            <ac:grpSpMk id="80" creationId="{EBF2B0BF-42E4-4E3D-96AC-50CCA941F8D9}"/>
          </ac:grpSpMkLst>
        </pc:grpChg>
        <pc:grpChg chg="add mod">
          <ac:chgData name="" userId="4926d2b407f31d77" providerId="LiveId" clId="{3107C65D-48CD-48CD-ACA0-620228626B62}" dt="2021-04-23T11:44:22.298" v="2606" actId="1076"/>
          <ac:grpSpMkLst>
            <pc:docMk/>
            <pc:sldMk cId="4270206606" sldId="1662"/>
            <ac:grpSpMk id="82" creationId="{DFC16B26-077B-4128-9C40-2B72E86D5FC0}"/>
          </ac:grpSpMkLst>
        </pc:grpChg>
        <pc:picChg chg="add del mod">
          <ac:chgData name="" userId="4926d2b407f31d77" providerId="LiveId" clId="{3107C65D-48CD-48CD-ACA0-620228626B62}" dt="2021-04-23T11:36:53.605" v="2473" actId="27803"/>
          <ac:picMkLst>
            <pc:docMk/>
            <pc:sldMk cId="4270206606" sldId="1662"/>
            <ac:picMk id="22" creationId="{77D61FF2-89B6-4BD2-A073-BAF5D2750297}"/>
          </ac:picMkLst>
        </pc:picChg>
        <pc:picChg chg="add mod">
          <ac:chgData name="" userId="4926d2b407f31d77" providerId="LiveId" clId="{3107C65D-48CD-48CD-ACA0-620228626B62}" dt="2021-04-23T11:43:44.650" v="2575" actId="164"/>
          <ac:picMkLst>
            <pc:docMk/>
            <pc:sldMk cId="4270206606" sldId="1662"/>
            <ac:picMk id="75" creationId="{F469A278-8939-4EEA-B6FD-8B6027B1C3D1}"/>
          </ac:picMkLst>
        </pc:picChg>
        <pc:picChg chg="add mod">
          <ac:chgData name="" userId="4926d2b407f31d77" providerId="LiveId" clId="{3107C65D-48CD-48CD-ACA0-620228626B62}" dt="2021-04-23T11:44:22.298" v="2606" actId="1076"/>
          <ac:picMkLst>
            <pc:docMk/>
            <pc:sldMk cId="4270206606" sldId="1662"/>
            <ac:picMk id="81" creationId="{DC9FA4D4-9FAC-4A74-865F-EF831680A1CB}"/>
          </ac:picMkLst>
        </pc:picChg>
        <pc:cxnChg chg="add mod">
          <ac:chgData name="" userId="4926d2b407f31d77" providerId="LiveId" clId="{3107C65D-48CD-48CD-ACA0-620228626B62}" dt="2021-04-23T11:40:16.635" v="2533" actId="164"/>
          <ac:cxnSpMkLst>
            <pc:docMk/>
            <pc:sldMk cId="4270206606" sldId="1662"/>
            <ac:cxnSpMk id="77" creationId="{EC85B85F-00FC-4762-B995-8B00AB25E694}"/>
          </ac:cxnSpMkLst>
        </pc:cxnChg>
        <pc:cxnChg chg="add mod">
          <ac:chgData name="" userId="4926d2b407f31d77" providerId="LiveId" clId="{3107C65D-48CD-48CD-ACA0-620228626B62}" dt="2021-04-23T11:40:16.635" v="2533" actId="164"/>
          <ac:cxnSpMkLst>
            <pc:docMk/>
            <pc:sldMk cId="4270206606" sldId="1662"/>
            <ac:cxnSpMk id="90" creationId="{E177DB89-E932-4C14-9C0B-EA191482DE80}"/>
          </ac:cxnSpMkLst>
        </pc:cxnChg>
      </pc:sldChg>
      <pc:sldChg chg="addSp modSp">
        <pc:chgData name="" userId="4926d2b407f31d77" providerId="LiveId" clId="{3107C65D-48CD-48CD-ACA0-620228626B62}" dt="2021-04-23T11:33:14.997" v="2449" actId="1076"/>
        <pc:sldMkLst>
          <pc:docMk/>
          <pc:sldMk cId="1678238985" sldId="1663"/>
        </pc:sldMkLst>
        <pc:spChg chg="mod">
          <ac:chgData name="" userId="4926d2b407f31d77" providerId="LiveId" clId="{3107C65D-48CD-48CD-ACA0-620228626B62}" dt="2021-04-23T11:32:56.896" v="2445" actId="1076"/>
          <ac:spMkLst>
            <pc:docMk/>
            <pc:sldMk cId="1678238985" sldId="1663"/>
            <ac:spMk id="15" creationId="{628204D1-87E2-452C-9F83-1C9B9A7E8A5A}"/>
          </ac:spMkLst>
        </pc:spChg>
        <pc:spChg chg="mod">
          <ac:chgData name="" userId="4926d2b407f31d77" providerId="LiveId" clId="{3107C65D-48CD-48CD-ACA0-620228626B62}" dt="2021-04-23T11:32:56.896" v="2445" actId="1076"/>
          <ac:spMkLst>
            <pc:docMk/>
            <pc:sldMk cId="1678238985" sldId="1663"/>
            <ac:spMk id="16" creationId="{F0DAE631-5C33-433A-BEDC-97EDC6B083C5}"/>
          </ac:spMkLst>
        </pc:spChg>
        <pc:spChg chg="mod">
          <ac:chgData name="" userId="4926d2b407f31d77" providerId="LiveId" clId="{3107C65D-48CD-48CD-ACA0-620228626B62}" dt="2021-04-23T11:32:53.092" v="2444" actId="1076"/>
          <ac:spMkLst>
            <pc:docMk/>
            <pc:sldMk cId="1678238985" sldId="1663"/>
            <ac:spMk id="17" creationId="{E572CAFB-2933-4FBC-A5AF-438AF7C97216}"/>
          </ac:spMkLst>
        </pc:spChg>
        <pc:spChg chg="mod">
          <ac:chgData name="" userId="4926d2b407f31d77" providerId="LiveId" clId="{3107C65D-48CD-48CD-ACA0-620228626B62}" dt="2021-04-23T11:32:53.092" v="2444" actId="1076"/>
          <ac:spMkLst>
            <pc:docMk/>
            <pc:sldMk cId="1678238985" sldId="1663"/>
            <ac:spMk id="18" creationId="{30800768-DDFB-42BC-9D4E-82EDF2E5D0BA}"/>
          </ac:spMkLst>
        </pc:spChg>
        <pc:spChg chg="add mod">
          <ac:chgData name="" userId="4926d2b407f31d77" providerId="LiveId" clId="{3107C65D-48CD-48CD-ACA0-620228626B62}" dt="2021-04-23T11:32:53.092" v="2444" actId="1076"/>
          <ac:spMkLst>
            <pc:docMk/>
            <pc:sldMk cId="1678238985" sldId="1663"/>
            <ac:spMk id="20" creationId="{B2A1858A-45E6-4019-A215-F0F9A677B52D}"/>
          </ac:spMkLst>
        </pc:spChg>
        <pc:cxnChg chg="mod">
          <ac:chgData name="" userId="4926d2b407f31d77" providerId="LiveId" clId="{3107C65D-48CD-48CD-ACA0-620228626B62}" dt="2021-04-23T11:33:14.997" v="2449" actId="1076"/>
          <ac:cxnSpMkLst>
            <pc:docMk/>
            <pc:sldMk cId="1678238985" sldId="1663"/>
            <ac:cxnSpMk id="19" creationId="{003E5E41-F377-4EB9-B0CE-6187EB4F77BB}"/>
          </ac:cxnSpMkLst>
        </pc:cxnChg>
      </pc:sldChg>
      <pc:sldChg chg="addSp modSp">
        <pc:chgData name="" userId="4926d2b407f31d77" providerId="LiveId" clId="{3107C65D-48CD-48CD-ACA0-620228626B62}" dt="2021-04-23T11:33:38.671" v="2457" actId="313"/>
        <pc:sldMkLst>
          <pc:docMk/>
          <pc:sldMk cId="3799479137" sldId="1664"/>
        </pc:sldMkLst>
        <pc:spChg chg="add mod ord">
          <ac:chgData name="" userId="4926d2b407f31d77" providerId="LiveId" clId="{3107C65D-48CD-48CD-ACA0-620228626B62}" dt="2021-04-23T11:23:28.682" v="2316" actId="164"/>
          <ac:spMkLst>
            <pc:docMk/>
            <pc:sldMk cId="3799479137" sldId="1664"/>
            <ac:spMk id="3" creationId="{FA79FD00-CB6E-4CBD-AF87-E962CACA6F18}"/>
          </ac:spMkLst>
        </pc:spChg>
        <pc:spChg chg="add mod">
          <ac:chgData name="" userId="4926d2b407f31d77" providerId="LiveId" clId="{3107C65D-48CD-48CD-ACA0-620228626B62}" dt="2021-04-23T11:31:37.185" v="2433" actId="1076"/>
          <ac:spMkLst>
            <pc:docMk/>
            <pc:sldMk cId="3799479137" sldId="1664"/>
            <ac:spMk id="20" creationId="{E83E7ED4-3FFC-4CCC-9105-95CC0127DA92}"/>
          </ac:spMkLst>
        </pc:spChg>
        <pc:spChg chg="add mod">
          <ac:chgData name="" userId="4926d2b407f31d77" providerId="LiveId" clId="{3107C65D-48CD-48CD-ACA0-620228626B62}" dt="2021-04-23T11:31:00.133" v="2428" actId="20577"/>
          <ac:spMkLst>
            <pc:docMk/>
            <pc:sldMk cId="3799479137" sldId="1664"/>
            <ac:spMk id="21" creationId="{F8FA434C-52A7-4400-8B6D-D5A5121EA745}"/>
          </ac:spMkLst>
        </pc:spChg>
        <pc:spChg chg="add mod">
          <ac:chgData name="" userId="4926d2b407f31d77" providerId="LiveId" clId="{3107C65D-48CD-48CD-ACA0-620228626B62}" dt="2021-04-23T11:30:40.028" v="2422" actId="1076"/>
          <ac:spMkLst>
            <pc:docMk/>
            <pc:sldMk cId="3799479137" sldId="1664"/>
            <ac:spMk id="22" creationId="{2F7EDCF7-CF59-43EE-8A84-4402093C5D9E}"/>
          </ac:spMkLst>
        </pc:spChg>
        <pc:spChg chg="add mod">
          <ac:chgData name="" userId="4926d2b407f31d77" providerId="LiveId" clId="{3107C65D-48CD-48CD-ACA0-620228626B62}" dt="2021-04-23T11:33:38.671" v="2457" actId="313"/>
          <ac:spMkLst>
            <pc:docMk/>
            <pc:sldMk cId="3799479137" sldId="1664"/>
            <ac:spMk id="23" creationId="{22E99A34-A335-4DE6-A7AA-80E00DB642CD}"/>
          </ac:spMkLst>
        </pc:spChg>
        <pc:spChg chg="mod">
          <ac:chgData name="" userId="4926d2b407f31d77" providerId="LiveId" clId="{3107C65D-48CD-48CD-ACA0-620228626B62}" dt="2021-04-23T11:23:22.486" v="2315" actId="20577"/>
          <ac:spMkLst>
            <pc:docMk/>
            <pc:sldMk cId="3799479137" sldId="1664"/>
            <ac:spMk id="24" creationId="{5526FA7D-3464-41FA-B79B-EF2C649713BD}"/>
          </ac:spMkLst>
        </pc:spChg>
        <pc:spChg chg="add mod">
          <ac:chgData name="" userId="4926d2b407f31d77" providerId="LiveId" clId="{3107C65D-48CD-48CD-ACA0-620228626B62}" dt="2021-04-23T11:31:25.998" v="2431" actId="1076"/>
          <ac:spMkLst>
            <pc:docMk/>
            <pc:sldMk cId="3799479137" sldId="1664"/>
            <ac:spMk id="26" creationId="{00C6888F-F66D-4685-A609-36BE646A0160}"/>
          </ac:spMkLst>
        </pc:spChg>
        <pc:spChg chg="add mod">
          <ac:chgData name="" userId="4926d2b407f31d77" providerId="LiveId" clId="{3107C65D-48CD-48CD-ACA0-620228626B62}" dt="2021-04-23T11:31:25.998" v="2431" actId="1076"/>
          <ac:spMkLst>
            <pc:docMk/>
            <pc:sldMk cId="3799479137" sldId="1664"/>
            <ac:spMk id="27" creationId="{70F10350-ECD4-45BB-AE10-AB5E10073B2B}"/>
          </ac:spMkLst>
        </pc:spChg>
        <pc:grpChg chg="add mod ord">
          <ac:chgData name="" userId="4926d2b407f31d77" providerId="LiveId" clId="{3107C65D-48CD-48CD-ACA0-620228626B62}" dt="2021-04-23T11:23:31.345" v="2317" actId="553"/>
          <ac:grpSpMkLst>
            <pc:docMk/>
            <pc:sldMk cId="3799479137" sldId="1664"/>
            <ac:grpSpMk id="2" creationId="{9050EA23-8663-4247-A1F1-1C096E6810A7}"/>
          </ac:grpSpMkLst>
        </pc:grpChg>
        <pc:grpChg chg="add mod">
          <ac:chgData name="" userId="4926d2b407f31d77" providerId="LiveId" clId="{3107C65D-48CD-48CD-ACA0-620228626B62}" dt="2021-04-23T11:31:19.394" v="2430" actId="1076"/>
          <ac:grpSpMkLst>
            <pc:docMk/>
            <pc:sldMk cId="3799479137" sldId="1664"/>
            <ac:grpSpMk id="4" creationId="{4CE280CF-E1A8-40C2-B7CD-9C72CA079011}"/>
          </ac:grpSpMkLst>
        </pc:grpChg>
        <pc:picChg chg="add mod modCrop">
          <ac:chgData name="" userId="4926d2b407f31d77" providerId="LiveId" clId="{3107C65D-48CD-48CD-ACA0-620228626B62}" dt="2021-04-23T11:21:55.843" v="2296" actId="164"/>
          <ac:picMkLst>
            <pc:docMk/>
            <pc:sldMk cId="3799479137" sldId="1664"/>
            <ac:picMk id="15" creationId="{F4787B52-9D56-4323-91C8-17ECE8418309}"/>
          </ac:picMkLst>
        </pc:picChg>
        <pc:picChg chg="add mod modCrop">
          <ac:chgData name="" userId="4926d2b407f31d77" providerId="LiveId" clId="{3107C65D-48CD-48CD-ACA0-620228626B62}" dt="2021-04-23T11:21:55.843" v="2296" actId="164"/>
          <ac:picMkLst>
            <pc:docMk/>
            <pc:sldMk cId="3799479137" sldId="1664"/>
            <ac:picMk id="16" creationId="{358F1C2C-8B57-4241-974B-A2FE895E3254}"/>
          </ac:picMkLst>
        </pc:picChg>
      </pc:sldChg>
      <pc:sldChg chg="addSp delSp modSp">
        <pc:chgData name="" userId="4926d2b407f31d77" providerId="LiveId" clId="{3107C65D-48CD-48CD-ACA0-620228626B62}" dt="2021-04-23T11:19:52.436" v="2282" actId="1035"/>
        <pc:sldMkLst>
          <pc:docMk/>
          <pc:sldMk cId="3991865366" sldId="1665"/>
        </pc:sldMkLst>
        <pc:spChg chg="add del mod ord">
          <ac:chgData name="" userId="4926d2b407f31d77" providerId="LiveId" clId="{3107C65D-48CD-48CD-ACA0-620228626B62}" dt="2021-04-23T10:53:26.558" v="2098"/>
          <ac:spMkLst>
            <pc:docMk/>
            <pc:sldMk cId="3991865366" sldId="1665"/>
            <ac:spMk id="2" creationId="{55E764C6-C8AA-491A-B715-AB5F2932CBB5}"/>
          </ac:spMkLst>
        </pc:spChg>
        <pc:spChg chg="add del mod">
          <ac:chgData name="" userId="4926d2b407f31d77" providerId="LiveId" clId="{3107C65D-48CD-48CD-ACA0-620228626B62}" dt="2021-04-23T10:53:26.558" v="2098"/>
          <ac:spMkLst>
            <pc:docMk/>
            <pc:sldMk cId="3991865366" sldId="1665"/>
            <ac:spMk id="3" creationId="{60C8AE75-C45E-41B5-9364-E0FC4B84F2ED}"/>
          </ac:spMkLst>
        </pc:spChg>
        <pc:spChg chg="add mod">
          <ac:chgData name="" userId="4926d2b407f31d77" providerId="LiveId" clId="{3107C65D-48CD-48CD-ACA0-620228626B62}" dt="2021-04-23T10:59:57.484" v="2278" actId="113"/>
          <ac:spMkLst>
            <pc:docMk/>
            <pc:sldMk cId="3991865366" sldId="1665"/>
            <ac:spMk id="4" creationId="{F434B5C6-3823-469E-824B-A314407B2477}"/>
          </ac:spMkLst>
        </pc:spChg>
        <pc:spChg chg="add mod ord">
          <ac:chgData name="" userId="4926d2b407f31d77" providerId="LiveId" clId="{3107C65D-48CD-48CD-ACA0-620228626B62}" dt="2021-04-23T10:59:18.854" v="2277" actId="167"/>
          <ac:spMkLst>
            <pc:docMk/>
            <pc:sldMk cId="3991865366" sldId="1665"/>
            <ac:spMk id="6" creationId="{450A3D7A-67C7-477E-AEBE-CF8B1D7949E7}"/>
          </ac:spMkLst>
        </pc:spChg>
        <pc:spChg chg="add ord">
          <ac:chgData name="" userId="4926d2b407f31d77" providerId="LiveId" clId="{3107C65D-48CD-48CD-ACA0-620228626B62}" dt="2021-04-23T10:49:26.949" v="2041" actId="167"/>
          <ac:spMkLst>
            <pc:docMk/>
            <pc:sldMk cId="3991865366" sldId="1665"/>
            <ac:spMk id="15" creationId="{6907ECFF-56CA-4504-ADB2-92702D9FA664}"/>
          </ac:spMkLst>
        </pc:spChg>
        <pc:spChg chg="add mod ord">
          <ac:chgData name="" userId="4926d2b407f31d77" providerId="LiveId" clId="{3107C65D-48CD-48CD-ACA0-620228626B62}" dt="2021-04-23T10:50:13.014" v="2051" actId="20577"/>
          <ac:spMkLst>
            <pc:docMk/>
            <pc:sldMk cId="3991865366" sldId="1665"/>
            <ac:spMk id="16" creationId="{A402D504-CCE7-4B39-B579-2E87DB7EE907}"/>
          </ac:spMkLst>
        </pc:spChg>
        <pc:spChg chg="add ord">
          <ac:chgData name="" userId="4926d2b407f31d77" providerId="LiveId" clId="{3107C65D-48CD-48CD-ACA0-620228626B62}" dt="2021-04-23T10:49:26.949" v="2041" actId="167"/>
          <ac:spMkLst>
            <pc:docMk/>
            <pc:sldMk cId="3991865366" sldId="1665"/>
            <ac:spMk id="17" creationId="{60CA2051-268E-4DEB-AD0A-24D9D6F066C6}"/>
          </ac:spMkLst>
        </pc:spChg>
        <pc:spChg chg="add mod ord">
          <ac:chgData name="" userId="4926d2b407f31d77" providerId="LiveId" clId="{3107C65D-48CD-48CD-ACA0-620228626B62}" dt="2021-04-23T10:49:42.096" v="2043"/>
          <ac:spMkLst>
            <pc:docMk/>
            <pc:sldMk cId="3991865366" sldId="1665"/>
            <ac:spMk id="18" creationId="{345366DE-156B-40A1-A4E7-7D4CFA29C655}"/>
          </ac:spMkLst>
        </pc:spChg>
        <pc:spChg chg="add ord">
          <ac:chgData name="" userId="4926d2b407f31d77" providerId="LiveId" clId="{3107C65D-48CD-48CD-ACA0-620228626B62}" dt="2021-04-23T10:49:26.949" v="2041" actId="167"/>
          <ac:spMkLst>
            <pc:docMk/>
            <pc:sldMk cId="3991865366" sldId="1665"/>
            <ac:spMk id="19" creationId="{FB637AD7-DCBC-4DE7-8727-6BBF1C31643B}"/>
          </ac:spMkLst>
        </pc:spChg>
        <pc:spChg chg="add mod">
          <ac:chgData name="" userId="4926d2b407f31d77" providerId="LiveId" clId="{3107C65D-48CD-48CD-ACA0-620228626B62}" dt="2021-04-23T10:51:11.256" v="2058" actId="1076"/>
          <ac:spMkLst>
            <pc:docMk/>
            <pc:sldMk cId="3991865366" sldId="1665"/>
            <ac:spMk id="20" creationId="{79EAB325-7BE2-4E6F-B272-C03167900A12}"/>
          </ac:spMkLst>
        </pc:spChg>
        <pc:spChg chg="add mod">
          <ac:chgData name="" userId="4926d2b407f31d77" providerId="LiveId" clId="{3107C65D-48CD-48CD-ACA0-620228626B62}" dt="2021-04-23T10:51:11.256" v="2058" actId="1076"/>
          <ac:spMkLst>
            <pc:docMk/>
            <pc:sldMk cId="3991865366" sldId="1665"/>
            <ac:spMk id="21" creationId="{9D797C88-F18C-441C-9414-288150DC8090}"/>
          </ac:spMkLst>
        </pc:spChg>
        <pc:spChg chg="mod ord">
          <ac:chgData name="" userId="4926d2b407f31d77" providerId="LiveId" clId="{3107C65D-48CD-48CD-ACA0-620228626B62}" dt="2021-04-23T10:53:31.966" v="2100" actId="167"/>
          <ac:spMkLst>
            <pc:docMk/>
            <pc:sldMk cId="3991865366" sldId="1665"/>
            <ac:spMk id="26" creationId="{1C9421A9-0FDB-4A60-A39C-59C6E50B1655}"/>
          </ac:spMkLst>
        </pc:spChg>
        <pc:spChg chg="add mod">
          <ac:chgData name="" userId="4926d2b407f31d77" providerId="LiveId" clId="{3107C65D-48CD-48CD-ACA0-620228626B62}" dt="2021-04-23T10:54:08.001" v="2106" actId="1076"/>
          <ac:spMkLst>
            <pc:docMk/>
            <pc:sldMk cId="3991865366" sldId="1665"/>
            <ac:spMk id="27" creationId="{9C761AF4-823B-42CB-AA8A-5B3B616AE158}"/>
          </ac:spMkLst>
        </pc:spChg>
        <pc:spChg chg="add mod">
          <ac:chgData name="" userId="4926d2b407f31d77" providerId="LiveId" clId="{3107C65D-48CD-48CD-ACA0-620228626B62}" dt="2021-04-23T10:59:57.484" v="2278" actId="113"/>
          <ac:spMkLst>
            <pc:docMk/>
            <pc:sldMk cId="3991865366" sldId="1665"/>
            <ac:spMk id="28" creationId="{0C60CCE8-893E-4D69-B6E5-32002C9F4F4E}"/>
          </ac:spMkLst>
        </pc:spChg>
        <pc:spChg chg="add mod">
          <ac:chgData name="" userId="4926d2b407f31d77" providerId="LiveId" clId="{3107C65D-48CD-48CD-ACA0-620228626B62}" dt="2021-04-23T10:59:57.484" v="2278" actId="113"/>
          <ac:spMkLst>
            <pc:docMk/>
            <pc:sldMk cId="3991865366" sldId="1665"/>
            <ac:spMk id="29" creationId="{0FAD0FA1-B390-4090-BF83-4A9393C0E1A7}"/>
          </ac:spMkLst>
        </pc:spChg>
        <pc:spChg chg="add mod">
          <ac:chgData name="" userId="4926d2b407f31d77" providerId="LiveId" clId="{3107C65D-48CD-48CD-ACA0-620228626B62}" dt="2021-04-23T10:59:57.484" v="2278" actId="113"/>
          <ac:spMkLst>
            <pc:docMk/>
            <pc:sldMk cId="3991865366" sldId="1665"/>
            <ac:spMk id="30" creationId="{30F181E8-D1A3-4C94-A688-D042BF3C4C5E}"/>
          </ac:spMkLst>
        </pc:spChg>
        <pc:spChg chg="add mod ord">
          <ac:chgData name="" userId="4926d2b407f31d77" providerId="LiveId" clId="{3107C65D-48CD-48CD-ACA0-620228626B62}" dt="2021-04-23T10:59:18.854" v="2277" actId="167"/>
          <ac:spMkLst>
            <pc:docMk/>
            <pc:sldMk cId="3991865366" sldId="1665"/>
            <ac:spMk id="32" creationId="{75F3BB09-68A6-4C84-8E57-46503D18EE40}"/>
          </ac:spMkLst>
        </pc:spChg>
        <pc:spChg chg="add del mod">
          <ac:chgData name="" userId="4926d2b407f31d77" providerId="LiveId" clId="{3107C65D-48CD-48CD-ACA0-620228626B62}" dt="2021-04-23T10:58:38.180" v="2261" actId="478"/>
          <ac:spMkLst>
            <pc:docMk/>
            <pc:sldMk cId="3991865366" sldId="1665"/>
            <ac:spMk id="33" creationId="{789DB6CD-B09B-458C-A536-FB707668B614}"/>
          </ac:spMkLst>
        </pc:spChg>
        <pc:spChg chg="add del mod">
          <ac:chgData name="" userId="4926d2b407f31d77" providerId="LiveId" clId="{3107C65D-48CD-48CD-ACA0-620228626B62}" dt="2021-04-23T10:58:38.180" v="2261" actId="478"/>
          <ac:spMkLst>
            <pc:docMk/>
            <pc:sldMk cId="3991865366" sldId="1665"/>
            <ac:spMk id="34" creationId="{72BD4AF7-F34B-4B84-8863-85DB63E6DE2A}"/>
          </ac:spMkLst>
        </pc:spChg>
        <pc:spChg chg="add mod ord">
          <ac:chgData name="" userId="4926d2b407f31d77" providerId="LiveId" clId="{3107C65D-48CD-48CD-ACA0-620228626B62}" dt="2021-04-23T10:59:18.854" v="2277" actId="167"/>
          <ac:spMkLst>
            <pc:docMk/>
            <pc:sldMk cId="3991865366" sldId="1665"/>
            <ac:spMk id="35" creationId="{5C7ED616-9305-4D26-9737-45884E687751}"/>
          </ac:spMkLst>
        </pc:spChg>
        <pc:spChg chg="add mod ord">
          <ac:chgData name="" userId="4926d2b407f31d77" providerId="LiveId" clId="{3107C65D-48CD-48CD-ACA0-620228626B62}" dt="2021-04-23T10:59:18.854" v="2277" actId="167"/>
          <ac:spMkLst>
            <pc:docMk/>
            <pc:sldMk cId="3991865366" sldId="1665"/>
            <ac:spMk id="36" creationId="{1B4604D0-82AD-4EBB-B4B8-839D042E01B6}"/>
          </ac:spMkLst>
        </pc:spChg>
        <pc:picChg chg="add mod">
          <ac:chgData name="" userId="4926d2b407f31d77" providerId="LiveId" clId="{3107C65D-48CD-48CD-ACA0-620228626B62}" dt="2021-04-23T11:19:52.436" v="2282" actId="1035"/>
          <ac:picMkLst>
            <pc:docMk/>
            <pc:sldMk cId="3991865366" sldId="1665"/>
            <ac:picMk id="22" creationId="{308549C8-FC07-4571-9BE1-35FC0CD8BAC9}"/>
          </ac:picMkLst>
        </pc:picChg>
      </pc:sldChg>
      <pc:sldChg chg="addSp delSp modSp">
        <pc:chgData name="" userId="4926d2b407f31d77" providerId="LiveId" clId="{3107C65D-48CD-48CD-ACA0-620228626B62}" dt="2021-04-23T10:46:41.999" v="2039" actId="113"/>
        <pc:sldMkLst>
          <pc:docMk/>
          <pc:sldMk cId="712269962" sldId="1667"/>
        </pc:sldMkLst>
        <pc:spChg chg="mod">
          <ac:chgData name="" userId="4926d2b407f31d77" providerId="LiveId" clId="{3107C65D-48CD-48CD-ACA0-620228626B62}" dt="2021-04-23T10:46:41.999" v="2039" actId="113"/>
          <ac:spMkLst>
            <pc:docMk/>
            <pc:sldMk cId="712269962" sldId="1667"/>
            <ac:spMk id="5" creationId="{BC01E833-A438-4C2A-AF28-2B402D7F80E5}"/>
          </ac:spMkLst>
        </pc:spChg>
        <pc:spChg chg="add mod ord">
          <ac:chgData name="" userId="4926d2b407f31d77" providerId="LiveId" clId="{3107C65D-48CD-48CD-ACA0-620228626B62}" dt="2021-04-23T10:46:15.068" v="2036" actId="167"/>
          <ac:spMkLst>
            <pc:docMk/>
            <pc:sldMk cId="712269962" sldId="1667"/>
            <ac:spMk id="15" creationId="{89DEDA33-C5BA-4C57-B949-B67F22D17255}"/>
          </ac:spMkLst>
        </pc:spChg>
        <pc:spChg chg="add mod">
          <ac:chgData name="" userId="4926d2b407f31d77" providerId="LiveId" clId="{3107C65D-48CD-48CD-ACA0-620228626B62}" dt="2021-04-23T10:31:52.807" v="1854" actId="1076"/>
          <ac:spMkLst>
            <pc:docMk/>
            <pc:sldMk cId="712269962" sldId="1667"/>
            <ac:spMk id="16" creationId="{A61E9A1C-4B11-4F8A-A513-68C9B326B95F}"/>
          </ac:spMkLst>
        </pc:spChg>
        <pc:spChg chg="add mod">
          <ac:chgData name="" userId="4926d2b407f31d77" providerId="LiveId" clId="{3107C65D-48CD-48CD-ACA0-620228626B62}" dt="2021-04-23T10:32:23.425" v="1860" actId="554"/>
          <ac:spMkLst>
            <pc:docMk/>
            <pc:sldMk cId="712269962" sldId="1667"/>
            <ac:spMk id="17" creationId="{979DBCEF-8AD8-4C81-ADD3-1EEE3E6712E4}"/>
          </ac:spMkLst>
        </pc:spChg>
        <pc:spChg chg="add mod ord">
          <ac:chgData name="" userId="4926d2b407f31d77" providerId="LiveId" clId="{3107C65D-48CD-48CD-ACA0-620228626B62}" dt="2021-04-23T10:46:15.068" v="2036" actId="167"/>
          <ac:spMkLst>
            <pc:docMk/>
            <pc:sldMk cId="712269962" sldId="1667"/>
            <ac:spMk id="18" creationId="{6E978685-FAC1-40C0-B5BB-236E6453397A}"/>
          </ac:spMkLst>
        </pc:spChg>
        <pc:spChg chg="add mod">
          <ac:chgData name="" userId="4926d2b407f31d77" providerId="LiveId" clId="{3107C65D-48CD-48CD-ACA0-620228626B62}" dt="2021-04-23T10:32:41.614" v="1865" actId="14100"/>
          <ac:spMkLst>
            <pc:docMk/>
            <pc:sldMk cId="712269962" sldId="1667"/>
            <ac:spMk id="19" creationId="{18B682B0-4FB4-448C-88D4-BAB94E1E3354}"/>
          </ac:spMkLst>
        </pc:spChg>
        <pc:spChg chg="add del mod">
          <ac:chgData name="" userId="4926d2b407f31d77" providerId="LiveId" clId="{3107C65D-48CD-48CD-ACA0-620228626B62}" dt="2021-04-23T10:36:15.054" v="1916" actId="478"/>
          <ac:spMkLst>
            <pc:docMk/>
            <pc:sldMk cId="712269962" sldId="1667"/>
            <ac:spMk id="20" creationId="{EBE70D7E-47EA-4CB1-9F84-868A1CFA3627}"/>
          </ac:spMkLst>
        </pc:spChg>
        <pc:spChg chg="add mod ord">
          <ac:chgData name="" userId="4926d2b407f31d77" providerId="LiveId" clId="{3107C65D-48CD-48CD-ACA0-620228626B62}" dt="2021-04-23T10:46:15.068" v="2036" actId="167"/>
          <ac:spMkLst>
            <pc:docMk/>
            <pc:sldMk cId="712269962" sldId="1667"/>
            <ac:spMk id="21" creationId="{D09624EF-DF97-47CE-9865-6F84836B954F}"/>
          </ac:spMkLst>
        </pc:spChg>
        <pc:spChg chg="add mod">
          <ac:chgData name="" userId="4926d2b407f31d77" providerId="LiveId" clId="{3107C65D-48CD-48CD-ACA0-620228626B62}" dt="2021-04-23T10:34:35.852" v="1891" actId="1076"/>
          <ac:spMkLst>
            <pc:docMk/>
            <pc:sldMk cId="712269962" sldId="1667"/>
            <ac:spMk id="22" creationId="{CDE0D12F-70EE-422E-B9F2-6F0F52BFFF28}"/>
          </ac:spMkLst>
        </pc:spChg>
        <pc:spChg chg="add mod">
          <ac:chgData name="" userId="4926d2b407f31d77" providerId="LiveId" clId="{3107C65D-48CD-48CD-ACA0-620228626B62}" dt="2021-04-23T10:45:11.449" v="2022" actId="20577"/>
          <ac:spMkLst>
            <pc:docMk/>
            <pc:sldMk cId="712269962" sldId="1667"/>
            <ac:spMk id="23" creationId="{FAFC263A-6739-4FE9-AF53-BD0F3D12B791}"/>
          </ac:spMkLst>
        </pc:spChg>
        <pc:spChg chg="add mod">
          <ac:chgData name="" userId="4926d2b407f31d77" providerId="LiveId" clId="{3107C65D-48CD-48CD-ACA0-620228626B62}" dt="2021-04-23T10:38:28.151" v="1954" actId="6549"/>
          <ac:spMkLst>
            <pc:docMk/>
            <pc:sldMk cId="712269962" sldId="1667"/>
            <ac:spMk id="26" creationId="{FE318C2C-57C4-4A33-BA1E-EA961B603F7B}"/>
          </ac:spMkLst>
        </pc:spChg>
        <pc:spChg chg="add mod">
          <ac:chgData name="" userId="4926d2b407f31d77" providerId="LiveId" clId="{3107C65D-48CD-48CD-ACA0-620228626B62}" dt="2021-04-23T10:45:37.310" v="2029" actId="1038"/>
          <ac:spMkLst>
            <pc:docMk/>
            <pc:sldMk cId="712269962" sldId="1667"/>
            <ac:spMk id="27" creationId="{DF64A4A7-422B-4FA2-B6E8-20BB7BE1B3E5}"/>
          </ac:spMkLst>
        </pc:spChg>
        <pc:spChg chg="add mod">
          <ac:chgData name="" userId="4926d2b407f31d77" providerId="LiveId" clId="{3107C65D-48CD-48CD-ACA0-620228626B62}" dt="2021-04-23T10:45:40.709" v="2032" actId="1038"/>
          <ac:spMkLst>
            <pc:docMk/>
            <pc:sldMk cId="712269962" sldId="1667"/>
            <ac:spMk id="28" creationId="{D8C7ADE9-4281-47E6-AB57-7A5BEC7E9140}"/>
          </ac:spMkLst>
        </pc:spChg>
        <pc:spChg chg="add mod">
          <ac:chgData name="" userId="4926d2b407f31d77" providerId="LiveId" clId="{3107C65D-48CD-48CD-ACA0-620228626B62}" dt="2021-04-23T10:40:39.344" v="1981" actId="1076"/>
          <ac:spMkLst>
            <pc:docMk/>
            <pc:sldMk cId="712269962" sldId="1667"/>
            <ac:spMk id="29" creationId="{B13D0D70-71E8-4808-B291-206DF5B40D09}"/>
          </ac:spMkLst>
        </pc:spChg>
        <pc:spChg chg="add mod">
          <ac:chgData name="" userId="4926d2b407f31d77" providerId="LiveId" clId="{3107C65D-48CD-48CD-ACA0-620228626B62}" dt="2021-04-23T10:45:37.310" v="2029" actId="1038"/>
          <ac:spMkLst>
            <pc:docMk/>
            <pc:sldMk cId="712269962" sldId="1667"/>
            <ac:spMk id="30" creationId="{B410A365-0CEF-49DC-9C36-AC3C2901EC7A}"/>
          </ac:spMkLst>
        </pc:spChg>
        <pc:spChg chg="add">
          <ac:chgData name="" userId="4926d2b407f31d77" providerId="LiveId" clId="{3107C65D-48CD-48CD-ACA0-620228626B62}" dt="2021-04-23T10:46:27.441" v="2037"/>
          <ac:spMkLst>
            <pc:docMk/>
            <pc:sldMk cId="712269962" sldId="1667"/>
            <ac:spMk id="38" creationId="{AE58A4BB-9B7C-420E-8937-A75AB9826D68}"/>
          </ac:spMkLst>
        </pc:spChg>
        <pc:grpChg chg="add mod ord">
          <ac:chgData name="" userId="4926d2b407f31d77" providerId="LiveId" clId="{3107C65D-48CD-48CD-ACA0-620228626B62}" dt="2021-04-23T10:46:15.068" v="2036" actId="167"/>
          <ac:grpSpMkLst>
            <pc:docMk/>
            <pc:sldMk cId="712269962" sldId="1667"/>
            <ac:grpSpMk id="31" creationId="{5E73B062-A885-406F-9317-687A2488E1B6}"/>
          </ac:grpSpMkLst>
        </pc:grpChg>
        <pc:picChg chg="add mod">
          <ac:chgData name="" userId="4926d2b407f31d77" providerId="LiveId" clId="{3107C65D-48CD-48CD-ACA0-620228626B62}" dt="2021-04-23T10:45:15.221" v="2023" actId="1035"/>
          <ac:picMkLst>
            <pc:docMk/>
            <pc:sldMk cId="712269962" sldId="1667"/>
            <ac:picMk id="3" creationId="{D295D525-762B-4675-9C24-31CA1F0526A6}"/>
          </ac:picMkLst>
        </pc:picChg>
      </pc:sldChg>
      <pc:sldChg chg="addSp delSp modSp">
        <pc:chgData name="" userId="4926d2b407f31d77" providerId="LiveId" clId="{3107C65D-48CD-48CD-ACA0-620228626B62}" dt="2021-04-23T10:29:16.123" v="1829" actId="207"/>
        <pc:sldMkLst>
          <pc:docMk/>
          <pc:sldMk cId="3854310745" sldId="1668"/>
        </pc:sldMkLst>
        <pc:spChg chg="add mod">
          <ac:chgData name="" userId="4926d2b407f31d77" providerId="LiveId" clId="{3107C65D-48CD-48CD-ACA0-620228626B62}" dt="2021-04-23T10:25:37.778" v="1772" actId="408"/>
          <ac:spMkLst>
            <pc:docMk/>
            <pc:sldMk cId="3854310745" sldId="1668"/>
            <ac:spMk id="4" creationId="{22902810-02BD-4434-A3DE-67FB7FC5D313}"/>
          </ac:spMkLst>
        </pc:spChg>
        <pc:spChg chg="mod">
          <ac:chgData name="" userId="4926d2b407f31d77" providerId="LiveId" clId="{3107C65D-48CD-48CD-ACA0-620228626B62}" dt="2021-04-23T09:19:16.259" v="1411" actId="20577"/>
          <ac:spMkLst>
            <pc:docMk/>
            <pc:sldMk cId="3854310745" sldId="1668"/>
            <ac:spMk id="5" creationId="{BC01E833-A438-4C2A-AF28-2B402D7F80E5}"/>
          </ac:spMkLst>
        </pc:spChg>
        <pc:spChg chg="add mod">
          <ac:chgData name="" userId="4926d2b407f31d77" providerId="LiveId" clId="{3107C65D-48CD-48CD-ACA0-620228626B62}" dt="2021-04-23T10:26:53.784" v="1798" actId="1036"/>
          <ac:spMkLst>
            <pc:docMk/>
            <pc:sldMk cId="3854310745" sldId="1668"/>
            <ac:spMk id="15" creationId="{C0177A30-44D1-4628-BB21-4266E498CE25}"/>
          </ac:spMkLst>
        </pc:spChg>
        <pc:spChg chg="add mod">
          <ac:chgData name="" userId="4926d2b407f31d77" providerId="LiveId" clId="{3107C65D-48CD-48CD-ACA0-620228626B62}" dt="2021-04-23T10:26:53.784" v="1798" actId="1036"/>
          <ac:spMkLst>
            <pc:docMk/>
            <pc:sldMk cId="3854310745" sldId="1668"/>
            <ac:spMk id="16" creationId="{EE9763D4-A77E-4F79-AF3C-78408A117F7A}"/>
          </ac:spMkLst>
        </pc:spChg>
        <pc:spChg chg="add del mod">
          <ac:chgData name="" userId="4926d2b407f31d77" providerId="LiveId" clId="{3107C65D-48CD-48CD-ACA0-620228626B62}" dt="2021-04-23T10:22:41.720" v="1729" actId="478"/>
          <ac:spMkLst>
            <pc:docMk/>
            <pc:sldMk cId="3854310745" sldId="1668"/>
            <ac:spMk id="17" creationId="{84D0A015-F440-4B5A-9163-EBE1C143135B}"/>
          </ac:spMkLst>
        </pc:spChg>
        <pc:spChg chg="add del">
          <ac:chgData name="" userId="4926d2b407f31d77" providerId="LiveId" clId="{3107C65D-48CD-48CD-ACA0-620228626B62}" dt="2021-04-23T10:22:43.981" v="1731" actId="478"/>
          <ac:spMkLst>
            <pc:docMk/>
            <pc:sldMk cId="3854310745" sldId="1668"/>
            <ac:spMk id="18" creationId="{A06D1F1C-8213-440C-8108-3922AA92BA56}"/>
          </ac:spMkLst>
        </pc:spChg>
        <pc:spChg chg="add del">
          <ac:chgData name="" userId="4926d2b407f31d77" providerId="LiveId" clId="{3107C65D-48CD-48CD-ACA0-620228626B62}" dt="2021-04-23T10:22:43.241" v="1730" actId="478"/>
          <ac:spMkLst>
            <pc:docMk/>
            <pc:sldMk cId="3854310745" sldId="1668"/>
            <ac:spMk id="19" creationId="{35CC6A34-4211-4972-92D0-BBAEB7877250}"/>
          </ac:spMkLst>
        </pc:spChg>
        <pc:spChg chg="add mod">
          <ac:chgData name="" userId="4926d2b407f31d77" providerId="LiveId" clId="{3107C65D-48CD-48CD-ACA0-620228626B62}" dt="2021-04-23T10:26:12.601" v="1779" actId="404"/>
          <ac:spMkLst>
            <pc:docMk/>
            <pc:sldMk cId="3854310745" sldId="1668"/>
            <ac:spMk id="20" creationId="{9B4DF93C-0405-4229-9F00-7262A2D8CDEA}"/>
          </ac:spMkLst>
        </pc:spChg>
        <pc:spChg chg="add mod">
          <ac:chgData name="" userId="4926d2b407f31d77" providerId="LiveId" clId="{3107C65D-48CD-48CD-ACA0-620228626B62}" dt="2021-04-23T10:26:12.601" v="1779" actId="404"/>
          <ac:spMkLst>
            <pc:docMk/>
            <pc:sldMk cId="3854310745" sldId="1668"/>
            <ac:spMk id="21" creationId="{AECCACC1-9936-4CC0-B65B-3633A1D5C2E1}"/>
          </ac:spMkLst>
        </pc:spChg>
        <pc:spChg chg="add mod">
          <ac:chgData name="" userId="4926d2b407f31d77" providerId="LiveId" clId="{3107C65D-48CD-48CD-ACA0-620228626B62}" dt="2021-04-23T10:26:12.601" v="1779" actId="404"/>
          <ac:spMkLst>
            <pc:docMk/>
            <pc:sldMk cId="3854310745" sldId="1668"/>
            <ac:spMk id="22" creationId="{769FE024-4920-409D-ABC2-14931D20E780}"/>
          </ac:spMkLst>
        </pc:spChg>
        <pc:spChg chg="add mod">
          <ac:chgData name="" userId="4926d2b407f31d77" providerId="LiveId" clId="{3107C65D-48CD-48CD-ACA0-620228626B62}" dt="2021-04-23T10:26:04.759" v="1778" actId="207"/>
          <ac:spMkLst>
            <pc:docMk/>
            <pc:sldMk cId="3854310745" sldId="1668"/>
            <ac:spMk id="23" creationId="{F572C5D9-3DA8-4C04-8295-DA444668134B}"/>
          </ac:spMkLst>
        </pc:spChg>
        <pc:spChg chg="add del mod">
          <ac:chgData name="" userId="4926d2b407f31d77" providerId="LiveId" clId="{3107C65D-48CD-48CD-ACA0-620228626B62}" dt="2021-04-23T10:26:43.552" v="1794" actId="478"/>
          <ac:spMkLst>
            <pc:docMk/>
            <pc:sldMk cId="3854310745" sldId="1668"/>
            <ac:spMk id="26" creationId="{DF6A6338-469C-411B-B884-897515F92CAC}"/>
          </ac:spMkLst>
        </pc:spChg>
        <pc:spChg chg="add del mod">
          <ac:chgData name="" userId="4926d2b407f31d77" providerId="LiveId" clId="{3107C65D-48CD-48CD-ACA0-620228626B62}" dt="2021-04-23T10:26:43.552" v="1794" actId="478"/>
          <ac:spMkLst>
            <pc:docMk/>
            <pc:sldMk cId="3854310745" sldId="1668"/>
            <ac:spMk id="27" creationId="{562A7084-9639-48D7-B720-E4EE82D8D002}"/>
          </ac:spMkLst>
        </pc:spChg>
        <pc:spChg chg="add del">
          <ac:chgData name="" userId="4926d2b407f31d77" providerId="LiveId" clId="{3107C65D-48CD-48CD-ACA0-620228626B62}" dt="2021-04-23T10:22:45.091" v="1732" actId="478"/>
          <ac:spMkLst>
            <pc:docMk/>
            <pc:sldMk cId="3854310745" sldId="1668"/>
            <ac:spMk id="28" creationId="{CA5A31D0-1359-46EE-AD94-15469F2E1950}"/>
          </ac:spMkLst>
        </pc:spChg>
        <pc:spChg chg="add mod">
          <ac:chgData name="" userId="4926d2b407f31d77" providerId="LiveId" clId="{3107C65D-48CD-48CD-ACA0-620228626B62}" dt="2021-04-23T10:25:37.778" v="1772" actId="408"/>
          <ac:spMkLst>
            <pc:docMk/>
            <pc:sldMk cId="3854310745" sldId="1668"/>
            <ac:spMk id="30" creationId="{43DAD471-0822-444C-B0DD-D4986787B707}"/>
          </ac:spMkLst>
        </pc:spChg>
        <pc:spChg chg="add mod">
          <ac:chgData name="" userId="4926d2b407f31d77" providerId="LiveId" clId="{3107C65D-48CD-48CD-ACA0-620228626B62}" dt="2021-04-23T10:25:37.778" v="1772" actId="408"/>
          <ac:spMkLst>
            <pc:docMk/>
            <pc:sldMk cId="3854310745" sldId="1668"/>
            <ac:spMk id="31" creationId="{D72ADD56-D142-449D-ABBC-F152E607649A}"/>
          </ac:spMkLst>
        </pc:spChg>
        <pc:spChg chg="add mod">
          <ac:chgData name="" userId="4926d2b407f31d77" providerId="LiveId" clId="{3107C65D-48CD-48CD-ACA0-620228626B62}" dt="2021-04-23T10:25:37.778" v="1772" actId="408"/>
          <ac:spMkLst>
            <pc:docMk/>
            <pc:sldMk cId="3854310745" sldId="1668"/>
            <ac:spMk id="32" creationId="{F4CCC6B4-38AB-4731-A23E-EAD3BAAC6A8F}"/>
          </ac:spMkLst>
        </pc:spChg>
        <pc:spChg chg="add mod">
          <ac:chgData name="" userId="4926d2b407f31d77" providerId="LiveId" clId="{3107C65D-48CD-48CD-ACA0-620228626B62}" dt="2021-04-23T10:26:36.803" v="1790" actId="20577"/>
          <ac:spMkLst>
            <pc:docMk/>
            <pc:sldMk cId="3854310745" sldId="1668"/>
            <ac:spMk id="33" creationId="{F401100E-636B-4CD8-97EE-15BF411BF50D}"/>
          </ac:spMkLst>
        </pc:spChg>
        <pc:spChg chg="add mod">
          <ac:chgData name="" userId="4926d2b407f31d77" providerId="LiveId" clId="{3107C65D-48CD-48CD-ACA0-620228626B62}" dt="2021-04-23T10:26:40.770" v="1793" actId="20577"/>
          <ac:spMkLst>
            <pc:docMk/>
            <pc:sldMk cId="3854310745" sldId="1668"/>
            <ac:spMk id="34" creationId="{4CAF48C1-8135-40BE-9F23-0EC8FF55AF8E}"/>
          </ac:spMkLst>
        </pc:spChg>
        <pc:spChg chg="add mod">
          <ac:chgData name="" userId="4926d2b407f31d77" providerId="LiveId" clId="{3107C65D-48CD-48CD-ACA0-620228626B62}" dt="2021-04-23T10:28:44.673" v="1824" actId="14100"/>
          <ac:spMkLst>
            <pc:docMk/>
            <pc:sldMk cId="3854310745" sldId="1668"/>
            <ac:spMk id="35" creationId="{7773D0D1-2DF9-47BA-BFDF-C3C07AF5ED6C}"/>
          </ac:spMkLst>
        </pc:spChg>
        <pc:spChg chg="add mod">
          <ac:chgData name="" userId="4926d2b407f31d77" providerId="LiveId" clId="{3107C65D-48CD-48CD-ACA0-620228626B62}" dt="2021-04-23T10:28:59.786" v="1827" actId="20577"/>
          <ac:spMkLst>
            <pc:docMk/>
            <pc:sldMk cId="3854310745" sldId="1668"/>
            <ac:spMk id="36" creationId="{125B2186-8605-44E0-99E8-2886C406B87C}"/>
          </ac:spMkLst>
        </pc:spChg>
        <pc:spChg chg="add mod">
          <ac:chgData name="" userId="4926d2b407f31d77" providerId="LiveId" clId="{3107C65D-48CD-48CD-ACA0-620228626B62}" dt="2021-04-23T10:28:56.818" v="1826" actId="20577"/>
          <ac:spMkLst>
            <pc:docMk/>
            <pc:sldMk cId="3854310745" sldId="1668"/>
            <ac:spMk id="37" creationId="{F50DDB81-2E28-47B6-8CCA-350687FA5934}"/>
          </ac:spMkLst>
        </pc:spChg>
        <pc:spChg chg="add mod">
          <ac:chgData name="" userId="4926d2b407f31d77" providerId="LiveId" clId="{3107C65D-48CD-48CD-ACA0-620228626B62}" dt="2021-04-23T10:29:16.123" v="1829" actId="207"/>
          <ac:spMkLst>
            <pc:docMk/>
            <pc:sldMk cId="3854310745" sldId="1668"/>
            <ac:spMk id="38" creationId="{EDA8E061-B640-430E-BC96-54C44D9F4DE7}"/>
          </ac:spMkLst>
        </pc:spChg>
        <pc:cxnChg chg="add mod">
          <ac:chgData name="" userId="4926d2b407f31d77" providerId="LiveId" clId="{3107C65D-48CD-48CD-ACA0-620228626B62}" dt="2021-04-23T10:24:33.190" v="1761" actId="692"/>
          <ac:cxnSpMkLst>
            <pc:docMk/>
            <pc:sldMk cId="3854310745" sldId="1668"/>
            <ac:cxnSpMk id="3" creationId="{0261370C-7AB3-4339-BA62-53BE346C62BA}"/>
          </ac:cxnSpMkLst>
        </pc:cxnChg>
      </pc:sldChg>
      <pc:sldChg chg="addSp delSp modSp">
        <pc:chgData name="" userId="4926d2b407f31d77" providerId="LiveId" clId="{3107C65D-48CD-48CD-ACA0-620228626B62}" dt="2021-04-23T09:53:50.498" v="1706" actId="1076"/>
        <pc:sldMkLst>
          <pc:docMk/>
          <pc:sldMk cId="2529376250" sldId="1669"/>
        </pc:sldMkLst>
        <pc:spChg chg="add del mod">
          <ac:chgData name="" userId="4926d2b407f31d77" providerId="LiveId" clId="{3107C65D-48CD-48CD-ACA0-620228626B62}" dt="2021-04-23T09:46:50.789" v="1633" actId="478"/>
          <ac:spMkLst>
            <pc:docMk/>
            <pc:sldMk cId="2529376250" sldId="1669"/>
            <ac:spMk id="2" creationId="{89B6C050-3532-4539-9D3D-C609BFBAAC79}"/>
          </ac:spMkLst>
        </pc:spChg>
        <pc:spChg chg="add mod">
          <ac:chgData name="" userId="4926d2b407f31d77" providerId="LiveId" clId="{3107C65D-48CD-48CD-ACA0-620228626B62}" dt="2021-04-23T09:51:25.015" v="1687" actId="242"/>
          <ac:spMkLst>
            <pc:docMk/>
            <pc:sldMk cId="2529376250" sldId="1669"/>
            <ac:spMk id="8" creationId="{166362F3-40B7-4B8F-81F2-9A55009CB748}"/>
          </ac:spMkLst>
        </pc:spChg>
        <pc:spChg chg="add mod">
          <ac:chgData name="" userId="4926d2b407f31d77" providerId="LiveId" clId="{3107C65D-48CD-48CD-ACA0-620228626B62}" dt="2021-04-23T09:34:46.274" v="1505" actId="12789"/>
          <ac:spMkLst>
            <pc:docMk/>
            <pc:sldMk cId="2529376250" sldId="1669"/>
            <ac:spMk id="15" creationId="{5B41CB42-AC3A-47D6-B84D-13F4E1766B8F}"/>
          </ac:spMkLst>
        </pc:spChg>
        <pc:spChg chg="add mod">
          <ac:chgData name="" userId="4926d2b407f31d77" providerId="LiveId" clId="{3107C65D-48CD-48CD-ACA0-620228626B62}" dt="2021-04-23T09:53:50.498" v="1706" actId="1076"/>
          <ac:spMkLst>
            <pc:docMk/>
            <pc:sldMk cId="2529376250" sldId="1669"/>
            <ac:spMk id="16" creationId="{3D87724B-1C63-46A7-994D-03E4E228CF1E}"/>
          </ac:spMkLst>
        </pc:spChg>
        <pc:spChg chg="add mod">
          <ac:chgData name="" userId="4926d2b407f31d77" providerId="LiveId" clId="{3107C65D-48CD-48CD-ACA0-620228626B62}" dt="2021-04-23T09:49:20.615" v="1653" actId="20577"/>
          <ac:spMkLst>
            <pc:docMk/>
            <pc:sldMk cId="2529376250" sldId="1669"/>
            <ac:spMk id="18" creationId="{6E7E3887-539C-4CA4-8E11-4196E5CA48D6}"/>
          </ac:spMkLst>
        </pc:spChg>
        <pc:spChg chg="add mod">
          <ac:chgData name="" userId="4926d2b407f31d77" providerId="LiveId" clId="{3107C65D-48CD-48CD-ACA0-620228626B62}" dt="2021-04-23T09:48:32.561" v="1639" actId="1076"/>
          <ac:spMkLst>
            <pc:docMk/>
            <pc:sldMk cId="2529376250" sldId="1669"/>
            <ac:spMk id="19" creationId="{03E8135E-26C0-4DAB-9B80-780E8FD3BCAD}"/>
          </ac:spMkLst>
        </pc:spChg>
        <pc:spChg chg="add mod">
          <ac:chgData name="" userId="4926d2b407f31d77" providerId="LiveId" clId="{3107C65D-48CD-48CD-ACA0-620228626B62}" dt="2021-04-23T09:48:28.820" v="1638" actId="1076"/>
          <ac:spMkLst>
            <pc:docMk/>
            <pc:sldMk cId="2529376250" sldId="1669"/>
            <ac:spMk id="20" creationId="{07D945F0-DF40-414B-991E-8F9FD96B209E}"/>
          </ac:spMkLst>
        </pc:spChg>
        <pc:spChg chg="add mod">
          <ac:chgData name="" userId="4926d2b407f31d77" providerId="LiveId" clId="{3107C65D-48CD-48CD-ACA0-620228626B62}" dt="2021-04-23T09:53:04.950" v="1705" actId="20577"/>
          <ac:spMkLst>
            <pc:docMk/>
            <pc:sldMk cId="2529376250" sldId="1669"/>
            <ac:spMk id="21" creationId="{5FA4CEE5-ED3A-4441-8F36-CA8119A81DB2}"/>
          </ac:spMkLst>
        </pc:spChg>
        <pc:spChg chg="add mod">
          <ac:chgData name="" userId="4926d2b407f31d77" providerId="LiveId" clId="{3107C65D-48CD-48CD-ACA0-620228626B62}" dt="2021-04-23T09:51:25.015" v="1687" actId="242"/>
          <ac:spMkLst>
            <pc:docMk/>
            <pc:sldMk cId="2529376250" sldId="1669"/>
            <ac:spMk id="29" creationId="{7E31DE65-FEBD-4305-A8DE-FB2D8B8E1E3E}"/>
          </ac:spMkLst>
        </pc:spChg>
        <pc:spChg chg="add mod">
          <ac:chgData name="" userId="4926d2b407f31d77" providerId="LiveId" clId="{3107C65D-48CD-48CD-ACA0-620228626B62}" dt="2021-04-23T09:51:31.654" v="1688" actId="571"/>
          <ac:spMkLst>
            <pc:docMk/>
            <pc:sldMk cId="2529376250" sldId="1669"/>
            <ac:spMk id="30" creationId="{A33C6B49-E7BE-4884-9ADE-9AC8953926C5}"/>
          </ac:spMkLst>
        </pc:spChg>
        <pc:spChg chg="add mod">
          <ac:chgData name="" userId="4926d2b407f31d77" providerId="LiveId" clId="{3107C65D-48CD-48CD-ACA0-620228626B62}" dt="2021-04-23T09:51:45.576" v="1691"/>
          <ac:spMkLst>
            <pc:docMk/>
            <pc:sldMk cId="2529376250" sldId="1669"/>
            <ac:spMk id="31" creationId="{9D64E3D2-FD9E-41CB-BD3D-E7ADE5BD7FCF}"/>
          </ac:spMkLst>
        </pc:spChg>
        <pc:spChg chg="add mod">
          <ac:chgData name="" userId="4926d2b407f31d77" providerId="LiveId" clId="{3107C65D-48CD-48CD-ACA0-620228626B62}" dt="2021-04-23T09:52:05.232" v="1695" actId="1076"/>
          <ac:spMkLst>
            <pc:docMk/>
            <pc:sldMk cId="2529376250" sldId="1669"/>
            <ac:spMk id="32" creationId="{2613908B-744A-4341-93DB-3BEAB1C43071}"/>
          </ac:spMkLst>
        </pc:spChg>
        <pc:spChg chg="add mod">
          <ac:chgData name="" userId="4926d2b407f31d77" providerId="LiveId" clId="{3107C65D-48CD-48CD-ACA0-620228626B62}" dt="2021-04-23T09:52:16.424" v="1696" actId="571"/>
          <ac:spMkLst>
            <pc:docMk/>
            <pc:sldMk cId="2529376250" sldId="1669"/>
            <ac:spMk id="33" creationId="{99C99E01-65C2-4620-A645-A19E58BBE960}"/>
          </ac:spMkLst>
        </pc:spChg>
        <pc:spChg chg="add mod">
          <ac:chgData name="" userId="4926d2b407f31d77" providerId="LiveId" clId="{3107C65D-48CD-48CD-ACA0-620228626B62}" dt="2021-04-23T09:52:30.457" v="1699" actId="1076"/>
          <ac:spMkLst>
            <pc:docMk/>
            <pc:sldMk cId="2529376250" sldId="1669"/>
            <ac:spMk id="34" creationId="{CC1F6AA6-F781-4F76-A4FB-BC6FB3C0D4D9}"/>
          </ac:spMkLst>
        </pc:spChg>
        <pc:spChg chg="add mod">
          <ac:chgData name="" userId="4926d2b407f31d77" providerId="LiveId" clId="{3107C65D-48CD-48CD-ACA0-620228626B62}" dt="2021-04-23T09:52:16.424" v="1696" actId="571"/>
          <ac:spMkLst>
            <pc:docMk/>
            <pc:sldMk cId="2529376250" sldId="1669"/>
            <ac:spMk id="35" creationId="{DA0EF7BD-8659-4E74-BB98-E6173A424C34}"/>
          </ac:spMkLst>
        </pc:spChg>
        <pc:spChg chg="add mod">
          <ac:chgData name="" userId="4926d2b407f31d77" providerId="LiveId" clId="{3107C65D-48CD-48CD-ACA0-620228626B62}" dt="2021-04-23T09:53:00.273" v="1704" actId="1076"/>
          <ac:spMkLst>
            <pc:docMk/>
            <pc:sldMk cId="2529376250" sldId="1669"/>
            <ac:spMk id="36" creationId="{BCA8B3E1-42E4-4C7B-AEF5-EA17EBB1705E}"/>
          </ac:spMkLst>
        </pc:spChg>
        <pc:spChg chg="add del mod">
          <ac:chgData name="" userId="4926d2b407f31d77" providerId="LiveId" clId="{3107C65D-48CD-48CD-ACA0-620228626B62}" dt="2021-04-23T09:52:53.387" v="1701" actId="478"/>
          <ac:spMkLst>
            <pc:docMk/>
            <pc:sldMk cId="2529376250" sldId="1669"/>
            <ac:spMk id="37" creationId="{A5F4513C-F96F-40C8-98B2-C9A6F8ABF8E6}"/>
          </ac:spMkLst>
        </pc:spChg>
        <pc:cxnChg chg="add mod">
          <ac:chgData name="" userId="4926d2b407f31d77" providerId="LiveId" clId="{3107C65D-48CD-48CD-ACA0-620228626B62}" dt="2021-04-23T09:48:45.228" v="1642" actId="1076"/>
          <ac:cxnSpMkLst>
            <pc:docMk/>
            <pc:sldMk cId="2529376250" sldId="1669"/>
            <ac:cxnSpMk id="22" creationId="{08BB340A-ACC7-4C02-9155-3592CB69B546}"/>
          </ac:cxnSpMkLst>
        </pc:cxnChg>
        <pc:cxnChg chg="add mod">
          <ac:chgData name="" userId="4926d2b407f31d77" providerId="LiveId" clId="{3107C65D-48CD-48CD-ACA0-620228626B62}" dt="2021-04-23T09:49:14.367" v="1651" actId="14100"/>
          <ac:cxnSpMkLst>
            <pc:docMk/>
            <pc:sldMk cId="2529376250" sldId="1669"/>
            <ac:cxnSpMk id="23" creationId="{D653F1F7-B4B4-40B3-99BD-F8E086644685}"/>
          </ac:cxnSpMkLst>
        </pc:cxnChg>
      </pc:sldChg>
      <pc:sldChg chg="addSp modSp">
        <pc:chgData name="" userId="4926d2b407f31d77" providerId="LiveId" clId="{3107C65D-48CD-48CD-ACA0-620228626B62}" dt="2021-04-23T09:30:13.155" v="1485" actId="14100"/>
        <pc:sldMkLst>
          <pc:docMk/>
          <pc:sldMk cId="2886278014" sldId="1670"/>
        </pc:sldMkLst>
        <pc:spChg chg="add mod">
          <ac:chgData name="" userId="4926d2b407f31d77" providerId="LiveId" clId="{3107C65D-48CD-48CD-ACA0-620228626B62}" dt="2021-04-23T09:22:53.415" v="1427" actId="14100"/>
          <ac:spMkLst>
            <pc:docMk/>
            <pc:sldMk cId="2886278014" sldId="1670"/>
            <ac:spMk id="15" creationId="{C21BAC62-92E2-41F6-BDE1-991827EB9B77}"/>
          </ac:spMkLst>
        </pc:spChg>
        <pc:spChg chg="add mod">
          <ac:chgData name="" userId="4926d2b407f31d77" providerId="LiveId" clId="{3107C65D-48CD-48CD-ACA0-620228626B62}" dt="2021-04-23T09:25:44.692" v="1462" actId="554"/>
          <ac:spMkLst>
            <pc:docMk/>
            <pc:sldMk cId="2886278014" sldId="1670"/>
            <ac:spMk id="16" creationId="{6E032CB7-5AE6-470C-8213-B96D37F572A0}"/>
          </ac:spMkLst>
        </pc:spChg>
        <pc:spChg chg="add mod">
          <ac:chgData name="" userId="4926d2b407f31d77" providerId="LiveId" clId="{3107C65D-48CD-48CD-ACA0-620228626B62}" dt="2021-04-23T09:22:49.086" v="1426"/>
          <ac:spMkLst>
            <pc:docMk/>
            <pc:sldMk cId="2886278014" sldId="1670"/>
            <ac:spMk id="17" creationId="{2A980938-5CD1-44E6-B076-1EE25D4F9D1B}"/>
          </ac:spMkLst>
        </pc:spChg>
        <pc:spChg chg="add mod">
          <ac:chgData name="" userId="4926d2b407f31d77" providerId="LiveId" clId="{3107C65D-48CD-48CD-ACA0-620228626B62}" dt="2021-04-23T09:25:44.692" v="1462" actId="554"/>
          <ac:spMkLst>
            <pc:docMk/>
            <pc:sldMk cId="2886278014" sldId="1670"/>
            <ac:spMk id="18" creationId="{57A2AA51-7DA7-4CD2-8B6C-78FD95D64F12}"/>
          </ac:spMkLst>
        </pc:spChg>
        <pc:spChg chg="add mod">
          <ac:chgData name="" userId="4926d2b407f31d77" providerId="LiveId" clId="{3107C65D-48CD-48CD-ACA0-620228626B62}" dt="2021-04-23T09:24:48.114" v="1454" actId="20577"/>
          <ac:spMkLst>
            <pc:docMk/>
            <pc:sldMk cId="2886278014" sldId="1670"/>
            <ac:spMk id="19" creationId="{657902F6-9B0A-40EB-821F-8529747F1C88}"/>
          </ac:spMkLst>
        </pc:spChg>
        <pc:spChg chg="add mod ord">
          <ac:chgData name="" userId="4926d2b407f31d77" providerId="LiveId" clId="{3107C65D-48CD-48CD-ACA0-620228626B62}" dt="2021-04-23T09:30:13.155" v="1485" actId="14100"/>
          <ac:spMkLst>
            <pc:docMk/>
            <pc:sldMk cId="2886278014" sldId="1670"/>
            <ac:spMk id="20" creationId="{08B0CA14-11A3-4CDD-BC63-0224AA564A1C}"/>
          </ac:spMkLst>
        </pc:spChg>
        <pc:spChg chg="add mod ord">
          <ac:chgData name="" userId="4926d2b407f31d77" providerId="LiveId" clId="{3107C65D-48CD-48CD-ACA0-620228626B62}" dt="2021-04-23T09:30:13.155" v="1485" actId="14100"/>
          <ac:spMkLst>
            <pc:docMk/>
            <pc:sldMk cId="2886278014" sldId="1670"/>
            <ac:spMk id="21" creationId="{043C7F76-95E4-4B0F-97BC-AC5D2D0018D1}"/>
          </ac:spMkLst>
        </pc:spChg>
        <pc:spChg chg="add mod">
          <ac:chgData name="" userId="4926d2b407f31d77" providerId="LiveId" clId="{3107C65D-48CD-48CD-ACA0-620228626B62}" dt="2021-04-23T09:26:21.341" v="1471" actId="14100"/>
          <ac:spMkLst>
            <pc:docMk/>
            <pc:sldMk cId="2886278014" sldId="1670"/>
            <ac:spMk id="22" creationId="{5DD3A9F8-F499-4839-AD87-489609789ED1}"/>
          </ac:spMkLst>
        </pc:spChg>
        <pc:spChg chg="add mod">
          <ac:chgData name="" userId="4926d2b407f31d77" providerId="LiveId" clId="{3107C65D-48CD-48CD-ACA0-620228626B62}" dt="2021-04-23T09:29:29.285" v="1477" actId="1076"/>
          <ac:spMkLst>
            <pc:docMk/>
            <pc:sldMk cId="2886278014" sldId="1670"/>
            <ac:spMk id="23" creationId="{6168353D-2A22-4912-A242-42653A691BB8}"/>
          </ac:spMkLst>
        </pc:spChg>
        <pc:spChg chg="add mod">
          <ac:chgData name="" userId="4926d2b407f31d77" providerId="LiveId" clId="{3107C65D-48CD-48CD-ACA0-620228626B62}" dt="2021-04-23T09:30:04.584" v="1483" actId="14100"/>
          <ac:spMkLst>
            <pc:docMk/>
            <pc:sldMk cId="2886278014" sldId="1670"/>
            <ac:spMk id="26" creationId="{35080976-7A6F-4317-8D24-8F4CA077EDDB}"/>
          </ac:spMkLst>
        </pc:spChg>
        <pc:spChg chg="add mod">
          <ac:chgData name="" userId="4926d2b407f31d77" providerId="LiveId" clId="{3107C65D-48CD-48CD-ACA0-620228626B62}" dt="2021-04-23T09:30:06.513" v="1484" actId="14100"/>
          <ac:spMkLst>
            <pc:docMk/>
            <pc:sldMk cId="2886278014" sldId="1670"/>
            <ac:spMk id="27" creationId="{DA7FB21C-A13C-44B8-AEF8-6F0C2DCBE93B}"/>
          </ac:spMkLst>
        </pc:spChg>
      </pc:sldChg>
      <pc:sldChg chg="addSp modSp modAnim">
        <pc:chgData name="" userId="4926d2b407f31d77" providerId="LiveId" clId="{3107C65D-48CD-48CD-ACA0-620228626B62}" dt="2021-04-23T09:21:47.916" v="1421"/>
        <pc:sldMkLst>
          <pc:docMk/>
          <pc:sldMk cId="1239693933" sldId="1671"/>
        </pc:sldMkLst>
        <pc:spChg chg="add">
          <ac:chgData name="" userId="4926d2b407f31d77" providerId="LiveId" clId="{3107C65D-48CD-48CD-ACA0-620228626B62}" dt="2021-04-23T09:21:47.916" v="1421"/>
          <ac:spMkLst>
            <pc:docMk/>
            <pc:sldMk cId="1239693933" sldId="1671"/>
            <ac:spMk id="35" creationId="{AACDB6E4-6EED-48D2-824B-FB500958C29A}"/>
          </ac:spMkLst>
        </pc:spChg>
        <pc:spChg chg="mod">
          <ac:chgData name="" userId="4926d2b407f31d77" providerId="LiveId" clId="{3107C65D-48CD-48CD-ACA0-620228626B62}" dt="2021-04-23T06:58:22.051" v="26" actId="120"/>
          <ac:spMkLst>
            <pc:docMk/>
            <pc:sldMk cId="1239693933" sldId="1671"/>
            <ac:spMk id="44" creationId="{9ECCC8CE-F166-41F9-99C2-3215C16BC4E0}"/>
          </ac:spMkLst>
        </pc:spChg>
      </pc:sldChg>
      <pc:sldChg chg="addSp delSp modSp">
        <pc:chgData name="" userId="4926d2b407f31d77" providerId="LiveId" clId="{3107C65D-48CD-48CD-ACA0-620228626B62}" dt="2021-04-23T09:21:46.827" v="1420"/>
        <pc:sldMkLst>
          <pc:docMk/>
          <pc:sldMk cId="1961221735" sldId="1672"/>
        </pc:sldMkLst>
        <pc:spChg chg="add del mod ord">
          <ac:chgData name="" userId="4926d2b407f31d77" providerId="LiveId" clId="{3107C65D-48CD-48CD-ACA0-620228626B62}" dt="2021-04-23T08:42:22.023" v="1025"/>
          <ac:spMkLst>
            <pc:docMk/>
            <pc:sldMk cId="1961221735" sldId="1672"/>
            <ac:spMk id="2" creationId="{46013413-D435-46B5-9E92-BEC0EDC1158C}"/>
          </ac:spMkLst>
        </pc:spChg>
        <pc:spChg chg="add del mod ord">
          <ac:chgData name="" userId="4926d2b407f31d77" providerId="LiveId" clId="{3107C65D-48CD-48CD-ACA0-620228626B62}" dt="2021-04-23T08:42:22.023" v="1025"/>
          <ac:spMkLst>
            <pc:docMk/>
            <pc:sldMk cId="1961221735" sldId="1672"/>
            <ac:spMk id="3" creationId="{D68B67FE-C787-42C3-8C55-0015AF980CAD}"/>
          </ac:spMkLst>
        </pc:spChg>
        <pc:spChg chg="add mod">
          <ac:chgData name="" userId="4926d2b407f31d77" providerId="LiveId" clId="{3107C65D-48CD-48CD-ACA0-620228626B62}" dt="2021-04-23T08:42:32.373" v="1028" actId="14100"/>
          <ac:spMkLst>
            <pc:docMk/>
            <pc:sldMk cId="1961221735" sldId="1672"/>
            <ac:spMk id="4" creationId="{757302AA-6CA5-4A09-8B83-DC13ED9D4C5F}"/>
          </ac:spMkLst>
        </pc:spChg>
        <pc:spChg chg="add mod ord">
          <ac:chgData name="" userId="4926d2b407f31d77" providerId="LiveId" clId="{3107C65D-48CD-48CD-ACA0-620228626B62}" dt="2021-04-23T08:47:00.036" v="1179" actId="166"/>
          <ac:spMkLst>
            <pc:docMk/>
            <pc:sldMk cId="1961221735" sldId="1672"/>
            <ac:spMk id="14" creationId="{5CB28C34-56A4-41F1-9DF0-E4AF16FBF6BF}"/>
          </ac:spMkLst>
        </pc:spChg>
        <pc:spChg chg="add ord">
          <ac:chgData name="" userId="4926d2b407f31d77" providerId="LiveId" clId="{3107C65D-48CD-48CD-ACA0-620228626B62}" dt="2021-04-23T08:27:15.079" v="813" actId="167"/>
          <ac:spMkLst>
            <pc:docMk/>
            <pc:sldMk cId="1961221735" sldId="1672"/>
            <ac:spMk id="15" creationId="{410B79C8-C006-4105-A3BC-BBC21AEC21F4}"/>
          </ac:spMkLst>
        </pc:spChg>
        <pc:spChg chg="add mod ord">
          <ac:chgData name="" userId="4926d2b407f31d77" providerId="LiveId" clId="{3107C65D-48CD-48CD-ACA0-620228626B62}" dt="2021-04-23T08:27:15.079" v="813" actId="167"/>
          <ac:spMkLst>
            <pc:docMk/>
            <pc:sldMk cId="1961221735" sldId="1672"/>
            <ac:spMk id="16" creationId="{C726DCBD-34A1-48D2-A9DD-5A5BAC2A3014}"/>
          </ac:spMkLst>
        </pc:spChg>
        <pc:spChg chg="add ord">
          <ac:chgData name="" userId="4926d2b407f31d77" providerId="LiveId" clId="{3107C65D-48CD-48CD-ACA0-620228626B62}" dt="2021-04-23T08:27:15.079" v="813" actId="167"/>
          <ac:spMkLst>
            <pc:docMk/>
            <pc:sldMk cId="1961221735" sldId="1672"/>
            <ac:spMk id="17" creationId="{B7767E9B-AA7A-43B1-8926-E9D541FCA1A4}"/>
          </ac:spMkLst>
        </pc:spChg>
        <pc:spChg chg="add ord">
          <ac:chgData name="" userId="4926d2b407f31d77" providerId="LiveId" clId="{3107C65D-48CD-48CD-ACA0-620228626B62}" dt="2021-04-23T08:27:15.079" v="813" actId="167"/>
          <ac:spMkLst>
            <pc:docMk/>
            <pc:sldMk cId="1961221735" sldId="1672"/>
            <ac:spMk id="18" creationId="{0DF82BF9-64CA-4A2D-8FBE-23B15681BD36}"/>
          </ac:spMkLst>
        </pc:spChg>
        <pc:spChg chg="add mod topLvl">
          <ac:chgData name="" userId="4926d2b407f31d77" providerId="LiveId" clId="{3107C65D-48CD-48CD-ACA0-620228626B62}" dt="2021-04-23T08:37:53.701" v="946" actId="164"/>
          <ac:spMkLst>
            <pc:docMk/>
            <pc:sldMk cId="1961221735" sldId="1672"/>
            <ac:spMk id="19" creationId="{06BBD9DD-2221-4E0B-9537-895D2B751708}"/>
          </ac:spMkLst>
        </pc:spChg>
        <pc:spChg chg="add mod topLvl">
          <ac:chgData name="" userId="4926d2b407f31d77" providerId="LiveId" clId="{3107C65D-48CD-48CD-ACA0-620228626B62}" dt="2021-04-23T08:37:53.701" v="946" actId="164"/>
          <ac:spMkLst>
            <pc:docMk/>
            <pc:sldMk cId="1961221735" sldId="1672"/>
            <ac:spMk id="20" creationId="{97066C73-8EE0-4F20-A855-B56618F388F3}"/>
          </ac:spMkLst>
        </pc:spChg>
        <pc:spChg chg="add mod topLvl">
          <ac:chgData name="" userId="4926d2b407f31d77" providerId="LiveId" clId="{3107C65D-48CD-48CD-ACA0-620228626B62}" dt="2021-04-23T08:37:53.701" v="946" actId="164"/>
          <ac:spMkLst>
            <pc:docMk/>
            <pc:sldMk cId="1961221735" sldId="1672"/>
            <ac:spMk id="21" creationId="{2B5B9AE2-7E44-4560-8A2A-276238B2461C}"/>
          </ac:spMkLst>
        </pc:spChg>
        <pc:spChg chg="add mod topLvl">
          <ac:chgData name="" userId="4926d2b407f31d77" providerId="LiveId" clId="{3107C65D-48CD-48CD-ACA0-620228626B62}" dt="2021-04-23T08:37:53.701" v="946" actId="164"/>
          <ac:spMkLst>
            <pc:docMk/>
            <pc:sldMk cId="1961221735" sldId="1672"/>
            <ac:spMk id="22" creationId="{374F15FE-9FF5-4EB5-B9A2-F8DAD05AF43A}"/>
          </ac:spMkLst>
        </pc:spChg>
        <pc:spChg chg="add mod ord topLvl">
          <ac:chgData name="" userId="4926d2b407f31d77" providerId="LiveId" clId="{3107C65D-48CD-48CD-ACA0-620228626B62}" dt="2021-04-23T08:42:27.099" v="1027" actId="167"/>
          <ac:spMkLst>
            <pc:docMk/>
            <pc:sldMk cId="1961221735" sldId="1672"/>
            <ac:spMk id="23" creationId="{83F7AE81-5A9B-4FB8-809A-401299B04D23}"/>
          </ac:spMkLst>
        </pc:spChg>
        <pc:spChg chg="mod">
          <ac:chgData name="" userId="4926d2b407f31d77" providerId="LiveId" clId="{3107C65D-48CD-48CD-ACA0-620228626B62}" dt="2021-04-23T08:28:09.678" v="828" actId="555"/>
          <ac:spMkLst>
            <pc:docMk/>
            <pc:sldMk cId="1961221735" sldId="1672"/>
            <ac:spMk id="24" creationId="{5526FA7D-3464-41FA-B79B-EF2C649713BD}"/>
          </ac:spMkLst>
        </pc:spChg>
        <pc:spChg chg="add mod ord topLvl">
          <ac:chgData name="" userId="4926d2b407f31d77" providerId="LiveId" clId="{3107C65D-48CD-48CD-ACA0-620228626B62}" dt="2021-04-23T08:47:55.564" v="1220" actId="552"/>
          <ac:spMkLst>
            <pc:docMk/>
            <pc:sldMk cId="1961221735" sldId="1672"/>
            <ac:spMk id="26" creationId="{06122B47-1650-4571-BCF0-8B41211A66B7}"/>
          </ac:spMkLst>
        </pc:spChg>
        <pc:spChg chg="add mod ord">
          <ac:chgData name="" userId="4926d2b407f31d77" providerId="LiveId" clId="{3107C65D-48CD-48CD-ACA0-620228626B62}" dt="2021-04-23T08:27:43.655" v="818" actId="14100"/>
          <ac:spMkLst>
            <pc:docMk/>
            <pc:sldMk cId="1961221735" sldId="1672"/>
            <ac:spMk id="27" creationId="{98740776-81F9-4F20-8138-4C341B9BB6EE}"/>
          </ac:spMkLst>
        </pc:spChg>
        <pc:spChg chg="add mod ord">
          <ac:chgData name="" userId="4926d2b407f31d77" providerId="LiveId" clId="{3107C65D-48CD-48CD-ACA0-620228626B62}" dt="2021-04-23T08:27:50.603" v="822" actId="1076"/>
          <ac:spMkLst>
            <pc:docMk/>
            <pc:sldMk cId="1961221735" sldId="1672"/>
            <ac:spMk id="28" creationId="{F7467F7A-27C0-4BD8-A42E-9CA749320EB6}"/>
          </ac:spMkLst>
        </pc:spChg>
        <pc:spChg chg="add mod ord topLvl">
          <ac:chgData name="" userId="4926d2b407f31d77" providerId="LiveId" clId="{3107C65D-48CD-48CD-ACA0-620228626B62}" dt="2021-04-23T08:48:23.154" v="1224" actId="3064"/>
          <ac:spMkLst>
            <pc:docMk/>
            <pc:sldMk cId="1961221735" sldId="1672"/>
            <ac:spMk id="29" creationId="{00BA698D-BD96-4D09-BC11-6EB8427797C4}"/>
          </ac:spMkLst>
        </pc:spChg>
        <pc:spChg chg="add del mod ord">
          <ac:chgData name="" userId="4926d2b407f31d77" providerId="LiveId" clId="{3107C65D-48CD-48CD-ACA0-620228626B62}" dt="2021-04-23T08:35:30.093" v="926" actId="478"/>
          <ac:spMkLst>
            <pc:docMk/>
            <pc:sldMk cId="1961221735" sldId="1672"/>
            <ac:spMk id="30" creationId="{C7A303B0-D30B-4F32-8A0C-EC35E6F49385}"/>
          </ac:spMkLst>
        </pc:spChg>
        <pc:spChg chg="add del mod ord">
          <ac:chgData name="" userId="4926d2b407f31d77" providerId="LiveId" clId="{3107C65D-48CD-48CD-ACA0-620228626B62}" dt="2021-04-23T08:35:31.272" v="927" actId="478"/>
          <ac:spMkLst>
            <pc:docMk/>
            <pc:sldMk cId="1961221735" sldId="1672"/>
            <ac:spMk id="31" creationId="{7851F511-441C-458F-991B-A9285562D7A2}"/>
          </ac:spMkLst>
        </pc:spChg>
        <pc:spChg chg="add del mod ord">
          <ac:chgData name="" userId="4926d2b407f31d77" providerId="LiveId" clId="{3107C65D-48CD-48CD-ACA0-620228626B62}" dt="2021-04-23T08:35:32.738" v="928" actId="478"/>
          <ac:spMkLst>
            <pc:docMk/>
            <pc:sldMk cId="1961221735" sldId="1672"/>
            <ac:spMk id="32" creationId="{AEA5F23E-616E-4D6B-A43D-9126C4EAEDAC}"/>
          </ac:spMkLst>
        </pc:spChg>
        <pc:spChg chg="add del mod ord">
          <ac:chgData name="" userId="4926d2b407f31d77" providerId="LiveId" clId="{3107C65D-48CD-48CD-ACA0-620228626B62}" dt="2021-04-23T08:35:34.355" v="929" actId="478"/>
          <ac:spMkLst>
            <pc:docMk/>
            <pc:sldMk cId="1961221735" sldId="1672"/>
            <ac:spMk id="33" creationId="{6A53CF80-762B-4179-BC37-69BFF6FC1D2A}"/>
          </ac:spMkLst>
        </pc:spChg>
        <pc:spChg chg="add del mod ord">
          <ac:chgData name="" userId="4926d2b407f31d77" providerId="LiveId" clId="{3107C65D-48CD-48CD-ACA0-620228626B62}" dt="2021-04-23T08:35:35.229" v="930" actId="478"/>
          <ac:spMkLst>
            <pc:docMk/>
            <pc:sldMk cId="1961221735" sldId="1672"/>
            <ac:spMk id="34" creationId="{7C38D0F0-5AAF-457E-A0FC-FCA617826A87}"/>
          </ac:spMkLst>
        </pc:spChg>
        <pc:spChg chg="add del mod ord">
          <ac:chgData name="" userId="4926d2b407f31d77" providerId="LiveId" clId="{3107C65D-48CD-48CD-ACA0-620228626B62}" dt="2021-04-23T08:35:36.489" v="931" actId="478"/>
          <ac:spMkLst>
            <pc:docMk/>
            <pc:sldMk cId="1961221735" sldId="1672"/>
            <ac:spMk id="35" creationId="{AB8DA188-70F2-41D7-B2A0-026AC770F5B3}"/>
          </ac:spMkLst>
        </pc:spChg>
        <pc:spChg chg="mod ord">
          <ac:chgData name="" userId="4926d2b407f31d77" providerId="LiveId" clId="{3107C65D-48CD-48CD-ACA0-620228626B62}" dt="2021-04-23T08:43:43.240" v="1038" actId="12789"/>
          <ac:spMkLst>
            <pc:docMk/>
            <pc:sldMk cId="1961221735" sldId="1672"/>
            <ac:spMk id="42" creationId="{301D5BE3-7354-4A33-8DA3-F3763A7DB7E9}"/>
          </ac:spMkLst>
        </pc:spChg>
        <pc:spChg chg="add">
          <ac:chgData name="" userId="4926d2b407f31d77" providerId="LiveId" clId="{3107C65D-48CD-48CD-ACA0-620228626B62}" dt="2021-04-23T09:21:46.827" v="1420"/>
          <ac:spMkLst>
            <pc:docMk/>
            <pc:sldMk cId="1961221735" sldId="1672"/>
            <ac:spMk id="45" creationId="{87705B84-31C2-4169-8798-094E6ABC25D8}"/>
          </ac:spMkLst>
        </pc:spChg>
        <pc:spChg chg="mod">
          <ac:chgData name="" userId="4926d2b407f31d77" providerId="LiveId" clId="{3107C65D-48CD-48CD-ACA0-620228626B62}" dt="2021-04-23T08:46:35.814" v="1174" actId="207"/>
          <ac:spMkLst>
            <pc:docMk/>
            <pc:sldMk cId="1961221735" sldId="1672"/>
            <ac:spMk id="53" creationId="{C0611194-5B57-4106-A9C9-4A1B6763BA32}"/>
          </ac:spMkLst>
        </pc:spChg>
        <pc:spChg chg="mod">
          <ac:chgData name="" userId="4926d2b407f31d77" providerId="LiveId" clId="{3107C65D-48CD-48CD-ACA0-620228626B62}" dt="2021-04-23T08:46:38.423" v="1175" actId="207"/>
          <ac:spMkLst>
            <pc:docMk/>
            <pc:sldMk cId="1961221735" sldId="1672"/>
            <ac:spMk id="54" creationId="{70E30C23-DFDE-4545-AF19-B0275EBF54FA}"/>
          </ac:spMkLst>
        </pc:spChg>
        <pc:spChg chg="mod">
          <ac:chgData name="" userId="4926d2b407f31d77" providerId="LiveId" clId="{3107C65D-48CD-48CD-ACA0-620228626B62}" dt="2021-04-23T08:46:40.722" v="1176" actId="207"/>
          <ac:spMkLst>
            <pc:docMk/>
            <pc:sldMk cId="1961221735" sldId="1672"/>
            <ac:spMk id="55" creationId="{FFF5FEF2-E62A-400C-A794-193CE035700C}"/>
          </ac:spMkLst>
        </pc:spChg>
        <pc:spChg chg="mod">
          <ac:chgData name="" userId="4926d2b407f31d77" providerId="LiveId" clId="{3107C65D-48CD-48CD-ACA0-620228626B62}" dt="2021-04-23T08:46:42.906" v="1177" actId="207"/>
          <ac:spMkLst>
            <pc:docMk/>
            <pc:sldMk cId="1961221735" sldId="1672"/>
            <ac:spMk id="56" creationId="{F9520614-1206-4A08-9B82-DA16214D7BA2}"/>
          </ac:spMkLst>
        </pc:spChg>
        <pc:grpChg chg="add del mod">
          <ac:chgData name="" userId="4926d2b407f31d77" providerId="LiveId" clId="{3107C65D-48CD-48CD-ACA0-620228626B62}" dt="2021-04-23T08:28:12.647" v="829" actId="165"/>
          <ac:grpSpMkLst>
            <pc:docMk/>
            <pc:sldMk cId="1961221735" sldId="1672"/>
            <ac:grpSpMk id="2" creationId="{912DD692-2092-4355-922C-D7E715C31F12}"/>
          </ac:grpSpMkLst>
        </pc:grpChg>
        <pc:grpChg chg="add del mod">
          <ac:chgData name="" userId="4926d2b407f31d77" providerId="LiveId" clId="{3107C65D-48CD-48CD-ACA0-620228626B62}" dt="2021-04-23T08:30:04.654" v="844" actId="165"/>
          <ac:grpSpMkLst>
            <pc:docMk/>
            <pc:sldMk cId="1961221735" sldId="1672"/>
            <ac:grpSpMk id="3" creationId="{337D8793-8948-4D66-841C-9E997D612C4A}"/>
          </ac:grpSpMkLst>
        </pc:grpChg>
        <pc:grpChg chg="add mod">
          <ac:chgData name="" userId="4926d2b407f31d77" providerId="LiveId" clId="{3107C65D-48CD-48CD-ACA0-620228626B62}" dt="2021-04-23T08:39:31.005" v="970" actId="1076"/>
          <ac:grpSpMkLst>
            <pc:docMk/>
            <pc:sldMk cId="1961221735" sldId="1672"/>
            <ac:grpSpMk id="6" creationId="{C448EAC6-E2B3-4EDD-92F5-A69945952ACD}"/>
          </ac:grpSpMkLst>
        </pc:grpChg>
        <pc:grpChg chg="add mod">
          <ac:chgData name="" userId="4926d2b407f31d77" providerId="LiveId" clId="{3107C65D-48CD-48CD-ACA0-620228626B62}" dt="2021-04-23T08:47:55.564" v="1220" actId="552"/>
          <ac:grpSpMkLst>
            <pc:docMk/>
            <pc:sldMk cId="1961221735" sldId="1672"/>
            <ac:grpSpMk id="51" creationId="{1DC3B020-2300-4181-95F4-CFC2359E3373}"/>
          </ac:grpSpMkLst>
        </pc:grpChg>
        <pc:grpChg chg="ord">
          <ac:chgData name="" userId="4926d2b407f31d77" providerId="LiveId" clId="{3107C65D-48CD-48CD-ACA0-620228626B62}" dt="2021-04-23T08:27:10.211" v="812" actId="167"/>
          <ac:grpSpMkLst>
            <pc:docMk/>
            <pc:sldMk cId="1961221735" sldId="1672"/>
            <ac:grpSpMk id="85" creationId="{2386B6A7-AA72-4C56-84B2-783D455833CA}"/>
          </ac:grpSpMkLst>
        </pc:grpChg>
        <pc:cxnChg chg="add mod">
          <ac:chgData name="" userId="4926d2b407f31d77" providerId="LiveId" clId="{3107C65D-48CD-48CD-ACA0-620228626B62}" dt="2021-04-23T08:39:31.005" v="970" actId="1076"/>
          <ac:cxnSpMkLst>
            <pc:docMk/>
            <pc:sldMk cId="1961221735" sldId="1672"/>
            <ac:cxnSpMk id="8" creationId="{3324508C-A399-4BB4-8796-113CF4AB2ECD}"/>
          </ac:cxnSpMkLst>
        </pc:cxnChg>
        <pc:cxnChg chg="add mod">
          <ac:chgData name="" userId="4926d2b407f31d77" providerId="LiveId" clId="{3107C65D-48CD-48CD-ACA0-620228626B62}" dt="2021-04-23T08:39:31.005" v="970" actId="1076"/>
          <ac:cxnSpMkLst>
            <pc:docMk/>
            <pc:sldMk cId="1961221735" sldId="1672"/>
            <ac:cxnSpMk id="34" creationId="{4172A97B-D9AE-4EA7-BAA4-6080AB3479A1}"/>
          </ac:cxnSpMkLst>
        </pc:cxnChg>
        <pc:cxnChg chg="add mod">
          <ac:chgData name="" userId="4926d2b407f31d77" providerId="LiveId" clId="{3107C65D-48CD-48CD-ACA0-620228626B62}" dt="2021-04-23T08:39:31.005" v="970" actId="1076"/>
          <ac:cxnSpMkLst>
            <pc:docMk/>
            <pc:sldMk cId="1961221735" sldId="1672"/>
            <ac:cxnSpMk id="37" creationId="{4F5524A0-F1C6-4892-967B-6D63F824364E}"/>
          </ac:cxnSpMkLst>
        </pc:cxnChg>
        <pc:cxnChg chg="add mod">
          <ac:chgData name="" userId="4926d2b407f31d77" providerId="LiveId" clId="{3107C65D-48CD-48CD-ACA0-620228626B62}" dt="2021-04-23T08:44:37.046" v="1054" actId="554"/>
          <ac:cxnSpMkLst>
            <pc:docMk/>
            <pc:sldMk cId="1961221735" sldId="1672"/>
            <ac:cxnSpMk id="38" creationId="{DBA64C96-F7DD-464A-B4BF-AE8AA324FCBA}"/>
          </ac:cxnSpMkLst>
        </pc:cxnChg>
        <pc:cxnChg chg="add mod ord">
          <ac:chgData name="" userId="4926d2b407f31d77" providerId="LiveId" clId="{3107C65D-48CD-48CD-ACA0-620228626B62}" dt="2021-04-23T08:47:00.036" v="1179" actId="166"/>
          <ac:cxnSpMkLst>
            <pc:docMk/>
            <pc:sldMk cId="1961221735" sldId="1672"/>
            <ac:cxnSpMk id="44" creationId="{31DF6142-E385-4392-9CB9-C5C90C7CC793}"/>
          </ac:cxnSpMkLst>
        </pc:cxnChg>
        <pc:cxnChg chg="add mod ord">
          <ac:chgData name="" userId="4926d2b407f31d77" providerId="LiveId" clId="{3107C65D-48CD-48CD-ACA0-620228626B62}" dt="2021-04-23T08:47:00.036" v="1179" actId="166"/>
          <ac:cxnSpMkLst>
            <pc:docMk/>
            <pc:sldMk cId="1961221735" sldId="1672"/>
            <ac:cxnSpMk id="47" creationId="{C470C1CB-B1B9-4484-AA11-159DCE360469}"/>
          </ac:cxnSpMkLst>
        </pc:cxnChg>
        <pc:cxnChg chg="add mod ord">
          <ac:chgData name="" userId="4926d2b407f31d77" providerId="LiveId" clId="{3107C65D-48CD-48CD-ACA0-620228626B62}" dt="2021-04-23T08:47:00.036" v="1179" actId="166"/>
          <ac:cxnSpMkLst>
            <pc:docMk/>
            <pc:sldMk cId="1961221735" sldId="1672"/>
            <ac:cxnSpMk id="48" creationId="{DA02D3A1-4C1A-4347-819D-6D2836FAE69C}"/>
          </ac:cxnSpMkLst>
        </pc:cxnChg>
        <pc:cxnChg chg="add mod ord">
          <ac:chgData name="" userId="4926d2b407f31d77" providerId="LiveId" clId="{3107C65D-48CD-48CD-ACA0-620228626B62}" dt="2021-04-23T08:47:00.036" v="1179" actId="166"/>
          <ac:cxnSpMkLst>
            <pc:docMk/>
            <pc:sldMk cId="1961221735" sldId="1672"/>
            <ac:cxnSpMk id="49" creationId="{418DE50C-773B-4642-B2A0-ABE6130CC415}"/>
          </ac:cxnSpMkLst>
        </pc:cxnChg>
      </pc:sldChg>
      <pc:sldChg chg="addSp delSp modSp">
        <pc:chgData name="" userId="4926d2b407f31d77" providerId="LiveId" clId="{3107C65D-48CD-48CD-ACA0-620228626B62}" dt="2021-04-23T09:21:45.716" v="1419"/>
        <pc:sldMkLst>
          <pc:docMk/>
          <pc:sldMk cId="4235879325" sldId="1673"/>
        </pc:sldMkLst>
        <pc:spChg chg="add mod">
          <ac:chgData name="" userId="4926d2b407f31d77" providerId="LiveId" clId="{3107C65D-48CD-48CD-ACA0-620228626B62}" dt="2021-04-23T07:54:14.045" v="719" actId="1037"/>
          <ac:spMkLst>
            <pc:docMk/>
            <pc:sldMk cId="4235879325" sldId="1673"/>
            <ac:spMk id="2" creationId="{2A045B4C-D8CF-4DC3-A21A-E0C82DA7B86A}"/>
          </ac:spMkLst>
        </pc:spChg>
        <pc:spChg chg="add mod ord">
          <ac:chgData name="" userId="4926d2b407f31d77" providerId="LiveId" clId="{3107C65D-48CD-48CD-ACA0-620228626B62}" dt="2021-04-23T07:48:10.520" v="620" actId="14100"/>
          <ac:spMkLst>
            <pc:docMk/>
            <pc:sldMk cId="4235879325" sldId="1673"/>
            <ac:spMk id="15" creationId="{D957D857-DF7D-4321-8E9B-97C11B5500E0}"/>
          </ac:spMkLst>
        </pc:spChg>
        <pc:spChg chg="add mod ord">
          <ac:chgData name="" userId="4926d2b407f31d77" providerId="LiveId" clId="{3107C65D-48CD-48CD-ACA0-620228626B62}" dt="2021-04-23T07:49:06.650" v="630" actId="14100"/>
          <ac:spMkLst>
            <pc:docMk/>
            <pc:sldMk cId="4235879325" sldId="1673"/>
            <ac:spMk id="16" creationId="{E386C9D3-309F-48B2-A131-CC104945DC56}"/>
          </ac:spMkLst>
        </pc:spChg>
        <pc:spChg chg="add mod ord">
          <ac:chgData name="" userId="4926d2b407f31d77" providerId="LiveId" clId="{3107C65D-48CD-48CD-ACA0-620228626B62}" dt="2021-04-23T07:49:26.879" v="634" actId="20577"/>
          <ac:spMkLst>
            <pc:docMk/>
            <pc:sldMk cId="4235879325" sldId="1673"/>
            <ac:spMk id="17" creationId="{892EE1EC-D76D-4D10-B7FD-6822EB50B0A9}"/>
          </ac:spMkLst>
        </pc:spChg>
        <pc:spChg chg="add ord">
          <ac:chgData name="" userId="4926d2b407f31d77" providerId="LiveId" clId="{3107C65D-48CD-48CD-ACA0-620228626B62}" dt="2021-04-23T07:46:38.815" v="597" actId="167"/>
          <ac:spMkLst>
            <pc:docMk/>
            <pc:sldMk cId="4235879325" sldId="1673"/>
            <ac:spMk id="23" creationId="{448C65E9-F5CD-473F-892F-D7D94E604769}"/>
          </ac:spMkLst>
        </pc:spChg>
        <pc:spChg chg="mod">
          <ac:chgData name="" userId="4926d2b407f31d77" providerId="LiveId" clId="{3107C65D-48CD-48CD-ACA0-620228626B62}" dt="2021-04-23T07:47:44.542" v="618" actId="20577"/>
          <ac:spMkLst>
            <pc:docMk/>
            <pc:sldMk cId="4235879325" sldId="1673"/>
            <ac:spMk id="24" creationId="{5526FA7D-3464-41FA-B79B-EF2C649713BD}"/>
          </ac:spMkLst>
        </pc:spChg>
        <pc:spChg chg="add mod ord">
          <ac:chgData name="" userId="4926d2b407f31d77" providerId="LiveId" clId="{3107C65D-48CD-48CD-ACA0-620228626B62}" dt="2021-04-23T07:47:30.253" v="614" actId="14100"/>
          <ac:spMkLst>
            <pc:docMk/>
            <pc:sldMk cId="4235879325" sldId="1673"/>
            <ac:spMk id="26" creationId="{57A18FEB-E771-4F0D-BD94-582C44DBCC57}"/>
          </ac:spMkLst>
        </pc:spChg>
        <pc:spChg chg="add ord">
          <ac:chgData name="" userId="4926d2b407f31d77" providerId="LiveId" clId="{3107C65D-48CD-48CD-ACA0-620228626B62}" dt="2021-04-23T07:46:38.815" v="597" actId="167"/>
          <ac:spMkLst>
            <pc:docMk/>
            <pc:sldMk cId="4235879325" sldId="1673"/>
            <ac:spMk id="27" creationId="{6E94265F-A0C0-4B2B-A80C-0C69F8003248}"/>
          </ac:spMkLst>
        </pc:spChg>
        <pc:spChg chg="add ord">
          <ac:chgData name="" userId="4926d2b407f31d77" providerId="LiveId" clId="{3107C65D-48CD-48CD-ACA0-620228626B62}" dt="2021-04-23T07:46:38.815" v="597" actId="167"/>
          <ac:spMkLst>
            <pc:docMk/>
            <pc:sldMk cId="4235879325" sldId="1673"/>
            <ac:spMk id="28" creationId="{923CD4CD-BA8B-46C9-B740-0F884EA116A0}"/>
          </ac:spMkLst>
        </pc:spChg>
        <pc:spChg chg="add mod ord">
          <ac:chgData name="" userId="4926d2b407f31d77" providerId="LiveId" clId="{3107C65D-48CD-48CD-ACA0-620228626B62}" dt="2021-04-23T07:54:19.741" v="720" actId="14100"/>
          <ac:spMkLst>
            <pc:docMk/>
            <pc:sldMk cId="4235879325" sldId="1673"/>
            <ac:spMk id="29" creationId="{2E06DA13-5706-4E8B-85CD-C4C4E36EB283}"/>
          </ac:spMkLst>
        </pc:spChg>
        <pc:spChg chg="add del mod">
          <ac:chgData name="" userId="4926d2b407f31d77" providerId="LiveId" clId="{3107C65D-48CD-48CD-ACA0-620228626B62}" dt="2021-04-23T07:52:02.468" v="677" actId="478"/>
          <ac:spMkLst>
            <pc:docMk/>
            <pc:sldMk cId="4235879325" sldId="1673"/>
            <ac:spMk id="30" creationId="{D7CCF9BC-818D-459D-8684-095AAD4A22E5}"/>
          </ac:spMkLst>
        </pc:spChg>
        <pc:spChg chg="add">
          <ac:chgData name="" userId="4926d2b407f31d77" providerId="LiveId" clId="{3107C65D-48CD-48CD-ACA0-620228626B62}" dt="2021-04-23T09:21:45.716" v="1419"/>
          <ac:spMkLst>
            <pc:docMk/>
            <pc:sldMk cId="4235879325" sldId="1673"/>
            <ac:spMk id="30" creationId="{DB03C4DE-8221-493D-A48C-9635DA8C1629}"/>
          </ac:spMkLst>
        </pc:spChg>
        <pc:spChg chg="add mod">
          <ac:chgData name="" userId="4926d2b407f31d77" providerId="LiveId" clId="{3107C65D-48CD-48CD-ACA0-620228626B62}" dt="2021-04-23T07:51:05.070" v="662" actId="1076"/>
          <ac:spMkLst>
            <pc:docMk/>
            <pc:sldMk cId="4235879325" sldId="1673"/>
            <ac:spMk id="31" creationId="{967C6FC9-E0E2-4464-B74B-D3547C07B04A}"/>
          </ac:spMkLst>
        </pc:spChg>
        <pc:grpChg chg="ord">
          <ac:chgData name="" userId="4926d2b407f31d77" providerId="LiveId" clId="{3107C65D-48CD-48CD-ACA0-620228626B62}" dt="2021-04-23T07:45:22.234" v="586" actId="167"/>
          <ac:grpSpMkLst>
            <pc:docMk/>
            <pc:sldMk cId="4235879325" sldId="1673"/>
            <ac:grpSpMk id="85" creationId="{2386B6A7-AA72-4C56-84B2-783D455833CA}"/>
          </ac:grpSpMkLst>
        </pc:grpChg>
        <pc:picChg chg="add del">
          <ac:chgData name="" userId="4926d2b407f31d77" providerId="LiveId" clId="{3107C65D-48CD-48CD-ACA0-620228626B62}" dt="2021-04-23T07:44:26.628" v="576" actId="478"/>
          <ac:picMkLst>
            <pc:docMk/>
            <pc:sldMk cId="4235879325" sldId="1673"/>
            <ac:picMk id="18" creationId="{A4A58572-EA0A-4400-8695-EDD7DFFFEA81}"/>
          </ac:picMkLst>
        </pc:picChg>
        <pc:picChg chg="add mod ord">
          <ac:chgData name="" userId="4926d2b407f31d77" providerId="LiveId" clId="{3107C65D-48CD-48CD-ACA0-620228626B62}" dt="2021-04-23T09:20:24.339" v="1414" actId="14100"/>
          <ac:picMkLst>
            <pc:docMk/>
            <pc:sldMk cId="4235879325" sldId="1673"/>
            <ac:picMk id="19" creationId="{5638D19E-9552-48DB-BBBF-234A006968F7}"/>
          </ac:picMkLst>
        </pc:picChg>
        <pc:picChg chg="add mod ord">
          <ac:chgData name="" userId="4926d2b407f31d77" providerId="LiveId" clId="{3107C65D-48CD-48CD-ACA0-620228626B62}" dt="2021-04-23T09:20:19.789" v="1413" actId="14100"/>
          <ac:picMkLst>
            <pc:docMk/>
            <pc:sldMk cId="4235879325" sldId="1673"/>
            <ac:picMk id="20" creationId="{8C488689-54F7-494A-9164-3A7B3DAB7617}"/>
          </ac:picMkLst>
        </pc:picChg>
        <pc:picChg chg="add mod ord modCrop">
          <ac:chgData name="" userId="4926d2b407f31d77" providerId="LiveId" clId="{3107C65D-48CD-48CD-ACA0-620228626B62}" dt="2021-04-23T07:56:32.139" v="744" actId="1076"/>
          <ac:picMkLst>
            <pc:docMk/>
            <pc:sldMk cId="4235879325" sldId="1673"/>
            <ac:picMk id="21" creationId="{8695B0F1-7492-4E9F-8BA9-0CDADF9B797B}"/>
          </ac:picMkLst>
        </pc:picChg>
        <pc:picChg chg="add del mod">
          <ac:chgData name="" userId="4926d2b407f31d77" providerId="LiveId" clId="{3107C65D-48CD-48CD-ACA0-620228626B62}" dt="2021-04-23T07:55:50.484" v="737" actId="478"/>
          <ac:picMkLst>
            <pc:docMk/>
            <pc:sldMk cId="4235879325" sldId="1673"/>
            <ac:picMk id="22" creationId="{99B94E3D-3274-4B36-A1BF-B107695B14AF}"/>
          </ac:picMkLst>
        </pc:picChg>
      </pc:sldChg>
      <pc:sldChg chg="addSp">
        <pc:chgData name="" userId="4926d2b407f31d77" providerId="LiveId" clId="{3107C65D-48CD-48CD-ACA0-620228626B62}" dt="2021-04-23T09:21:35.667" v="1415"/>
        <pc:sldMkLst>
          <pc:docMk/>
          <pc:sldMk cId="1654868758" sldId="1679"/>
        </pc:sldMkLst>
        <pc:spChg chg="add">
          <ac:chgData name="" userId="4926d2b407f31d77" providerId="LiveId" clId="{3107C65D-48CD-48CD-ACA0-620228626B62}" dt="2021-04-23T09:21:35.667" v="1415"/>
          <ac:spMkLst>
            <pc:docMk/>
            <pc:sldMk cId="1654868758" sldId="1679"/>
            <ac:spMk id="26" creationId="{328ED4BF-DBE5-4805-83EC-3B8C955AA96C}"/>
          </ac:spMkLst>
        </pc:spChg>
      </pc:sldChg>
      <pc:sldChg chg="addSp delSp modSp add">
        <pc:chgData name="" userId="4926d2b407f31d77" providerId="LiveId" clId="{3107C65D-48CD-48CD-ACA0-620228626B62}" dt="2021-04-23T09:21:44.444" v="1418"/>
        <pc:sldMkLst>
          <pc:docMk/>
          <pc:sldMk cId="4078134030" sldId="1680"/>
        </pc:sldMkLst>
        <pc:spChg chg="mod">
          <ac:chgData name="" userId="4926d2b407f31d77" providerId="LiveId" clId="{3107C65D-48CD-48CD-ACA0-620228626B62}" dt="2021-04-23T06:54:30.751" v="4" actId="20577"/>
          <ac:spMkLst>
            <pc:docMk/>
            <pc:sldMk cId="4078134030" sldId="1680"/>
            <ac:spMk id="5" creationId="{BC01E833-A438-4C2A-AF28-2B402D7F80E5}"/>
          </ac:spMkLst>
        </pc:spChg>
        <pc:spChg chg="add mod">
          <ac:chgData name="" userId="4926d2b407f31d77" providerId="LiveId" clId="{3107C65D-48CD-48CD-ACA0-620228626B62}" dt="2021-04-23T07:43:13.697" v="568" actId="14100"/>
          <ac:spMkLst>
            <pc:docMk/>
            <pc:sldMk cId="4078134030" sldId="1680"/>
            <ac:spMk id="15" creationId="{D5AFE6E4-DFCE-424D-8B2F-FA39E0812758}"/>
          </ac:spMkLst>
        </pc:spChg>
        <pc:spChg chg="add mod">
          <ac:chgData name="" userId="4926d2b407f31d77" providerId="LiveId" clId="{3107C65D-48CD-48CD-ACA0-620228626B62}" dt="2021-04-23T07:40:14.399" v="515" actId="14100"/>
          <ac:spMkLst>
            <pc:docMk/>
            <pc:sldMk cId="4078134030" sldId="1680"/>
            <ac:spMk id="16" creationId="{016879B0-F3B7-4E56-BBD8-3742E3B8F1EA}"/>
          </ac:spMkLst>
        </pc:spChg>
        <pc:spChg chg="add mod">
          <ac:chgData name="" userId="4926d2b407f31d77" providerId="LiveId" clId="{3107C65D-48CD-48CD-ACA0-620228626B62}" dt="2021-04-23T07:39:06.051" v="495" actId="1076"/>
          <ac:spMkLst>
            <pc:docMk/>
            <pc:sldMk cId="4078134030" sldId="1680"/>
            <ac:spMk id="17" creationId="{03FD28E7-80BB-47C7-9F5F-821485CDD817}"/>
          </ac:spMkLst>
        </pc:spChg>
        <pc:spChg chg="add mod">
          <ac:chgData name="" userId="4926d2b407f31d77" providerId="LiveId" clId="{3107C65D-48CD-48CD-ACA0-620228626B62}" dt="2021-04-23T07:39:11.497" v="497" actId="14100"/>
          <ac:spMkLst>
            <pc:docMk/>
            <pc:sldMk cId="4078134030" sldId="1680"/>
            <ac:spMk id="19" creationId="{0443EDBF-1D43-4B4C-8905-E2935499E61E}"/>
          </ac:spMkLst>
        </pc:spChg>
        <pc:spChg chg="add mod">
          <ac:chgData name="" userId="4926d2b407f31d77" providerId="LiveId" clId="{3107C65D-48CD-48CD-ACA0-620228626B62}" dt="2021-04-23T07:32:37.376" v="409" actId="1076"/>
          <ac:spMkLst>
            <pc:docMk/>
            <pc:sldMk cId="4078134030" sldId="1680"/>
            <ac:spMk id="20" creationId="{F96BADED-095A-4FA4-A40A-2E2D853348A9}"/>
          </ac:spMkLst>
        </pc:spChg>
        <pc:spChg chg="add mod">
          <ac:chgData name="" userId="4926d2b407f31d77" providerId="LiveId" clId="{3107C65D-48CD-48CD-ACA0-620228626B62}" dt="2021-04-23T07:38:46.738" v="489" actId="14100"/>
          <ac:spMkLst>
            <pc:docMk/>
            <pc:sldMk cId="4078134030" sldId="1680"/>
            <ac:spMk id="21" creationId="{2789DDAF-3D76-48EA-B2A0-139BD7F8D053}"/>
          </ac:spMkLst>
        </pc:spChg>
        <pc:spChg chg="add mod ord">
          <ac:chgData name="" userId="4926d2b407f31d77" providerId="LiveId" clId="{3107C65D-48CD-48CD-ACA0-620228626B62}" dt="2021-04-23T07:39:44.167" v="503" actId="14100"/>
          <ac:spMkLst>
            <pc:docMk/>
            <pc:sldMk cId="4078134030" sldId="1680"/>
            <ac:spMk id="22" creationId="{26712724-CC8B-479C-ABEA-A98ADB1F05AA}"/>
          </ac:spMkLst>
        </pc:spChg>
        <pc:spChg chg="add mod ord">
          <ac:chgData name="" userId="4926d2b407f31d77" providerId="LiveId" clId="{3107C65D-48CD-48CD-ACA0-620228626B62}" dt="2021-04-23T07:40:12.381" v="514" actId="14100"/>
          <ac:spMkLst>
            <pc:docMk/>
            <pc:sldMk cId="4078134030" sldId="1680"/>
            <ac:spMk id="23" creationId="{21FE8A19-371A-4693-9C8F-E2475CDDB547}"/>
          </ac:spMkLst>
        </pc:spChg>
        <pc:spChg chg="add mod ord">
          <ac:chgData name="" userId="4926d2b407f31d77" providerId="LiveId" clId="{3107C65D-48CD-48CD-ACA0-620228626B62}" dt="2021-04-23T07:40:01.637" v="507" actId="14100"/>
          <ac:spMkLst>
            <pc:docMk/>
            <pc:sldMk cId="4078134030" sldId="1680"/>
            <ac:spMk id="26" creationId="{3ED7A679-3783-4E7B-93E5-C536F5BBF9A8}"/>
          </ac:spMkLst>
        </pc:spChg>
        <pc:spChg chg="add mod">
          <ac:chgData name="" userId="4926d2b407f31d77" providerId="LiveId" clId="{3107C65D-48CD-48CD-ACA0-620228626B62}" dt="2021-04-23T07:40:10.676" v="513" actId="14100"/>
          <ac:spMkLst>
            <pc:docMk/>
            <pc:sldMk cId="4078134030" sldId="1680"/>
            <ac:spMk id="27" creationId="{DAB7317C-5755-430B-8890-900D27512E48}"/>
          </ac:spMkLst>
        </pc:spChg>
        <pc:spChg chg="add mod">
          <ac:chgData name="" userId="4926d2b407f31d77" providerId="LiveId" clId="{3107C65D-48CD-48CD-ACA0-620228626B62}" dt="2021-04-23T07:40:04.348" v="508" actId="14100"/>
          <ac:spMkLst>
            <pc:docMk/>
            <pc:sldMk cId="4078134030" sldId="1680"/>
            <ac:spMk id="28" creationId="{4C260E25-11B1-445D-A14B-A13AC9C61312}"/>
          </ac:spMkLst>
        </pc:spChg>
        <pc:spChg chg="add mod ord">
          <ac:chgData name="" userId="4926d2b407f31d77" providerId="LiveId" clId="{3107C65D-48CD-48CD-ACA0-620228626B62}" dt="2021-04-23T07:40:29.786" v="519" actId="167"/>
          <ac:spMkLst>
            <pc:docMk/>
            <pc:sldMk cId="4078134030" sldId="1680"/>
            <ac:spMk id="29" creationId="{86ADEEBB-00B7-40A7-A1AB-80A15BBFD6F1}"/>
          </ac:spMkLst>
        </pc:spChg>
        <pc:spChg chg="add mod">
          <ac:chgData name="" userId="4926d2b407f31d77" providerId="LiveId" clId="{3107C65D-48CD-48CD-ACA0-620228626B62}" dt="2021-04-23T07:40:23.279" v="516" actId="1076"/>
          <ac:spMkLst>
            <pc:docMk/>
            <pc:sldMk cId="4078134030" sldId="1680"/>
            <ac:spMk id="30" creationId="{B9DFC08B-3922-4A38-8066-CB25B45C9AEE}"/>
          </ac:spMkLst>
        </pc:spChg>
        <pc:spChg chg="add mod">
          <ac:chgData name="" userId="4926d2b407f31d77" providerId="LiveId" clId="{3107C65D-48CD-48CD-ACA0-620228626B62}" dt="2021-04-23T07:41:29.690" v="533" actId="1076"/>
          <ac:spMkLst>
            <pc:docMk/>
            <pc:sldMk cId="4078134030" sldId="1680"/>
            <ac:spMk id="31" creationId="{4AD1744D-2308-4743-8A6F-94A7EE9C11AA}"/>
          </ac:spMkLst>
        </pc:spChg>
        <pc:spChg chg="add mod">
          <ac:chgData name="" userId="4926d2b407f31d77" providerId="LiveId" clId="{3107C65D-48CD-48CD-ACA0-620228626B62}" dt="2021-04-23T07:41:29.690" v="533" actId="1076"/>
          <ac:spMkLst>
            <pc:docMk/>
            <pc:sldMk cId="4078134030" sldId="1680"/>
            <ac:spMk id="32" creationId="{A000A059-A81E-4B3A-AB00-E39A023057E6}"/>
          </ac:spMkLst>
        </pc:spChg>
        <pc:spChg chg="add del mod">
          <ac:chgData name="" userId="4926d2b407f31d77" providerId="LiveId" clId="{3107C65D-48CD-48CD-ACA0-620228626B62}" dt="2021-04-23T07:42:00.309" v="543" actId="478"/>
          <ac:spMkLst>
            <pc:docMk/>
            <pc:sldMk cId="4078134030" sldId="1680"/>
            <ac:spMk id="33" creationId="{607A0028-E28B-446C-AAF0-FE23BCECDD54}"/>
          </ac:spMkLst>
        </pc:spChg>
        <pc:spChg chg="add del mod">
          <ac:chgData name="" userId="4926d2b407f31d77" providerId="LiveId" clId="{3107C65D-48CD-48CD-ACA0-620228626B62}" dt="2021-04-23T07:42:18.356" v="549" actId="478"/>
          <ac:spMkLst>
            <pc:docMk/>
            <pc:sldMk cId="4078134030" sldId="1680"/>
            <ac:spMk id="34" creationId="{0C3CC227-11BB-4723-AC9E-4F919F0E8F94}"/>
          </ac:spMkLst>
        </pc:spChg>
        <pc:spChg chg="add">
          <ac:chgData name="" userId="4926d2b407f31d77" providerId="LiveId" clId="{3107C65D-48CD-48CD-ACA0-620228626B62}" dt="2021-04-23T09:21:44.444" v="1418"/>
          <ac:spMkLst>
            <pc:docMk/>
            <pc:sldMk cId="4078134030" sldId="1680"/>
            <ac:spMk id="34" creationId="{797A5578-E225-4BF2-9B8C-1A1606312D75}"/>
          </ac:spMkLst>
        </pc:spChg>
        <pc:spChg chg="add del mod">
          <ac:chgData name="" userId="4926d2b407f31d77" providerId="LiveId" clId="{3107C65D-48CD-48CD-ACA0-620228626B62}" dt="2021-04-23T07:37:58.492" v="477" actId="478"/>
          <ac:spMkLst>
            <pc:docMk/>
            <pc:sldMk cId="4078134030" sldId="1680"/>
            <ac:spMk id="35" creationId="{CC9EDD03-9502-4B9B-90E5-7F72A3B18171}"/>
          </ac:spMkLst>
        </pc:spChg>
        <pc:spChg chg="add del mod">
          <ac:chgData name="" userId="4926d2b407f31d77" providerId="LiveId" clId="{3107C65D-48CD-48CD-ACA0-620228626B62}" dt="2021-04-23T07:37:58.492" v="477" actId="478"/>
          <ac:spMkLst>
            <pc:docMk/>
            <pc:sldMk cId="4078134030" sldId="1680"/>
            <ac:spMk id="36" creationId="{DB988F4B-EADC-4713-AAFB-A34040D18FB9}"/>
          </ac:spMkLst>
        </pc:spChg>
        <pc:spChg chg="add del mod">
          <ac:chgData name="" userId="4926d2b407f31d77" providerId="LiveId" clId="{3107C65D-48CD-48CD-ACA0-620228626B62}" dt="2021-04-23T07:42:02.580" v="544" actId="478"/>
          <ac:spMkLst>
            <pc:docMk/>
            <pc:sldMk cId="4078134030" sldId="1680"/>
            <ac:spMk id="37" creationId="{F6534C6B-6871-40EB-B3DA-DB2BE64213EB}"/>
          </ac:spMkLst>
        </pc:spChg>
        <pc:spChg chg="add del mod">
          <ac:chgData name="" userId="4926d2b407f31d77" providerId="LiveId" clId="{3107C65D-48CD-48CD-ACA0-620228626B62}" dt="2021-04-23T07:42:18.356" v="549" actId="478"/>
          <ac:spMkLst>
            <pc:docMk/>
            <pc:sldMk cId="4078134030" sldId="1680"/>
            <ac:spMk id="38" creationId="{CD8D9902-96B6-48D3-AE41-93BA742D994A}"/>
          </ac:spMkLst>
        </pc:spChg>
        <pc:spChg chg="add del mod">
          <ac:chgData name="" userId="4926d2b407f31d77" providerId="LiveId" clId="{3107C65D-48CD-48CD-ACA0-620228626B62}" dt="2021-04-23T07:37:58.492" v="477" actId="478"/>
          <ac:spMkLst>
            <pc:docMk/>
            <pc:sldMk cId="4078134030" sldId="1680"/>
            <ac:spMk id="39" creationId="{C76070A5-7E80-4FF1-B44D-9639FDA16132}"/>
          </ac:spMkLst>
        </pc:spChg>
        <pc:spChg chg="add del mod">
          <ac:chgData name="" userId="4926d2b407f31d77" providerId="LiveId" clId="{3107C65D-48CD-48CD-ACA0-620228626B62}" dt="2021-04-23T07:37:58.492" v="477" actId="478"/>
          <ac:spMkLst>
            <pc:docMk/>
            <pc:sldMk cId="4078134030" sldId="1680"/>
            <ac:spMk id="40" creationId="{FB470C4F-1F19-4F28-8EA1-313231BFD326}"/>
          </ac:spMkLst>
        </pc:spChg>
        <pc:spChg chg="add mod">
          <ac:chgData name="" userId="4926d2b407f31d77" providerId="LiveId" clId="{3107C65D-48CD-48CD-ACA0-620228626B62}" dt="2021-04-23T07:41:48.410" v="540" actId="12789"/>
          <ac:spMkLst>
            <pc:docMk/>
            <pc:sldMk cId="4078134030" sldId="1680"/>
            <ac:spMk id="41" creationId="{788678C1-EB14-4AE2-A88F-D544F3A5A0D6}"/>
          </ac:spMkLst>
        </pc:spChg>
        <pc:spChg chg="add mod">
          <ac:chgData name="" userId="4926d2b407f31d77" providerId="LiveId" clId="{3107C65D-48CD-48CD-ACA0-620228626B62}" dt="2021-04-23T07:41:48.410" v="540" actId="12789"/>
          <ac:spMkLst>
            <pc:docMk/>
            <pc:sldMk cId="4078134030" sldId="1680"/>
            <ac:spMk id="42" creationId="{8B6286AC-7363-4952-95B1-754BD205C301}"/>
          </ac:spMkLst>
        </pc:spChg>
        <pc:spChg chg="add mod">
          <ac:chgData name="" userId="4926d2b407f31d77" providerId="LiveId" clId="{3107C65D-48CD-48CD-ACA0-620228626B62}" dt="2021-04-23T07:42:39.142" v="567" actId="12789"/>
          <ac:spMkLst>
            <pc:docMk/>
            <pc:sldMk cId="4078134030" sldId="1680"/>
            <ac:spMk id="43" creationId="{3EE88AFB-62E3-4A61-BC9F-BDECF3061876}"/>
          </ac:spMkLst>
        </pc:spChg>
        <pc:spChg chg="add mod">
          <ac:chgData name="" userId="4926d2b407f31d77" providerId="LiveId" clId="{3107C65D-48CD-48CD-ACA0-620228626B62}" dt="2021-04-23T07:42:39.142" v="567" actId="12789"/>
          <ac:spMkLst>
            <pc:docMk/>
            <pc:sldMk cId="4078134030" sldId="1680"/>
            <ac:spMk id="44" creationId="{48CAD5CD-A0F8-4332-BF92-D2CCF787DB53}"/>
          </ac:spMkLst>
        </pc:spChg>
        <pc:picChg chg="add del mod">
          <ac:chgData name="" userId="4926d2b407f31d77" providerId="LiveId" clId="{3107C65D-48CD-48CD-ACA0-620228626B62}" dt="2021-04-23T07:35:47.596" v="449" actId="478"/>
          <ac:picMkLst>
            <pc:docMk/>
            <pc:sldMk cId="4078134030" sldId="1680"/>
            <ac:picMk id="18" creationId="{2720E659-98FE-4C36-A4D8-E457C64F2623}"/>
          </ac:picMkLst>
        </pc:picChg>
      </pc:sldChg>
      <pc:sldChg chg="addSp delSp modSp add">
        <pc:chgData name="" userId="4926d2b407f31d77" providerId="LiveId" clId="{3107C65D-48CD-48CD-ACA0-620228626B62}" dt="2021-04-23T09:21:43.292" v="1417"/>
        <pc:sldMkLst>
          <pc:docMk/>
          <pc:sldMk cId="3494973004" sldId="1681"/>
        </pc:sldMkLst>
        <pc:spChg chg="mod">
          <ac:chgData name="" userId="4926d2b407f31d77" providerId="LiveId" clId="{3107C65D-48CD-48CD-ACA0-620228626B62}" dt="2021-04-23T06:54:57.375" v="9" actId="20577"/>
          <ac:spMkLst>
            <pc:docMk/>
            <pc:sldMk cId="3494973004" sldId="1681"/>
            <ac:spMk id="5" creationId="{BC01E833-A438-4C2A-AF28-2B402D7F80E5}"/>
          </ac:spMkLst>
        </pc:spChg>
        <pc:spChg chg="add mod">
          <ac:chgData name="" userId="4926d2b407f31d77" providerId="LiveId" clId="{3107C65D-48CD-48CD-ACA0-620228626B62}" dt="2021-04-23T07:27:48.825" v="334" actId="12788"/>
          <ac:spMkLst>
            <pc:docMk/>
            <pc:sldMk cId="3494973004" sldId="1681"/>
            <ac:spMk id="15" creationId="{8B63C056-448C-429C-830D-D0FF2CE7153C}"/>
          </ac:spMkLst>
        </pc:spChg>
        <pc:spChg chg="add mod">
          <ac:chgData name="" userId="4926d2b407f31d77" providerId="LiveId" clId="{3107C65D-48CD-48CD-ACA0-620228626B62}" dt="2021-04-23T07:27:53.105" v="336" actId="14100"/>
          <ac:spMkLst>
            <pc:docMk/>
            <pc:sldMk cId="3494973004" sldId="1681"/>
            <ac:spMk id="16" creationId="{05DB893F-7478-4B87-9152-CBDD1DCC9D2A}"/>
          </ac:spMkLst>
        </pc:spChg>
        <pc:spChg chg="add mod">
          <ac:chgData name="" userId="4926d2b407f31d77" providerId="LiveId" clId="{3107C65D-48CD-48CD-ACA0-620228626B62}" dt="2021-04-23T07:27:48.825" v="334" actId="12788"/>
          <ac:spMkLst>
            <pc:docMk/>
            <pc:sldMk cId="3494973004" sldId="1681"/>
            <ac:spMk id="17" creationId="{63C97B27-CDE3-4DC8-83BE-B85B0F17697E}"/>
          </ac:spMkLst>
        </pc:spChg>
        <pc:spChg chg="add mod">
          <ac:chgData name="" userId="4926d2b407f31d77" providerId="LiveId" clId="{3107C65D-48CD-48CD-ACA0-620228626B62}" dt="2021-04-23T07:28:09.896" v="343" actId="552"/>
          <ac:spMkLst>
            <pc:docMk/>
            <pc:sldMk cId="3494973004" sldId="1681"/>
            <ac:spMk id="18" creationId="{3CB519C9-C3AD-4A5A-948A-84851D034D63}"/>
          </ac:spMkLst>
        </pc:spChg>
        <pc:spChg chg="add mod">
          <ac:chgData name="" userId="4926d2b407f31d77" providerId="LiveId" clId="{3107C65D-48CD-48CD-ACA0-620228626B62}" dt="2021-04-23T07:27:55.704" v="337" actId="1076"/>
          <ac:spMkLst>
            <pc:docMk/>
            <pc:sldMk cId="3494973004" sldId="1681"/>
            <ac:spMk id="19" creationId="{8CDAC8C3-9A48-42D1-9923-61A0BEF517C2}"/>
          </ac:spMkLst>
        </pc:spChg>
        <pc:spChg chg="add mod ord">
          <ac:chgData name="" userId="4926d2b407f31d77" providerId="LiveId" clId="{3107C65D-48CD-48CD-ACA0-620228626B62}" dt="2021-04-23T07:27:58.124" v="338" actId="14100"/>
          <ac:spMkLst>
            <pc:docMk/>
            <pc:sldMk cId="3494973004" sldId="1681"/>
            <ac:spMk id="20" creationId="{73568F8A-86C9-4E45-B750-37B25968E321}"/>
          </ac:spMkLst>
        </pc:spChg>
        <pc:spChg chg="add mod">
          <ac:chgData name="" userId="4926d2b407f31d77" providerId="LiveId" clId="{3107C65D-48CD-48CD-ACA0-620228626B62}" dt="2021-04-23T07:28:13.068" v="344" actId="1076"/>
          <ac:spMkLst>
            <pc:docMk/>
            <pc:sldMk cId="3494973004" sldId="1681"/>
            <ac:spMk id="21" creationId="{4A96F538-B84A-46A1-9B1D-B079F244DE8F}"/>
          </ac:spMkLst>
        </pc:spChg>
        <pc:spChg chg="add mod">
          <ac:chgData name="" userId="4926d2b407f31d77" providerId="LiveId" clId="{3107C65D-48CD-48CD-ACA0-620228626B62}" dt="2021-04-23T07:29:50.943" v="367" actId="207"/>
          <ac:spMkLst>
            <pc:docMk/>
            <pc:sldMk cId="3494973004" sldId="1681"/>
            <ac:spMk id="31" creationId="{BF7810DA-1262-4F6D-BF61-F95B948916AA}"/>
          </ac:spMkLst>
        </pc:spChg>
        <pc:spChg chg="add del">
          <ac:chgData name="" userId="4926d2b407f31d77" providerId="LiveId" clId="{3107C65D-48CD-48CD-ACA0-620228626B62}" dt="2021-04-23T07:24:25.996" v="260" actId="478"/>
          <ac:spMkLst>
            <pc:docMk/>
            <pc:sldMk cId="3494973004" sldId="1681"/>
            <ac:spMk id="32" creationId="{63DB619B-3E28-4CA0-880F-07AB8C64E1BA}"/>
          </ac:spMkLst>
        </pc:spChg>
        <pc:spChg chg="add">
          <ac:chgData name="" userId="4926d2b407f31d77" providerId="LiveId" clId="{3107C65D-48CD-48CD-ACA0-620228626B62}" dt="2021-04-23T09:21:43.292" v="1417"/>
          <ac:spMkLst>
            <pc:docMk/>
            <pc:sldMk cId="3494973004" sldId="1681"/>
            <ac:spMk id="32" creationId="{6C87BB62-ECDA-4862-840F-0560D5C9E45B}"/>
          </ac:spMkLst>
        </pc:spChg>
        <pc:spChg chg="add del">
          <ac:chgData name="" userId="4926d2b407f31d77" providerId="LiveId" clId="{3107C65D-48CD-48CD-ACA0-620228626B62}" dt="2021-04-23T07:24:25.996" v="260" actId="478"/>
          <ac:spMkLst>
            <pc:docMk/>
            <pc:sldMk cId="3494973004" sldId="1681"/>
            <ac:spMk id="33" creationId="{ECE0CF9C-54F6-4F50-A271-32C067D2FEE4}"/>
          </ac:spMkLst>
        </pc:spChg>
        <pc:spChg chg="add mod">
          <ac:chgData name="" userId="4926d2b407f31d77" providerId="LiveId" clId="{3107C65D-48CD-48CD-ACA0-620228626B62}" dt="2021-04-23T07:29:40.685" v="365" actId="1035"/>
          <ac:spMkLst>
            <pc:docMk/>
            <pc:sldMk cId="3494973004" sldId="1681"/>
            <ac:spMk id="34" creationId="{4B9757D8-F966-43FA-9292-2553C5E44C8B}"/>
          </ac:spMkLst>
        </pc:spChg>
        <pc:spChg chg="add del">
          <ac:chgData name="" userId="4926d2b407f31d77" providerId="LiveId" clId="{3107C65D-48CD-48CD-ACA0-620228626B62}" dt="2021-04-23T07:24:32.668" v="262" actId="478"/>
          <ac:spMkLst>
            <pc:docMk/>
            <pc:sldMk cId="3494973004" sldId="1681"/>
            <ac:spMk id="35" creationId="{2A8DEF13-69F8-49FA-9050-6988847B1AC2}"/>
          </ac:spMkLst>
        </pc:spChg>
        <pc:spChg chg="add mod">
          <ac:chgData name="" userId="4926d2b407f31d77" providerId="LiveId" clId="{3107C65D-48CD-48CD-ACA0-620228626B62}" dt="2021-04-23T07:29:54.295" v="369" actId="207"/>
          <ac:spMkLst>
            <pc:docMk/>
            <pc:sldMk cId="3494973004" sldId="1681"/>
            <ac:spMk id="41" creationId="{B6407355-1B69-4C63-89B8-5210C1C49ECB}"/>
          </ac:spMkLst>
        </pc:spChg>
        <pc:spChg chg="add mod">
          <ac:chgData name="" userId="4926d2b407f31d77" providerId="LiveId" clId="{3107C65D-48CD-48CD-ACA0-620228626B62}" dt="2021-04-23T07:29:57.719" v="371" actId="207"/>
          <ac:spMkLst>
            <pc:docMk/>
            <pc:sldMk cId="3494973004" sldId="1681"/>
            <ac:spMk id="42" creationId="{6EF4B2AE-BF2C-41E8-A7E0-8F63C5DAA957}"/>
          </ac:spMkLst>
        </pc:spChg>
        <pc:spChg chg="add mod">
          <ac:chgData name="" userId="4926d2b407f31d77" providerId="LiveId" clId="{3107C65D-48CD-48CD-ACA0-620228626B62}" dt="2021-04-23T07:30:00.912" v="373" actId="207"/>
          <ac:spMkLst>
            <pc:docMk/>
            <pc:sldMk cId="3494973004" sldId="1681"/>
            <ac:spMk id="43" creationId="{7FAD0178-F098-4FF6-A0BA-3807052DDDB8}"/>
          </ac:spMkLst>
        </pc:spChg>
        <pc:spChg chg="add mod">
          <ac:chgData name="" userId="4926d2b407f31d77" providerId="LiveId" clId="{3107C65D-48CD-48CD-ACA0-620228626B62}" dt="2021-04-23T07:30:03.919" v="375" actId="207"/>
          <ac:spMkLst>
            <pc:docMk/>
            <pc:sldMk cId="3494973004" sldId="1681"/>
            <ac:spMk id="44" creationId="{62C8C954-A290-4D15-8288-91F7B36F1F61}"/>
          </ac:spMkLst>
        </pc:spChg>
        <pc:spChg chg="add mod">
          <ac:chgData name="" userId="4926d2b407f31d77" providerId="LiveId" clId="{3107C65D-48CD-48CD-ACA0-620228626B62}" dt="2021-04-23T07:29:40.685" v="365" actId="1035"/>
          <ac:spMkLst>
            <pc:docMk/>
            <pc:sldMk cId="3494973004" sldId="1681"/>
            <ac:spMk id="45" creationId="{20E2433D-742E-4142-904D-D4C651BAC11E}"/>
          </ac:spMkLst>
        </pc:spChg>
        <pc:spChg chg="add mod">
          <ac:chgData name="" userId="4926d2b407f31d77" providerId="LiveId" clId="{3107C65D-48CD-48CD-ACA0-620228626B62}" dt="2021-04-23T07:29:40.685" v="365" actId="1035"/>
          <ac:spMkLst>
            <pc:docMk/>
            <pc:sldMk cId="3494973004" sldId="1681"/>
            <ac:spMk id="46" creationId="{BA976F48-3A54-45C0-BD77-79E45A48F340}"/>
          </ac:spMkLst>
        </pc:spChg>
        <pc:spChg chg="add mod">
          <ac:chgData name="" userId="4926d2b407f31d77" providerId="LiveId" clId="{3107C65D-48CD-48CD-ACA0-620228626B62}" dt="2021-04-23T07:29:40.685" v="365" actId="1035"/>
          <ac:spMkLst>
            <pc:docMk/>
            <pc:sldMk cId="3494973004" sldId="1681"/>
            <ac:spMk id="47" creationId="{7F2CB7FA-CC14-4B1F-B24A-D1217361000C}"/>
          </ac:spMkLst>
        </pc:spChg>
        <pc:spChg chg="add mod">
          <ac:chgData name="" userId="4926d2b407f31d77" providerId="LiveId" clId="{3107C65D-48CD-48CD-ACA0-620228626B62}" dt="2021-04-23T07:29:40.685" v="365" actId="1035"/>
          <ac:spMkLst>
            <pc:docMk/>
            <pc:sldMk cId="3494973004" sldId="1681"/>
            <ac:spMk id="48" creationId="{7DC840BE-A6A2-4B1D-B1B5-4F0AAFCD12CC}"/>
          </ac:spMkLst>
        </pc:spChg>
        <pc:grpChg chg="add del">
          <ac:chgData name="" userId="4926d2b407f31d77" providerId="LiveId" clId="{3107C65D-48CD-48CD-ACA0-620228626B62}" dt="2021-04-23T07:24:34.628" v="263" actId="478"/>
          <ac:grpSpMkLst>
            <pc:docMk/>
            <pc:sldMk cId="3494973004" sldId="1681"/>
            <ac:grpSpMk id="22" creationId="{FAEAD941-F11A-4C65-98D8-3478C480DFF8}"/>
          </ac:grpSpMkLst>
        </pc:grpChg>
        <pc:grpChg chg="add del">
          <ac:chgData name="" userId="4926d2b407f31d77" providerId="LiveId" clId="{3107C65D-48CD-48CD-ACA0-620228626B62}" dt="2021-04-23T07:24:21.860" v="259" actId="478"/>
          <ac:grpSpMkLst>
            <pc:docMk/>
            <pc:sldMk cId="3494973004" sldId="1681"/>
            <ac:grpSpMk id="28" creationId="{5A8C8F8F-F365-46E2-B237-F83713A2EA0A}"/>
          </ac:grpSpMkLst>
        </pc:grpChg>
        <pc:grpChg chg="add del">
          <ac:chgData name="" userId="4926d2b407f31d77" providerId="LiveId" clId="{3107C65D-48CD-48CD-ACA0-620228626B62}" dt="2021-04-23T07:24:25.996" v="260" actId="478"/>
          <ac:grpSpMkLst>
            <pc:docMk/>
            <pc:sldMk cId="3494973004" sldId="1681"/>
            <ac:grpSpMk id="37" creationId="{8FD34005-D8F3-4FDB-AC7C-ABAFDC6B3C92}"/>
          </ac:grpSpMkLst>
        </pc:grpChg>
        <pc:cxnChg chg="add del">
          <ac:chgData name="" userId="4926d2b407f31d77" providerId="LiveId" clId="{3107C65D-48CD-48CD-ACA0-620228626B62}" dt="2021-04-23T07:24:30.316" v="261" actId="478"/>
          <ac:cxnSpMkLst>
            <pc:docMk/>
            <pc:sldMk cId="3494973004" sldId="1681"/>
            <ac:cxnSpMk id="36" creationId="{1D1102F5-385D-4868-9F58-FA90025B4AFF}"/>
          </ac:cxnSpMkLst>
        </pc:cxnChg>
        <pc:cxnChg chg="add del">
          <ac:chgData name="" userId="4926d2b407f31d77" providerId="LiveId" clId="{3107C65D-48CD-48CD-ACA0-620228626B62}" dt="2021-04-23T07:24:25.996" v="260" actId="478"/>
          <ac:cxnSpMkLst>
            <pc:docMk/>
            <pc:sldMk cId="3494973004" sldId="1681"/>
            <ac:cxnSpMk id="40" creationId="{95C184EB-9C1E-4282-91D2-78447BBA0685}"/>
          </ac:cxnSpMkLst>
        </pc:cxnChg>
      </pc:sldChg>
      <pc:sldChg chg="addSp delSp modSp add">
        <pc:chgData name="" userId="4926d2b407f31d77" providerId="LiveId" clId="{3107C65D-48CD-48CD-ACA0-620228626B62}" dt="2021-04-23T09:21:41.678" v="1416"/>
        <pc:sldMkLst>
          <pc:docMk/>
          <pc:sldMk cId="2017532300" sldId="1682"/>
        </pc:sldMkLst>
        <pc:spChg chg="mod">
          <ac:chgData name="" userId="4926d2b407f31d77" providerId="LiveId" clId="{3107C65D-48CD-48CD-ACA0-620228626B62}" dt="2021-04-23T06:55:18.316" v="12"/>
          <ac:spMkLst>
            <pc:docMk/>
            <pc:sldMk cId="2017532300" sldId="1682"/>
            <ac:spMk id="5" creationId="{BC01E833-A438-4C2A-AF28-2B402D7F80E5}"/>
          </ac:spMkLst>
        </pc:spChg>
        <pc:spChg chg="add">
          <ac:chgData name="" userId="4926d2b407f31d77" providerId="LiveId" clId="{3107C65D-48CD-48CD-ACA0-620228626B62}" dt="2021-04-23T06:55:51.216" v="13"/>
          <ac:spMkLst>
            <pc:docMk/>
            <pc:sldMk cId="2017532300" sldId="1682"/>
            <ac:spMk id="15" creationId="{340B8E62-1033-489B-A057-323833BC9F5B}"/>
          </ac:spMkLst>
        </pc:spChg>
        <pc:spChg chg="add mod">
          <ac:chgData name="" userId="4926d2b407f31d77" providerId="LiveId" clId="{3107C65D-48CD-48CD-ACA0-620228626B62}" dt="2021-04-23T06:58:16.971" v="25" actId="120"/>
          <ac:spMkLst>
            <pc:docMk/>
            <pc:sldMk cId="2017532300" sldId="1682"/>
            <ac:spMk id="16" creationId="{8A5962A7-6268-4A5F-B8A5-582A31B7FFCB}"/>
          </ac:spMkLst>
        </pc:spChg>
        <pc:spChg chg="add">
          <ac:chgData name="" userId="4926d2b407f31d77" providerId="LiveId" clId="{3107C65D-48CD-48CD-ACA0-620228626B62}" dt="2021-04-23T06:55:51.216" v="13"/>
          <ac:spMkLst>
            <pc:docMk/>
            <pc:sldMk cId="2017532300" sldId="1682"/>
            <ac:spMk id="17" creationId="{61FF1D97-787C-4115-9FA3-92503A26480A}"/>
          </ac:spMkLst>
        </pc:spChg>
        <pc:spChg chg="add">
          <ac:chgData name="" userId="4926d2b407f31d77" providerId="LiveId" clId="{3107C65D-48CD-48CD-ACA0-620228626B62}" dt="2021-04-23T06:55:51.216" v="13"/>
          <ac:spMkLst>
            <pc:docMk/>
            <pc:sldMk cId="2017532300" sldId="1682"/>
            <ac:spMk id="18" creationId="{97593C93-ACF1-411D-96F3-E3922E9A9970}"/>
          </ac:spMkLst>
        </pc:spChg>
        <pc:spChg chg="add mod">
          <ac:chgData name="" userId="4926d2b407f31d77" providerId="LiveId" clId="{3107C65D-48CD-48CD-ACA0-620228626B62}" dt="2021-04-23T07:07:01.548" v="65" actId="12788"/>
          <ac:spMkLst>
            <pc:docMk/>
            <pc:sldMk cId="2017532300" sldId="1682"/>
            <ac:spMk id="19" creationId="{9B37ABC5-830E-44B6-82B0-1088A4A4F5EF}"/>
          </ac:spMkLst>
        </pc:spChg>
        <pc:spChg chg="add mod">
          <ac:chgData name="" userId="4926d2b407f31d77" providerId="LiveId" clId="{3107C65D-48CD-48CD-ACA0-620228626B62}" dt="2021-04-23T07:07:01.548" v="65" actId="12788"/>
          <ac:spMkLst>
            <pc:docMk/>
            <pc:sldMk cId="2017532300" sldId="1682"/>
            <ac:spMk id="20" creationId="{ED0C9BE8-0B36-43BD-92F7-295A449994F7}"/>
          </ac:spMkLst>
        </pc:spChg>
        <pc:spChg chg="add mod">
          <ac:chgData name="" userId="4926d2b407f31d77" providerId="LiveId" clId="{3107C65D-48CD-48CD-ACA0-620228626B62}" dt="2021-04-23T07:07:31.152" v="79" actId="20577"/>
          <ac:spMkLst>
            <pc:docMk/>
            <pc:sldMk cId="2017532300" sldId="1682"/>
            <ac:spMk id="21" creationId="{9006A7D7-6DFF-40F3-BB35-6682F0F2C486}"/>
          </ac:spMkLst>
        </pc:spChg>
        <pc:spChg chg="add mod">
          <ac:chgData name="" userId="4926d2b407f31d77" providerId="LiveId" clId="{3107C65D-48CD-48CD-ACA0-620228626B62}" dt="2021-04-23T07:08:13.461" v="82"/>
          <ac:spMkLst>
            <pc:docMk/>
            <pc:sldMk cId="2017532300" sldId="1682"/>
            <ac:spMk id="23" creationId="{7DA899EB-5CBA-41EF-95AE-998D5ADE459E}"/>
          </ac:spMkLst>
        </pc:spChg>
        <pc:spChg chg="add mod topLvl">
          <ac:chgData name="" userId="4926d2b407f31d77" providerId="LiveId" clId="{3107C65D-48CD-48CD-ACA0-620228626B62}" dt="2021-04-23T07:15:15.109" v="198" actId="12789"/>
          <ac:spMkLst>
            <pc:docMk/>
            <pc:sldMk cId="2017532300" sldId="1682"/>
            <ac:spMk id="27" creationId="{48BFFAAE-6B93-434B-939E-E6FECC05EE6A}"/>
          </ac:spMkLst>
        </pc:spChg>
        <pc:spChg chg="add del mod">
          <ac:chgData name="" userId="4926d2b407f31d77" providerId="LiveId" clId="{3107C65D-48CD-48CD-ACA0-620228626B62}" dt="2021-04-23T07:12:23.308" v="155" actId="478"/>
          <ac:spMkLst>
            <pc:docMk/>
            <pc:sldMk cId="2017532300" sldId="1682"/>
            <ac:spMk id="29" creationId="{DDFC1FA3-1168-4FE3-BB57-95FA20EA49F3}"/>
          </ac:spMkLst>
        </pc:spChg>
        <pc:spChg chg="add del mod">
          <ac:chgData name="" userId="4926d2b407f31d77" providerId="LiveId" clId="{3107C65D-48CD-48CD-ACA0-620228626B62}" dt="2021-04-23T07:12:23.308" v="155" actId="478"/>
          <ac:spMkLst>
            <pc:docMk/>
            <pc:sldMk cId="2017532300" sldId="1682"/>
            <ac:spMk id="30" creationId="{8B2F8D87-6DE1-4F60-86CB-32766230A2FC}"/>
          </ac:spMkLst>
        </pc:spChg>
        <pc:spChg chg="add del mod">
          <ac:chgData name="" userId="4926d2b407f31d77" providerId="LiveId" clId="{3107C65D-48CD-48CD-ACA0-620228626B62}" dt="2021-04-23T07:12:23.308" v="155" actId="478"/>
          <ac:spMkLst>
            <pc:docMk/>
            <pc:sldMk cId="2017532300" sldId="1682"/>
            <ac:spMk id="31" creationId="{7E9AFA38-7381-4124-81A1-BE6A0A0955F9}"/>
          </ac:spMkLst>
        </pc:spChg>
        <pc:spChg chg="add del mod">
          <ac:chgData name="" userId="4926d2b407f31d77" providerId="LiveId" clId="{3107C65D-48CD-48CD-ACA0-620228626B62}" dt="2021-04-23T07:12:23.308" v="155" actId="478"/>
          <ac:spMkLst>
            <pc:docMk/>
            <pc:sldMk cId="2017532300" sldId="1682"/>
            <ac:spMk id="32" creationId="{7F2D68D4-E132-4A2E-BE65-2779837A3D46}"/>
          </ac:spMkLst>
        </pc:spChg>
        <pc:spChg chg="add mod topLvl">
          <ac:chgData name="" userId="4926d2b407f31d77" providerId="LiveId" clId="{3107C65D-48CD-48CD-ACA0-620228626B62}" dt="2021-04-23T07:15:12.370" v="197" actId="12789"/>
          <ac:spMkLst>
            <pc:docMk/>
            <pc:sldMk cId="2017532300" sldId="1682"/>
            <ac:spMk id="33" creationId="{53FC3720-EE47-49E4-8AF7-4CCC63F1961C}"/>
          </ac:spMkLst>
        </pc:spChg>
        <pc:spChg chg="add mod topLvl">
          <ac:chgData name="" userId="4926d2b407f31d77" providerId="LiveId" clId="{3107C65D-48CD-48CD-ACA0-620228626B62}" dt="2021-04-23T07:15:09.189" v="195" actId="12789"/>
          <ac:spMkLst>
            <pc:docMk/>
            <pc:sldMk cId="2017532300" sldId="1682"/>
            <ac:spMk id="35" creationId="{13A3FEF4-BD77-4123-8AB9-37EF83A070E0}"/>
          </ac:spMkLst>
        </pc:spChg>
        <pc:spChg chg="add mod topLvl">
          <ac:chgData name="" userId="4926d2b407f31d77" providerId="LiveId" clId="{3107C65D-48CD-48CD-ACA0-620228626B62}" dt="2021-04-23T07:15:05.969" v="193" actId="12789"/>
          <ac:spMkLst>
            <pc:docMk/>
            <pc:sldMk cId="2017532300" sldId="1682"/>
            <ac:spMk id="37" creationId="{1E5FF700-7906-445E-BCFA-F92E0EB2AFDD}"/>
          </ac:spMkLst>
        </pc:spChg>
        <pc:spChg chg="add">
          <ac:chgData name="" userId="4926d2b407f31d77" providerId="LiveId" clId="{3107C65D-48CD-48CD-ACA0-620228626B62}" dt="2021-04-23T09:21:41.678" v="1416"/>
          <ac:spMkLst>
            <pc:docMk/>
            <pc:sldMk cId="2017532300" sldId="1682"/>
            <ac:spMk id="39" creationId="{5FD36E47-D5DA-40BA-8263-F7C4016218F0}"/>
          </ac:spMkLst>
        </pc:spChg>
        <pc:grpChg chg="add del mod">
          <ac:chgData name="" userId="4926d2b407f31d77" providerId="LiveId" clId="{3107C65D-48CD-48CD-ACA0-620228626B62}" dt="2021-04-23T07:14:07.197" v="181" actId="165"/>
          <ac:grpSpMkLst>
            <pc:docMk/>
            <pc:sldMk cId="2017532300" sldId="1682"/>
            <ac:grpSpMk id="2" creationId="{E2983405-3E1E-4129-A2B5-7A2841D43B60}"/>
          </ac:grpSpMkLst>
        </pc:grpChg>
        <pc:grpChg chg="add del mod">
          <ac:chgData name="" userId="4926d2b407f31d77" providerId="LiveId" clId="{3107C65D-48CD-48CD-ACA0-620228626B62}" dt="2021-04-23T07:14:07.197" v="181" actId="165"/>
          <ac:grpSpMkLst>
            <pc:docMk/>
            <pc:sldMk cId="2017532300" sldId="1682"/>
            <ac:grpSpMk id="3" creationId="{A8D3E164-4120-40D3-8578-996BE10FCDF2}"/>
          </ac:grpSpMkLst>
        </pc:grpChg>
        <pc:grpChg chg="add del mod">
          <ac:chgData name="" userId="4926d2b407f31d77" providerId="LiveId" clId="{3107C65D-48CD-48CD-ACA0-620228626B62}" dt="2021-04-23T07:14:07.197" v="181" actId="165"/>
          <ac:grpSpMkLst>
            <pc:docMk/>
            <pc:sldMk cId="2017532300" sldId="1682"/>
            <ac:grpSpMk id="4" creationId="{9E149BE9-9251-4AA4-86EF-46198A7109C6}"/>
          </ac:grpSpMkLst>
        </pc:grpChg>
        <pc:grpChg chg="add del mod">
          <ac:chgData name="" userId="4926d2b407f31d77" providerId="LiveId" clId="{3107C65D-48CD-48CD-ACA0-620228626B62}" dt="2021-04-23T07:14:07.197" v="181" actId="165"/>
          <ac:grpSpMkLst>
            <pc:docMk/>
            <pc:sldMk cId="2017532300" sldId="1682"/>
            <ac:grpSpMk id="6" creationId="{AEAB4886-BB27-4983-8BB6-01A421F6ECF4}"/>
          </ac:grpSpMkLst>
        </pc:grpChg>
        <pc:grpChg chg="add del mod ord">
          <ac:chgData name="" userId="4926d2b407f31d77" providerId="LiveId" clId="{3107C65D-48CD-48CD-ACA0-620228626B62}" dt="2021-04-23T07:14:39.452" v="185" actId="165"/>
          <ac:grpSpMkLst>
            <pc:docMk/>
            <pc:sldMk cId="2017532300" sldId="1682"/>
            <ac:grpSpMk id="7" creationId="{C05DB507-DB83-419D-AD7E-E8203A2D29CD}"/>
          </ac:grpSpMkLst>
        </pc:grpChg>
        <pc:picChg chg="add mod">
          <ac:chgData name="" userId="4926d2b407f31d77" providerId="LiveId" clId="{3107C65D-48CD-48CD-ACA0-620228626B62}" dt="2021-04-23T07:13:27.568" v="163" actId="207"/>
          <ac:picMkLst>
            <pc:docMk/>
            <pc:sldMk cId="2017532300" sldId="1682"/>
            <ac:picMk id="22" creationId="{CD7A04DA-BE91-4065-B1C3-AAD4E6413C58}"/>
          </ac:picMkLst>
        </pc:picChg>
        <pc:picChg chg="add mod">
          <ac:chgData name="" userId="4926d2b407f31d77" providerId="LiveId" clId="{3107C65D-48CD-48CD-ACA0-620228626B62}" dt="2021-04-23T07:17:49.829" v="205" actId="207"/>
          <ac:picMkLst>
            <pc:docMk/>
            <pc:sldMk cId="2017532300" sldId="1682"/>
            <ac:picMk id="26" creationId="{698BD1BD-9DC8-43B6-B5A1-9D07BFFEF809}"/>
          </ac:picMkLst>
        </pc:picChg>
        <pc:picChg chg="add mod topLvl">
          <ac:chgData name="" userId="4926d2b407f31d77" providerId="LiveId" clId="{3107C65D-48CD-48CD-ACA0-620228626B62}" dt="2021-04-23T07:15:15.109" v="198" actId="12789"/>
          <ac:picMkLst>
            <pc:docMk/>
            <pc:sldMk cId="2017532300" sldId="1682"/>
            <ac:picMk id="28" creationId="{D2FF0EB6-C87A-417A-A27E-B1828C693F38}"/>
          </ac:picMkLst>
        </pc:picChg>
        <pc:picChg chg="add mod topLvl">
          <ac:chgData name="" userId="4926d2b407f31d77" providerId="LiveId" clId="{3107C65D-48CD-48CD-ACA0-620228626B62}" dt="2021-04-23T07:17:16.160" v="200" actId="207"/>
          <ac:picMkLst>
            <pc:docMk/>
            <pc:sldMk cId="2017532300" sldId="1682"/>
            <ac:picMk id="34" creationId="{E50C9AE2-1B68-4813-8FD2-DE7A2396635D}"/>
          </ac:picMkLst>
        </pc:picChg>
        <pc:picChg chg="add mod topLvl">
          <ac:chgData name="" userId="4926d2b407f31d77" providerId="LiveId" clId="{3107C65D-48CD-48CD-ACA0-620228626B62}" dt="2021-04-23T07:17:28.756" v="202" actId="207"/>
          <ac:picMkLst>
            <pc:docMk/>
            <pc:sldMk cId="2017532300" sldId="1682"/>
            <ac:picMk id="36" creationId="{CE749F90-C430-4A3A-AFCF-ED21FA8A6281}"/>
          </ac:picMkLst>
        </pc:picChg>
        <pc:picChg chg="add mod topLvl">
          <ac:chgData name="" userId="4926d2b407f31d77" providerId="LiveId" clId="{3107C65D-48CD-48CD-ACA0-620228626B62}" dt="2021-04-23T07:17:44.646" v="204" actId="207"/>
          <ac:picMkLst>
            <pc:docMk/>
            <pc:sldMk cId="2017532300" sldId="1682"/>
            <ac:picMk id="38" creationId="{EBA9861B-00C2-4998-B3EE-572A085EC29B}"/>
          </ac:picMkLst>
        </pc:picChg>
      </pc:sldChg>
    </pc:docChg>
  </pc:docChgLst>
  <pc:docChgLst>
    <pc:chgData name="Hamlet Markarian" userId="4926d2b407f31d77" providerId="LiveId" clId="{211C7B25-8693-4DF4-B4F7-FD27CE877676}"/>
    <pc:docChg chg="undo custSel modSld">
      <pc:chgData name="Hamlet Markarian" userId="4926d2b407f31d77" providerId="LiveId" clId="{211C7B25-8693-4DF4-B4F7-FD27CE877676}" dt="2022-02-15T10:55:47.543" v="147" actId="113"/>
      <pc:docMkLst>
        <pc:docMk/>
      </pc:docMkLst>
      <pc:sldChg chg="addSp modSp mod">
        <pc:chgData name="Hamlet Markarian" userId="4926d2b407f31d77" providerId="LiveId" clId="{211C7B25-8693-4DF4-B4F7-FD27CE877676}" dt="2022-02-15T10:55:47.543" v="147" actId="113"/>
        <pc:sldMkLst>
          <pc:docMk/>
          <pc:sldMk cId="2089435669" sldId="1738"/>
        </pc:sldMkLst>
        <pc:spChg chg="mod">
          <ac:chgData name="Hamlet Markarian" userId="4926d2b407f31d77" providerId="LiveId" clId="{211C7B25-8693-4DF4-B4F7-FD27CE877676}" dt="2022-02-15T10:54:45.857" v="131" actId="12788"/>
          <ac:spMkLst>
            <pc:docMk/>
            <pc:sldMk cId="2089435669" sldId="1738"/>
            <ac:spMk id="3" creationId="{00000000-0000-0000-0000-000000000000}"/>
          </ac:spMkLst>
        </pc:spChg>
        <pc:spChg chg="mod">
          <ac:chgData name="Hamlet Markarian" userId="4926d2b407f31d77" providerId="LiveId" clId="{211C7B25-8693-4DF4-B4F7-FD27CE877676}" dt="2022-02-15T10:31:12.768" v="61" actId="12788"/>
          <ac:spMkLst>
            <pc:docMk/>
            <pc:sldMk cId="2089435669" sldId="1738"/>
            <ac:spMk id="14" creationId="{8C0A38DE-7E13-4312-9AFA-866AA71C4C95}"/>
          </ac:spMkLst>
        </pc:spChg>
        <pc:spChg chg="add mod">
          <ac:chgData name="Hamlet Markarian" userId="4926d2b407f31d77" providerId="LiveId" clId="{211C7B25-8693-4DF4-B4F7-FD27CE877676}" dt="2022-02-15T10:55:47.543" v="147" actId="113"/>
          <ac:spMkLst>
            <pc:docMk/>
            <pc:sldMk cId="2089435669" sldId="1738"/>
            <ac:spMk id="20" creationId="{E5C1B04E-C3D3-43F4-89B9-B3306C420831}"/>
          </ac:spMkLst>
        </pc:spChg>
        <pc:spChg chg="mod">
          <ac:chgData name="Hamlet Markarian" userId="4926d2b407f31d77" providerId="LiveId" clId="{211C7B25-8693-4DF4-B4F7-FD27CE877676}" dt="2022-02-15T10:55:42.680" v="146" actId="113"/>
          <ac:spMkLst>
            <pc:docMk/>
            <pc:sldMk cId="2089435669" sldId="1738"/>
            <ac:spMk id="26" creationId="{A3C65849-7548-4CD2-BBAE-F8D17103DB7B}"/>
          </ac:spMkLst>
        </pc:spChg>
        <pc:picChg chg="add mod">
          <ac:chgData name="Hamlet Markarian" userId="4926d2b407f31d77" providerId="LiveId" clId="{211C7B25-8693-4DF4-B4F7-FD27CE877676}" dt="2022-02-15T10:54:52.192" v="134" actId="12788"/>
          <ac:picMkLst>
            <pc:docMk/>
            <pc:sldMk cId="2089435669" sldId="1738"/>
            <ac:picMk id="4" creationId="{D4EB148B-AF7B-44E1-9C1D-A6DE002926F0}"/>
          </ac:picMkLst>
        </pc:picChg>
        <pc:picChg chg="add mod">
          <ac:chgData name="Hamlet Markarian" userId="4926d2b407f31d77" providerId="LiveId" clId="{211C7B25-8693-4DF4-B4F7-FD27CE877676}" dt="2022-02-15T10:55:19.816" v="145" actId="1076"/>
          <ac:picMkLst>
            <pc:docMk/>
            <pc:sldMk cId="2089435669" sldId="1738"/>
            <ac:picMk id="9" creationId="{10D9B6B2-C26C-4B5E-8E65-F5AA8EEE168F}"/>
          </ac:picMkLst>
        </pc:picChg>
        <pc:cxnChg chg="mod">
          <ac:chgData name="Hamlet Markarian" userId="4926d2b407f31d77" providerId="LiveId" clId="{211C7B25-8693-4DF4-B4F7-FD27CE877676}" dt="2022-02-15T10:54:43.863" v="130" actId="12788"/>
          <ac:cxnSpMkLst>
            <pc:docMk/>
            <pc:sldMk cId="2089435669" sldId="1738"/>
            <ac:cxnSpMk id="10" creationId="{CC9450C0-18F3-4BE3-ACA1-3B2B2E7ACBA0}"/>
          </ac:cxnSpMkLst>
        </pc:cxnChg>
        <pc:cxnChg chg="mod">
          <ac:chgData name="Hamlet Markarian" userId="4926d2b407f31d77" providerId="LiveId" clId="{211C7B25-8693-4DF4-B4F7-FD27CE877676}" dt="2022-02-15T10:54:49.073" v="132" actId="12788"/>
          <ac:cxnSpMkLst>
            <pc:docMk/>
            <pc:sldMk cId="2089435669" sldId="1738"/>
            <ac:cxnSpMk id="36" creationId="{E20C5D6E-5AF6-4404-812C-B1F63E2BE219}"/>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F493751-17AE-4B04-BEDA-33B10617D37B}"/>
              </a:ext>
            </a:extLst>
          </p:cNvPr>
          <p:cNvSpPr>
            <a:spLocks noGrp="1"/>
          </p:cNvSpPr>
          <p:nvPr>
            <p:ph type="hdr" sz="quarter"/>
          </p:nvPr>
        </p:nvSpPr>
        <p:spPr>
          <a:xfrm>
            <a:off x="1" y="2"/>
            <a:ext cx="2950476" cy="498692"/>
          </a:xfrm>
          <a:prstGeom prst="rect">
            <a:avLst/>
          </a:prstGeom>
        </p:spPr>
        <p:txBody>
          <a:bodyPr vert="horz" lIns="91552" tIns="45776" rIns="91552" bIns="45776" rtlCol="0"/>
          <a:lstStyle>
            <a:lvl1pPr algn="l">
              <a:defRPr sz="1200"/>
            </a:lvl1pPr>
          </a:lstStyle>
          <a:p>
            <a:endParaRPr lang="ru-RU"/>
          </a:p>
        </p:txBody>
      </p:sp>
      <p:sp>
        <p:nvSpPr>
          <p:cNvPr id="3" name="Date Placeholder 2">
            <a:extLst>
              <a:ext uri="{FF2B5EF4-FFF2-40B4-BE49-F238E27FC236}">
                <a16:creationId xmlns:a16="http://schemas.microsoft.com/office/drawing/2014/main" xmlns="" id="{51CF625E-33B0-4757-9E05-4FB095443282}"/>
              </a:ext>
            </a:extLst>
          </p:cNvPr>
          <p:cNvSpPr>
            <a:spLocks noGrp="1"/>
          </p:cNvSpPr>
          <p:nvPr>
            <p:ph type="dt" sz="quarter" idx="1"/>
          </p:nvPr>
        </p:nvSpPr>
        <p:spPr>
          <a:xfrm>
            <a:off x="3856740" y="2"/>
            <a:ext cx="2950476" cy="498692"/>
          </a:xfrm>
          <a:prstGeom prst="rect">
            <a:avLst/>
          </a:prstGeom>
        </p:spPr>
        <p:txBody>
          <a:bodyPr vert="horz" lIns="91552" tIns="45776" rIns="91552" bIns="45776" rtlCol="0"/>
          <a:lstStyle>
            <a:lvl1pPr algn="r">
              <a:defRPr sz="1200"/>
            </a:lvl1pPr>
          </a:lstStyle>
          <a:p>
            <a:fld id="{38F8E485-5B6B-40C0-BA1C-CA1B118F9D6C}" type="datetimeFigureOut">
              <a:rPr lang="ru-RU" smtClean="0"/>
              <a:t>22.01.2025</a:t>
            </a:fld>
            <a:endParaRPr lang="ru-RU"/>
          </a:p>
        </p:txBody>
      </p:sp>
      <p:sp>
        <p:nvSpPr>
          <p:cNvPr id="4" name="Footer Placeholder 3">
            <a:extLst>
              <a:ext uri="{FF2B5EF4-FFF2-40B4-BE49-F238E27FC236}">
                <a16:creationId xmlns:a16="http://schemas.microsoft.com/office/drawing/2014/main" xmlns="" id="{C63880F9-BC18-410F-9596-FD72C9E18AF0}"/>
              </a:ext>
            </a:extLst>
          </p:cNvPr>
          <p:cNvSpPr>
            <a:spLocks noGrp="1"/>
          </p:cNvSpPr>
          <p:nvPr>
            <p:ph type="ftr" sz="quarter" idx="2"/>
          </p:nvPr>
        </p:nvSpPr>
        <p:spPr>
          <a:xfrm>
            <a:off x="1" y="9440648"/>
            <a:ext cx="2950476" cy="498691"/>
          </a:xfrm>
          <a:prstGeom prst="rect">
            <a:avLst/>
          </a:prstGeom>
        </p:spPr>
        <p:txBody>
          <a:bodyPr vert="horz" lIns="91552" tIns="45776" rIns="91552" bIns="45776" rtlCol="0" anchor="b"/>
          <a:lstStyle>
            <a:lvl1pPr algn="l">
              <a:defRPr sz="1200"/>
            </a:lvl1pPr>
          </a:lstStyle>
          <a:p>
            <a:endParaRPr lang="ru-RU"/>
          </a:p>
        </p:txBody>
      </p:sp>
      <p:sp>
        <p:nvSpPr>
          <p:cNvPr id="5" name="Slide Number Placeholder 4">
            <a:extLst>
              <a:ext uri="{FF2B5EF4-FFF2-40B4-BE49-F238E27FC236}">
                <a16:creationId xmlns:a16="http://schemas.microsoft.com/office/drawing/2014/main" xmlns="" id="{87D0DCDF-A49E-4F94-9E19-5FC32221D56B}"/>
              </a:ext>
            </a:extLst>
          </p:cNvPr>
          <p:cNvSpPr>
            <a:spLocks noGrp="1"/>
          </p:cNvSpPr>
          <p:nvPr>
            <p:ph type="sldNum" sz="quarter" idx="3"/>
          </p:nvPr>
        </p:nvSpPr>
        <p:spPr>
          <a:xfrm>
            <a:off x="3856740" y="9440648"/>
            <a:ext cx="2950476" cy="498691"/>
          </a:xfrm>
          <a:prstGeom prst="rect">
            <a:avLst/>
          </a:prstGeom>
        </p:spPr>
        <p:txBody>
          <a:bodyPr vert="horz" lIns="91552" tIns="45776" rIns="91552" bIns="45776" rtlCol="0" anchor="b"/>
          <a:lstStyle>
            <a:lvl1pPr algn="r">
              <a:defRPr sz="1200"/>
            </a:lvl1pPr>
          </a:lstStyle>
          <a:p>
            <a:fld id="{B9969B41-3572-4155-A736-03067409F92E}" type="slidenum">
              <a:rPr lang="ru-RU" smtClean="0"/>
              <a:t>‹#›</a:t>
            </a:fld>
            <a:endParaRPr lang="ru-RU"/>
          </a:p>
        </p:txBody>
      </p:sp>
    </p:spTree>
    <p:extLst>
      <p:ext uri="{BB962C8B-B14F-4D97-AF65-F5344CB8AC3E}">
        <p14:creationId xmlns:p14="http://schemas.microsoft.com/office/powerpoint/2010/main" val="198327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50476" cy="496967"/>
          </a:xfrm>
          <a:prstGeom prst="rect">
            <a:avLst/>
          </a:prstGeom>
        </p:spPr>
        <p:txBody>
          <a:bodyPr vert="horz" lIns="91552" tIns="45776" rIns="91552" bIns="45776" rtlCol="0"/>
          <a:lstStyle>
            <a:lvl1pPr algn="l">
              <a:defRPr sz="1200"/>
            </a:lvl1pPr>
          </a:lstStyle>
          <a:p>
            <a:endParaRPr lang="en-US"/>
          </a:p>
        </p:txBody>
      </p:sp>
      <p:sp>
        <p:nvSpPr>
          <p:cNvPr id="3" name="Date Placeholder 2"/>
          <p:cNvSpPr>
            <a:spLocks noGrp="1"/>
          </p:cNvSpPr>
          <p:nvPr>
            <p:ph type="dt" idx="1"/>
          </p:nvPr>
        </p:nvSpPr>
        <p:spPr>
          <a:xfrm>
            <a:off x="3856740" y="3"/>
            <a:ext cx="2950476" cy="496967"/>
          </a:xfrm>
          <a:prstGeom prst="rect">
            <a:avLst/>
          </a:prstGeom>
        </p:spPr>
        <p:txBody>
          <a:bodyPr vert="horz" lIns="91552" tIns="45776" rIns="91552" bIns="45776" rtlCol="0"/>
          <a:lstStyle>
            <a:lvl1pPr algn="r">
              <a:defRPr sz="1200"/>
            </a:lvl1pPr>
          </a:lstStyle>
          <a:p>
            <a:fld id="{03A1D146-B4E0-1741-B9EE-9789392EFCC4}" type="datetimeFigureOut">
              <a:rPr lang="en-US" smtClean="0"/>
              <a:t>1/22/2025</a:t>
            </a:fld>
            <a:endParaRPr lang="en-US"/>
          </a:p>
        </p:txBody>
      </p:sp>
      <p:sp>
        <p:nvSpPr>
          <p:cNvPr id="4" name="Slide Image Placeholder 3"/>
          <p:cNvSpPr>
            <a:spLocks noGrp="1" noRot="1" noChangeAspect="1"/>
          </p:cNvSpPr>
          <p:nvPr>
            <p:ph type="sldImg" idx="2"/>
          </p:nvPr>
        </p:nvSpPr>
        <p:spPr>
          <a:xfrm>
            <a:off x="2114550" y="746125"/>
            <a:ext cx="2579688" cy="3727450"/>
          </a:xfrm>
          <a:prstGeom prst="rect">
            <a:avLst/>
          </a:prstGeom>
          <a:noFill/>
          <a:ln w="12700">
            <a:solidFill>
              <a:prstClr val="black"/>
            </a:solidFill>
          </a:ln>
        </p:spPr>
        <p:txBody>
          <a:bodyPr vert="horz" lIns="91552" tIns="45776" rIns="91552" bIns="45776" rtlCol="0" anchor="ctr"/>
          <a:lstStyle/>
          <a:p>
            <a:endParaRPr lang="en-US"/>
          </a:p>
        </p:txBody>
      </p:sp>
      <p:sp>
        <p:nvSpPr>
          <p:cNvPr id="5" name="Notes Placeholder 4"/>
          <p:cNvSpPr>
            <a:spLocks noGrp="1"/>
          </p:cNvSpPr>
          <p:nvPr>
            <p:ph type="body" sz="quarter" idx="3"/>
          </p:nvPr>
        </p:nvSpPr>
        <p:spPr>
          <a:xfrm>
            <a:off x="680880" y="4721188"/>
            <a:ext cx="5447030" cy="4472702"/>
          </a:xfrm>
          <a:prstGeom prst="rect">
            <a:avLst/>
          </a:prstGeom>
        </p:spPr>
        <p:txBody>
          <a:bodyPr vert="horz" lIns="91552" tIns="45776" rIns="91552" bIns="457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40647"/>
            <a:ext cx="2950476" cy="496967"/>
          </a:xfrm>
          <a:prstGeom prst="rect">
            <a:avLst/>
          </a:prstGeom>
        </p:spPr>
        <p:txBody>
          <a:bodyPr vert="horz" lIns="91552" tIns="45776" rIns="91552" bIns="45776" rtlCol="0" anchor="b"/>
          <a:lstStyle>
            <a:lvl1pPr algn="l">
              <a:defRPr sz="1200"/>
            </a:lvl1pPr>
          </a:lstStyle>
          <a:p>
            <a:endParaRPr lang="en-US"/>
          </a:p>
        </p:txBody>
      </p:sp>
      <p:sp>
        <p:nvSpPr>
          <p:cNvPr id="7" name="Slide Number Placeholder 6"/>
          <p:cNvSpPr>
            <a:spLocks noGrp="1"/>
          </p:cNvSpPr>
          <p:nvPr>
            <p:ph type="sldNum" sz="quarter" idx="5"/>
          </p:nvPr>
        </p:nvSpPr>
        <p:spPr>
          <a:xfrm>
            <a:off x="3856740" y="9440647"/>
            <a:ext cx="2950476" cy="496967"/>
          </a:xfrm>
          <a:prstGeom prst="rect">
            <a:avLst/>
          </a:prstGeom>
        </p:spPr>
        <p:txBody>
          <a:bodyPr vert="horz" lIns="91552" tIns="45776" rIns="91552" bIns="45776" rtlCol="0" anchor="b"/>
          <a:lstStyle>
            <a:lvl1pPr algn="r">
              <a:defRPr sz="1200"/>
            </a:lvl1pPr>
          </a:lstStyle>
          <a:p>
            <a:fld id="{97863621-2E60-B848-8968-B0341E26A312}" type="slidenum">
              <a:rPr lang="en-US" smtClean="0"/>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75433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91" r:id="rId1"/>
  </p:sldLayoutIdLst>
  <p:txStyles>
    <p:titleStyle>
      <a:lvl1pPr algn="ctr" defTabSz="1760969" rtl="0" eaLnBrk="1" latinLnBrk="0" hangingPunct="1">
        <a:lnSpc>
          <a:spcPct val="86000"/>
        </a:lnSpc>
        <a:spcBef>
          <a:spcPct val="0"/>
        </a:spcBef>
        <a:buNone/>
        <a:defRPr sz="4044" kern="800" spc="-77">
          <a:solidFill>
            <a:schemeClr val="tx1"/>
          </a:solidFill>
          <a:latin typeface="+mj-lt"/>
          <a:ea typeface="+mj-ea"/>
          <a:cs typeface="+mj-cs"/>
        </a:defRPr>
      </a:lvl1pPr>
    </p:titleStyle>
    <p:bodyStyle>
      <a:lvl1pPr marL="330181" indent="-330181" algn="l" defTabSz="1760969" rtl="0" eaLnBrk="1" latinLnBrk="0" hangingPunct="1">
        <a:spcBef>
          <a:spcPct val="20000"/>
        </a:spcBef>
        <a:buClr>
          <a:schemeClr val="accent1"/>
        </a:buClr>
        <a:buFont typeface="Arial" panose="020B0604020202020204" pitchFamily="34" charset="0"/>
        <a:buChar char="•"/>
        <a:defRPr sz="2889" kern="800" spc="-19">
          <a:solidFill>
            <a:schemeClr val="tx1"/>
          </a:solidFill>
          <a:latin typeface="+mn-lt"/>
          <a:ea typeface="+mn-ea"/>
          <a:cs typeface="+mn-cs"/>
        </a:defRPr>
      </a:lvl1pPr>
      <a:lvl2pPr marL="663422" indent="-333240"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2pPr>
      <a:lvl3pPr marL="993603" indent="-330181"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3pPr>
      <a:lvl4pPr marL="1323784" indent="-330181"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4pPr>
      <a:lvl5pPr marL="1653967" indent="-330181"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5pPr>
      <a:lvl6pPr marL="4842663"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6pPr>
      <a:lvl7pPr marL="5723148"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7pPr>
      <a:lvl8pPr marL="6603632"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8pPr>
      <a:lvl9pPr marL="7484115"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9pPr>
    </p:bodyStyle>
    <p:otherStyle>
      <a:defPPr>
        <a:defRPr lang="en-US"/>
      </a:defPPr>
      <a:lvl1pPr marL="0" algn="l" defTabSz="1760969" rtl="0" eaLnBrk="1" latinLnBrk="0" hangingPunct="1">
        <a:defRPr sz="3467" kern="1200">
          <a:solidFill>
            <a:schemeClr val="tx1"/>
          </a:solidFill>
          <a:latin typeface="+mn-lt"/>
          <a:ea typeface="+mn-ea"/>
          <a:cs typeface="+mn-cs"/>
        </a:defRPr>
      </a:lvl1pPr>
      <a:lvl2pPr marL="880485" algn="l" defTabSz="1760969" rtl="0" eaLnBrk="1" latinLnBrk="0" hangingPunct="1">
        <a:defRPr sz="3467" kern="1200">
          <a:solidFill>
            <a:schemeClr val="tx1"/>
          </a:solidFill>
          <a:latin typeface="+mn-lt"/>
          <a:ea typeface="+mn-ea"/>
          <a:cs typeface="+mn-cs"/>
        </a:defRPr>
      </a:lvl2pPr>
      <a:lvl3pPr marL="1760969" algn="l" defTabSz="1760969" rtl="0" eaLnBrk="1" latinLnBrk="0" hangingPunct="1">
        <a:defRPr sz="3467" kern="1200">
          <a:solidFill>
            <a:schemeClr val="tx1"/>
          </a:solidFill>
          <a:latin typeface="+mn-lt"/>
          <a:ea typeface="+mn-ea"/>
          <a:cs typeface="+mn-cs"/>
        </a:defRPr>
      </a:lvl3pPr>
      <a:lvl4pPr marL="2641452" algn="l" defTabSz="1760969" rtl="0" eaLnBrk="1" latinLnBrk="0" hangingPunct="1">
        <a:defRPr sz="3467" kern="1200">
          <a:solidFill>
            <a:schemeClr val="tx1"/>
          </a:solidFill>
          <a:latin typeface="+mn-lt"/>
          <a:ea typeface="+mn-ea"/>
          <a:cs typeface="+mn-cs"/>
        </a:defRPr>
      </a:lvl4pPr>
      <a:lvl5pPr marL="3521937" algn="l" defTabSz="1760969" rtl="0" eaLnBrk="1" latinLnBrk="0" hangingPunct="1">
        <a:defRPr sz="3467" kern="1200">
          <a:solidFill>
            <a:schemeClr val="tx1"/>
          </a:solidFill>
          <a:latin typeface="+mn-lt"/>
          <a:ea typeface="+mn-ea"/>
          <a:cs typeface="+mn-cs"/>
        </a:defRPr>
      </a:lvl5pPr>
      <a:lvl6pPr marL="4402421" algn="l" defTabSz="1760969" rtl="0" eaLnBrk="1" latinLnBrk="0" hangingPunct="1">
        <a:defRPr sz="3467" kern="1200">
          <a:solidFill>
            <a:schemeClr val="tx1"/>
          </a:solidFill>
          <a:latin typeface="+mn-lt"/>
          <a:ea typeface="+mn-ea"/>
          <a:cs typeface="+mn-cs"/>
        </a:defRPr>
      </a:lvl6pPr>
      <a:lvl7pPr marL="5282906" algn="l" defTabSz="1760969" rtl="0" eaLnBrk="1" latinLnBrk="0" hangingPunct="1">
        <a:defRPr sz="3467" kern="1200">
          <a:solidFill>
            <a:schemeClr val="tx1"/>
          </a:solidFill>
          <a:latin typeface="+mn-lt"/>
          <a:ea typeface="+mn-ea"/>
          <a:cs typeface="+mn-cs"/>
        </a:defRPr>
      </a:lvl7pPr>
      <a:lvl8pPr marL="6163389" algn="l" defTabSz="1760969" rtl="0" eaLnBrk="1" latinLnBrk="0" hangingPunct="1">
        <a:defRPr sz="3467" kern="1200">
          <a:solidFill>
            <a:schemeClr val="tx1"/>
          </a:solidFill>
          <a:latin typeface="+mn-lt"/>
          <a:ea typeface="+mn-ea"/>
          <a:cs typeface="+mn-cs"/>
        </a:defRPr>
      </a:lvl8pPr>
      <a:lvl9pPr marL="7043874" algn="l" defTabSz="1760969" rtl="0" eaLnBrk="1" latinLnBrk="0" hangingPunct="1">
        <a:defRPr sz="34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9">
            <a:extLst>
              <a:ext uri="{FF2B5EF4-FFF2-40B4-BE49-F238E27FC236}">
                <a16:creationId xmlns:a16="http://schemas.microsoft.com/office/drawing/2014/main" xmlns="" id="{1190B5BC-289C-480A-9F4B-8A49BF1CA8A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48680" y="452500"/>
            <a:ext cx="1728192" cy="550516"/>
          </a:xfrm>
          <a:prstGeom prst="rect">
            <a:avLst/>
          </a:prstGeom>
        </p:spPr>
      </p:pic>
      <p:sp>
        <p:nvSpPr>
          <p:cNvPr id="31" name="TextBox 30">
            <a:extLst>
              <a:ext uri="{FF2B5EF4-FFF2-40B4-BE49-F238E27FC236}">
                <a16:creationId xmlns:a16="http://schemas.microsoft.com/office/drawing/2014/main" xmlns="" id="{4750A3A8-C3E9-42A8-A60C-787A1745C91F}"/>
              </a:ext>
            </a:extLst>
          </p:cNvPr>
          <p:cNvSpPr txBox="1"/>
          <p:nvPr/>
        </p:nvSpPr>
        <p:spPr>
          <a:xfrm>
            <a:off x="4653136" y="569893"/>
            <a:ext cx="1836979" cy="318630"/>
          </a:xfrm>
          <a:prstGeom prst="roundRect">
            <a:avLst>
              <a:gd name="adj" fmla="val 50000"/>
            </a:avLst>
          </a:prstGeom>
          <a:solidFill>
            <a:srgbClr val="00B0F0"/>
          </a:solidFill>
        </p:spPr>
        <p:txBody>
          <a:bodyPr wrap="square" lIns="72000" tIns="36000" rIns="72000" bIns="36000" rtlCol="0" anchor="ctr" anchorCtr="0">
            <a:spAutoFit/>
          </a:bodyPr>
          <a:lstStyle/>
          <a:p>
            <a:pPr algn="ctr" defTabSz="1760969">
              <a:defRPr/>
            </a:pPr>
            <a:r>
              <a:rPr lang="en-US" sz="1000" dirty="0">
                <a:solidFill>
                  <a:schemeClr val="bg1"/>
                </a:solidFill>
                <a:latin typeface="Golos Text" panose="020B0604020202020204" charset="0"/>
                <a:ea typeface="Golos Text" panose="020B0604020202020204" charset="0"/>
              </a:rPr>
              <a:t>WWW.NALOG.GOV.RU</a:t>
            </a:r>
            <a:endParaRPr lang="ru-RU" sz="1000" dirty="0">
              <a:solidFill>
                <a:schemeClr val="bg1"/>
              </a:solidFill>
              <a:latin typeface="Golos Text" panose="020B0604020202020204" charset="0"/>
              <a:ea typeface="Golos Text" panose="020B0604020202020204" charset="0"/>
            </a:endParaRPr>
          </a:p>
        </p:txBody>
      </p:sp>
      <p:sp>
        <p:nvSpPr>
          <p:cNvPr id="23" name="TextBox 22">
            <a:extLst>
              <a:ext uri="{FF2B5EF4-FFF2-40B4-BE49-F238E27FC236}">
                <a16:creationId xmlns:a16="http://schemas.microsoft.com/office/drawing/2014/main" xmlns="" id="{A3C65849-7548-4CD2-BBAE-F8D17103DB7B}"/>
              </a:ext>
            </a:extLst>
          </p:cNvPr>
          <p:cNvSpPr txBox="1"/>
          <p:nvPr/>
        </p:nvSpPr>
        <p:spPr>
          <a:xfrm>
            <a:off x="530064" y="1177026"/>
            <a:ext cx="5949199" cy="1107996"/>
          </a:xfrm>
          <a:prstGeom prst="rect">
            <a:avLst/>
          </a:prstGeom>
          <a:noFill/>
        </p:spPr>
        <p:txBody>
          <a:bodyPr wrap="square" lIns="0" tIns="0" rIns="0" bIns="0" rtlCol="0" anchor="t" anchorCtr="0">
            <a:spAutoFit/>
          </a:bodyPr>
          <a:lstStyle/>
          <a:p>
            <a:pPr algn="ctr"/>
            <a:r>
              <a:rPr lang="ru-RU" sz="1800" b="1" dirty="0"/>
              <a:t>Для плательщиков НДФЛ изменился один из реквизитов уведомления об исчисленных суммах налогов</a:t>
            </a:r>
            <a:endParaRPr lang="ru-RU" sz="1800" b="1" dirty="0"/>
          </a:p>
          <a:p>
            <a:pPr algn="ctr"/>
            <a:endParaRPr lang="ru-RU" sz="1800" b="1" dirty="0">
              <a:solidFill>
                <a:schemeClr val="tx1">
                  <a:lumMod val="75000"/>
                </a:schemeClr>
              </a:solidFill>
              <a:latin typeface="Golos Text" panose="020B0604020202020204" charset="0"/>
              <a:ea typeface="Golos Text" panose="020B0604020202020204" charset="0"/>
            </a:endParaRPr>
          </a:p>
        </p:txBody>
      </p:sp>
      <p:pic>
        <p:nvPicPr>
          <p:cNvPr id="8" name="Graphic 7">
            <a:extLst>
              <a:ext uri="{FF2B5EF4-FFF2-40B4-BE49-F238E27FC236}">
                <a16:creationId xmlns:a16="http://schemas.microsoft.com/office/drawing/2014/main" xmlns="" id="{9E786E8E-470B-8FC9-0279-A338CA273E3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30065" y="8543916"/>
            <a:ext cx="522088" cy="874497"/>
          </a:xfrm>
          <a:prstGeom prst="rect">
            <a:avLst/>
          </a:prstGeom>
        </p:spPr>
      </p:pic>
      <p:sp>
        <p:nvSpPr>
          <p:cNvPr id="9" name="TextBox 8">
            <a:extLst>
              <a:ext uri="{FF2B5EF4-FFF2-40B4-BE49-F238E27FC236}">
                <a16:creationId xmlns:a16="http://schemas.microsoft.com/office/drawing/2014/main" xmlns="" id="{018C7F50-A01A-528F-A51D-97F217B4CAC8}"/>
              </a:ext>
            </a:extLst>
          </p:cNvPr>
          <p:cNvSpPr txBox="1"/>
          <p:nvPr/>
        </p:nvSpPr>
        <p:spPr>
          <a:xfrm>
            <a:off x="1304764" y="8746703"/>
            <a:ext cx="2928633" cy="276999"/>
          </a:xfrm>
          <a:prstGeom prst="rect">
            <a:avLst/>
          </a:prstGeom>
          <a:noFill/>
        </p:spPr>
        <p:txBody>
          <a:bodyPr wrap="square" lIns="0" tIns="0" rIns="0" bIns="0" rtlCol="0" anchor="t" anchorCtr="0">
            <a:spAutoFit/>
          </a:bodyPr>
          <a:lstStyle/>
          <a:p>
            <a:pPr>
              <a:spcAft>
                <a:spcPts val="0"/>
              </a:spcAft>
            </a:pPr>
            <a:r>
              <a:rPr lang="ru-RU" sz="1800" b="1" dirty="0">
                <a:solidFill>
                  <a:schemeClr val="tx1">
                    <a:lumMod val="75000"/>
                  </a:schemeClr>
                </a:solidFill>
                <a:latin typeface="Golos Text" panose="020B0604020202020204" charset="0"/>
                <a:ea typeface="Golos Text" panose="020B0604020202020204" charset="0"/>
              </a:rPr>
              <a:t>8 (800) 222-22-22</a:t>
            </a:r>
          </a:p>
        </p:txBody>
      </p:sp>
      <p:sp>
        <p:nvSpPr>
          <p:cNvPr id="12" name="TextBox 11">
            <a:extLst>
              <a:ext uri="{FF2B5EF4-FFF2-40B4-BE49-F238E27FC236}">
                <a16:creationId xmlns:a16="http://schemas.microsoft.com/office/drawing/2014/main" xmlns="" id="{36803C9B-417A-A22A-DFB7-5DCDEFEFA1C7}"/>
              </a:ext>
            </a:extLst>
          </p:cNvPr>
          <p:cNvSpPr txBox="1"/>
          <p:nvPr/>
        </p:nvSpPr>
        <p:spPr>
          <a:xfrm>
            <a:off x="1304206" y="9041197"/>
            <a:ext cx="2928633" cy="276999"/>
          </a:xfrm>
          <a:prstGeom prst="rect">
            <a:avLst/>
          </a:prstGeom>
          <a:noFill/>
        </p:spPr>
        <p:txBody>
          <a:bodyPr wrap="square" lIns="0" tIns="0" rIns="0" bIns="0" rtlCol="0" anchor="t" anchorCtr="0">
            <a:spAutoFit/>
          </a:bodyPr>
          <a:lstStyle/>
          <a:p>
            <a:pPr>
              <a:spcAft>
                <a:spcPts val="0"/>
              </a:spcAft>
            </a:pPr>
            <a:r>
              <a:rPr lang="ru-RU" sz="900" dirty="0">
                <a:solidFill>
                  <a:schemeClr val="tx1">
                    <a:lumMod val="75000"/>
                  </a:schemeClr>
                </a:solidFill>
                <a:latin typeface="Golos Text" panose="020B0604020202020204" charset="0"/>
                <a:ea typeface="Golos Text" panose="020B0604020202020204" charset="0"/>
              </a:rPr>
              <a:t>Бесплатный многоканальный телефон </a:t>
            </a:r>
            <a:br>
              <a:rPr lang="ru-RU" sz="900" dirty="0">
                <a:solidFill>
                  <a:schemeClr val="tx1">
                    <a:lumMod val="75000"/>
                  </a:schemeClr>
                </a:solidFill>
                <a:latin typeface="Golos Text" panose="020B0604020202020204" charset="0"/>
                <a:ea typeface="Golos Text" panose="020B0604020202020204" charset="0"/>
              </a:rPr>
            </a:br>
            <a:r>
              <a:rPr lang="ru-RU" sz="900" dirty="0">
                <a:solidFill>
                  <a:schemeClr val="tx1">
                    <a:lumMod val="75000"/>
                  </a:schemeClr>
                </a:solidFill>
                <a:latin typeface="Golos Text" panose="020B0604020202020204" charset="0"/>
                <a:ea typeface="Golos Text" panose="020B0604020202020204" charset="0"/>
              </a:rPr>
              <a:t>контакт-центра ФНС России</a:t>
            </a:r>
          </a:p>
        </p:txBody>
      </p:sp>
      <p:sp>
        <p:nvSpPr>
          <p:cNvPr id="5" name="Прямоугольник 4"/>
          <p:cNvSpPr/>
          <p:nvPr/>
        </p:nvSpPr>
        <p:spPr>
          <a:xfrm>
            <a:off x="426948" y="1748644"/>
            <a:ext cx="6259053" cy="6709529"/>
          </a:xfrm>
          <a:prstGeom prst="rect">
            <a:avLst/>
          </a:prstGeom>
        </p:spPr>
        <p:txBody>
          <a:bodyPr wrap="square">
            <a:spAutoFit/>
          </a:bodyPr>
          <a:lstStyle/>
          <a:p>
            <a:pPr algn="just"/>
            <a:r>
              <a:rPr lang="ru-RU" dirty="0"/>
              <a:t> </a:t>
            </a:r>
            <a:r>
              <a:rPr lang="ru-RU" dirty="0" smtClean="0"/>
              <a:t>  </a:t>
            </a:r>
          </a:p>
          <a:p>
            <a:pPr algn="just"/>
            <a:r>
              <a:rPr lang="ru-RU" sz="1400" dirty="0" smtClean="0"/>
              <a:t>      </a:t>
            </a:r>
            <a:r>
              <a:rPr lang="ru-RU" sz="1400" dirty="0"/>
              <a:t>Введены новые коды бюджетной классификации (КБК) по налогу на доходы физических лиц (НДФЛ). Поэтому ФНС России обновила приложение «Сроки представления уведомления об исчисленных суммах налогов, авансовых платежей по налогам, сборов, страховых взносов» в Памятке по порядку представления и заполнения уведомления об исчисленных суммах налогов, авансовых платежей по налогам, сборам, страховым взносам (Памятка).</a:t>
            </a:r>
          </a:p>
          <a:p>
            <a:pPr algn="just"/>
            <a:r>
              <a:rPr lang="ru-RU" sz="1400" dirty="0" smtClean="0"/>
              <a:t>     В </a:t>
            </a:r>
            <a:r>
              <a:rPr lang="ru-RU" sz="1400" dirty="0"/>
              <a:t>числе основных изменений – утверждение дополнительных КБК в связи с внедрением с 1 января 2025 года прогрессивной шкалы по НДФЛ. Поэтому:</a:t>
            </a:r>
          </a:p>
          <a:p>
            <a:pPr algn="just"/>
            <a:r>
              <a:rPr lang="ru-RU" sz="1400" dirty="0"/>
              <a:t>- КБК 18210102010011000110 указывается при доходе 2,4 млн руб. и менее за налоговые периоды с 01.01.2025, а также при доходе не более 5 млн руб. за налоговые периоды до 01.01.2025;</a:t>
            </a:r>
          </a:p>
          <a:p>
            <a:pPr algn="just"/>
            <a:r>
              <a:rPr lang="ru-RU" sz="1400" dirty="0"/>
              <a:t>- КБК 18210102080011000110 указывается при доходе от 2,4 до 5 млн руб. включительно за налоговые периоды с 01.01.2025, а также при доходе более 5 млн руб. за налоговые периоды до 01.01.2025;</a:t>
            </a:r>
          </a:p>
          <a:p>
            <a:pPr algn="just"/>
            <a:r>
              <a:rPr lang="ru-RU" sz="1400" dirty="0"/>
              <a:t>- КБК 18210102150011000110 указывается при доходе от 5 до 20 млн руб. включительно;</a:t>
            </a:r>
          </a:p>
          <a:p>
            <a:pPr algn="just"/>
            <a:r>
              <a:rPr lang="ru-RU" sz="1400" dirty="0"/>
              <a:t>- КБК 18210102160011000110 указывается при доходе от 20 до 50 млн руб. включительно;</a:t>
            </a:r>
          </a:p>
          <a:p>
            <a:pPr algn="just"/>
            <a:r>
              <a:rPr lang="ru-RU" sz="1400" dirty="0"/>
              <a:t>- КБК 18210102170011000110 указывается при доходе от 50 млн руб.</a:t>
            </a:r>
          </a:p>
          <a:p>
            <a:pPr algn="just"/>
            <a:r>
              <a:rPr lang="ru-RU" sz="1400" dirty="0" smtClean="0"/>
              <a:t>    Ознакомиться </a:t>
            </a:r>
            <a:r>
              <a:rPr lang="ru-RU" sz="1400" dirty="0"/>
              <a:t>с Памяткой, где, помимо КБК указаны и сроки представления уведомления по иным налогам и взносам, можно по ссылке (приложение к новости). Также Памятка для налогоплательщиков размещена на официальном сайте ФНС России в разделе «Задолженность» и на </a:t>
            </a:r>
            <a:r>
              <a:rPr lang="ru-RU" sz="1400" dirty="0" err="1"/>
              <a:t>промостранице</a:t>
            </a:r>
            <a:r>
              <a:rPr lang="ru-RU" sz="1400" dirty="0"/>
              <a:t> «Всё о ЕНС». </a:t>
            </a:r>
          </a:p>
          <a:p>
            <a:pPr algn="just"/>
            <a:endParaRPr lang="ru-RU" sz="1400" dirty="0"/>
          </a:p>
          <a:p>
            <a:pPr algn="just"/>
            <a:endParaRPr lang="ru-RU" sz="1400" dirty="0"/>
          </a:p>
          <a:p>
            <a:pPr algn="just"/>
            <a:endParaRPr lang="ru-RU" sz="1400" dirty="0"/>
          </a:p>
        </p:txBody>
      </p:sp>
    </p:spTree>
    <p:extLst>
      <p:ext uri="{BB962C8B-B14F-4D97-AF65-F5344CB8AC3E}">
        <p14:creationId xmlns:p14="http://schemas.microsoft.com/office/powerpoint/2010/main" val="3655823299"/>
      </p:ext>
    </p:extLst>
  </p:cSld>
  <p:clrMapOvr>
    <a:masterClrMapping/>
  </p:clrMapOvr>
</p:sld>
</file>

<file path=ppt/theme/theme1.xml><?xml version="1.0" encoding="utf-8"?>
<a:theme xmlns:a="http://schemas.openxmlformats.org/drawingml/2006/main" name="1_Office Theme">
  <a:themeElements>
    <a:clrScheme name="i9_Navy Lime">
      <a:dk1>
        <a:srgbClr val="57565A"/>
      </a:dk1>
      <a:lt1>
        <a:sysClr val="window" lastClr="FFFFFF"/>
      </a:lt1>
      <a:dk2>
        <a:srgbClr val="1C5686"/>
      </a:dk2>
      <a:lt2>
        <a:srgbClr val="22658C"/>
      </a:lt2>
      <a:accent1>
        <a:srgbClr val="CAD82A"/>
      </a:accent1>
      <a:accent2>
        <a:srgbClr val="B2C441"/>
      </a:accent2>
      <a:accent3>
        <a:srgbClr val="8EB240"/>
      </a:accent3>
      <a:accent4>
        <a:srgbClr val="649E4A"/>
      </a:accent4>
      <a:accent5>
        <a:srgbClr val="378966"/>
      </a:accent5>
      <a:accent6>
        <a:srgbClr val="197585"/>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164439</TotalTime>
  <Words>275</Words>
  <Application>Microsoft Office PowerPoint</Application>
  <PresentationFormat>Лист A4 (210x297 мм)</PresentationFormat>
  <Paragraphs>14</Paragraphs>
  <Slides>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vt:i4>
      </vt:variant>
    </vt:vector>
  </HeadingPairs>
  <TitlesOfParts>
    <vt:vector size="6" baseType="lpstr">
      <vt:lpstr>Arial</vt:lpstr>
      <vt:lpstr>Golos Text</vt:lpstr>
      <vt:lpstr>Open Sans Light</vt:lpstr>
      <vt:lpstr>Calibri</vt:lpstr>
      <vt:lpstr>1_Office Theme</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Тимохова Галина Константиновна</cp:lastModifiedBy>
  <cp:revision>1930</cp:revision>
  <cp:lastPrinted>2023-11-01T03:25:47Z</cp:lastPrinted>
  <dcterms:created xsi:type="dcterms:W3CDTF">2014-10-08T23:03:32Z</dcterms:created>
  <dcterms:modified xsi:type="dcterms:W3CDTF">2025-01-21T22:35:19Z</dcterms:modified>
</cp:coreProperties>
</file>