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УФНС напоминает о негативных последствиях получения заработной платы в «конвертах»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   Управление </a:t>
            </a:r>
            <a:r>
              <a:rPr lang="ru-RU" sz="1400" dirty="0"/>
              <a:t>Федеральной налоговой службы по Приморскому краю предупреждает о негативных последствиях «серой» заработной платы, как для самих сотрудников, так и работодателей. </a:t>
            </a:r>
          </a:p>
          <a:p>
            <a:pPr algn="just"/>
            <a:r>
              <a:rPr lang="ru-RU" sz="1400" dirty="0" smtClean="0"/>
              <a:t>   Второй </a:t>
            </a:r>
            <a:r>
              <a:rPr lang="ru-RU" sz="1400" dirty="0"/>
              <a:t>год на территории Приморского края активно работает межведомственная комиссия по противодействию нелегальной занятости (МВК), а в муниципальных округах созданы 34 рабочие группы МВК. </a:t>
            </a:r>
            <a:endParaRPr lang="ru-RU" sz="1400" dirty="0" smtClean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В </a:t>
            </a:r>
            <a:r>
              <a:rPr lang="ru-RU" sz="1400" dirty="0"/>
              <a:t>2024 году проведено более 60 заседаний рабочих групп МВК, на которые приглашено порядка 500 налогоплательщиков по вопросам:</a:t>
            </a:r>
          </a:p>
          <a:p>
            <a:pPr algn="just"/>
            <a:r>
              <a:rPr lang="ru-RU" sz="1400" dirty="0" smtClean="0"/>
              <a:t>• выплаты </a:t>
            </a:r>
            <a:r>
              <a:rPr lang="ru-RU" sz="1400" dirty="0"/>
              <a:t>заработной платы ниже минимального размера оплаты труда;</a:t>
            </a:r>
          </a:p>
          <a:p>
            <a:pPr algn="just"/>
            <a:r>
              <a:rPr lang="ru-RU" sz="1400" dirty="0" smtClean="0"/>
              <a:t>• использования </a:t>
            </a:r>
            <a:r>
              <a:rPr lang="ru-RU" sz="1400" dirty="0"/>
              <a:t>труда граждан без оформления трудовых отношений;</a:t>
            </a:r>
          </a:p>
          <a:p>
            <a:pPr algn="just"/>
            <a:r>
              <a:rPr lang="ru-RU" sz="1400" dirty="0" smtClean="0"/>
              <a:t>• неправомерного </a:t>
            </a:r>
            <a:r>
              <a:rPr lang="ru-RU" sz="1400" dirty="0"/>
              <a:t>заключения договоров гражданско-правового характера с теми, кто фактически выполняет трудовые функции и другие.</a:t>
            </a:r>
          </a:p>
          <a:p>
            <a:pPr algn="just"/>
            <a:r>
              <a:rPr lang="ru-RU" sz="1400" dirty="0" smtClean="0"/>
              <a:t>    В </a:t>
            </a:r>
            <a:r>
              <a:rPr lang="ru-RU" sz="1400" dirty="0"/>
              <a:t>рамках, проведенной работы сумма дополнительных поступлений НДФЛ и страховых взносов в бюджет составила 24 млн руб. 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Необходимо </a:t>
            </a:r>
            <a:r>
              <a:rPr lang="ru-RU" sz="1400" dirty="0"/>
              <a:t>также отметить, что при согласии работников на получение «серой» зарплаты (или «теневой»), где происходит разделение общей суммы выплат: часть фиксируется официально в трудовом договоре, а другая часть выдается «в конверте» наличными, размер которой устанавливается лишь на словах, работники рискуют потерять несколько важных преимуществ, а именно:</a:t>
            </a:r>
          </a:p>
          <a:p>
            <a:pPr algn="just"/>
            <a:r>
              <a:rPr lang="ru-RU" sz="1400" dirty="0"/>
              <a:t>- если работник получает часть зарплаты неофициально, это негативно сказывается на размере его будущей пенсии;</a:t>
            </a:r>
          </a:p>
          <a:p>
            <a:pPr algn="just"/>
            <a:r>
              <a:rPr lang="ru-RU" sz="1400" dirty="0"/>
              <a:t>- пособия по временной нетрудоспособности, по беременности и родам, по уходу за ребенком, отпускные и иные выплаты, также рассчитываются на основе официальной заработной платы; </a:t>
            </a:r>
          </a:p>
          <a:p>
            <a:pPr algn="just"/>
            <a:r>
              <a:rPr lang="ru-RU" sz="1400" dirty="0"/>
              <a:t>- неофициальное трудоустройство лишает работника возможности защитить свои права и интересы в случае трудовых споров с работодателем.</a:t>
            </a:r>
          </a:p>
          <a:p>
            <a:pPr algn="just"/>
            <a:r>
              <a:rPr lang="ru-RU" sz="1400" dirty="0" smtClean="0"/>
              <a:t>    Не </a:t>
            </a:r>
            <a:r>
              <a:rPr lang="ru-RU" sz="1400" dirty="0"/>
              <a:t>стоит забывать, что уклонение от уплаты налогов влечет за собой уголовную ответственность для организаций. При выплате «серой» заработной платы </a:t>
            </a:r>
            <a:r>
              <a:rPr lang="ru-RU" sz="1400" dirty="0" err="1"/>
              <a:t>приморцы</a:t>
            </a:r>
            <a:r>
              <a:rPr lang="ru-RU" sz="1400" dirty="0"/>
              <a:t> могут обратиться в налоговый орган лично, либо, направить электронное обращение при помощи сервисов «Обратиться в ФНС России» и «Личный кабинет налогоплательщика для физических лиц».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56136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164491</TotalTime>
  <Words>346</Words>
  <Application>Microsoft Office PowerPoint</Application>
  <PresentationFormat>Лист A4 (210x297 мм)</PresentationFormat>
  <Paragraphs>33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Golos Text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1946</cp:revision>
  <cp:lastPrinted>2023-11-01T03:25:47Z</cp:lastPrinted>
  <dcterms:created xsi:type="dcterms:W3CDTF">2014-10-08T23:03:32Z</dcterms:created>
  <dcterms:modified xsi:type="dcterms:W3CDTF">2025-04-27T23:53:32Z</dcterms:modified>
</cp:coreProperties>
</file>