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6858000" cy="9906000" type="A4"/>
  <p:notesSz cx="6808788" cy="9939338"/>
  <p:embeddedFontLst>
    <p:embeddedFont>
      <p:font typeface="Golos Text" panose="020B0604020202020204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endParaRPr lang="ru-RU" sz="1800" b="1" dirty="0" smtClean="0"/>
          </a:p>
          <a:p>
            <a:pPr algn="ctr"/>
            <a:endParaRPr lang="ru-RU" sz="1800" b="1" dirty="0"/>
          </a:p>
          <a:p>
            <a:pPr algn="ctr"/>
            <a:r>
              <a:rPr lang="ru-RU" sz="1800" b="1" dirty="0" smtClean="0"/>
              <a:t>Продолжается </a:t>
            </a:r>
            <a:r>
              <a:rPr lang="ru-RU" sz="1800" b="1" dirty="0"/>
              <a:t>декларационная кампания – 2025 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    УФНС </a:t>
            </a:r>
            <a:r>
              <a:rPr lang="ru-RU" sz="1400" dirty="0"/>
              <a:t>России по Приморскому краю напоминает, что лицам, получившим в 2024 году доход, подлежащий декларированию, необходимо не позднее 30 апреля представить в налоговый орган по месту жительства налоговую декларацию по форме 3-НДФЛ, а уплатить исчисленный налог – не позднее 15 июля.</a:t>
            </a:r>
          </a:p>
          <a:p>
            <a:pPr algn="just"/>
            <a:r>
              <a:rPr lang="ru-RU" sz="1400" dirty="0" smtClean="0"/>
              <a:t>    Обязательному </a:t>
            </a:r>
            <a:r>
              <a:rPr lang="ru-RU" sz="1400" dirty="0"/>
              <a:t>декларированию подлежат следующие виды доходов:</a:t>
            </a:r>
          </a:p>
          <a:p>
            <a:pPr algn="just"/>
            <a:r>
              <a:rPr lang="ru-RU" sz="1400" dirty="0"/>
              <a:t>- от продажи недвижимого имущества, находившегося в собственности меньше минимального срока владения;</a:t>
            </a:r>
          </a:p>
          <a:p>
            <a:pPr algn="just"/>
            <a:r>
              <a:rPr lang="ru-RU" sz="1400" dirty="0"/>
              <a:t>- в виде имущества, полученного в дар от лиц, не являющихся членами семьи или близкими родственниками;</a:t>
            </a:r>
          </a:p>
          <a:p>
            <a:pPr algn="just"/>
            <a:r>
              <a:rPr lang="ru-RU" sz="1400" dirty="0"/>
              <a:t>- в виде выигрыша в лотерею в пределах 15 000 руб.;</a:t>
            </a:r>
          </a:p>
          <a:p>
            <a:pPr algn="just"/>
            <a:r>
              <a:rPr lang="ru-RU" sz="1400" dirty="0"/>
              <a:t>- от сдачи в аренду недвижимости; </a:t>
            </a:r>
          </a:p>
          <a:p>
            <a:pPr algn="just"/>
            <a:r>
              <a:rPr lang="ru-RU" sz="1400" dirty="0"/>
              <a:t>- от источников за пределами Российской Федерации.</a:t>
            </a:r>
          </a:p>
          <a:p>
            <a:pPr algn="just"/>
            <a:r>
              <a:rPr lang="ru-RU" sz="1400" dirty="0" smtClean="0"/>
              <a:t>    Обращаем </a:t>
            </a:r>
            <a:r>
              <a:rPr lang="ru-RU" sz="1400" dirty="0"/>
              <a:t>внимание, что в случае непредставления налоговой декларации в установленный срок налоговый орган самостоятельно исчислит налог на доходы физических лиц (НДФЛ), а также применит штрафные санкции. </a:t>
            </a:r>
          </a:p>
          <a:p>
            <a:pPr algn="just"/>
            <a:r>
              <a:rPr lang="ru-RU" sz="1400" dirty="0" smtClean="0"/>
              <a:t>    Для </a:t>
            </a:r>
            <a:r>
              <a:rPr lang="ru-RU" sz="1400" dirty="0"/>
              <a:t>тех, кто представляет декларацию с целью получения налогового вычета по НДФЛ, срок представления декларации не ограничен. Налогоплательщики вправе обратиться в налоговый орган за налоговыми вычетами в течение трех лет после окончания года, в котором были произведены соответствующие расходы. Таким образом, до конца 2025 года можно подать декларации по форме 3-НДФЛ за 2022, 2023 и 2024 годы.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sz="1400" dirty="0" smtClean="0"/>
              <a:t>Если </a:t>
            </a:r>
            <a:r>
              <a:rPr lang="ru-RU" sz="1400" dirty="0"/>
              <a:t>же в одном налоговом периоде налогоплательщик получил налогооблагаемый доход и оплатил услуги, например, медицинские или образовательные, то ему следует представить декларацию по форме 3-НДФЛ, указав полученный доход и заявить право на налоговые вычеты. Такая декларация также должна быть подана не позднее 30 апреля 2025 года. </a:t>
            </a:r>
          </a:p>
          <a:p>
            <a:pPr algn="just"/>
            <a:r>
              <a:rPr lang="ru-RU" sz="1400" dirty="0" smtClean="0"/>
              <a:t>     Управление </a:t>
            </a:r>
            <a:r>
              <a:rPr lang="ru-RU" sz="1400" dirty="0"/>
              <a:t>напоминает о том, что для представления декларации необязательно обращаться лично в налоговый орган. Сделать это можно в электронном виде с помощью сервиса ФНС России «Личный кабинет налогоплательщика для физических лиц» или портала </a:t>
            </a:r>
            <a:r>
              <a:rPr lang="ru-RU" sz="1400" dirty="0" err="1"/>
              <a:t>Госуслуги</a:t>
            </a:r>
            <a:r>
              <a:rPr lang="ru-RU" sz="1400" dirty="0"/>
              <a:t>. Налогоплательщику достаточно внести сведения о полученном доходе, сумму дохода, а программой автоматически будет рассчитан налог на доходы физических лиц.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808176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164480</TotalTime>
  <Words>352</Words>
  <Application>Microsoft Office PowerPoint</Application>
  <PresentationFormat>Лист A4 (210x297 мм)</PresentationFormat>
  <Paragraphs>25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Golos Text</vt:lpstr>
      <vt:lpstr>Calibri</vt:lpstr>
      <vt:lpstr>Open Sans Light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1943</cp:revision>
  <cp:lastPrinted>2023-11-01T03:25:47Z</cp:lastPrinted>
  <dcterms:created xsi:type="dcterms:W3CDTF">2014-10-08T23:03:32Z</dcterms:created>
  <dcterms:modified xsi:type="dcterms:W3CDTF">2025-04-22T22:27:14Z</dcterms:modified>
</cp:coreProperties>
</file>