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4" y="1367427"/>
            <a:ext cx="59491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/>
              <a:t>   Где </a:t>
            </a:r>
            <a:r>
              <a:rPr lang="ru-RU" sz="1800" b="1" dirty="0"/>
              <a:t>удобнее хранить электронные кассовые чеки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ФНС </a:t>
            </a:r>
            <a:r>
              <a:rPr lang="ru-RU" sz="1400" dirty="0"/>
              <a:t>России напоминает, что кассовый чек – документ, который подтверждает факт приобретения товара или услуги между продавцом и покупателем. Он выдается на бумаге и/или направляется покупателю в электронной форме. При корректном оформлении последняя имеет такую же юридическую силу, что и бумажная и также служит подтверждением расчета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Для </a:t>
            </a:r>
            <a:r>
              <a:rPr lang="ru-RU" sz="1400" dirty="0"/>
              <a:t>удобного получения и хранения электронных кассовых чеков ФНС </a:t>
            </a:r>
            <a:r>
              <a:rPr lang="ru-RU" sz="1400" dirty="0" smtClean="0"/>
              <a:t>   России </a:t>
            </a:r>
            <a:r>
              <a:rPr lang="ru-RU" sz="1400" dirty="0"/>
              <a:t>разработала специальный бесплатный сервис для покупателей - «Мои чеки онлайн». Он отображает и хранит данные о чеках:</a:t>
            </a:r>
          </a:p>
          <a:p>
            <a:pPr algn="just"/>
            <a:r>
              <a:rPr lang="ru-RU" sz="1400" dirty="0" smtClean="0"/>
              <a:t>-которые </a:t>
            </a:r>
            <a:r>
              <a:rPr lang="ru-RU" sz="1400" dirty="0"/>
              <a:t>покупатель получил при покупке товаров (работ, услуг);</a:t>
            </a:r>
          </a:p>
          <a:p>
            <a:pPr algn="just"/>
            <a:r>
              <a:rPr lang="ru-RU" sz="1400" dirty="0"/>
              <a:t>за онлайн-покупки;</a:t>
            </a:r>
          </a:p>
          <a:p>
            <a:pPr algn="just"/>
            <a:r>
              <a:rPr lang="ru-RU" sz="1400" dirty="0" smtClean="0"/>
              <a:t>-которые </a:t>
            </a:r>
            <a:r>
              <a:rPr lang="ru-RU" sz="1400" dirty="0"/>
              <a:t>были отсканированы в бесплатном приложении «Проверка чеков</a:t>
            </a:r>
            <a:r>
              <a:rPr lang="ru-RU" sz="1400" dirty="0" smtClean="0"/>
              <a:t>». Можно </a:t>
            </a:r>
            <a:r>
              <a:rPr lang="ru-RU" sz="1400" dirty="0"/>
              <a:t>тут и самостоятельно добавлять чеки - для этого нужно отсканировать QR-код, и он отобразится в вашем общем списке чеков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Кроме </a:t>
            </a:r>
            <a:r>
              <a:rPr lang="ru-RU" sz="1400" dirty="0"/>
              <a:t>того, содержащиеся в приложении чеки удобно предъявлять для возврата товаров или гарантийного </a:t>
            </a:r>
            <a:r>
              <a:rPr lang="ru-RU" sz="1400" smtClean="0"/>
              <a:t>обслуживания. Хранить </a:t>
            </a:r>
            <a:r>
              <a:rPr lang="ru-RU" sz="1400" dirty="0"/>
              <a:t>и получать кассовые чеки можно и в мобильном приложении «Проверка чеков». Оно также позволяет проверить, передан ли чек в ФНС России. Для этого следует отсканировать QR-код или ввести его данные вручную и отправить запрос на проверку в ведомство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Результат </a:t>
            </a:r>
            <a:r>
              <a:rPr lang="ru-RU" sz="1400" dirty="0"/>
              <a:t>отобразится на экране мобильного приложения. Оно также подсвечивает маркированные товары и позволяет узнать их статус в национальной системе маркировки. В случае некорректности или если чек не был выдан, пользователь может сообщить в ФНС России о </a:t>
            </a:r>
            <a:r>
              <a:rPr lang="ru-RU" sz="1400" dirty="0" smtClean="0"/>
              <a:t>нарушении. Скачать </a:t>
            </a:r>
            <a:r>
              <a:rPr lang="ru-RU" sz="1400" dirty="0"/>
              <a:t>мобильные приложения «Проверка чеков» и «Мои чеки онлайн» можно в магазинах приложений </a:t>
            </a:r>
            <a:r>
              <a:rPr lang="ru-RU" sz="1400" dirty="0" err="1"/>
              <a:t>RuStore</a:t>
            </a:r>
            <a:r>
              <a:rPr lang="ru-RU" sz="1400" dirty="0"/>
              <a:t>, </a:t>
            </a:r>
            <a:r>
              <a:rPr lang="ru-RU" sz="1400" dirty="0" err="1"/>
              <a:t>AppGallery</a:t>
            </a:r>
            <a:r>
              <a:rPr lang="ru-RU" sz="1400" dirty="0"/>
              <a:t>, </a:t>
            </a:r>
            <a:r>
              <a:rPr lang="ru-RU" sz="1400" dirty="0" err="1"/>
              <a:t>Google</a:t>
            </a:r>
            <a:r>
              <a:rPr lang="ru-RU" sz="1400" dirty="0"/>
              <a:t> </a:t>
            </a:r>
            <a:r>
              <a:rPr lang="ru-RU" sz="1400" dirty="0" err="1"/>
              <a:t>Play</a:t>
            </a:r>
            <a:r>
              <a:rPr lang="ru-RU" sz="1400" dirty="0"/>
              <a:t> и </a:t>
            </a:r>
            <a:r>
              <a:rPr lang="ru-RU" sz="1400" dirty="0" err="1"/>
              <a:t>AppStore</a:t>
            </a:r>
            <a:r>
              <a:rPr lang="ru-RU" sz="1400" dirty="0"/>
              <a:t>. Последний также доступен на официальном сайте ФНС России по ссылке.</a:t>
            </a:r>
          </a:p>
          <a:p>
            <a:pPr algn="just"/>
            <a:r>
              <a:rPr lang="ru-RU" sz="1400" dirty="0"/>
              <a:t>https://www.nalog.gov.ru/rn77/news/activities_fts/14604551/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/>
              <a:t>    </a:t>
            </a:r>
            <a:r>
              <a:rPr lang="ru-RU" sz="1400" dirty="0"/>
              <a:t>В противном случае налогоплательщик обязан будет уплатить налог, пени и штрафные санкции. Согласно статье 119 Налогового кодекса Российской Федерации взымается штраф в размере 5% от суммы налога за каждый полный или неполный месяц со дня, установленного для представления отчётности. Штраф не может быть больше 30% от суммы налога и меньше 1 000 руб. </a:t>
            </a:r>
          </a:p>
          <a:p>
            <a:pPr algn="just"/>
            <a:r>
              <a:rPr lang="ru-RU" sz="1400" dirty="0" smtClean="0"/>
              <a:t>     За </a:t>
            </a:r>
            <a:r>
              <a:rPr lang="ru-RU" sz="1400" dirty="0"/>
              <a:t>нарушение срока уплаты НДФЛ в соответствии со статьёй 122 НК РФ взымается штраф в размере 20% от неуплаченной суммы налога.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07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164478</TotalTime>
  <Words>386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1938</cp:revision>
  <cp:lastPrinted>2023-11-01T03:25:47Z</cp:lastPrinted>
  <dcterms:created xsi:type="dcterms:W3CDTF">2014-10-08T23:03:32Z</dcterms:created>
  <dcterms:modified xsi:type="dcterms:W3CDTF">2024-11-17T22:49:32Z</dcterms:modified>
</cp:coreProperties>
</file>