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9" r:id="rId2"/>
  </p:sldIdLst>
  <p:sldSz cx="6858000" cy="9906000" type="A4"/>
  <p:notesSz cx="6808788" cy="9939338"/>
  <p:embeddedFontLst>
    <p:embeddedFont>
      <p:font typeface="Golos Text" panose="020B0503020202020204" pitchFamily="34" charset="0"/>
      <p:regular r:id="rId5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51" d="100"/>
          <a:sy n="51" d="100"/>
        </p:scale>
        <p:origin x="-1590" y="-84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1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188"/>
            <a:ext cx="5447030" cy="4472702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638255" y="884548"/>
            <a:ext cx="5671066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         </a:t>
            </a:r>
          </a:p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Как индивидуальный предприниматель будет </a:t>
            </a: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уплачивать  </a:t>
            </a:r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имущественные налоги 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638254" y="1676636"/>
            <a:ext cx="5851861" cy="69003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indent="444500" algn="just">
              <a:lnSpc>
                <a:spcPts val="2000"/>
              </a:lnSpc>
              <a:spcAft>
                <a:spcPts val="0"/>
              </a:spcAft>
            </a:pP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УФНС России по Приморскому краю напоминает налогоплательщикам-индивидуальным предпринимателям о порядке распределения средств на ЕНС в связи с уплатой имущественных налогов физических лиц и НДФЛ.</a:t>
            </a:r>
          </a:p>
          <a:p>
            <a:pPr indent="444500" algn="just">
              <a:lnSpc>
                <a:spcPts val="2000"/>
              </a:lnSpc>
              <a:spcAft>
                <a:spcPts val="0"/>
              </a:spcAft>
            </a:pP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С момента получения сводного налогового уведомления у ИП будет зарезервирована сумма на ЕНС в счёт уплаты имущественных налогов и НДФЛ по сроку 2 декабря. Однако если у налогоплательщика до вышеуказанного срока возникнут иные обязанности по уплате, в том числе связанные с предпринимательской деятельностью, то уплата налогов будет произведена из зарезервированной на ЕНС суммы. </a:t>
            </a:r>
          </a:p>
          <a:p>
            <a:pPr indent="444500" algn="just">
              <a:lnSpc>
                <a:spcPts val="2000"/>
              </a:lnSpc>
              <a:spcAft>
                <a:spcPts val="0"/>
              </a:spcAft>
            </a:pP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 сроку уплаты имущественных налогов и НДФЛ ИП следует проверить сальдо ЕНС и, при необходимости, пополнить счёт.</a:t>
            </a:r>
          </a:p>
          <a:p>
            <a:pPr indent="444500" algn="just">
              <a:lnSpc>
                <a:spcPts val="2000"/>
              </a:lnSpc>
              <a:spcAft>
                <a:spcPts val="0"/>
              </a:spcAft>
            </a:pP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 примеру, индивидуальный предприниматель применяет упрощённую систему налогообложения. Ему, как физическому лицу, пришло уведомление на уплату не позднее 2 декабря транспортного налога в размере 1500 руб. Указанная сумма зарезервирована на ЕНС. Однако 30 октября ему необходимо уплатить авансовые платежи по УСН. Если к этому моменту на ЕНП не будет средств, то зарезервированная сумма будет автоматически распределена с транспортного налога на авансовые платежи по УСН. А индивидуальному предпринимателю к сроку уплаты имущественных налогов необходимо будет пополнить ЕНС.</a:t>
            </a:r>
          </a:p>
          <a:p>
            <a:pPr indent="444500" algn="just">
              <a:lnSpc>
                <a:spcPts val="2000"/>
              </a:lnSpc>
              <a:spcAft>
                <a:spcPts val="0"/>
              </a:spcAft>
            </a:pP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С порядком распределения средств на ЕНС можно ознакомиться при помощи специальной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промостраницы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 «Единый налоговый счёт» на официальном сайте Службы.</a:t>
            </a:r>
          </a:p>
        </p:txBody>
      </p:sp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164468</TotalTime>
  <Words>227</Words>
  <Application>Microsoft Office PowerPoint</Application>
  <PresentationFormat>Лист A4 (210x297 мм)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Golos Text</vt:lpstr>
      <vt:lpstr>Calibri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Бурый Алексей Анатольевич</cp:lastModifiedBy>
  <cp:revision>1931</cp:revision>
  <cp:lastPrinted>2023-11-01T03:25:47Z</cp:lastPrinted>
  <dcterms:created xsi:type="dcterms:W3CDTF">2014-10-08T23:03:32Z</dcterms:created>
  <dcterms:modified xsi:type="dcterms:W3CDTF">2024-09-23T00:37:50Z</dcterms:modified>
</cp:coreProperties>
</file>