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Какие ошибки предприниматели часто допускают при оформлении расчетных документов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УФНС России по Приморскому краю обращает внимание предпринимателей на то, как правильно оформить расчётные документы, чтобы платежи корректно отображались на Едином налоговом счете (ЕНС). </a:t>
            </a:r>
          </a:p>
          <a:p>
            <a:pPr algn="just"/>
            <a:r>
              <a:rPr lang="ru-RU" sz="1400" dirty="0" smtClean="0"/>
              <a:t>     В </a:t>
            </a:r>
            <a:r>
              <a:rPr lang="ru-RU" sz="1400" dirty="0"/>
              <a:t>первую очередь, налогоплательщики должны правильно отображать ИНН получателя. Вместо ИНН получателя (7727406020), а именно Межрегиональной инспекции по управлению долгом, зачастую указывается ИНН самой организации – плательщика налога либо третьего лица.</a:t>
            </a:r>
          </a:p>
          <a:p>
            <a:pPr algn="just"/>
            <a:r>
              <a:rPr lang="ru-RU" sz="1400" dirty="0" smtClean="0"/>
              <a:t>    Также</a:t>
            </a:r>
            <a:r>
              <a:rPr lang="ru-RU" sz="1400" dirty="0"/>
              <a:t>, при оформлении расчетных документов и перечислении платежей, обязанность по уплате которых установлена Налоговым кодексом Российской Федерации, важно указывать код бюджетной классификации (КБК), предназначенный для перечисления денежных средств в качестве единого налогового платежа (18201061201010000510) в реквизите «104» (за исключением налогов, перечисляемых не в качестве единого налогового платежа (ЕНП)). Не допускается отображение КБК конкретных налогов, входящих в ЕНС, а также КБК, не утвержденных классификацией или не администрируемых налоговыми органами. </a:t>
            </a:r>
          </a:p>
          <a:p>
            <a:pPr algn="just"/>
            <a:r>
              <a:rPr lang="ru-RU" sz="1400" dirty="0" smtClean="0"/>
              <a:t>      Кроме </a:t>
            </a:r>
            <a:r>
              <a:rPr lang="ru-RU" sz="1400" dirty="0"/>
              <a:t>того, при заполнении расчетных документов указываются несвойственные организации - плательщику КБК. Например, частой ошибкой является указание юридическим лицом КБК 18210102040010000110 «Налог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статьей 227.1 Налогового кодекса Российской Федерации». 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Зачастую</a:t>
            </a:r>
            <a:r>
              <a:rPr lang="ru-RU" sz="1400" dirty="0"/>
              <a:t>, при формировании платёжного документа, налогоплательщики указывают номер счета получателя территориального органа Федерального казначейства, вместо номера счета Управления Федерального казначейства по Тульской области (40102810445370000059).</a:t>
            </a:r>
          </a:p>
          <a:p>
            <a:pPr algn="just"/>
            <a:r>
              <a:rPr lang="ru-RU" sz="1400" dirty="0" smtClean="0"/>
              <a:t>      Еще </a:t>
            </a:r>
            <a:r>
              <a:rPr lang="ru-RU" sz="1400" dirty="0"/>
              <a:t>одной распространённой ошибкой можно считать неверное указание в  реквизите «101» «Статус плательщика» расчетного документа значений «01» или «13», вместо правильного значения «04» (установлен в соответствии с </a:t>
            </a:r>
            <a:r>
              <a:rPr lang="ru-RU" sz="1400" dirty="0" err="1"/>
              <a:t>п.п</a:t>
            </a:r>
            <a:r>
              <a:rPr lang="ru-RU" sz="1400" dirty="0"/>
              <a:t>. 4.12, 5.12 приложения №2 к Приказу Минфина России № 107н).  </a:t>
            </a:r>
          </a:p>
          <a:p>
            <a:pPr algn="just"/>
            <a:r>
              <a:rPr lang="ru-RU" sz="1400" dirty="0" smtClean="0"/>
              <a:t>     Управление </a:t>
            </a:r>
            <a:r>
              <a:rPr lang="ru-RU" sz="1400" dirty="0"/>
              <a:t>отмечает: от корректности заполнения расчётных документов будет зависеть своевременность отображения платежа на ЕНС. Поэтому допущенные ошибки могут обернуться образованием задолженности, применением мер взыскания или несвоевременной их отмене. </a:t>
            </a:r>
          </a:p>
          <a:p>
            <a:pPr algn="just"/>
            <a:r>
              <a:rPr lang="ru-RU" sz="1400" dirty="0" smtClean="0"/>
              <a:t>     С </a:t>
            </a:r>
            <a:r>
              <a:rPr lang="ru-RU" sz="1400" dirty="0"/>
              <a:t>примерами заполнения платёжных документов можно ознакомиться на официальном сайте ФНС России в разделе «Единый налоговый счёт».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659967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164481</TotalTime>
  <Words>386</Words>
  <Application>Microsoft Office PowerPoint</Application>
  <PresentationFormat>Лист A4 (210x297 мм)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Golos Text</vt:lpstr>
      <vt:lpstr>Open Sans Light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1940</cp:revision>
  <cp:lastPrinted>2023-11-01T03:25:47Z</cp:lastPrinted>
  <dcterms:created xsi:type="dcterms:W3CDTF">2014-10-08T23:03:32Z</dcterms:created>
  <dcterms:modified xsi:type="dcterms:W3CDTF">2025-03-12T07:38:27Z</dcterms:modified>
</cp:coreProperties>
</file>