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5" y="1383088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Уведомления на уплату имущественных налогов начали получать </a:t>
            </a:r>
            <a:r>
              <a:rPr lang="ru-RU" sz="1800" b="1" dirty="0" err="1"/>
              <a:t>приморцы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 smtClean="0"/>
              <a:t> 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</a:t>
            </a:r>
            <a:r>
              <a:rPr lang="ru-RU" sz="1400" dirty="0"/>
              <a:t>Жители Приморья, ставшие пользователями сервиса ФНС России «Личный кабинет налогоплательщика для физических лиц», начали получать уведомления на уплату имущественных налогов за 2023 год. </a:t>
            </a:r>
          </a:p>
          <a:p>
            <a:pPr algn="just"/>
            <a:r>
              <a:rPr lang="ru-RU" sz="1400" dirty="0"/>
              <a:t>Всего для жителей региона, обязанных уплатить имущественные налоги, сформировано более 750 тыс. уведомлений, большую часть из которых налогоплательщики получат в электронном виде: либо при помощи ЛК ФЛ, либо через портал </a:t>
            </a:r>
            <a:r>
              <a:rPr lang="ru-RU" sz="1400" dirty="0" err="1"/>
              <a:t>Госуслуги</a:t>
            </a:r>
            <a:r>
              <a:rPr lang="ru-RU" sz="1400" dirty="0"/>
              <a:t> (для тех, кто ранее оформил согласие на получение документов от налоговых органов через </a:t>
            </a:r>
            <a:r>
              <a:rPr lang="ru-RU" sz="1400" dirty="0" err="1"/>
              <a:t>Госуслуги</a:t>
            </a:r>
            <a:r>
              <a:rPr lang="ru-RU" sz="1400" dirty="0"/>
              <a:t>).</a:t>
            </a:r>
          </a:p>
          <a:p>
            <a:pPr algn="just"/>
            <a:r>
              <a:rPr lang="ru-RU" sz="1400" dirty="0" smtClean="0"/>
              <a:t>     УФНС </a:t>
            </a:r>
            <a:r>
              <a:rPr lang="ru-RU" sz="1400" dirty="0"/>
              <a:t>России по Приморскому краю напоминает: уплатить транспортный, земельный налоги и налог на имущество физических лиц, а также, в некоторых случаях, налог на доходы физических лиц за 2023 год необходимо не позднее 2 декабря текущего года. Срок перенесён в связи с тем, что 1 декабря – выходной день. Все </a:t>
            </a:r>
            <a:r>
              <a:rPr lang="ru-RU" sz="1400" dirty="0" err="1"/>
              <a:t>приморцы</a:t>
            </a:r>
            <a:r>
              <a:rPr lang="ru-RU" sz="1400" dirty="0"/>
              <a:t> должны получить уведомления до 1 ноября.</a:t>
            </a:r>
          </a:p>
          <a:p>
            <a:pPr algn="just"/>
            <a:r>
              <a:rPr lang="ru-RU" sz="1400" dirty="0"/>
              <a:t>Уплатить налоги можно, не выходя из дома, при помощи ЛК ФЛ, портала </a:t>
            </a:r>
            <a:r>
              <a:rPr lang="ru-RU" sz="1400" dirty="0" err="1"/>
              <a:t>Госуслуги</a:t>
            </a:r>
            <a:r>
              <a:rPr lang="ru-RU" sz="1400" dirty="0"/>
              <a:t>, а также мобильных приложений банков.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164470</TotalTime>
  <Words>189</Words>
  <Application>Microsoft Office PowerPoint</Application>
  <PresentationFormat>Лист A4 (210x297 мм)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1935</cp:revision>
  <cp:lastPrinted>2023-11-01T03:25:47Z</cp:lastPrinted>
  <dcterms:created xsi:type="dcterms:W3CDTF">2014-10-08T23:03:32Z</dcterms:created>
  <dcterms:modified xsi:type="dcterms:W3CDTF">2024-10-07T02:00:09Z</dcterms:modified>
</cp:coreProperties>
</file>