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80" r:id="rId1"/>
  </p:sldMasterIdLst>
  <p:notesMasterIdLst>
    <p:notesMasterId r:id="rId4"/>
  </p:notesMasterIdLst>
  <p:handoutMasterIdLst>
    <p:handoutMasterId r:id="rId5"/>
  </p:handoutMasterIdLst>
  <p:sldIdLst>
    <p:sldId id="1739" r:id="rId2"/>
    <p:sldId id="1740" r:id="rId3"/>
  </p:sldIdLst>
  <p:sldSz cx="6858000" cy="9906000" type="A4"/>
  <p:notesSz cx="6808788" cy="9939338"/>
  <p:embeddedFontLst>
    <p:embeddedFont>
      <p:font typeface="Golos Text" panose="020B0604020202020204" charset="0"/>
      <p:regular r:id="rId6"/>
      <p:bold r:id="rId7"/>
    </p:embeddedFont>
    <p:embeddedFont>
      <p:font typeface="Calibri" panose="020F0502020204030204" pitchFamily="34" charset="0"/>
      <p:regular r:id="rId8"/>
      <p:bold r:id="rId9"/>
      <p:italic r:id="rId10"/>
      <p:boldItalic r:id="rId11"/>
    </p:embeddedFont>
  </p:embeddedFontLst>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268" userDrawn="1">
          <p15:clr>
            <a:srgbClr val="A4A3A4"/>
          </p15:clr>
        </p15:guide>
        <p15:guide id="2" pos="2241" userDrawn="1">
          <p15:clr>
            <a:srgbClr val="A4A3A4"/>
          </p15:clr>
        </p15:guide>
        <p15:guide id="3" orient="horz" pos="1580" userDrawn="1">
          <p15:clr>
            <a:srgbClr val="A4A3A4"/>
          </p15:clr>
        </p15:guide>
        <p15:guide id="4" pos="3346" userDrawn="1">
          <p15:clr>
            <a:srgbClr val="A4A3A4"/>
          </p15:clr>
        </p15:guide>
      </p15:sldGuideLst>
    </p:ext>
    <p:ext uri="{2D200454-40CA-4A62-9FC3-DE9A4176ACB9}">
      <p15:notesGuideLst xmlns=""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D3535"/>
    <a:srgbClr val="F1450F"/>
    <a:srgbClr val="24ABC2"/>
    <a:srgbClr val="36C3DA"/>
    <a:srgbClr val="25C6FF"/>
    <a:srgbClr val="E46C0A"/>
    <a:srgbClr val="2778BB"/>
    <a:srgbClr val="2D88D3"/>
    <a:srgbClr val="93CD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1C7B25-8693-4DF4-B4F7-FD27CE877676}" v="3" dt="2022-02-15T10:55:01.7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755" autoAdjust="0"/>
    <p:restoredTop sz="96357" autoAdjust="0"/>
  </p:normalViewPr>
  <p:slideViewPr>
    <p:cSldViewPr snapToObjects="1">
      <p:cViewPr varScale="1">
        <p:scale>
          <a:sx n="81" d="100"/>
          <a:sy n="81" d="100"/>
        </p:scale>
        <p:origin x="-3300" y="-90"/>
      </p:cViewPr>
      <p:guideLst>
        <p:guide orient="horz" pos="2268"/>
        <p:guide orient="horz" pos="1580"/>
        <p:guide pos="2241"/>
        <p:guide pos="3346"/>
      </p:guideLst>
    </p:cSldViewPr>
  </p:slideViewPr>
  <p:notesTextViewPr>
    <p:cViewPr>
      <p:scale>
        <a:sx n="1" d="1"/>
        <a:sy n="1" d="1"/>
      </p:scale>
      <p:origin x="0" y="0"/>
    </p:cViewPr>
  </p:notesTextViewPr>
  <p:sorterViewPr>
    <p:cViewPr>
      <p:scale>
        <a:sx n="33" d="100"/>
        <a:sy n="33" d="100"/>
      </p:scale>
      <p:origin x="0" y="-35172"/>
    </p:cViewPr>
  </p:sorterViewPr>
  <p:notesViewPr>
    <p:cSldViewPr snapToObjects="1">
      <p:cViewPr varScale="1">
        <p:scale>
          <a:sx n="87" d="100"/>
          <a:sy n="87" d="100"/>
        </p:scale>
        <p:origin x="3840" y="90"/>
      </p:cViewPr>
      <p:guideLst>
        <p:guide orient="horz" pos="3131"/>
        <p:guide pos="2145"/>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viewProps" Target="view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presProps" Target="presProps.xml"/><Relationship Id="rId1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handoutMaster" Target="handoutMasters/handoutMaster1.xml"/><Relationship Id="rId15" Type="http://schemas.openxmlformats.org/officeDocument/2006/relationships/tableStyles" Target="tableStyles.xml"/><Relationship Id="rId10" Type="http://schemas.openxmlformats.org/officeDocument/2006/relationships/font" Target="fonts/font5.fntdata"/><Relationship Id="rId4" Type="http://schemas.openxmlformats.org/officeDocument/2006/relationships/notesMaster" Target="notesMasters/notesMaster1.xml"/><Relationship Id="rId9" Type="http://schemas.openxmlformats.org/officeDocument/2006/relationships/font" Target="fonts/font4.fntdata"/><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mlet Markarian" userId="4926d2b407f31d77" providerId="LiveId" clId="{A7FBF087-A8EE-43B0-B29E-CDCB9287EAE6}"/>
    <pc:docChg chg="undo redo custSel addSld delSld modSld">
      <pc:chgData name="Hamlet Markarian" userId="4926d2b407f31d77" providerId="LiveId" clId="{A7FBF087-A8EE-43B0-B29E-CDCB9287EAE6}" dt="2021-02-09T13:25:48.087" v="2493" actId="20577"/>
      <pc:docMkLst>
        <pc:docMk/>
      </pc:docMkLst>
      <pc:sldChg chg="addSp delSp modSp mod modAnim">
        <pc:chgData name="Hamlet Markarian" userId="4926d2b407f31d77" providerId="LiveId" clId="{A7FBF087-A8EE-43B0-B29E-CDCB9287EAE6}" dt="2021-02-08T20:54:40.832" v="1024" actId="14100"/>
        <pc:sldMkLst>
          <pc:docMk/>
          <pc:sldMk cId="1488022321" sldId="1336"/>
        </pc:sldMkLst>
        <pc:spChg chg="mod">
          <ac:chgData name="Hamlet Markarian" userId="4926d2b407f31d77" providerId="LiveId" clId="{A7FBF087-A8EE-43B0-B29E-CDCB9287EAE6}" dt="2021-02-08T20:45:42.900" v="302" actId="14100"/>
          <ac:spMkLst>
            <pc:docMk/>
            <pc:sldMk cId="1488022321" sldId="1336"/>
            <ac:spMk id="3" creationId="{00000000-0000-0000-0000-000000000000}"/>
          </ac:spMkLst>
        </pc:spChg>
        <pc:spChg chg="add mod ord">
          <ac:chgData name="Hamlet Markarian" userId="4926d2b407f31d77" providerId="LiveId" clId="{A7FBF087-A8EE-43B0-B29E-CDCB9287EAE6}" dt="2021-02-08T20:51:34.176" v="439" actId="14100"/>
          <ac:spMkLst>
            <pc:docMk/>
            <pc:sldMk cId="1488022321" sldId="1336"/>
            <ac:spMk id="5" creationId="{F06878CA-62C6-4BF4-988E-BE35A283D0E3}"/>
          </ac:spMkLst>
        </pc:spChg>
        <pc:spChg chg="del mod topLvl">
          <ac:chgData name="Hamlet Markarian" userId="4926d2b407f31d77" providerId="LiveId" clId="{A7FBF087-A8EE-43B0-B29E-CDCB9287EAE6}" dt="2021-02-08T20:28:53.737" v="61" actId="478"/>
          <ac:spMkLst>
            <pc:docMk/>
            <pc:sldMk cId="1488022321" sldId="1336"/>
            <ac:spMk id="6" creationId="{CF8FDCC8-2E0C-4F8D-A184-911E3452319B}"/>
          </ac:spMkLst>
        </pc:spChg>
        <pc:spChg chg="mod ord">
          <ac:chgData name="Hamlet Markarian" userId="4926d2b407f31d77" providerId="LiveId" clId="{A7FBF087-A8EE-43B0-B29E-CDCB9287EAE6}" dt="2021-02-08T20:50:59.503" v="401" actId="167"/>
          <ac:spMkLst>
            <pc:docMk/>
            <pc:sldMk cId="1488022321" sldId="1336"/>
            <ac:spMk id="8" creationId="{A3D43B73-2B0A-4CDF-8104-3D3F930D4D40}"/>
          </ac:spMkLst>
        </pc:spChg>
        <pc:spChg chg="del mod topLvl">
          <ac:chgData name="Hamlet Markarian" userId="4926d2b407f31d77" providerId="LiveId" clId="{A7FBF087-A8EE-43B0-B29E-CDCB9287EAE6}" dt="2021-02-08T20:41:51.752" v="247" actId="478"/>
          <ac:spMkLst>
            <pc:docMk/>
            <pc:sldMk cId="1488022321" sldId="1336"/>
            <ac:spMk id="9" creationId="{72D80CA6-42A1-41E5-91CA-EAE3101D13FF}"/>
          </ac:spMkLst>
        </pc:spChg>
        <pc:spChg chg="add del mod">
          <ac:chgData name="Hamlet Markarian" userId="4926d2b407f31d77" providerId="LiveId" clId="{A7FBF087-A8EE-43B0-B29E-CDCB9287EAE6}" dt="2021-02-08T20:41:51.752" v="247" actId="478"/>
          <ac:spMkLst>
            <pc:docMk/>
            <pc:sldMk cId="1488022321" sldId="1336"/>
            <ac:spMk id="10" creationId="{0C399AB9-773B-4065-BA62-67E97DFDFFAB}"/>
          </ac:spMkLst>
        </pc:spChg>
        <pc:spChg chg="del mod topLvl">
          <ac:chgData name="Hamlet Markarian" userId="4926d2b407f31d77" providerId="LiveId" clId="{A7FBF087-A8EE-43B0-B29E-CDCB9287EAE6}" dt="2021-02-08T20:41:51.752" v="247" actId="478"/>
          <ac:spMkLst>
            <pc:docMk/>
            <pc:sldMk cId="1488022321" sldId="1336"/>
            <ac:spMk id="13" creationId="{D40196A8-E4EE-474D-9C1F-F26D42CF0937}"/>
          </ac:spMkLst>
        </pc:spChg>
        <pc:spChg chg="mod">
          <ac:chgData name="Hamlet Markarian" userId="4926d2b407f31d77" providerId="LiveId" clId="{A7FBF087-A8EE-43B0-B29E-CDCB9287EAE6}" dt="2021-02-08T20:47:59.459" v="317" actId="207"/>
          <ac:spMkLst>
            <pc:docMk/>
            <pc:sldMk cId="1488022321" sldId="1336"/>
            <ac:spMk id="14" creationId="{8C0A38DE-7E13-4312-9AFA-866AA71C4C95}"/>
          </ac:spMkLst>
        </pc:spChg>
        <pc:spChg chg="mod">
          <ac:chgData name="Hamlet Markarian" userId="4926d2b407f31d77" providerId="LiveId" clId="{A7FBF087-A8EE-43B0-B29E-CDCB9287EAE6}" dt="2021-02-08T20:42:53.172" v="265" actId="165"/>
          <ac:spMkLst>
            <pc:docMk/>
            <pc:sldMk cId="1488022321" sldId="1336"/>
            <ac:spMk id="17" creationId="{1F0100F9-AB90-4406-93AC-445EBF9DF278}"/>
          </ac:spMkLst>
        </pc:spChg>
        <pc:spChg chg="add mod ord">
          <ac:chgData name="Hamlet Markarian" userId="4926d2b407f31d77" providerId="LiveId" clId="{A7FBF087-A8EE-43B0-B29E-CDCB9287EAE6}" dt="2021-02-08T20:48:07.263" v="318" actId="14100"/>
          <ac:spMkLst>
            <pc:docMk/>
            <pc:sldMk cId="1488022321" sldId="1336"/>
            <ac:spMk id="18" creationId="{4FFD13E8-1771-4148-96C8-2933CCDC0D9C}"/>
          </ac:spMkLst>
        </pc:spChg>
        <pc:spChg chg="mod">
          <ac:chgData name="Hamlet Markarian" userId="4926d2b407f31d77" providerId="LiveId" clId="{A7FBF087-A8EE-43B0-B29E-CDCB9287EAE6}" dt="2021-02-08T20:42:53.172" v="265" actId="165"/>
          <ac:spMkLst>
            <pc:docMk/>
            <pc:sldMk cId="1488022321" sldId="1336"/>
            <ac:spMk id="19" creationId="{B307B983-2AF1-4E7E-AFB8-E177320E3C72}"/>
          </ac:spMkLst>
        </pc:spChg>
        <pc:spChg chg="mod">
          <ac:chgData name="Hamlet Markarian" userId="4926d2b407f31d77" providerId="LiveId" clId="{A7FBF087-A8EE-43B0-B29E-CDCB9287EAE6}" dt="2021-02-08T20:42:53.172" v="265" actId="165"/>
          <ac:spMkLst>
            <pc:docMk/>
            <pc:sldMk cId="1488022321" sldId="1336"/>
            <ac:spMk id="20" creationId="{20AB4924-1505-4132-A418-3CE7F49241E9}"/>
          </ac:spMkLst>
        </pc:spChg>
        <pc:spChg chg="mod">
          <ac:chgData name="Hamlet Markarian" userId="4926d2b407f31d77" providerId="LiveId" clId="{A7FBF087-A8EE-43B0-B29E-CDCB9287EAE6}" dt="2021-02-08T20:42:53.172" v="265" actId="165"/>
          <ac:spMkLst>
            <pc:docMk/>
            <pc:sldMk cId="1488022321" sldId="1336"/>
            <ac:spMk id="21" creationId="{5CC94CCE-6BAA-498E-B794-99AB325B5C7F}"/>
          </ac:spMkLst>
        </pc:spChg>
        <pc:spChg chg="mod">
          <ac:chgData name="Hamlet Markarian" userId="4926d2b407f31d77" providerId="LiveId" clId="{A7FBF087-A8EE-43B0-B29E-CDCB9287EAE6}" dt="2021-02-08T20:42:53.172" v="265" actId="165"/>
          <ac:spMkLst>
            <pc:docMk/>
            <pc:sldMk cId="1488022321" sldId="1336"/>
            <ac:spMk id="22" creationId="{A0A7D851-DDA2-43FE-A53F-F398947F7067}"/>
          </ac:spMkLst>
        </pc:spChg>
        <pc:spChg chg="mod">
          <ac:chgData name="Hamlet Markarian" userId="4926d2b407f31d77" providerId="LiveId" clId="{A7FBF087-A8EE-43B0-B29E-CDCB9287EAE6}" dt="2021-02-08T20:42:53.172" v="265" actId="165"/>
          <ac:spMkLst>
            <pc:docMk/>
            <pc:sldMk cId="1488022321" sldId="1336"/>
            <ac:spMk id="23" creationId="{A35261F6-1ECF-45E5-BA56-1768D1AB5607}"/>
          </ac:spMkLst>
        </pc:spChg>
        <pc:spChg chg="mod">
          <ac:chgData name="Hamlet Markarian" userId="4926d2b407f31d77" providerId="LiveId" clId="{A7FBF087-A8EE-43B0-B29E-CDCB9287EAE6}" dt="2021-02-08T20:42:53.172" v="265" actId="165"/>
          <ac:spMkLst>
            <pc:docMk/>
            <pc:sldMk cId="1488022321" sldId="1336"/>
            <ac:spMk id="24" creationId="{66AD095B-C11C-4AB8-B555-32EF4DD84656}"/>
          </ac:spMkLst>
        </pc:spChg>
        <pc:spChg chg="mod">
          <ac:chgData name="Hamlet Markarian" userId="4926d2b407f31d77" providerId="LiveId" clId="{A7FBF087-A8EE-43B0-B29E-CDCB9287EAE6}" dt="2021-02-08T20:42:53.172" v="265" actId="165"/>
          <ac:spMkLst>
            <pc:docMk/>
            <pc:sldMk cId="1488022321" sldId="1336"/>
            <ac:spMk id="25" creationId="{993ED387-A891-4849-B901-EA56BABAF8FE}"/>
          </ac:spMkLst>
        </pc:spChg>
        <pc:spChg chg="mod">
          <ac:chgData name="Hamlet Markarian" userId="4926d2b407f31d77" providerId="LiveId" clId="{A7FBF087-A8EE-43B0-B29E-CDCB9287EAE6}" dt="2021-02-08T20:42:53.172" v="265" actId="165"/>
          <ac:spMkLst>
            <pc:docMk/>
            <pc:sldMk cId="1488022321" sldId="1336"/>
            <ac:spMk id="26" creationId="{AD21E4B0-3023-459F-B02F-4497FDF6A713}"/>
          </ac:spMkLst>
        </pc:spChg>
        <pc:spChg chg="mod">
          <ac:chgData name="Hamlet Markarian" userId="4926d2b407f31d77" providerId="LiveId" clId="{A7FBF087-A8EE-43B0-B29E-CDCB9287EAE6}" dt="2021-02-08T20:42:53.172" v="265" actId="165"/>
          <ac:spMkLst>
            <pc:docMk/>
            <pc:sldMk cId="1488022321" sldId="1336"/>
            <ac:spMk id="27" creationId="{619D8522-F732-4A12-8E95-7568C0C4B872}"/>
          </ac:spMkLst>
        </pc:spChg>
        <pc:spChg chg="mod">
          <ac:chgData name="Hamlet Markarian" userId="4926d2b407f31d77" providerId="LiveId" clId="{A7FBF087-A8EE-43B0-B29E-CDCB9287EAE6}" dt="2021-02-08T20:42:53.172" v="265" actId="165"/>
          <ac:spMkLst>
            <pc:docMk/>
            <pc:sldMk cId="1488022321" sldId="1336"/>
            <ac:spMk id="28" creationId="{5D905B7C-D354-4F39-B384-4CE2E8EAF93B}"/>
          </ac:spMkLst>
        </pc:spChg>
        <pc:spChg chg="mod">
          <ac:chgData name="Hamlet Markarian" userId="4926d2b407f31d77" providerId="LiveId" clId="{A7FBF087-A8EE-43B0-B29E-CDCB9287EAE6}" dt="2021-02-08T20:42:53.172" v="265" actId="165"/>
          <ac:spMkLst>
            <pc:docMk/>
            <pc:sldMk cId="1488022321" sldId="1336"/>
            <ac:spMk id="29" creationId="{CE086C09-F0FC-428F-85CE-FD4CFB79B9C1}"/>
          </ac:spMkLst>
        </pc:spChg>
        <pc:spChg chg="mod">
          <ac:chgData name="Hamlet Markarian" userId="4926d2b407f31d77" providerId="LiveId" clId="{A7FBF087-A8EE-43B0-B29E-CDCB9287EAE6}" dt="2021-02-08T20:42:53.172" v="265" actId="165"/>
          <ac:spMkLst>
            <pc:docMk/>
            <pc:sldMk cId="1488022321" sldId="1336"/>
            <ac:spMk id="30" creationId="{6A987B84-E853-4B8E-9426-E773D7B2F7F2}"/>
          </ac:spMkLst>
        </pc:spChg>
        <pc:spChg chg="mod">
          <ac:chgData name="Hamlet Markarian" userId="4926d2b407f31d77" providerId="LiveId" clId="{A7FBF087-A8EE-43B0-B29E-CDCB9287EAE6}" dt="2021-02-08T20:42:53.172" v="265" actId="165"/>
          <ac:spMkLst>
            <pc:docMk/>
            <pc:sldMk cId="1488022321" sldId="1336"/>
            <ac:spMk id="31" creationId="{D69B7A4D-9758-4699-B810-3DBB3BD35DD1}"/>
          </ac:spMkLst>
        </pc:spChg>
        <pc:spChg chg="mod">
          <ac:chgData name="Hamlet Markarian" userId="4926d2b407f31d77" providerId="LiveId" clId="{A7FBF087-A8EE-43B0-B29E-CDCB9287EAE6}" dt="2021-02-08T20:42:53.172" v="265" actId="165"/>
          <ac:spMkLst>
            <pc:docMk/>
            <pc:sldMk cId="1488022321" sldId="1336"/>
            <ac:spMk id="32" creationId="{680F1BFB-665D-4A98-9DBB-8B943636EE1F}"/>
          </ac:spMkLst>
        </pc:spChg>
        <pc:spChg chg="mod">
          <ac:chgData name="Hamlet Markarian" userId="4926d2b407f31d77" providerId="LiveId" clId="{A7FBF087-A8EE-43B0-B29E-CDCB9287EAE6}" dt="2021-02-08T20:42:53.172" v="265" actId="165"/>
          <ac:spMkLst>
            <pc:docMk/>
            <pc:sldMk cId="1488022321" sldId="1336"/>
            <ac:spMk id="33" creationId="{CD02C280-9846-4BCA-AD71-B3ECA3E7ECBB}"/>
          </ac:spMkLst>
        </pc:spChg>
        <pc:spChg chg="mod">
          <ac:chgData name="Hamlet Markarian" userId="4926d2b407f31d77" providerId="LiveId" clId="{A7FBF087-A8EE-43B0-B29E-CDCB9287EAE6}" dt="2021-02-08T20:42:53.172" v="265" actId="165"/>
          <ac:spMkLst>
            <pc:docMk/>
            <pc:sldMk cId="1488022321" sldId="1336"/>
            <ac:spMk id="34" creationId="{9D63020F-0A52-40A1-9EAD-3BC4F04005BB}"/>
          </ac:spMkLst>
        </pc:spChg>
        <pc:spChg chg="mod">
          <ac:chgData name="Hamlet Markarian" userId="4926d2b407f31d77" providerId="LiveId" clId="{A7FBF087-A8EE-43B0-B29E-CDCB9287EAE6}" dt="2021-02-08T20:42:53.172" v="265" actId="165"/>
          <ac:spMkLst>
            <pc:docMk/>
            <pc:sldMk cId="1488022321" sldId="1336"/>
            <ac:spMk id="35" creationId="{C0284B2D-C060-4C92-8145-A2EFDFC13B48}"/>
          </ac:spMkLst>
        </pc:spChg>
        <pc:spChg chg="mod">
          <ac:chgData name="Hamlet Markarian" userId="4926d2b407f31d77" providerId="LiveId" clId="{A7FBF087-A8EE-43B0-B29E-CDCB9287EAE6}" dt="2021-02-08T20:42:53.172" v="265" actId="165"/>
          <ac:spMkLst>
            <pc:docMk/>
            <pc:sldMk cId="1488022321" sldId="1336"/>
            <ac:spMk id="37" creationId="{E4169285-7522-4F73-B387-FD9069BA9DFA}"/>
          </ac:spMkLst>
        </pc:spChg>
        <pc:spChg chg="mod">
          <ac:chgData name="Hamlet Markarian" userId="4926d2b407f31d77" providerId="LiveId" clId="{A7FBF087-A8EE-43B0-B29E-CDCB9287EAE6}" dt="2021-02-08T20:42:53.172" v="265" actId="165"/>
          <ac:spMkLst>
            <pc:docMk/>
            <pc:sldMk cId="1488022321" sldId="1336"/>
            <ac:spMk id="38" creationId="{C4FADEB8-3B52-49D0-B7AE-EE203CF2F3F5}"/>
          </ac:spMkLst>
        </pc:spChg>
        <pc:spChg chg="mod">
          <ac:chgData name="Hamlet Markarian" userId="4926d2b407f31d77" providerId="LiveId" clId="{A7FBF087-A8EE-43B0-B29E-CDCB9287EAE6}" dt="2021-02-08T20:42:53.172" v="265" actId="165"/>
          <ac:spMkLst>
            <pc:docMk/>
            <pc:sldMk cId="1488022321" sldId="1336"/>
            <ac:spMk id="39" creationId="{F4F6EEB8-5FFE-4A43-9B58-E5FA3DAA3B43}"/>
          </ac:spMkLst>
        </pc:spChg>
        <pc:spChg chg="mod">
          <ac:chgData name="Hamlet Markarian" userId="4926d2b407f31d77" providerId="LiveId" clId="{A7FBF087-A8EE-43B0-B29E-CDCB9287EAE6}" dt="2021-02-08T20:42:53.172" v="265" actId="165"/>
          <ac:spMkLst>
            <pc:docMk/>
            <pc:sldMk cId="1488022321" sldId="1336"/>
            <ac:spMk id="41" creationId="{A2DDBC8B-9074-40EE-A448-093A61E2D334}"/>
          </ac:spMkLst>
        </pc:spChg>
        <pc:spChg chg="mod">
          <ac:chgData name="Hamlet Markarian" userId="4926d2b407f31d77" providerId="LiveId" clId="{A7FBF087-A8EE-43B0-B29E-CDCB9287EAE6}" dt="2021-02-08T20:42:53.172" v="265" actId="165"/>
          <ac:spMkLst>
            <pc:docMk/>
            <pc:sldMk cId="1488022321" sldId="1336"/>
            <ac:spMk id="42" creationId="{7284399B-CB3F-4074-A599-1C4D8054DCC3}"/>
          </ac:spMkLst>
        </pc:spChg>
        <pc:spChg chg="mod">
          <ac:chgData name="Hamlet Markarian" userId="4926d2b407f31d77" providerId="LiveId" clId="{A7FBF087-A8EE-43B0-B29E-CDCB9287EAE6}" dt="2021-02-08T20:42:53.172" v="265" actId="165"/>
          <ac:spMkLst>
            <pc:docMk/>
            <pc:sldMk cId="1488022321" sldId="1336"/>
            <ac:spMk id="43" creationId="{1A7FC288-B654-4A18-A0C9-A1B305ED8219}"/>
          </ac:spMkLst>
        </pc:spChg>
        <pc:spChg chg="mod">
          <ac:chgData name="Hamlet Markarian" userId="4926d2b407f31d77" providerId="LiveId" clId="{A7FBF087-A8EE-43B0-B29E-CDCB9287EAE6}" dt="2021-02-08T20:42:53.172" v="265" actId="165"/>
          <ac:spMkLst>
            <pc:docMk/>
            <pc:sldMk cId="1488022321" sldId="1336"/>
            <ac:spMk id="45" creationId="{ED426C04-FB15-4EB0-A73B-FC5E40DC1C23}"/>
          </ac:spMkLst>
        </pc:spChg>
        <pc:spChg chg="mod">
          <ac:chgData name="Hamlet Markarian" userId="4926d2b407f31d77" providerId="LiveId" clId="{A7FBF087-A8EE-43B0-B29E-CDCB9287EAE6}" dt="2021-02-08T20:42:53.172" v="265" actId="165"/>
          <ac:spMkLst>
            <pc:docMk/>
            <pc:sldMk cId="1488022321" sldId="1336"/>
            <ac:spMk id="46" creationId="{C0384F4A-C836-4420-BB8C-B85933006308}"/>
          </ac:spMkLst>
        </pc:spChg>
        <pc:spChg chg="mod">
          <ac:chgData name="Hamlet Markarian" userId="4926d2b407f31d77" providerId="LiveId" clId="{A7FBF087-A8EE-43B0-B29E-CDCB9287EAE6}" dt="2021-02-08T20:42:53.172" v="265" actId="165"/>
          <ac:spMkLst>
            <pc:docMk/>
            <pc:sldMk cId="1488022321" sldId="1336"/>
            <ac:spMk id="47" creationId="{7183F221-103C-42A3-97D7-AA20A3A5D3F8}"/>
          </ac:spMkLst>
        </pc:spChg>
        <pc:spChg chg="mod">
          <ac:chgData name="Hamlet Markarian" userId="4926d2b407f31d77" providerId="LiveId" clId="{A7FBF087-A8EE-43B0-B29E-CDCB9287EAE6}" dt="2021-02-08T20:42:53.172" v="265" actId="165"/>
          <ac:spMkLst>
            <pc:docMk/>
            <pc:sldMk cId="1488022321" sldId="1336"/>
            <ac:spMk id="49" creationId="{9C207251-6641-408E-B9D3-A009897508A2}"/>
          </ac:spMkLst>
        </pc:spChg>
        <pc:spChg chg="mod">
          <ac:chgData name="Hamlet Markarian" userId="4926d2b407f31d77" providerId="LiveId" clId="{A7FBF087-A8EE-43B0-B29E-CDCB9287EAE6}" dt="2021-02-08T20:42:53.172" v="265" actId="165"/>
          <ac:spMkLst>
            <pc:docMk/>
            <pc:sldMk cId="1488022321" sldId="1336"/>
            <ac:spMk id="50" creationId="{D71C30E6-909B-4760-A546-BF0844ACB08A}"/>
          </ac:spMkLst>
        </pc:spChg>
        <pc:spChg chg="mod">
          <ac:chgData name="Hamlet Markarian" userId="4926d2b407f31d77" providerId="LiveId" clId="{A7FBF087-A8EE-43B0-B29E-CDCB9287EAE6}" dt="2021-02-08T20:42:53.172" v="265" actId="165"/>
          <ac:spMkLst>
            <pc:docMk/>
            <pc:sldMk cId="1488022321" sldId="1336"/>
            <ac:spMk id="51" creationId="{139434AB-28B9-4DD9-9BC9-38715A142724}"/>
          </ac:spMkLst>
        </pc:spChg>
        <pc:spChg chg="mod topLvl">
          <ac:chgData name="Hamlet Markarian" userId="4926d2b407f31d77" providerId="LiveId" clId="{A7FBF087-A8EE-43B0-B29E-CDCB9287EAE6}" dt="2021-02-08T20:52:15.817" v="440" actId="164"/>
          <ac:spMkLst>
            <pc:docMk/>
            <pc:sldMk cId="1488022321" sldId="1336"/>
            <ac:spMk id="54" creationId="{DD93D204-EA78-48CA-9656-6394A2C42C75}"/>
          </ac:spMkLst>
        </pc:spChg>
        <pc:spChg chg="mod topLvl">
          <ac:chgData name="Hamlet Markarian" userId="4926d2b407f31d77" providerId="LiveId" clId="{A7FBF087-A8EE-43B0-B29E-CDCB9287EAE6}" dt="2021-02-08T20:52:15.817" v="440" actId="164"/>
          <ac:spMkLst>
            <pc:docMk/>
            <pc:sldMk cId="1488022321" sldId="1336"/>
            <ac:spMk id="55" creationId="{264F29CE-A623-4AD5-AD33-74D3199E7BD1}"/>
          </ac:spMkLst>
        </pc:spChg>
        <pc:spChg chg="mod topLvl">
          <ac:chgData name="Hamlet Markarian" userId="4926d2b407f31d77" providerId="LiveId" clId="{A7FBF087-A8EE-43B0-B29E-CDCB9287EAE6}" dt="2021-02-08T20:52:15.817" v="440" actId="164"/>
          <ac:spMkLst>
            <pc:docMk/>
            <pc:sldMk cId="1488022321" sldId="1336"/>
            <ac:spMk id="56" creationId="{62AA7D9D-860E-45DD-A44D-C5CC0579E9B2}"/>
          </ac:spMkLst>
        </pc:spChg>
        <pc:spChg chg="mod topLvl">
          <ac:chgData name="Hamlet Markarian" userId="4926d2b407f31d77" providerId="LiveId" clId="{A7FBF087-A8EE-43B0-B29E-CDCB9287EAE6}" dt="2021-02-08T20:52:15.817" v="440" actId="164"/>
          <ac:spMkLst>
            <pc:docMk/>
            <pc:sldMk cId="1488022321" sldId="1336"/>
            <ac:spMk id="57" creationId="{8128419C-4BB1-44BF-A27C-24AAB246F282}"/>
          </ac:spMkLst>
        </pc:spChg>
        <pc:spChg chg="mod topLvl">
          <ac:chgData name="Hamlet Markarian" userId="4926d2b407f31d77" providerId="LiveId" clId="{A7FBF087-A8EE-43B0-B29E-CDCB9287EAE6}" dt="2021-02-08T20:52:15.817" v="440" actId="164"/>
          <ac:spMkLst>
            <pc:docMk/>
            <pc:sldMk cId="1488022321" sldId="1336"/>
            <ac:spMk id="58" creationId="{5A99DD56-5A30-4A76-8FA3-3AE511AFAA29}"/>
          </ac:spMkLst>
        </pc:spChg>
        <pc:spChg chg="mod topLvl">
          <ac:chgData name="Hamlet Markarian" userId="4926d2b407f31d77" providerId="LiveId" clId="{A7FBF087-A8EE-43B0-B29E-CDCB9287EAE6}" dt="2021-02-08T20:52:15.817" v="440" actId="164"/>
          <ac:spMkLst>
            <pc:docMk/>
            <pc:sldMk cId="1488022321" sldId="1336"/>
            <ac:spMk id="59" creationId="{C0242CA6-DD44-4AFC-8F78-9B9FB515AFD3}"/>
          </ac:spMkLst>
        </pc:spChg>
        <pc:spChg chg="mod topLvl">
          <ac:chgData name="Hamlet Markarian" userId="4926d2b407f31d77" providerId="LiveId" clId="{A7FBF087-A8EE-43B0-B29E-CDCB9287EAE6}" dt="2021-02-08T20:52:15.817" v="440" actId="164"/>
          <ac:spMkLst>
            <pc:docMk/>
            <pc:sldMk cId="1488022321" sldId="1336"/>
            <ac:spMk id="60" creationId="{9E5F445D-C7B1-4150-B478-1618527BB277}"/>
          </ac:spMkLst>
        </pc:spChg>
        <pc:spChg chg="mod topLvl">
          <ac:chgData name="Hamlet Markarian" userId="4926d2b407f31d77" providerId="LiveId" clId="{A7FBF087-A8EE-43B0-B29E-CDCB9287EAE6}" dt="2021-02-08T20:52:15.817" v="440" actId="164"/>
          <ac:spMkLst>
            <pc:docMk/>
            <pc:sldMk cId="1488022321" sldId="1336"/>
            <ac:spMk id="61" creationId="{FC2D9DA2-3F76-4D2D-B461-BFFF35AC9125}"/>
          </ac:spMkLst>
        </pc:spChg>
        <pc:spChg chg="mod topLvl">
          <ac:chgData name="Hamlet Markarian" userId="4926d2b407f31d77" providerId="LiveId" clId="{A7FBF087-A8EE-43B0-B29E-CDCB9287EAE6}" dt="2021-02-08T20:52:15.817" v="440" actId="164"/>
          <ac:spMkLst>
            <pc:docMk/>
            <pc:sldMk cId="1488022321" sldId="1336"/>
            <ac:spMk id="62" creationId="{797B0F0B-CF51-446F-9A19-63C1ED3EACD1}"/>
          </ac:spMkLst>
        </pc:spChg>
        <pc:spChg chg="mod topLvl">
          <ac:chgData name="Hamlet Markarian" userId="4926d2b407f31d77" providerId="LiveId" clId="{A7FBF087-A8EE-43B0-B29E-CDCB9287EAE6}" dt="2021-02-08T20:52:15.817" v="440" actId="164"/>
          <ac:spMkLst>
            <pc:docMk/>
            <pc:sldMk cId="1488022321" sldId="1336"/>
            <ac:spMk id="63" creationId="{AAD9E24F-9B80-43B4-AB8B-2F562EABD3C1}"/>
          </ac:spMkLst>
        </pc:spChg>
        <pc:spChg chg="mod topLvl">
          <ac:chgData name="Hamlet Markarian" userId="4926d2b407f31d77" providerId="LiveId" clId="{A7FBF087-A8EE-43B0-B29E-CDCB9287EAE6}" dt="2021-02-08T20:52:15.817" v="440" actId="164"/>
          <ac:spMkLst>
            <pc:docMk/>
            <pc:sldMk cId="1488022321" sldId="1336"/>
            <ac:spMk id="64" creationId="{A72E5935-5783-4F7B-AEA4-B254E1DB1F96}"/>
          </ac:spMkLst>
        </pc:spChg>
        <pc:spChg chg="mod topLvl">
          <ac:chgData name="Hamlet Markarian" userId="4926d2b407f31d77" providerId="LiveId" clId="{A7FBF087-A8EE-43B0-B29E-CDCB9287EAE6}" dt="2021-02-08T20:52:15.817" v="440" actId="164"/>
          <ac:spMkLst>
            <pc:docMk/>
            <pc:sldMk cId="1488022321" sldId="1336"/>
            <ac:spMk id="66" creationId="{234ADE5C-DDB0-49C5-8232-DAF990F9B6F5}"/>
          </ac:spMkLst>
        </pc:spChg>
        <pc:spChg chg="mod topLvl">
          <ac:chgData name="Hamlet Markarian" userId="4926d2b407f31d77" providerId="LiveId" clId="{A7FBF087-A8EE-43B0-B29E-CDCB9287EAE6}" dt="2021-02-08T20:52:15.817" v="440" actId="164"/>
          <ac:spMkLst>
            <pc:docMk/>
            <pc:sldMk cId="1488022321" sldId="1336"/>
            <ac:spMk id="67" creationId="{9E72F399-A8C8-4C8C-836A-DDF26906A7B5}"/>
          </ac:spMkLst>
        </pc:spChg>
        <pc:spChg chg="mod topLvl">
          <ac:chgData name="Hamlet Markarian" userId="4926d2b407f31d77" providerId="LiveId" clId="{A7FBF087-A8EE-43B0-B29E-CDCB9287EAE6}" dt="2021-02-08T20:52:15.817" v="440" actId="164"/>
          <ac:spMkLst>
            <pc:docMk/>
            <pc:sldMk cId="1488022321" sldId="1336"/>
            <ac:spMk id="68" creationId="{257BBB33-218D-4112-8DB3-6F8BF539C9F6}"/>
          </ac:spMkLst>
        </pc:spChg>
        <pc:spChg chg="mod topLvl">
          <ac:chgData name="Hamlet Markarian" userId="4926d2b407f31d77" providerId="LiveId" clId="{A7FBF087-A8EE-43B0-B29E-CDCB9287EAE6}" dt="2021-02-08T20:52:15.817" v="440" actId="164"/>
          <ac:spMkLst>
            <pc:docMk/>
            <pc:sldMk cId="1488022321" sldId="1336"/>
            <ac:spMk id="69" creationId="{7BDA892C-BD47-4C69-91B9-250C71EC4620}"/>
          </ac:spMkLst>
        </pc:spChg>
        <pc:spChg chg="mod topLvl">
          <ac:chgData name="Hamlet Markarian" userId="4926d2b407f31d77" providerId="LiveId" clId="{A7FBF087-A8EE-43B0-B29E-CDCB9287EAE6}" dt="2021-02-08T20:52:15.817" v="440" actId="164"/>
          <ac:spMkLst>
            <pc:docMk/>
            <pc:sldMk cId="1488022321" sldId="1336"/>
            <ac:spMk id="70" creationId="{1E5AF7D3-34BA-4884-9C31-6CDB9A8F906C}"/>
          </ac:spMkLst>
        </pc:spChg>
        <pc:spChg chg="mod topLvl">
          <ac:chgData name="Hamlet Markarian" userId="4926d2b407f31d77" providerId="LiveId" clId="{A7FBF087-A8EE-43B0-B29E-CDCB9287EAE6}" dt="2021-02-08T20:52:15.817" v="440" actId="164"/>
          <ac:spMkLst>
            <pc:docMk/>
            <pc:sldMk cId="1488022321" sldId="1336"/>
            <ac:spMk id="71" creationId="{663FA616-B586-4F2D-AAE3-FAB91D1D48EB}"/>
          </ac:spMkLst>
        </pc:spChg>
        <pc:spChg chg="mod topLvl">
          <ac:chgData name="Hamlet Markarian" userId="4926d2b407f31d77" providerId="LiveId" clId="{A7FBF087-A8EE-43B0-B29E-CDCB9287EAE6}" dt="2021-02-08T20:52:15.817" v="440" actId="164"/>
          <ac:spMkLst>
            <pc:docMk/>
            <pc:sldMk cId="1488022321" sldId="1336"/>
            <ac:spMk id="72" creationId="{97253FEB-6369-481A-8363-925E31475EBA}"/>
          </ac:spMkLst>
        </pc:spChg>
        <pc:spChg chg="mod topLvl">
          <ac:chgData name="Hamlet Markarian" userId="4926d2b407f31d77" providerId="LiveId" clId="{A7FBF087-A8EE-43B0-B29E-CDCB9287EAE6}" dt="2021-02-08T20:52:15.817" v="440" actId="164"/>
          <ac:spMkLst>
            <pc:docMk/>
            <pc:sldMk cId="1488022321" sldId="1336"/>
            <ac:spMk id="73" creationId="{6727AA43-5C8E-44BA-A186-309706A28DE3}"/>
          </ac:spMkLst>
        </pc:spChg>
        <pc:spChg chg="mod topLvl">
          <ac:chgData name="Hamlet Markarian" userId="4926d2b407f31d77" providerId="LiveId" clId="{A7FBF087-A8EE-43B0-B29E-CDCB9287EAE6}" dt="2021-02-08T20:52:15.817" v="440" actId="164"/>
          <ac:spMkLst>
            <pc:docMk/>
            <pc:sldMk cId="1488022321" sldId="1336"/>
            <ac:spMk id="74" creationId="{E021954D-193A-4180-8BE7-3B8A1771914F}"/>
          </ac:spMkLst>
        </pc:spChg>
        <pc:spChg chg="mod topLvl">
          <ac:chgData name="Hamlet Markarian" userId="4926d2b407f31d77" providerId="LiveId" clId="{A7FBF087-A8EE-43B0-B29E-CDCB9287EAE6}" dt="2021-02-08T20:52:15.817" v="440" actId="164"/>
          <ac:spMkLst>
            <pc:docMk/>
            <pc:sldMk cId="1488022321" sldId="1336"/>
            <ac:spMk id="75" creationId="{D3E34457-406A-48B3-B5FB-EC1FD145A4F0}"/>
          </ac:spMkLst>
        </pc:spChg>
        <pc:spChg chg="del mod">
          <ac:chgData name="Hamlet Markarian" userId="4926d2b407f31d77" providerId="LiveId" clId="{A7FBF087-A8EE-43B0-B29E-CDCB9287EAE6}" dt="2021-02-08T20:44:36.735" v="291" actId="478"/>
          <ac:spMkLst>
            <pc:docMk/>
            <pc:sldMk cId="1488022321" sldId="1336"/>
            <ac:spMk id="76" creationId="{BC941357-0373-43C9-BA85-E7BD2EE9F7E9}"/>
          </ac:spMkLst>
        </pc:spChg>
        <pc:spChg chg="mod topLvl">
          <ac:chgData name="Hamlet Markarian" userId="4926d2b407f31d77" providerId="LiveId" clId="{A7FBF087-A8EE-43B0-B29E-CDCB9287EAE6}" dt="2021-02-08T20:52:15.817" v="440" actId="164"/>
          <ac:spMkLst>
            <pc:docMk/>
            <pc:sldMk cId="1488022321" sldId="1336"/>
            <ac:spMk id="77" creationId="{3D9353BF-0EC4-4154-A675-001136776E86}"/>
          </ac:spMkLst>
        </pc:spChg>
        <pc:spChg chg="del mod topLvl">
          <ac:chgData name="Hamlet Markarian" userId="4926d2b407f31d77" providerId="LiveId" clId="{A7FBF087-A8EE-43B0-B29E-CDCB9287EAE6}" dt="2021-02-08T20:41:51.752" v="247" actId="478"/>
          <ac:spMkLst>
            <pc:docMk/>
            <pc:sldMk cId="1488022321" sldId="1336"/>
            <ac:spMk id="78" creationId="{1C155D63-63F1-4135-A5DD-ED6F71AA1455}"/>
          </ac:spMkLst>
        </pc:spChg>
        <pc:spChg chg="mod topLvl">
          <ac:chgData name="Hamlet Markarian" userId="4926d2b407f31d77" providerId="LiveId" clId="{A7FBF087-A8EE-43B0-B29E-CDCB9287EAE6}" dt="2021-02-08T20:52:15.817" v="440" actId="164"/>
          <ac:spMkLst>
            <pc:docMk/>
            <pc:sldMk cId="1488022321" sldId="1336"/>
            <ac:spMk id="79" creationId="{9C204A6C-BA29-4BFB-A5D9-669687A19C93}"/>
          </ac:spMkLst>
        </pc:spChg>
        <pc:spChg chg="mod topLvl">
          <ac:chgData name="Hamlet Markarian" userId="4926d2b407f31d77" providerId="LiveId" clId="{A7FBF087-A8EE-43B0-B29E-CDCB9287EAE6}" dt="2021-02-08T20:52:15.817" v="440" actId="164"/>
          <ac:spMkLst>
            <pc:docMk/>
            <pc:sldMk cId="1488022321" sldId="1336"/>
            <ac:spMk id="80" creationId="{4933535E-53B2-4813-B4A7-0E74A5DD01F5}"/>
          </ac:spMkLst>
        </pc:spChg>
        <pc:spChg chg="mod topLvl">
          <ac:chgData name="Hamlet Markarian" userId="4926d2b407f31d77" providerId="LiveId" clId="{A7FBF087-A8EE-43B0-B29E-CDCB9287EAE6}" dt="2021-02-08T20:52:15.817" v="440" actId="164"/>
          <ac:spMkLst>
            <pc:docMk/>
            <pc:sldMk cId="1488022321" sldId="1336"/>
            <ac:spMk id="81" creationId="{C1B7C4BA-8587-4326-B4D1-B227D52D7DFA}"/>
          </ac:spMkLst>
        </pc:spChg>
        <pc:spChg chg="mod topLvl">
          <ac:chgData name="Hamlet Markarian" userId="4926d2b407f31d77" providerId="LiveId" clId="{A7FBF087-A8EE-43B0-B29E-CDCB9287EAE6}" dt="2021-02-08T20:52:15.817" v="440" actId="164"/>
          <ac:spMkLst>
            <pc:docMk/>
            <pc:sldMk cId="1488022321" sldId="1336"/>
            <ac:spMk id="82" creationId="{04850809-0F04-4DA2-8B9C-99607234E463}"/>
          </ac:spMkLst>
        </pc:spChg>
        <pc:spChg chg="del mod topLvl">
          <ac:chgData name="Hamlet Markarian" userId="4926d2b407f31d77" providerId="LiveId" clId="{A7FBF087-A8EE-43B0-B29E-CDCB9287EAE6}" dt="2021-02-08T20:44:32.884" v="290" actId="478"/>
          <ac:spMkLst>
            <pc:docMk/>
            <pc:sldMk cId="1488022321" sldId="1336"/>
            <ac:spMk id="83" creationId="{177F5E4B-9D4C-4559-A6E3-CE92FEAEAD18}"/>
          </ac:spMkLst>
        </pc:spChg>
        <pc:spChg chg="mod topLvl">
          <ac:chgData name="Hamlet Markarian" userId="4926d2b407f31d77" providerId="LiveId" clId="{A7FBF087-A8EE-43B0-B29E-CDCB9287EAE6}" dt="2021-02-08T20:52:15.817" v="440" actId="164"/>
          <ac:spMkLst>
            <pc:docMk/>
            <pc:sldMk cId="1488022321" sldId="1336"/>
            <ac:spMk id="84" creationId="{65CCD46E-E1E7-4B72-8356-618B4299CCE6}"/>
          </ac:spMkLst>
        </pc:spChg>
        <pc:spChg chg="mod">
          <ac:chgData name="Hamlet Markarian" userId="4926d2b407f31d77" providerId="LiveId" clId="{A7FBF087-A8EE-43B0-B29E-CDCB9287EAE6}" dt="2021-02-08T20:47:09.814" v="310" actId="165"/>
          <ac:spMkLst>
            <pc:docMk/>
            <pc:sldMk cId="1488022321" sldId="1336"/>
            <ac:spMk id="86" creationId="{8CDDDAD9-3157-49D1-8A4E-1493ED0ACB22}"/>
          </ac:spMkLst>
        </pc:spChg>
        <pc:spChg chg="mod">
          <ac:chgData name="Hamlet Markarian" userId="4926d2b407f31d77" providerId="LiveId" clId="{A7FBF087-A8EE-43B0-B29E-CDCB9287EAE6}" dt="2021-02-08T20:47:09.814" v="310" actId="165"/>
          <ac:spMkLst>
            <pc:docMk/>
            <pc:sldMk cId="1488022321" sldId="1336"/>
            <ac:spMk id="87" creationId="{D566BD78-4F42-4208-B456-13F1F0D80CF3}"/>
          </ac:spMkLst>
        </pc:spChg>
        <pc:spChg chg="mod">
          <ac:chgData name="Hamlet Markarian" userId="4926d2b407f31d77" providerId="LiveId" clId="{A7FBF087-A8EE-43B0-B29E-CDCB9287EAE6}" dt="2021-02-08T20:47:09.814" v="310" actId="165"/>
          <ac:spMkLst>
            <pc:docMk/>
            <pc:sldMk cId="1488022321" sldId="1336"/>
            <ac:spMk id="88" creationId="{CCCD1523-D76B-4CFA-A478-8428EBFE0C39}"/>
          </ac:spMkLst>
        </pc:spChg>
        <pc:spChg chg="mod">
          <ac:chgData name="Hamlet Markarian" userId="4926d2b407f31d77" providerId="LiveId" clId="{A7FBF087-A8EE-43B0-B29E-CDCB9287EAE6}" dt="2021-02-08T20:47:09.814" v="310" actId="165"/>
          <ac:spMkLst>
            <pc:docMk/>
            <pc:sldMk cId="1488022321" sldId="1336"/>
            <ac:spMk id="90" creationId="{9A66AE3A-25EB-46EE-98F0-B050DD8306C2}"/>
          </ac:spMkLst>
        </pc:spChg>
        <pc:spChg chg="mod">
          <ac:chgData name="Hamlet Markarian" userId="4926d2b407f31d77" providerId="LiveId" clId="{A7FBF087-A8EE-43B0-B29E-CDCB9287EAE6}" dt="2021-02-08T20:47:09.814" v="310" actId="165"/>
          <ac:spMkLst>
            <pc:docMk/>
            <pc:sldMk cId="1488022321" sldId="1336"/>
            <ac:spMk id="91" creationId="{B05AB9AD-8F1E-4CA4-82EC-B1E5B30F406F}"/>
          </ac:spMkLst>
        </pc:spChg>
        <pc:spChg chg="mod">
          <ac:chgData name="Hamlet Markarian" userId="4926d2b407f31d77" providerId="LiveId" clId="{A7FBF087-A8EE-43B0-B29E-CDCB9287EAE6}" dt="2021-02-08T20:47:09.814" v="310" actId="165"/>
          <ac:spMkLst>
            <pc:docMk/>
            <pc:sldMk cId="1488022321" sldId="1336"/>
            <ac:spMk id="92" creationId="{41E95B14-E670-49B6-AE3E-45BB8C8A060C}"/>
          </ac:spMkLst>
        </pc:spChg>
        <pc:spChg chg="mod">
          <ac:chgData name="Hamlet Markarian" userId="4926d2b407f31d77" providerId="LiveId" clId="{A7FBF087-A8EE-43B0-B29E-CDCB9287EAE6}" dt="2021-02-08T20:47:09.814" v="310" actId="165"/>
          <ac:spMkLst>
            <pc:docMk/>
            <pc:sldMk cId="1488022321" sldId="1336"/>
            <ac:spMk id="93" creationId="{91E7E01F-5F17-499A-A1F3-A75F2019236D}"/>
          </ac:spMkLst>
        </pc:spChg>
        <pc:spChg chg="mod">
          <ac:chgData name="Hamlet Markarian" userId="4926d2b407f31d77" providerId="LiveId" clId="{A7FBF087-A8EE-43B0-B29E-CDCB9287EAE6}" dt="2021-02-08T20:47:09.814" v="310" actId="165"/>
          <ac:spMkLst>
            <pc:docMk/>
            <pc:sldMk cId="1488022321" sldId="1336"/>
            <ac:spMk id="94" creationId="{7FBC7BC0-7745-4D56-AA2C-2818705B32EB}"/>
          </ac:spMkLst>
        </pc:spChg>
        <pc:spChg chg="mod">
          <ac:chgData name="Hamlet Markarian" userId="4926d2b407f31d77" providerId="LiveId" clId="{A7FBF087-A8EE-43B0-B29E-CDCB9287EAE6}" dt="2021-02-08T20:47:09.814" v="310" actId="165"/>
          <ac:spMkLst>
            <pc:docMk/>
            <pc:sldMk cId="1488022321" sldId="1336"/>
            <ac:spMk id="96" creationId="{B26717CE-B571-4147-9432-8AC385C518D3}"/>
          </ac:spMkLst>
        </pc:spChg>
        <pc:spChg chg="mod">
          <ac:chgData name="Hamlet Markarian" userId="4926d2b407f31d77" providerId="LiveId" clId="{A7FBF087-A8EE-43B0-B29E-CDCB9287EAE6}" dt="2021-02-08T20:47:09.814" v="310" actId="165"/>
          <ac:spMkLst>
            <pc:docMk/>
            <pc:sldMk cId="1488022321" sldId="1336"/>
            <ac:spMk id="97" creationId="{658BC05E-4BD6-4CEE-BEE2-EF89511467A3}"/>
          </ac:spMkLst>
        </pc:spChg>
        <pc:spChg chg="mod">
          <ac:chgData name="Hamlet Markarian" userId="4926d2b407f31d77" providerId="LiveId" clId="{A7FBF087-A8EE-43B0-B29E-CDCB9287EAE6}" dt="2021-02-08T20:47:09.814" v="310" actId="165"/>
          <ac:spMkLst>
            <pc:docMk/>
            <pc:sldMk cId="1488022321" sldId="1336"/>
            <ac:spMk id="98" creationId="{154F3233-C9E8-4192-9D0E-3D6B209DAA4A}"/>
          </ac:spMkLst>
        </pc:spChg>
        <pc:spChg chg="mod">
          <ac:chgData name="Hamlet Markarian" userId="4926d2b407f31d77" providerId="LiveId" clId="{A7FBF087-A8EE-43B0-B29E-CDCB9287EAE6}" dt="2021-02-08T20:47:09.814" v="310" actId="165"/>
          <ac:spMkLst>
            <pc:docMk/>
            <pc:sldMk cId="1488022321" sldId="1336"/>
            <ac:spMk id="99" creationId="{EE35740F-DFAF-468C-9086-B262BEFD39A0}"/>
          </ac:spMkLst>
        </pc:spChg>
        <pc:spChg chg="mod">
          <ac:chgData name="Hamlet Markarian" userId="4926d2b407f31d77" providerId="LiveId" clId="{A7FBF087-A8EE-43B0-B29E-CDCB9287EAE6}" dt="2021-02-08T20:47:09.814" v="310" actId="165"/>
          <ac:spMkLst>
            <pc:docMk/>
            <pc:sldMk cId="1488022321" sldId="1336"/>
            <ac:spMk id="100" creationId="{232AA22E-619B-41DC-9779-EB90439CFAE6}"/>
          </ac:spMkLst>
        </pc:spChg>
        <pc:spChg chg="mod">
          <ac:chgData name="Hamlet Markarian" userId="4926d2b407f31d77" providerId="LiveId" clId="{A7FBF087-A8EE-43B0-B29E-CDCB9287EAE6}" dt="2021-02-08T20:47:09.814" v="310" actId="165"/>
          <ac:spMkLst>
            <pc:docMk/>
            <pc:sldMk cId="1488022321" sldId="1336"/>
            <ac:spMk id="102" creationId="{04D240AD-0F4C-478C-866C-80E403E4E770}"/>
          </ac:spMkLst>
        </pc:spChg>
        <pc:spChg chg="mod">
          <ac:chgData name="Hamlet Markarian" userId="4926d2b407f31d77" providerId="LiveId" clId="{A7FBF087-A8EE-43B0-B29E-CDCB9287EAE6}" dt="2021-02-08T20:47:09.814" v="310" actId="165"/>
          <ac:spMkLst>
            <pc:docMk/>
            <pc:sldMk cId="1488022321" sldId="1336"/>
            <ac:spMk id="103" creationId="{990333BF-89DD-4BB9-8017-3A02B4DA5860}"/>
          </ac:spMkLst>
        </pc:spChg>
        <pc:spChg chg="mod">
          <ac:chgData name="Hamlet Markarian" userId="4926d2b407f31d77" providerId="LiveId" clId="{A7FBF087-A8EE-43B0-B29E-CDCB9287EAE6}" dt="2021-02-08T20:47:09.814" v="310" actId="165"/>
          <ac:spMkLst>
            <pc:docMk/>
            <pc:sldMk cId="1488022321" sldId="1336"/>
            <ac:spMk id="104" creationId="{9E7A9C47-688F-4961-B355-EF6E0025370D}"/>
          </ac:spMkLst>
        </pc:spChg>
        <pc:spChg chg="mod">
          <ac:chgData name="Hamlet Markarian" userId="4926d2b407f31d77" providerId="LiveId" clId="{A7FBF087-A8EE-43B0-B29E-CDCB9287EAE6}" dt="2021-02-08T20:47:09.814" v="310" actId="165"/>
          <ac:spMkLst>
            <pc:docMk/>
            <pc:sldMk cId="1488022321" sldId="1336"/>
            <ac:spMk id="105" creationId="{C909345B-18F1-4F80-A323-BBB6D265B257}"/>
          </ac:spMkLst>
        </pc:spChg>
        <pc:spChg chg="mod">
          <ac:chgData name="Hamlet Markarian" userId="4926d2b407f31d77" providerId="LiveId" clId="{A7FBF087-A8EE-43B0-B29E-CDCB9287EAE6}" dt="2021-02-08T20:47:09.814" v="310" actId="165"/>
          <ac:spMkLst>
            <pc:docMk/>
            <pc:sldMk cId="1488022321" sldId="1336"/>
            <ac:spMk id="106" creationId="{5AE622D0-A0E5-4C2D-A18C-B2A7AF345625}"/>
          </ac:spMkLst>
        </pc:spChg>
        <pc:spChg chg="mod">
          <ac:chgData name="Hamlet Markarian" userId="4926d2b407f31d77" providerId="LiveId" clId="{A7FBF087-A8EE-43B0-B29E-CDCB9287EAE6}" dt="2021-02-08T20:47:09.814" v="310" actId="165"/>
          <ac:spMkLst>
            <pc:docMk/>
            <pc:sldMk cId="1488022321" sldId="1336"/>
            <ac:spMk id="107" creationId="{8AFF2C3C-265F-403B-B147-E0AA56535920}"/>
          </ac:spMkLst>
        </pc:spChg>
        <pc:spChg chg="mod">
          <ac:chgData name="Hamlet Markarian" userId="4926d2b407f31d77" providerId="LiveId" clId="{A7FBF087-A8EE-43B0-B29E-CDCB9287EAE6}" dt="2021-02-08T20:47:09.814" v="310" actId="165"/>
          <ac:spMkLst>
            <pc:docMk/>
            <pc:sldMk cId="1488022321" sldId="1336"/>
            <ac:spMk id="109" creationId="{135CB822-32BA-4397-824A-B19CDED46D3A}"/>
          </ac:spMkLst>
        </pc:spChg>
        <pc:spChg chg="mod">
          <ac:chgData name="Hamlet Markarian" userId="4926d2b407f31d77" providerId="LiveId" clId="{A7FBF087-A8EE-43B0-B29E-CDCB9287EAE6}" dt="2021-02-08T20:47:09.814" v="310" actId="165"/>
          <ac:spMkLst>
            <pc:docMk/>
            <pc:sldMk cId="1488022321" sldId="1336"/>
            <ac:spMk id="110" creationId="{BEE27A46-BE71-48FB-9F89-4C4DC19A4F6E}"/>
          </ac:spMkLst>
        </pc:spChg>
        <pc:spChg chg="mod">
          <ac:chgData name="Hamlet Markarian" userId="4926d2b407f31d77" providerId="LiveId" clId="{A7FBF087-A8EE-43B0-B29E-CDCB9287EAE6}" dt="2021-02-08T20:47:09.814" v="310" actId="165"/>
          <ac:spMkLst>
            <pc:docMk/>
            <pc:sldMk cId="1488022321" sldId="1336"/>
            <ac:spMk id="111" creationId="{0EC943AE-2DC4-4453-889C-E38FE0F9B71A}"/>
          </ac:spMkLst>
        </pc:spChg>
        <pc:spChg chg="mod">
          <ac:chgData name="Hamlet Markarian" userId="4926d2b407f31d77" providerId="LiveId" clId="{A7FBF087-A8EE-43B0-B29E-CDCB9287EAE6}" dt="2021-02-08T20:47:09.814" v="310" actId="165"/>
          <ac:spMkLst>
            <pc:docMk/>
            <pc:sldMk cId="1488022321" sldId="1336"/>
            <ac:spMk id="112" creationId="{52601895-0AD6-4A95-A085-ECEDFF420366}"/>
          </ac:spMkLst>
        </pc:spChg>
        <pc:spChg chg="mod">
          <ac:chgData name="Hamlet Markarian" userId="4926d2b407f31d77" providerId="LiveId" clId="{A7FBF087-A8EE-43B0-B29E-CDCB9287EAE6}" dt="2021-02-08T20:47:09.814" v="310" actId="165"/>
          <ac:spMkLst>
            <pc:docMk/>
            <pc:sldMk cId="1488022321" sldId="1336"/>
            <ac:spMk id="113" creationId="{5760FD4A-1099-438E-8639-105B8307D47C}"/>
          </ac:spMkLst>
        </pc:spChg>
        <pc:spChg chg="mod">
          <ac:chgData name="Hamlet Markarian" userId="4926d2b407f31d77" providerId="LiveId" clId="{A7FBF087-A8EE-43B0-B29E-CDCB9287EAE6}" dt="2021-02-08T20:47:09.814" v="310" actId="165"/>
          <ac:spMkLst>
            <pc:docMk/>
            <pc:sldMk cId="1488022321" sldId="1336"/>
            <ac:spMk id="114" creationId="{887C3D80-44A4-4B5F-B5F2-9264A1CACAF4}"/>
          </ac:spMkLst>
        </pc:spChg>
        <pc:spChg chg="del mod topLvl">
          <ac:chgData name="Hamlet Markarian" userId="4926d2b407f31d77" providerId="LiveId" clId="{A7FBF087-A8EE-43B0-B29E-CDCB9287EAE6}" dt="2021-02-08T20:44:11.468" v="282" actId="478"/>
          <ac:spMkLst>
            <pc:docMk/>
            <pc:sldMk cId="1488022321" sldId="1336"/>
            <ac:spMk id="115" creationId="{79890B1E-27E7-41C8-B74B-8E500EEF8BD7}"/>
          </ac:spMkLst>
        </pc:spChg>
        <pc:spChg chg="mod topLvl">
          <ac:chgData name="Hamlet Markarian" userId="4926d2b407f31d77" providerId="LiveId" clId="{A7FBF087-A8EE-43B0-B29E-CDCB9287EAE6}" dt="2021-02-08T20:52:15.817" v="440" actId="164"/>
          <ac:spMkLst>
            <pc:docMk/>
            <pc:sldMk cId="1488022321" sldId="1336"/>
            <ac:spMk id="116" creationId="{52E39AEF-8F3C-4136-BCC6-3087165E6C79}"/>
          </ac:spMkLst>
        </pc:spChg>
        <pc:spChg chg="mod topLvl">
          <ac:chgData name="Hamlet Markarian" userId="4926d2b407f31d77" providerId="LiveId" clId="{A7FBF087-A8EE-43B0-B29E-CDCB9287EAE6}" dt="2021-02-08T20:52:15.817" v="440" actId="164"/>
          <ac:spMkLst>
            <pc:docMk/>
            <pc:sldMk cId="1488022321" sldId="1336"/>
            <ac:spMk id="117" creationId="{92F485FB-4AE5-4B4D-89C5-AD87CA292AE1}"/>
          </ac:spMkLst>
        </pc:spChg>
        <pc:spChg chg="mod topLvl">
          <ac:chgData name="Hamlet Markarian" userId="4926d2b407f31d77" providerId="LiveId" clId="{A7FBF087-A8EE-43B0-B29E-CDCB9287EAE6}" dt="2021-02-08T20:52:15.817" v="440" actId="164"/>
          <ac:spMkLst>
            <pc:docMk/>
            <pc:sldMk cId="1488022321" sldId="1336"/>
            <ac:spMk id="118" creationId="{50716ECF-5A9C-4B1A-B0C2-0BC900297A73}"/>
          </ac:spMkLst>
        </pc:spChg>
        <pc:spChg chg="add mod">
          <ac:chgData name="Hamlet Markarian" userId="4926d2b407f31d77" providerId="LiveId" clId="{A7FBF087-A8EE-43B0-B29E-CDCB9287EAE6}" dt="2021-02-08T20:54:40.832" v="1024" actId="14100"/>
          <ac:spMkLst>
            <pc:docMk/>
            <pc:sldMk cId="1488022321" sldId="1336"/>
            <ac:spMk id="121" creationId="{6395E92F-EC2D-4BC7-973F-969F38B7F3A3}"/>
          </ac:spMkLst>
        </pc:spChg>
        <pc:spChg chg="add mod ord">
          <ac:chgData name="Hamlet Markarian" userId="4926d2b407f31d77" providerId="LiveId" clId="{A7FBF087-A8EE-43B0-B29E-CDCB9287EAE6}" dt="2021-02-08T20:48:44.390" v="331" actId="167"/>
          <ac:spMkLst>
            <pc:docMk/>
            <pc:sldMk cId="1488022321" sldId="1336"/>
            <ac:spMk id="127" creationId="{094E3DE1-C178-4788-82F9-A92879984E4B}"/>
          </ac:spMkLst>
        </pc:spChg>
        <pc:spChg chg="add mod ord">
          <ac:chgData name="Hamlet Markarian" userId="4926d2b407f31d77" providerId="LiveId" clId="{A7FBF087-A8EE-43B0-B29E-CDCB9287EAE6}" dt="2021-02-08T20:48:55.336" v="332" actId="1076"/>
          <ac:spMkLst>
            <pc:docMk/>
            <pc:sldMk cId="1488022321" sldId="1336"/>
            <ac:spMk id="128" creationId="{7EDD9039-E04C-40C2-BF13-2D1D9AFE6EC9}"/>
          </ac:spMkLst>
        </pc:spChg>
        <pc:spChg chg="add del mod ord">
          <ac:chgData name="Hamlet Markarian" userId="4926d2b407f31d77" providerId="LiveId" clId="{A7FBF087-A8EE-43B0-B29E-CDCB9287EAE6}" dt="2021-02-08T20:51:20.284" v="437" actId="478"/>
          <ac:spMkLst>
            <pc:docMk/>
            <pc:sldMk cId="1488022321" sldId="1336"/>
            <ac:spMk id="129" creationId="{2585CA5C-953A-4348-A78E-086678DA4D42}"/>
          </ac:spMkLst>
        </pc:spChg>
        <pc:spChg chg="add del mod ord">
          <ac:chgData name="Hamlet Markarian" userId="4926d2b407f31d77" providerId="LiveId" clId="{A7FBF087-A8EE-43B0-B29E-CDCB9287EAE6}" dt="2021-02-08T20:51:21.748" v="438" actId="478"/>
          <ac:spMkLst>
            <pc:docMk/>
            <pc:sldMk cId="1488022321" sldId="1336"/>
            <ac:spMk id="130" creationId="{814E6B5D-42F0-4B23-99C1-EF74CB8C558D}"/>
          </ac:spMkLst>
        </pc:spChg>
        <pc:spChg chg="del mod topLvl">
          <ac:chgData name="Hamlet Markarian" userId="4926d2b407f31d77" providerId="LiveId" clId="{A7FBF087-A8EE-43B0-B29E-CDCB9287EAE6}" dt="2021-02-08T20:41:51.752" v="247" actId="478"/>
          <ac:spMkLst>
            <pc:docMk/>
            <pc:sldMk cId="1488022321" sldId="1336"/>
            <ac:spMk id="143" creationId="{20EFDDAC-4F4B-42B7-8900-7B6D1C98C90F}"/>
          </ac:spMkLst>
        </pc:spChg>
        <pc:spChg chg="del mod topLvl">
          <ac:chgData name="Hamlet Markarian" userId="4926d2b407f31d77" providerId="LiveId" clId="{A7FBF087-A8EE-43B0-B29E-CDCB9287EAE6}" dt="2021-02-08T20:41:51.752" v="247" actId="478"/>
          <ac:spMkLst>
            <pc:docMk/>
            <pc:sldMk cId="1488022321" sldId="1336"/>
            <ac:spMk id="178" creationId="{E692A1AB-BA1E-444D-9E4D-D03201CB97D2}"/>
          </ac:spMkLst>
        </pc:spChg>
        <pc:spChg chg="mod">
          <ac:chgData name="Hamlet Markarian" userId="4926d2b407f31d77" providerId="LiveId" clId="{A7FBF087-A8EE-43B0-B29E-CDCB9287EAE6}" dt="2021-02-08T20:37:53.204" v="231" actId="207"/>
          <ac:spMkLst>
            <pc:docMk/>
            <pc:sldMk cId="1488022321" sldId="1336"/>
            <ac:spMk id="182" creationId="{67F59D4B-5FCF-4C7A-93D2-C2C61C5AD5F1}"/>
          </ac:spMkLst>
        </pc:spChg>
        <pc:spChg chg="mod">
          <ac:chgData name="Hamlet Markarian" userId="4926d2b407f31d77" providerId="LiveId" clId="{A7FBF087-A8EE-43B0-B29E-CDCB9287EAE6}" dt="2021-02-08T20:37:56.688" v="233" actId="207"/>
          <ac:spMkLst>
            <pc:docMk/>
            <pc:sldMk cId="1488022321" sldId="1336"/>
            <ac:spMk id="183" creationId="{77FC1FB2-AA54-47DF-A058-F8C243B617BA}"/>
          </ac:spMkLst>
        </pc:spChg>
        <pc:spChg chg="mod">
          <ac:chgData name="Hamlet Markarian" userId="4926d2b407f31d77" providerId="LiveId" clId="{A7FBF087-A8EE-43B0-B29E-CDCB9287EAE6}" dt="2021-02-08T20:38:00.968" v="235" actId="207"/>
          <ac:spMkLst>
            <pc:docMk/>
            <pc:sldMk cId="1488022321" sldId="1336"/>
            <ac:spMk id="184" creationId="{5ACD32C7-BAEC-4B7E-94A7-7CA13E3A4C18}"/>
          </ac:spMkLst>
        </pc:spChg>
        <pc:grpChg chg="add del mod">
          <ac:chgData name="Hamlet Markarian" userId="4926d2b407f31d77" providerId="LiveId" clId="{A7FBF087-A8EE-43B0-B29E-CDCB9287EAE6}" dt="2021-02-08T20:38:51.257" v="237" actId="165"/>
          <ac:grpSpMkLst>
            <pc:docMk/>
            <pc:sldMk cId="1488022321" sldId="1336"/>
            <ac:grpSpMk id="2" creationId="{560E25A4-F825-4CD8-9714-7217C1727C9F}"/>
          </ac:grpSpMkLst>
        </pc:grpChg>
        <pc:grpChg chg="add mod">
          <ac:chgData name="Hamlet Markarian" userId="4926d2b407f31d77" providerId="LiveId" clId="{A7FBF087-A8EE-43B0-B29E-CDCB9287EAE6}" dt="2021-02-08T20:40:03.578" v="243" actId="338"/>
          <ac:grpSpMkLst>
            <pc:docMk/>
            <pc:sldMk cId="1488022321" sldId="1336"/>
            <ac:grpSpMk id="11" creationId="{D18EF56B-F81D-4675-A5F0-275E7432B1D2}"/>
          </ac:grpSpMkLst>
        </pc:grpChg>
        <pc:grpChg chg="del mod">
          <ac:chgData name="Hamlet Markarian" userId="4926d2b407f31d77" providerId="LiveId" clId="{A7FBF087-A8EE-43B0-B29E-CDCB9287EAE6}" dt="2021-02-08T20:42:53.172" v="265" actId="165"/>
          <ac:grpSpMkLst>
            <pc:docMk/>
            <pc:sldMk cId="1488022321" sldId="1336"/>
            <ac:grpSpMk id="15" creationId="{C35A762B-CE6C-4537-940B-45CD2CC3D90B}"/>
          </ac:grpSpMkLst>
        </pc:grpChg>
        <pc:grpChg chg="del mod topLvl">
          <ac:chgData name="Hamlet Markarian" userId="4926d2b407f31d77" providerId="LiveId" clId="{A7FBF087-A8EE-43B0-B29E-CDCB9287EAE6}" dt="2021-02-08T20:44:14.874" v="284" actId="478"/>
          <ac:grpSpMkLst>
            <pc:docMk/>
            <pc:sldMk cId="1488022321" sldId="1336"/>
            <ac:grpSpMk id="16" creationId="{C35A762B-CE6C-4537-940B-45CD2CC3D90B}"/>
          </ac:grpSpMkLst>
        </pc:grpChg>
        <pc:grpChg chg="del mod topLvl">
          <ac:chgData name="Hamlet Markarian" userId="4926d2b407f31d77" providerId="LiveId" clId="{A7FBF087-A8EE-43B0-B29E-CDCB9287EAE6}" dt="2021-02-08T20:43:00.019" v="267" actId="478"/>
          <ac:grpSpMkLst>
            <pc:docMk/>
            <pc:sldMk cId="1488022321" sldId="1336"/>
            <ac:grpSpMk id="36" creationId="{C35A762B-CE6C-4537-940B-45CD2CC3D90B}"/>
          </ac:grpSpMkLst>
        </pc:grpChg>
        <pc:grpChg chg="mod">
          <ac:chgData name="Hamlet Markarian" userId="4926d2b407f31d77" providerId="LiveId" clId="{A7FBF087-A8EE-43B0-B29E-CDCB9287EAE6}" dt="2021-02-08T20:42:53.172" v="265" actId="165"/>
          <ac:grpSpMkLst>
            <pc:docMk/>
            <pc:sldMk cId="1488022321" sldId="1336"/>
            <ac:grpSpMk id="40" creationId="{C35A762B-CE6C-4537-940B-45CD2CC3D90B}"/>
          </ac:grpSpMkLst>
        </pc:grpChg>
        <pc:grpChg chg="del mod topLvl">
          <ac:chgData name="Hamlet Markarian" userId="4926d2b407f31d77" providerId="LiveId" clId="{A7FBF087-A8EE-43B0-B29E-CDCB9287EAE6}" dt="2021-02-08T20:42:57.949" v="266" actId="478"/>
          <ac:grpSpMkLst>
            <pc:docMk/>
            <pc:sldMk cId="1488022321" sldId="1336"/>
            <ac:grpSpMk id="44" creationId="{C35A762B-CE6C-4537-940B-45CD2CC3D90B}"/>
          </ac:grpSpMkLst>
        </pc:grpChg>
        <pc:grpChg chg="mod">
          <ac:chgData name="Hamlet Markarian" userId="4926d2b407f31d77" providerId="LiveId" clId="{A7FBF087-A8EE-43B0-B29E-CDCB9287EAE6}" dt="2021-02-08T20:42:53.172" v="265" actId="165"/>
          <ac:grpSpMkLst>
            <pc:docMk/>
            <pc:sldMk cId="1488022321" sldId="1336"/>
            <ac:grpSpMk id="48" creationId="{C35A762B-CE6C-4537-940B-45CD2CC3D90B}"/>
          </ac:grpSpMkLst>
        </pc:grpChg>
        <pc:grpChg chg="del mod topLvl">
          <ac:chgData name="Hamlet Markarian" userId="4926d2b407f31d77" providerId="LiveId" clId="{A7FBF087-A8EE-43B0-B29E-CDCB9287EAE6}" dt="2021-02-08T20:44:03.265" v="279" actId="165"/>
          <ac:grpSpMkLst>
            <pc:docMk/>
            <pc:sldMk cId="1488022321" sldId="1336"/>
            <ac:grpSpMk id="52" creationId="{C35A762B-CE6C-4537-940B-45CD2CC3D90B}"/>
          </ac:grpSpMkLst>
        </pc:grpChg>
        <pc:grpChg chg="del mod topLvl">
          <ac:chgData name="Hamlet Markarian" userId="4926d2b407f31d77" providerId="LiveId" clId="{A7FBF087-A8EE-43B0-B29E-CDCB9287EAE6}" dt="2021-02-08T20:47:14.855" v="311" actId="165"/>
          <ac:grpSpMkLst>
            <pc:docMk/>
            <pc:sldMk cId="1488022321" sldId="1336"/>
            <ac:grpSpMk id="53" creationId="{C35A762B-CE6C-4537-940B-45CD2CC3D90B}"/>
          </ac:grpSpMkLst>
        </pc:grpChg>
        <pc:grpChg chg="del mod topLvl">
          <ac:chgData name="Hamlet Markarian" userId="4926d2b407f31d77" providerId="LiveId" clId="{A7FBF087-A8EE-43B0-B29E-CDCB9287EAE6}" dt="2021-02-08T20:47:22.908" v="312" actId="165"/>
          <ac:grpSpMkLst>
            <pc:docMk/>
            <pc:sldMk cId="1488022321" sldId="1336"/>
            <ac:grpSpMk id="65" creationId="{C35A762B-CE6C-4537-940B-45CD2CC3D90B}"/>
          </ac:grpSpMkLst>
        </pc:grpChg>
        <pc:grpChg chg="mod topLvl">
          <ac:chgData name="Hamlet Markarian" userId="4926d2b407f31d77" providerId="LiveId" clId="{A7FBF087-A8EE-43B0-B29E-CDCB9287EAE6}" dt="2021-02-08T20:52:15.817" v="440" actId="164"/>
          <ac:grpSpMkLst>
            <pc:docMk/>
            <pc:sldMk cId="1488022321" sldId="1336"/>
            <ac:grpSpMk id="85" creationId="{C35A762B-CE6C-4537-940B-45CD2CC3D90B}"/>
          </ac:grpSpMkLst>
        </pc:grpChg>
        <pc:grpChg chg="mod">
          <ac:chgData name="Hamlet Markarian" userId="4926d2b407f31d77" providerId="LiveId" clId="{A7FBF087-A8EE-43B0-B29E-CDCB9287EAE6}" dt="2021-02-08T20:47:09.814" v="310" actId="165"/>
          <ac:grpSpMkLst>
            <pc:docMk/>
            <pc:sldMk cId="1488022321" sldId="1336"/>
            <ac:grpSpMk id="89" creationId="{C35A762B-CE6C-4537-940B-45CD2CC3D90B}"/>
          </ac:grpSpMkLst>
        </pc:grpChg>
        <pc:grpChg chg="mod">
          <ac:chgData name="Hamlet Markarian" userId="4926d2b407f31d77" providerId="LiveId" clId="{A7FBF087-A8EE-43B0-B29E-CDCB9287EAE6}" dt="2021-02-08T20:47:09.814" v="310" actId="165"/>
          <ac:grpSpMkLst>
            <pc:docMk/>
            <pc:sldMk cId="1488022321" sldId="1336"/>
            <ac:grpSpMk id="95" creationId="{C35A762B-CE6C-4537-940B-45CD2CC3D90B}"/>
          </ac:grpSpMkLst>
        </pc:grpChg>
        <pc:grpChg chg="mod">
          <ac:chgData name="Hamlet Markarian" userId="4926d2b407f31d77" providerId="LiveId" clId="{A7FBF087-A8EE-43B0-B29E-CDCB9287EAE6}" dt="2021-02-08T20:47:09.814" v="310" actId="165"/>
          <ac:grpSpMkLst>
            <pc:docMk/>
            <pc:sldMk cId="1488022321" sldId="1336"/>
            <ac:grpSpMk id="101" creationId="{C35A762B-CE6C-4537-940B-45CD2CC3D90B}"/>
          </ac:grpSpMkLst>
        </pc:grpChg>
        <pc:grpChg chg="mod">
          <ac:chgData name="Hamlet Markarian" userId="4926d2b407f31d77" providerId="LiveId" clId="{A7FBF087-A8EE-43B0-B29E-CDCB9287EAE6}" dt="2021-02-08T20:47:09.814" v="310" actId="165"/>
          <ac:grpSpMkLst>
            <pc:docMk/>
            <pc:sldMk cId="1488022321" sldId="1336"/>
            <ac:grpSpMk id="108" creationId="{C35A762B-CE6C-4537-940B-45CD2CC3D90B}"/>
          </ac:grpSpMkLst>
        </pc:grpChg>
        <pc:grpChg chg="add del mod">
          <ac:chgData name="Hamlet Markarian" userId="4926d2b407f31d77" providerId="LiveId" clId="{A7FBF087-A8EE-43B0-B29E-CDCB9287EAE6}" dt="2021-02-08T20:47:09.814" v="310" actId="165"/>
          <ac:grpSpMkLst>
            <pc:docMk/>
            <pc:sldMk cId="1488022321" sldId="1336"/>
            <ac:grpSpMk id="119" creationId="{40F56433-2EF0-4AA9-A714-04562433F6ED}"/>
          </ac:grpSpMkLst>
        </pc:grpChg>
        <pc:grpChg chg="add mod">
          <ac:chgData name="Hamlet Markarian" userId="4926d2b407f31d77" providerId="LiveId" clId="{A7FBF087-A8EE-43B0-B29E-CDCB9287EAE6}" dt="2021-02-08T20:54:21.432" v="1022" actId="12788"/>
          <ac:grpSpMkLst>
            <pc:docMk/>
            <pc:sldMk cId="1488022321" sldId="1336"/>
            <ac:grpSpMk id="120" creationId="{226E2510-F494-43B9-8A0D-76981D8A08DE}"/>
          </ac:grpSpMkLst>
        </pc:grpChg>
        <pc:grpChg chg="del mod">
          <ac:chgData name="Hamlet Markarian" userId="4926d2b407f31d77" providerId="LiveId" clId="{A7FBF087-A8EE-43B0-B29E-CDCB9287EAE6}" dt="2021-02-08T20:28:50.403" v="60" actId="165"/>
          <ac:grpSpMkLst>
            <pc:docMk/>
            <pc:sldMk cId="1488022321" sldId="1336"/>
            <ac:grpSpMk id="179" creationId="{31016B39-4C66-4394-8CA2-512B67184D7F}"/>
          </ac:grpSpMkLst>
        </pc:grpChg>
        <pc:picChg chg="add del mod">
          <ac:chgData name="Hamlet Markarian" userId="4926d2b407f31d77" providerId="LiveId" clId="{A7FBF087-A8EE-43B0-B29E-CDCB9287EAE6}" dt="2021-02-08T20:34:25.817" v="82" actId="478"/>
          <ac:picMkLst>
            <pc:docMk/>
            <pc:sldMk cId="1488022321" sldId="1336"/>
            <ac:picMk id="4" creationId="{A9CE893B-87E7-4DAA-A121-49B882037518}"/>
          </ac:picMkLst>
        </pc:picChg>
        <pc:picChg chg="mod">
          <ac:chgData name="Hamlet Markarian" userId="4926d2b407f31d77" providerId="LiveId" clId="{A7FBF087-A8EE-43B0-B29E-CDCB9287EAE6}" dt="2021-02-08T20:49:17.584" v="333" actId="1076"/>
          <ac:picMkLst>
            <pc:docMk/>
            <pc:sldMk cId="1488022321" sldId="1336"/>
            <ac:picMk id="7" creationId="{1190B5BC-289C-480A-9F4B-8A49BF1CA8AF}"/>
          </ac:picMkLst>
        </pc:picChg>
        <pc:picChg chg="add del mod">
          <ac:chgData name="Hamlet Markarian" userId="4926d2b407f31d77" providerId="LiveId" clId="{A7FBF087-A8EE-43B0-B29E-CDCB9287EAE6}" dt="2021-02-08T20:42:49.887" v="264" actId="27803"/>
          <ac:picMkLst>
            <pc:docMk/>
            <pc:sldMk cId="1488022321" sldId="1336"/>
            <ac:picMk id="12" creationId="{C35A762B-CE6C-4537-940B-45CD2CC3D90B}"/>
          </ac:picMkLst>
        </pc:picChg>
        <pc:picChg chg="mod ord">
          <ac:chgData name="Hamlet Markarian" userId="4926d2b407f31d77" providerId="LiveId" clId="{A7FBF087-A8EE-43B0-B29E-CDCB9287EAE6}" dt="2021-02-08T20:27:58.248" v="45" actId="1076"/>
          <ac:picMkLst>
            <pc:docMk/>
            <pc:sldMk cId="1488022321" sldId="1336"/>
            <ac:picMk id="177" creationId="{95EE748C-105B-4AF9-8EA3-4A46A5E5C425}"/>
          </ac:picMkLst>
        </pc:picChg>
      </pc:sldChg>
      <pc:sldChg chg="addSp delSp modSp add mod">
        <pc:chgData name="Hamlet Markarian" userId="4926d2b407f31d77" providerId="LiveId" clId="{A7FBF087-A8EE-43B0-B29E-CDCB9287EAE6}" dt="2021-02-09T12:13:08.119" v="2201" actId="207"/>
        <pc:sldMkLst>
          <pc:docMk/>
          <pc:sldMk cId="160959922" sldId="1617"/>
        </pc:sldMkLst>
        <pc:spChg chg="mod">
          <ac:chgData name="Hamlet Markarian" userId="4926d2b407f31d77" providerId="LiveId" clId="{A7FBF087-A8EE-43B0-B29E-CDCB9287EAE6}" dt="2021-02-08T21:28:03.473" v="1461" actId="20577"/>
          <ac:spMkLst>
            <pc:docMk/>
            <pc:sldMk cId="160959922" sldId="1617"/>
            <ac:spMk id="16" creationId="{51A55428-D23F-4777-96FE-D91E0B26310D}"/>
          </ac:spMkLst>
        </pc:spChg>
        <pc:spChg chg="del">
          <ac:chgData name="Hamlet Markarian" userId="4926d2b407f31d77" providerId="LiveId" clId="{A7FBF087-A8EE-43B0-B29E-CDCB9287EAE6}" dt="2021-02-08T21:27:00.229" v="1456" actId="478"/>
          <ac:spMkLst>
            <pc:docMk/>
            <pc:sldMk cId="160959922" sldId="1617"/>
            <ac:spMk id="21" creationId="{3953C67A-371B-425E-8C5E-D4A0BB098424}"/>
          </ac:spMkLst>
        </pc:spChg>
        <pc:spChg chg="del">
          <ac:chgData name="Hamlet Markarian" userId="4926d2b407f31d77" providerId="LiveId" clId="{A7FBF087-A8EE-43B0-B29E-CDCB9287EAE6}" dt="2021-02-08T21:27:00.229" v="1456" actId="478"/>
          <ac:spMkLst>
            <pc:docMk/>
            <pc:sldMk cId="160959922" sldId="1617"/>
            <ac:spMk id="23" creationId="{16ADD608-0EC4-4237-972B-2086287B9F38}"/>
          </ac:spMkLst>
        </pc:spChg>
        <pc:spChg chg="del">
          <ac:chgData name="Hamlet Markarian" userId="4926d2b407f31d77" providerId="LiveId" clId="{A7FBF087-A8EE-43B0-B29E-CDCB9287EAE6}" dt="2021-02-08T21:27:00.229" v="1456" actId="478"/>
          <ac:spMkLst>
            <pc:docMk/>
            <pc:sldMk cId="160959922" sldId="1617"/>
            <ac:spMk id="24" creationId="{1629D90D-256B-4BFB-AD9C-130D66B833F9}"/>
          </ac:spMkLst>
        </pc:spChg>
        <pc:spChg chg="del">
          <ac:chgData name="Hamlet Markarian" userId="4926d2b407f31d77" providerId="LiveId" clId="{A7FBF087-A8EE-43B0-B29E-CDCB9287EAE6}" dt="2021-02-08T21:27:00.229" v="1456" actId="478"/>
          <ac:spMkLst>
            <pc:docMk/>
            <pc:sldMk cId="160959922" sldId="1617"/>
            <ac:spMk id="28" creationId="{C27B797D-B34A-43CF-9528-1D0D2588EE04}"/>
          </ac:spMkLst>
        </pc:spChg>
        <pc:spChg chg="del">
          <ac:chgData name="Hamlet Markarian" userId="4926d2b407f31d77" providerId="LiveId" clId="{A7FBF087-A8EE-43B0-B29E-CDCB9287EAE6}" dt="2021-02-08T21:27:00.229" v="1456" actId="478"/>
          <ac:spMkLst>
            <pc:docMk/>
            <pc:sldMk cId="160959922" sldId="1617"/>
            <ac:spMk id="32" creationId="{CFDB21C6-5A7A-4A40-95A2-31B38A284F88}"/>
          </ac:spMkLst>
        </pc:spChg>
        <pc:spChg chg="del">
          <ac:chgData name="Hamlet Markarian" userId="4926d2b407f31d77" providerId="LiveId" clId="{A7FBF087-A8EE-43B0-B29E-CDCB9287EAE6}" dt="2021-02-08T21:27:00.229" v="1456" actId="478"/>
          <ac:spMkLst>
            <pc:docMk/>
            <pc:sldMk cId="160959922" sldId="1617"/>
            <ac:spMk id="36" creationId="{F9EE0C1E-53F2-48FD-A1CD-549A2F3B27F8}"/>
          </ac:spMkLst>
        </pc:spChg>
        <pc:spChg chg="del">
          <ac:chgData name="Hamlet Markarian" userId="4926d2b407f31d77" providerId="LiveId" clId="{A7FBF087-A8EE-43B0-B29E-CDCB9287EAE6}" dt="2021-02-08T21:27:00.229" v="1456" actId="478"/>
          <ac:spMkLst>
            <pc:docMk/>
            <pc:sldMk cId="160959922" sldId="1617"/>
            <ac:spMk id="40" creationId="{D0631F7D-5376-41ED-8D3B-715A28821D57}"/>
          </ac:spMkLst>
        </pc:spChg>
        <pc:spChg chg="del">
          <ac:chgData name="Hamlet Markarian" userId="4926d2b407f31d77" providerId="LiveId" clId="{A7FBF087-A8EE-43B0-B29E-CDCB9287EAE6}" dt="2021-02-08T21:27:00.229" v="1456" actId="478"/>
          <ac:spMkLst>
            <pc:docMk/>
            <pc:sldMk cId="160959922" sldId="1617"/>
            <ac:spMk id="41" creationId="{256DEB48-C978-4352-ACC0-CA3E847B798E}"/>
          </ac:spMkLst>
        </pc:spChg>
        <pc:spChg chg="del">
          <ac:chgData name="Hamlet Markarian" userId="4926d2b407f31d77" providerId="LiveId" clId="{A7FBF087-A8EE-43B0-B29E-CDCB9287EAE6}" dt="2021-02-08T21:27:00.229" v="1456" actId="478"/>
          <ac:spMkLst>
            <pc:docMk/>
            <pc:sldMk cId="160959922" sldId="1617"/>
            <ac:spMk id="42" creationId="{37EE0414-F277-4E91-9BB0-E79540245A79}"/>
          </ac:spMkLst>
        </pc:spChg>
        <pc:spChg chg="del">
          <ac:chgData name="Hamlet Markarian" userId="4926d2b407f31d77" providerId="LiveId" clId="{A7FBF087-A8EE-43B0-B29E-CDCB9287EAE6}" dt="2021-02-08T21:27:00.229" v="1456" actId="478"/>
          <ac:spMkLst>
            <pc:docMk/>
            <pc:sldMk cId="160959922" sldId="1617"/>
            <ac:spMk id="43" creationId="{F287FB9B-2B30-41F2-9CEF-1384B0549048}"/>
          </ac:spMkLst>
        </pc:spChg>
        <pc:spChg chg="del">
          <ac:chgData name="Hamlet Markarian" userId="4926d2b407f31d77" providerId="LiveId" clId="{A7FBF087-A8EE-43B0-B29E-CDCB9287EAE6}" dt="2021-02-08T21:27:00.229" v="1456" actId="478"/>
          <ac:spMkLst>
            <pc:docMk/>
            <pc:sldMk cId="160959922" sldId="1617"/>
            <ac:spMk id="44" creationId="{C99E56A3-A93A-4C45-9B3F-605E02582D2F}"/>
          </ac:spMkLst>
        </pc:spChg>
        <pc:spChg chg="del">
          <ac:chgData name="Hamlet Markarian" userId="4926d2b407f31d77" providerId="LiveId" clId="{A7FBF087-A8EE-43B0-B29E-CDCB9287EAE6}" dt="2021-02-08T21:27:00.229" v="1456" actId="478"/>
          <ac:spMkLst>
            <pc:docMk/>
            <pc:sldMk cId="160959922" sldId="1617"/>
            <ac:spMk id="45" creationId="{C3D16A34-DB1B-450E-929B-4BB92743756D}"/>
          </ac:spMkLst>
        </pc:spChg>
        <pc:spChg chg="del">
          <ac:chgData name="Hamlet Markarian" userId="4926d2b407f31d77" providerId="LiveId" clId="{A7FBF087-A8EE-43B0-B29E-CDCB9287EAE6}" dt="2021-02-08T21:27:00.229" v="1456" actId="478"/>
          <ac:spMkLst>
            <pc:docMk/>
            <pc:sldMk cId="160959922" sldId="1617"/>
            <ac:spMk id="46" creationId="{9859F1C3-394E-4E63-9228-BBA652B65FE8}"/>
          </ac:spMkLst>
        </pc:spChg>
        <pc:spChg chg="add mod ord">
          <ac:chgData name="Hamlet Markarian" userId="4926d2b407f31d77" providerId="LiveId" clId="{A7FBF087-A8EE-43B0-B29E-CDCB9287EAE6}" dt="2021-02-08T21:57:31.572" v="1695" actId="167"/>
          <ac:spMkLst>
            <pc:docMk/>
            <pc:sldMk cId="160959922" sldId="1617"/>
            <ac:spMk id="112" creationId="{03B1BC6E-A890-4711-B2A1-66085A0E17EA}"/>
          </ac:spMkLst>
        </pc:spChg>
        <pc:spChg chg="del">
          <ac:chgData name="Hamlet Markarian" userId="4926d2b407f31d77" providerId="LiveId" clId="{A7FBF087-A8EE-43B0-B29E-CDCB9287EAE6}" dt="2021-02-08T21:27:00.229" v="1456" actId="478"/>
          <ac:spMkLst>
            <pc:docMk/>
            <pc:sldMk cId="160959922" sldId="1617"/>
            <ac:spMk id="132" creationId="{05629FD6-F886-4C92-B7A4-B965EA9919C9}"/>
          </ac:spMkLst>
        </pc:spChg>
        <pc:spChg chg="del mod">
          <ac:chgData name="Hamlet Markarian" userId="4926d2b407f31d77" providerId="LiveId" clId="{A7FBF087-A8EE-43B0-B29E-CDCB9287EAE6}" dt="2021-02-08T21:57:28.112" v="1693" actId="478"/>
          <ac:spMkLst>
            <pc:docMk/>
            <pc:sldMk cId="160959922" sldId="1617"/>
            <ac:spMk id="133" creationId="{62AF1BE0-2EC6-4969-A6E3-3D278F00FF5C}"/>
          </ac:spMkLst>
        </pc:spChg>
        <pc:spChg chg="mod">
          <ac:chgData name="Hamlet Markarian" userId="4926d2b407f31d77" providerId="LiveId" clId="{A7FBF087-A8EE-43B0-B29E-CDCB9287EAE6}" dt="2021-02-09T12:13:08.119" v="2201" actId="207"/>
          <ac:spMkLst>
            <pc:docMk/>
            <pc:sldMk cId="160959922" sldId="1617"/>
            <ac:spMk id="154" creationId="{693D6E78-A9C7-427F-A2A1-88DD13CD5DBE}"/>
          </ac:spMkLst>
        </pc:spChg>
        <pc:grpChg chg="del">
          <ac:chgData name="Hamlet Markarian" userId="4926d2b407f31d77" providerId="LiveId" clId="{A7FBF087-A8EE-43B0-B29E-CDCB9287EAE6}" dt="2021-02-08T21:27:00.229" v="1456" actId="478"/>
          <ac:grpSpMkLst>
            <pc:docMk/>
            <pc:sldMk cId="160959922" sldId="1617"/>
            <ac:grpSpMk id="25" creationId="{FAA6C518-7223-4CE3-A184-D949BB0EC10C}"/>
          </ac:grpSpMkLst>
        </pc:grpChg>
        <pc:grpChg chg="del">
          <ac:chgData name="Hamlet Markarian" userId="4926d2b407f31d77" providerId="LiveId" clId="{A7FBF087-A8EE-43B0-B29E-CDCB9287EAE6}" dt="2021-02-08T21:27:00.229" v="1456" actId="478"/>
          <ac:grpSpMkLst>
            <pc:docMk/>
            <pc:sldMk cId="160959922" sldId="1617"/>
            <ac:grpSpMk id="29" creationId="{F27CDD60-92D9-4869-9A70-93353E18C63D}"/>
          </ac:grpSpMkLst>
        </pc:grpChg>
        <pc:grpChg chg="del">
          <ac:chgData name="Hamlet Markarian" userId="4926d2b407f31d77" providerId="LiveId" clId="{A7FBF087-A8EE-43B0-B29E-CDCB9287EAE6}" dt="2021-02-08T21:27:00.229" v="1456" actId="478"/>
          <ac:grpSpMkLst>
            <pc:docMk/>
            <pc:sldMk cId="160959922" sldId="1617"/>
            <ac:grpSpMk id="33" creationId="{06F09891-B3E7-4E38-8A3F-F5A99F49CBA6}"/>
          </ac:grpSpMkLst>
        </pc:grpChg>
        <pc:grpChg chg="del">
          <ac:chgData name="Hamlet Markarian" userId="4926d2b407f31d77" providerId="LiveId" clId="{A7FBF087-A8EE-43B0-B29E-CDCB9287EAE6}" dt="2021-02-08T21:27:00.229" v="1456" actId="478"/>
          <ac:grpSpMkLst>
            <pc:docMk/>
            <pc:sldMk cId="160959922" sldId="1617"/>
            <ac:grpSpMk id="37" creationId="{3F772DCF-806E-4DE2-8F0D-7DA3786B19F8}"/>
          </ac:grpSpMkLst>
        </pc:grpChg>
        <pc:grpChg chg="del">
          <ac:chgData name="Hamlet Markarian" userId="4926d2b407f31d77" providerId="LiveId" clId="{A7FBF087-A8EE-43B0-B29E-CDCB9287EAE6}" dt="2021-02-08T21:27:00.229" v="1456" actId="478"/>
          <ac:grpSpMkLst>
            <pc:docMk/>
            <pc:sldMk cId="160959922" sldId="1617"/>
            <ac:grpSpMk id="129" creationId="{0F48D487-954C-4F05-BE4C-44311B3B7C2D}"/>
          </ac:grpSpMkLst>
        </pc:grpChg>
        <pc:picChg chg="del">
          <ac:chgData name="Hamlet Markarian" userId="4926d2b407f31d77" providerId="LiveId" clId="{A7FBF087-A8EE-43B0-B29E-CDCB9287EAE6}" dt="2021-02-08T21:27:00.229" v="1456" actId="478"/>
          <ac:picMkLst>
            <pc:docMk/>
            <pc:sldMk cId="160959922" sldId="1617"/>
            <ac:picMk id="5" creationId="{56AF6E81-60E7-4538-A831-BFDFC912FFE8}"/>
          </ac:picMkLst>
        </pc:picChg>
        <pc:cxnChg chg="del mod">
          <ac:chgData name="Hamlet Markarian" userId="4926d2b407f31d77" providerId="LiveId" clId="{A7FBF087-A8EE-43B0-B29E-CDCB9287EAE6}" dt="2021-02-09T12:12:58.216" v="2200" actId="478"/>
          <ac:cxnSpMkLst>
            <pc:docMk/>
            <pc:sldMk cId="160959922" sldId="1617"/>
            <ac:cxnSpMk id="9" creationId="{EAFF0240-E8FB-4EE6-9605-FC07C8324491}"/>
          </ac:cxnSpMkLst>
        </pc:cxnChg>
        <pc:cxnChg chg="del mod">
          <ac:chgData name="Hamlet Markarian" userId="4926d2b407f31d77" providerId="LiveId" clId="{A7FBF087-A8EE-43B0-B29E-CDCB9287EAE6}" dt="2021-02-08T21:27:00.229" v="1456" actId="478"/>
          <ac:cxnSpMkLst>
            <pc:docMk/>
            <pc:sldMk cId="160959922" sldId="1617"/>
            <ac:cxnSpMk id="49" creationId="{95DFC184-2EB6-4CBF-B8AA-B5CD073D9E2A}"/>
          </ac:cxnSpMkLst>
        </pc:cxnChg>
        <pc:cxnChg chg="del">
          <ac:chgData name="Hamlet Markarian" userId="4926d2b407f31d77" providerId="LiveId" clId="{A7FBF087-A8EE-43B0-B29E-CDCB9287EAE6}" dt="2021-02-08T21:27:00.229" v="1456" actId="478"/>
          <ac:cxnSpMkLst>
            <pc:docMk/>
            <pc:sldMk cId="160959922" sldId="1617"/>
            <ac:cxnSpMk id="134" creationId="{311BE781-3B50-4BA2-BDBE-C2CD28E80C8A}"/>
          </ac:cxnSpMkLst>
        </pc:cxnChg>
        <pc:cxnChg chg="del">
          <ac:chgData name="Hamlet Markarian" userId="4926d2b407f31d77" providerId="LiveId" clId="{A7FBF087-A8EE-43B0-B29E-CDCB9287EAE6}" dt="2021-02-08T21:27:00.229" v="1456" actId="478"/>
          <ac:cxnSpMkLst>
            <pc:docMk/>
            <pc:sldMk cId="160959922" sldId="1617"/>
            <ac:cxnSpMk id="135" creationId="{59830870-3FBE-46D1-BD12-377A6B977D7A}"/>
          </ac:cxnSpMkLst>
        </pc:cxnChg>
        <pc:cxnChg chg="del">
          <ac:chgData name="Hamlet Markarian" userId="4926d2b407f31d77" providerId="LiveId" clId="{A7FBF087-A8EE-43B0-B29E-CDCB9287EAE6}" dt="2021-02-08T21:27:00.229" v="1456" actId="478"/>
          <ac:cxnSpMkLst>
            <pc:docMk/>
            <pc:sldMk cId="160959922" sldId="1617"/>
            <ac:cxnSpMk id="142" creationId="{0F08E39E-2A59-44DC-8CF4-8C3C52CA85EF}"/>
          </ac:cxnSpMkLst>
        </pc:cxnChg>
        <pc:cxnChg chg="del">
          <ac:chgData name="Hamlet Markarian" userId="4926d2b407f31d77" providerId="LiveId" clId="{A7FBF087-A8EE-43B0-B29E-CDCB9287EAE6}" dt="2021-02-08T21:27:00.229" v="1456" actId="478"/>
          <ac:cxnSpMkLst>
            <pc:docMk/>
            <pc:sldMk cId="160959922" sldId="1617"/>
            <ac:cxnSpMk id="146" creationId="{5BB4FF76-BE8A-4017-8251-2D73A276D263}"/>
          </ac:cxnSpMkLst>
        </pc:cxnChg>
        <pc:cxnChg chg="del">
          <ac:chgData name="Hamlet Markarian" userId="4926d2b407f31d77" providerId="LiveId" clId="{A7FBF087-A8EE-43B0-B29E-CDCB9287EAE6}" dt="2021-02-08T21:27:00.229" v="1456" actId="478"/>
          <ac:cxnSpMkLst>
            <pc:docMk/>
            <pc:sldMk cId="160959922" sldId="1617"/>
            <ac:cxnSpMk id="147" creationId="{91A1E0CD-9EE6-4D40-801A-AE4EA897C7B4}"/>
          </ac:cxnSpMkLst>
        </pc:cxnChg>
        <pc:cxnChg chg="del">
          <ac:chgData name="Hamlet Markarian" userId="4926d2b407f31d77" providerId="LiveId" clId="{A7FBF087-A8EE-43B0-B29E-CDCB9287EAE6}" dt="2021-02-08T21:27:00.229" v="1456" actId="478"/>
          <ac:cxnSpMkLst>
            <pc:docMk/>
            <pc:sldMk cId="160959922" sldId="1617"/>
            <ac:cxnSpMk id="148" creationId="{97B85E41-0BC4-4600-AFF7-3DEEE0303151}"/>
          </ac:cxnSpMkLst>
        </pc:cxnChg>
        <pc:cxnChg chg="del">
          <ac:chgData name="Hamlet Markarian" userId="4926d2b407f31d77" providerId="LiveId" clId="{A7FBF087-A8EE-43B0-B29E-CDCB9287EAE6}" dt="2021-02-08T21:27:00.229" v="1456" actId="478"/>
          <ac:cxnSpMkLst>
            <pc:docMk/>
            <pc:sldMk cId="160959922" sldId="1617"/>
            <ac:cxnSpMk id="149" creationId="{BD86CEA5-246D-4C1D-A3B9-389E36854767}"/>
          </ac:cxnSpMkLst>
        </pc:cxnChg>
      </pc:sldChg>
    </pc:docChg>
  </pc:docChgLst>
  <pc:docChgLst>
    <pc:chgData name="Hamlet Markarian" userId="4926d2b407f31d77" providerId="LiveId" clId="{7DA92FE3-5F7A-4D05-A71B-A6C565627DC4}"/>
    <pc:docChg chg="custSel modSld">
      <pc:chgData name="Hamlet Markarian" userId="4926d2b407f31d77" providerId="LiveId" clId="{7DA92FE3-5F7A-4D05-A71B-A6C565627DC4}" dt="2021-06-09T17:48:12.869" v="154" actId="20577"/>
      <pc:docMkLst>
        <pc:docMk/>
      </pc:docMkLst>
      <pc:sldChg chg="addSp delSp modSp mod modClrScheme chgLayout">
        <pc:chgData name="Hamlet Markarian" userId="4926d2b407f31d77" providerId="LiveId" clId="{7DA92FE3-5F7A-4D05-A71B-A6C565627DC4}" dt="2021-06-09T17:48:12.869" v="154" actId="20577"/>
        <pc:sldMkLst>
          <pc:docMk/>
          <pc:sldMk cId="4205204138" sldId="1744"/>
        </pc:sldMkLst>
        <pc:spChg chg="mod">
          <ac:chgData name="Hamlet Markarian" userId="4926d2b407f31d77" providerId="LiveId" clId="{7DA92FE3-5F7A-4D05-A71B-A6C565627DC4}" dt="2021-06-09T17:39:48.833" v="47"/>
          <ac:spMkLst>
            <pc:docMk/>
            <pc:sldMk cId="4205204138" sldId="1744"/>
            <ac:spMk id="5" creationId="{BC01E833-A438-4C2A-AF28-2B402D7F80E5}"/>
          </ac:spMkLst>
        </pc:spChg>
        <pc:spChg chg="del">
          <ac:chgData name="Hamlet Markarian" userId="4926d2b407f31d77" providerId="LiveId" clId="{7DA92FE3-5F7A-4D05-A71B-A6C565627DC4}" dt="2021-06-09T17:40:19.154" v="54" actId="478"/>
          <ac:spMkLst>
            <pc:docMk/>
            <pc:sldMk cId="4205204138" sldId="1744"/>
            <ac:spMk id="26" creationId="{7D958F8C-1181-46F0-9607-CC88656B8333}"/>
          </ac:spMkLst>
        </pc:spChg>
        <pc:spChg chg="del">
          <ac:chgData name="Hamlet Markarian" userId="4926d2b407f31d77" providerId="LiveId" clId="{7DA92FE3-5F7A-4D05-A71B-A6C565627DC4}" dt="2021-06-09T17:40:19.154" v="54" actId="478"/>
          <ac:spMkLst>
            <pc:docMk/>
            <pc:sldMk cId="4205204138" sldId="1744"/>
            <ac:spMk id="28" creationId="{80A83A9F-F0FC-48D6-B7C7-8323AA2676BE}"/>
          </ac:spMkLst>
        </pc:spChg>
        <pc:spChg chg="del">
          <ac:chgData name="Hamlet Markarian" userId="4926d2b407f31d77" providerId="LiveId" clId="{7DA92FE3-5F7A-4D05-A71B-A6C565627DC4}" dt="2021-06-09T17:40:19.154" v="54" actId="478"/>
          <ac:spMkLst>
            <pc:docMk/>
            <pc:sldMk cId="4205204138" sldId="1744"/>
            <ac:spMk id="30" creationId="{30BE7892-FAB4-4C35-8B6A-FE1954E59DEE}"/>
          </ac:spMkLst>
        </pc:spChg>
        <pc:spChg chg="mod">
          <ac:chgData name="Hamlet Markarian" userId="4926d2b407f31d77" providerId="LiveId" clId="{7DA92FE3-5F7A-4D05-A71B-A6C565627DC4}" dt="2021-06-09T17:40:09.926" v="53" actId="20577"/>
          <ac:spMkLst>
            <pc:docMk/>
            <pc:sldMk cId="4205204138" sldId="1744"/>
            <ac:spMk id="32" creationId="{7FB8C0CA-2811-4D85-BE2D-ADA8471CE68E}"/>
          </ac:spMkLst>
        </pc:spChg>
        <pc:spChg chg="add mod">
          <ac:chgData name="Hamlet Markarian" userId="4926d2b407f31d77" providerId="LiveId" clId="{7DA92FE3-5F7A-4D05-A71B-A6C565627DC4}" dt="2021-06-09T17:40:39.207" v="58"/>
          <ac:spMkLst>
            <pc:docMk/>
            <pc:sldMk cId="4205204138" sldId="1744"/>
            <ac:spMk id="35" creationId="{CF1F7A5C-6F70-4481-905C-ACBC36D851FD}"/>
          </ac:spMkLst>
        </pc:spChg>
        <pc:spChg chg="del">
          <ac:chgData name="Hamlet Markarian" userId="4926d2b407f31d77" providerId="LiveId" clId="{7DA92FE3-5F7A-4D05-A71B-A6C565627DC4}" dt="2021-06-09T17:40:19.154" v="54" actId="478"/>
          <ac:spMkLst>
            <pc:docMk/>
            <pc:sldMk cId="4205204138" sldId="1744"/>
            <ac:spMk id="36" creationId="{460AF8F4-6D91-4858-BC93-1335F8C452DD}"/>
          </ac:spMkLst>
        </pc:spChg>
        <pc:spChg chg="add mod">
          <ac:chgData name="Hamlet Markarian" userId="4926d2b407f31d77" providerId="LiveId" clId="{7DA92FE3-5F7A-4D05-A71B-A6C565627DC4}" dt="2021-06-09T17:48:12.869" v="154" actId="20577"/>
          <ac:spMkLst>
            <pc:docMk/>
            <pc:sldMk cId="4205204138" sldId="1744"/>
            <ac:spMk id="37" creationId="{C2471F6D-1D4C-41DF-A625-4A698DF0FA95}"/>
          </ac:spMkLst>
        </pc:spChg>
        <pc:spChg chg="del">
          <ac:chgData name="Hamlet Markarian" userId="4926d2b407f31d77" providerId="LiveId" clId="{7DA92FE3-5F7A-4D05-A71B-A6C565627DC4}" dt="2021-06-09T17:40:19.154" v="54" actId="478"/>
          <ac:spMkLst>
            <pc:docMk/>
            <pc:sldMk cId="4205204138" sldId="1744"/>
            <ac:spMk id="38" creationId="{ACA510CE-1F25-4BD2-AC8A-685E957737A7}"/>
          </ac:spMkLst>
        </pc:spChg>
        <pc:spChg chg="add mod">
          <ac:chgData name="Hamlet Markarian" userId="4926d2b407f31d77" providerId="LiveId" clId="{7DA92FE3-5F7A-4D05-A71B-A6C565627DC4}" dt="2021-06-09T17:41:11.892" v="64" actId="948"/>
          <ac:spMkLst>
            <pc:docMk/>
            <pc:sldMk cId="4205204138" sldId="1744"/>
            <ac:spMk id="39" creationId="{1943CED7-C566-424C-A101-D6A49BD5352E}"/>
          </ac:spMkLst>
        </pc:spChg>
        <pc:spChg chg="del">
          <ac:chgData name="Hamlet Markarian" userId="4926d2b407f31d77" providerId="LiveId" clId="{7DA92FE3-5F7A-4D05-A71B-A6C565627DC4}" dt="2021-06-09T17:40:19.154" v="54" actId="478"/>
          <ac:spMkLst>
            <pc:docMk/>
            <pc:sldMk cId="4205204138" sldId="1744"/>
            <ac:spMk id="40" creationId="{69FAB30B-FDB7-49B7-BDA9-B85A04EC4C08}"/>
          </ac:spMkLst>
        </pc:spChg>
        <pc:spChg chg="add del mod">
          <ac:chgData name="Hamlet Markarian" userId="4926d2b407f31d77" providerId="LiveId" clId="{7DA92FE3-5F7A-4D05-A71B-A6C565627DC4}" dt="2021-06-09T17:41:58.002" v="76" actId="478"/>
          <ac:spMkLst>
            <pc:docMk/>
            <pc:sldMk cId="4205204138" sldId="1744"/>
            <ac:spMk id="41" creationId="{0297A08B-E18A-4BA6-9D58-3046D8EC0260}"/>
          </ac:spMkLst>
        </pc:spChg>
        <pc:spChg chg="add del mod">
          <ac:chgData name="Hamlet Markarian" userId="4926d2b407f31d77" providerId="LiveId" clId="{7DA92FE3-5F7A-4D05-A71B-A6C565627DC4}" dt="2021-06-09T17:41:44.434" v="72" actId="478"/>
          <ac:spMkLst>
            <pc:docMk/>
            <pc:sldMk cId="4205204138" sldId="1744"/>
            <ac:spMk id="43" creationId="{7CA3A0D4-AC69-45C6-A256-F57F07BF0949}"/>
          </ac:spMkLst>
        </pc:spChg>
        <pc:spChg chg="add mod">
          <ac:chgData name="Hamlet Markarian" userId="4926d2b407f31d77" providerId="LiveId" clId="{7DA92FE3-5F7A-4D05-A71B-A6C565627DC4}" dt="2021-06-09T17:42:09.166" v="79" actId="12"/>
          <ac:spMkLst>
            <pc:docMk/>
            <pc:sldMk cId="4205204138" sldId="1744"/>
            <ac:spMk id="45" creationId="{C1EADB6A-DE83-4B75-98FD-745CAE564699}"/>
          </ac:spMkLst>
        </pc:spChg>
        <pc:spChg chg="del">
          <ac:chgData name="Hamlet Markarian" userId="4926d2b407f31d77" providerId="LiveId" clId="{7DA92FE3-5F7A-4D05-A71B-A6C565627DC4}" dt="2021-06-09T17:40:19.154" v="54" actId="478"/>
          <ac:spMkLst>
            <pc:docMk/>
            <pc:sldMk cId="4205204138" sldId="1744"/>
            <ac:spMk id="46" creationId="{2F1ADEBF-40FF-4B25-8A72-ABF629292FC0}"/>
          </ac:spMkLst>
        </pc:spChg>
        <pc:spChg chg="del">
          <ac:chgData name="Hamlet Markarian" userId="4926d2b407f31d77" providerId="LiveId" clId="{7DA92FE3-5F7A-4D05-A71B-A6C565627DC4}" dt="2021-06-09T17:40:19.154" v="54" actId="478"/>
          <ac:spMkLst>
            <pc:docMk/>
            <pc:sldMk cId="4205204138" sldId="1744"/>
            <ac:spMk id="48" creationId="{E2654EE4-747E-4A27-B56B-33012DC83E31}"/>
          </ac:spMkLst>
        </pc:spChg>
        <pc:spChg chg="del">
          <ac:chgData name="Hamlet Markarian" userId="4926d2b407f31d77" providerId="LiveId" clId="{7DA92FE3-5F7A-4D05-A71B-A6C565627DC4}" dt="2021-06-09T17:40:19.154" v="54" actId="478"/>
          <ac:spMkLst>
            <pc:docMk/>
            <pc:sldMk cId="4205204138" sldId="1744"/>
            <ac:spMk id="49" creationId="{9B777717-AFE2-4144-BC03-1951CA13C0C9}"/>
          </ac:spMkLst>
        </pc:spChg>
        <pc:spChg chg="del">
          <ac:chgData name="Hamlet Markarian" userId="4926d2b407f31d77" providerId="LiveId" clId="{7DA92FE3-5F7A-4D05-A71B-A6C565627DC4}" dt="2021-06-09T17:40:19.154" v="54" actId="478"/>
          <ac:spMkLst>
            <pc:docMk/>
            <pc:sldMk cId="4205204138" sldId="1744"/>
            <ac:spMk id="52" creationId="{A9A2D430-93EE-4180-8A06-ABC5DD37FBD0}"/>
          </ac:spMkLst>
        </pc:spChg>
        <pc:spChg chg="del">
          <ac:chgData name="Hamlet Markarian" userId="4926d2b407f31d77" providerId="LiveId" clId="{7DA92FE3-5F7A-4D05-A71B-A6C565627DC4}" dt="2021-06-09T17:40:19.154" v="54" actId="478"/>
          <ac:spMkLst>
            <pc:docMk/>
            <pc:sldMk cId="4205204138" sldId="1744"/>
            <ac:spMk id="61" creationId="{DDCCED27-782C-4C4E-BE17-2AF5E94DDF18}"/>
          </ac:spMkLst>
        </pc:spChg>
        <pc:grpChg chg="del">
          <ac:chgData name="Hamlet Markarian" userId="4926d2b407f31d77" providerId="LiveId" clId="{7DA92FE3-5F7A-4D05-A71B-A6C565627DC4}" dt="2021-06-09T17:40:21.218" v="55" actId="478"/>
          <ac:grpSpMkLst>
            <pc:docMk/>
            <pc:sldMk cId="4205204138" sldId="1744"/>
            <ac:grpSpMk id="53" creationId="{D6254E4C-637B-4D0A-89F0-B41444C0FB0A}"/>
          </ac:grpSpMkLst>
        </pc:grpChg>
        <pc:picChg chg="del">
          <ac:chgData name="Hamlet Markarian" userId="4926d2b407f31d77" providerId="LiveId" clId="{7DA92FE3-5F7A-4D05-A71B-A6C565627DC4}" dt="2021-06-09T17:40:19.154" v="54" actId="478"/>
          <ac:picMkLst>
            <pc:docMk/>
            <pc:sldMk cId="4205204138" sldId="1744"/>
            <ac:picMk id="42" creationId="{D17D88D5-F0F9-4764-89BA-77BC4B44FC97}"/>
          </ac:picMkLst>
        </pc:picChg>
        <pc:picChg chg="del">
          <ac:chgData name="Hamlet Markarian" userId="4926d2b407f31d77" providerId="LiveId" clId="{7DA92FE3-5F7A-4D05-A71B-A6C565627DC4}" dt="2021-06-09T17:40:19.154" v="54" actId="478"/>
          <ac:picMkLst>
            <pc:docMk/>
            <pc:sldMk cId="4205204138" sldId="1744"/>
            <ac:picMk id="44" creationId="{9B36EF78-C25F-4608-BC8F-DE1F14266EDF}"/>
          </ac:picMkLst>
        </pc:picChg>
      </pc:sldChg>
      <pc:sldChg chg="addSp modSp">
        <pc:chgData name="Hamlet Markarian" userId="4926d2b407f31d77" providerId="LiveId" clId="{7DA92FE3-5F7A-4D05-A71B-A6C565627DC4}" dt="2021-06-09T17:47:23.830" v="150"/>
        <pc:sldMkLst>
          <pc:docMk/>
          <pc:sldMk cId="891322896" sldId="1745"/>
        </pc:sldMkLst>
        <pc:spChg chg="add mod">
          <ac:chgData name="Hamlet Markarian" userId="4926d2b407f31d77" providerId="LiveId" clId="{7DA92FE3-5F7A-4D05-A71B-A6C565627DC4}" dt="2021-06-09T17:47:23.830" v="150"/>
          <ac:spMkLst>
            <pc:docMk/>
            <pc:sldMk cId="891322896" sldId="1745"/>
            <ac:spMk id="28" creationId="{F91F81E4-F1F1-468B-A2FF-CB8EBF299B5B}"/>
          </ac:spMkLst>
        </pc:spChg>
      </pc:sldChg>
      <pc:sldChg chg="addSp modSp">
        <pc:chgData name="Hamlet Markarian" userId="4926d2b407f31d77" providerId="LiveId" clId="{7DA92FE3-5F7A-4D05-A71B-A6C565627DC4}" dt="2021-06-09T17:47:27.831" v="151"/>
        <pc:sldMkLst>
          <pc:docMk/>
          <pc:sldMk cId="3147568608" sldId="1746"/>
        </pc:sldMkLst>
        <pc:spChg chg="add mod">
          <ac:chgData name="Hamlet Markarian" userId="4926d2b407f31d77" providerId="LiveId" clId="{7DA92FE3-5F7A-4D05-A71B-A6C565627DC4}" dt="2021-06-09T17:47:27.831" v="151"/>
          <ac:spMkLst>
            <pc:docMk/>
            <pc:sldMk cId="3147568608" sldId="1746"/>
            <ac:spMk id="28" creationId="{8EA4D575-4E8C-43A5-AA0F-B039D66B2CB1}"/>
          </ac:spMkLst>
        </pc:spChg>
      </pc:sldChg>
      <pc:sldChg chg="addSp modSp mod">
        <pc:chgData name="Hamlet Markarian" userId="4926d2b407f31d77" providerId="LiveId" clId="{7DA92FE3-5F7A-4D05-A71B-A6C565627DC4}" dt="2021-06-09T17:47:07.521" v="149" actId="207"/>
        <pc:sldMkLst>
          <pc:docMk/>
          <pc:sldMk cId="1580579950" sldId="1747"/>
        </pc:sldMkLst>
        <pc:spChg chg="add mod">
          <ac:chgData name="Hamlet Markarian" userId="4926d2b407f31d77" providerId="LiveId" clId="{7DA92FE3-5F7A-4D05-A71B-A6C565627DC4}" dt="2021-06-09T17:47:07.521" v="149" actId="207"/>
          <ac:spMkLst>
            <pc:docMk/>
            <pc:sldMk cId="1580579950" sldId="1747"/>
            <ac:spMk id="28" creationId="{DC9B98F0-5405-4650-A255-5E4F7CC4A092}"/>
          </ac:spMkLst>
        </pc:spChg>
      </pc:sldChg>
      <pc:sldChg chg="addSp delSp modSp mod modClrScheme chgLayout">
        <pc:chgData name="Hamlet Markarian" userId="4926d2b407f31d77" providerId="LiveId" clId="{7DA92FE3-5F7A-4D05-A71B-A6C565627DC4}" dt="2021-06-09T17:46:37.639" v="142"/>
        <pc:sldMkLst>
          <pc:docMk/>
          <pc:sldMk cId="408170814" sldId="1749"/>
        </pc:sldMkLst>
        <pc:spChg chg="mod">
          <ac:chgData name="Hamlet Markarian" userId="4926d2b407f31d77" providerId="LiveId" clId="{7DA92FE3-5F7A-4D05-A71B-A6C565627DC4}" dt="2021-06-09T17:42:38.716" v="84"/>
          <ac:spMkLst>
            <pc:docMk/>
            <pc:sldMk cId="408170814" sldId="1749"/>
            <ac:spMk id="5" creationId="{BC01E833-A438-4C2A-AF28-2B402D7F80E5}"/>
          </ac:spMkLst>
        </pc:spChg>
        <pc:spChg chg="del">
          <ac:chgData name="Hamlet Markarian" userId="4926d2b407f31d77" providerId="LiveId" clId="{7DA92FE3-5F7A-4D05-A71B-A6C565627DC4}" dt="2021-06-09T17:42:21.283" v="80" actId="478"/>
          <ac:spMkLst>
            <pc:docMk/>
            <pc:sldMk cId="408170814" sldId="1749"/>
            <ac:spMk id="26" creationId="{7D958F8C-1181-46F0-9607-CC88656B8333}"/>
          </ac:spMkLst>
        </pc:spChg>
        <pc:spChg chg="del">
          <ac:chgData name="Hamlet Markarian" userId="4926d2b407f31d77" providerId="LiveId" clId="{7DA92FE3-5F7A-4D05-A71B-A6C565627DC4}" dt="2021-06-09T17:42:21.283" v="80" actId="478"/>
          <ac:spMkLst>
            <pc:docMk/>
            <pc:sldMk cId="408170814" sldId="1749"/>
            <ac:spMk id="28" creationId="{80A83A9F-F0FC-48D6-B7C7-8323AA2676BE}"/>
          </ac:spMkLst>
        </pc:spChg>
        <pc:spChg chg="del">
          <ac:chgData name="Hamlet Markarian" userId="4926d2b407f31d77" providerId="LiveId" clId="{7DA92FE3-5F7A-4D05-A71B-A6C565627DC4}" dt="2021-06-09T17:42:21.283" v="80" actId="478"/>
          <ac:spMkLst>
            <pc:docMk/>
            <pc:sldMk cId="408170814" sldId="1749"/>
            <ac:spMk id="30" creationId="{30BE7892-FAB4-4C35-8B6A-FE1954E59DEE}"/>
          </ac:spMkLst>
        </pc:spChg>
        <pc:spChg chg="del">
          <ac:chgData name="Hamlet Markarian" userId="4926d2b407f31d77" providerId="LiveId" clId="{7DA92FE3-5F7A-4D05-A71B-A6C565627DC4}" dt="2021-06-09T17:42:21.283" v="80" actId="478"/>
          <ac:spMkLst>
            <pc:docMk/>
            <pc:sldMk cId="408170814" sldId="1749"/>
            <ac:spMk id="31" creationId="{083925C8-84F3-438A-AD06-941FDC20F7CF}"/>
          </ac:spMkLst>
        </pc:spChg>
        <pc:spChg chg="del">
          <ac:chgData name="Hamlet Markarian" userId="4926d2b407f31d77" providerId="LiveId" clId="{7DA92FE3-5F7A-4D05-A71B-A6C565627DC4}" dt="2021-06-09T17:42:21.283" v="80" actId="478"/>
          <ac:spMkLst>
            <pc:docMk/>
            <pc:sldMk cId="408170814" sldId="1749"/>
            <ac:spMk id="33" creationId="{B7741065-0B62-4005-92FB-B0945E0A87F6}"/>
          </ac:spMkLst>
        </pc:spChg>
        <pc:spChg chg="del">
          <ac:chgData name="Hamlet Markarian" userId="4926d2b407f31d77" providerId="LiveId" clId="{7DA92FE3-5F7A-4D05-A71B-A6C565627DC4}" dt="2021-06-09T17:42:21.283" v="80" actId="478"/>
          <ac:spMkLst>
            <pc:docMk/>
            <pc:sldMk cId="408170814" sldId="1749"/>
            <ac:spMk id="36" creationId="{460AF8F4-6D91-4858-BC93-1335F8C452DD}"/>
          </ac:spMkLst>
        </pc:spChg>
        <pc:spChg chg="del">
          <ac:chgData name="Hamlet Markarian" userId="4926d2b407f31d77" providerId="LiveId" clId="{7DA92FE3-5F7A-4D05-A71B-A6C565627DC4}" dt="2021-06-09T17:42:21.283" v="80" actId="478"/>
          <ac:spMkLst>
            <pc:docMk/>
            <pc:sldMk cId="408170814" sldId="1749"/>
            <ac:spMk id="38" creationId="{ACA510CE-1F25-4BD2-AC8A-685E957737A7}"/>
          </ac:spMkLst>
        </pc:spChg>
        <pc:spChg chg="del">
          <ac:chgData name="Hamlet Markarian" userId="4926d2b407f31d77" providerId="LiveId" clId="{7DA92FE3-5F7A-4D05-A71B-A6C565627DC4}" dt="2021-06-09T17:42:21.283" v="80" actId="478"/>
          <ac:spMkLst>
            <pc:docMk/>
            <pc:sldMk cId="408170814" sldId="1749"/>
            <ac:spMk id="40" creationId="{69FAB30B-FDB7-49B7-BDA9-B85A04EC4C08}"/>
          </ac:spMkLst>
        </pc:spChg>
        <pc:spChg chg="del">
          <ac:chgData name="Hamlet Markarian" userId="4926d2b407f31d77" providerId="LiveId" clId="{7DA92FE3-5F7A-4D05-A71B-A6C565627DC4}" dt="2021-06-09T17:42:21.283" v="80" actId="478"/>
          <ac:spMkLst>
            <pc:docMk/>
            <pc:sldMk cId="408170814" sldId="1749"/>
            <ac:spMk id="46" creationId="{2F1ADEBF-40FF-4B25-8A72-ABF629292FC0}"/>
          </ac:spMkLst>
        </pc:spChg>
        <pc:spChg chg="del">
          <ac:chgData name="Hamlet Markarian" userId="4926d2b407f31d77" providerId="LiveId" clId="{7DA92FE3-5F7A-4D05-A71B-A6C565627DC4}" dt="2021-06-09T17:42:21.283" v="80" actId="478"/>
          <ac:spMkLst>
            <pc:docMk/>
            <pc:sldMk cId="408170814" sldId="1749"/>
            <ac:spMk id="48" creationId="{E2654EE4-747E-4A27-B56B-33012DC83E31}"/>
          </ac:spMkLst>
        </pc:spChg>
        <pc:spChg chg="del">
          <ac:chgData name="Hamlet Markarian" userId="4926d2b407f31d77" providerId="LiveId" clId="{7DA92FE3-5F7A-4D05-A71B-A6C565627DC4}" dt="2021-06-09T17:42:21.283" v="80" actId="478"/>
          <ac:spMkLst>
            <pc:docMk/>
            <pc:sldMk cId="408170814" sldId="1749"/>
            <ac:spMk id="49" creationId="{9B777717-AFE2-4144-BC03-1951CA13C0C9}"/>
          </ac:spMkLst>
        </pc:spChg>
        <pc:spChg chg="del">
          <ac:chgData name="Hamlet Markarian" userId="4926d2b407f31d77" providerId="LiveId" clId="{7DA92FE3-5F7A-4D05-A71B-A6C565627DC4}" dt="2021-06-09T17:42:21.283" v="80" actId="478"/>
          <ac:spMkLst>
            <pc:docMk/>
            <pc:sldMk cId="408170814" sldId="1749"/>
            <ac:spMk id="50" creationId="{6F983CD6-F76A-4267-AF2A-8DE252C401DC}"/>
          </ac:spMkLst>
        </pc:spChg>
        <pc:spChg chg="del">
          <ac:chgData name="Hamlet Markarian" userId="4926d2b407f31d77" providerId="LiveId" clId="{7DA92FE3-5F7A-4D05-A71B-A6C565627DC4}" dt="2021-06-09T17:42:21.283" v="80" actId="478"/>
          <ac:spMkLst>
            <pc:docMk/>
            <pc:sldMk cId="408170814" sldId="1749"/>
            <ac:spMk id="51" creationId="{81446CEB-3C7B-4C44-A888-3F232475A7F6}"/>
          </ac:spMkLst>
        </pc:spChg>
        <pc:spChg chg="del">
          <ac:chgData name="Hamlet Markarian" userId="4926d2b407f31d77" providerId="LiveId" clId="{7DA92FE3-5F7A-4D05-A71B-A6C565627DC4}" dt="2021-06-09T17:42:21.283" v="80" actId="478"/>
          <ac:spMkLst>
            <pc:docMk/>
            <pc:sldMk cId="408170814" sldId="1749"/>
            <ac:spMk id="52" creationId="{A9A2D430-93EE-4180-8A06-ABC5DD37FBD0}"/>
          </ac:spMkLst>
        </pc:spChg>
        <pc:spChg chg="del">
          <ac:chgData name="Hamlet Markarian" userId="4926d2b407f31d77" providerId="LiveId" clId="{7DA92FE3-5F7A-4D05-A71B-A6C565627DC4}" dt="2021-06-09T17:42:21.283" v="80" actId="478"/>
          <ac:spMkLst>
            <pc:docMk/>
            <pc:sldMk cId="408170814" sldId="1749"/>
            <ac:spMk id="53" creationId="{849F8D56-340F-4AFE-9F09-E2489DEC4BA0}"/>
          </ac:spMkLst>
        </pc:spChg>
        <pc:spChg chg="add mod">
          <ac:chgData name="Hamlet Markarian" userId="4926d2b407f31d77" providerId="LiveId" clId="{7DA92FE3-5F7A-4D05-A71B-A6C565627DC4}" dt="2021-06-09T17:43:40.039" v="109" actId="12"/>
          <ac:spMkLst>
            <pc:docMk/>
            <pc:sldMk cId="408170814" sldId="1749"/>
            <ac:spMk id="55" creationId="{4575CB21-C3C9-4470-991C-A4DFDD154CBA}"/>
          </ac:spMkLst>
        </pc:spChg>
        <pc:spChg chg="del">
          <ac:chgData name="Hamlet Markarian" userId="4926d2b407f31d77" providerId="LiveId" clId="{7DA92FE3-5F7A-4D05-A71B-A6C565627DC4}" dt="2021-06-09T17:42:21.283" v="80" actId="478"/>
          <ac:spMkLst>
            <pc:docMk/>
            <pc:sldMk cId="408170814" sldId="1749"/>
            <ac:spMk id="61" creationId="{DDCCED27-782C-4C4E-BE17-2AF5E94DDF18}"/>
          </ac:spMkLst>
        </pc:spChg>
        <pc:spChg chg="mod">
          <ac:chgData name="Hamlet Markarian" userId="4926d2b407f31d77" providerId="LiveId" clId="{7DA92FE3-5F7A-4D05-A71B-A6C565627DC4}" dt="2021-06-09T17:43:28.946" v="106" actId="14100"/>
          <ac:spMkLst>
            <pc:docMk/>
            <pc:sldMk cId="408170814" sldId="1749"/>
            <ac:spMk id="71" creationId="{E040D5CB-0F50-491F-86FE-26726D65C77C}"/>
          </ac:spMkLst>
        </pc:spChg>
        <pc:spChg chg="mod">
          <ac:chgData name="Hamlet Markarian" userId="4926d2b407f31d77" providerId="LiveId" clId="{7DA92FE3-5F7A-4D05-A71B-A6C565627DC4}" dt="2021-06-09T17:43:25.929" v="105" actId="1076"/>
          <ac:spMkLst>
            <pc:docMk/>
            <pc:sldMk cId="408170814" sldId="1749"/>
            <ac:spMk id="73" creationId="{91034AD8-119D-4955-835E-BCBD73AEFBC2}"/>
          </ac:spMkLst>
        </pc:spChg>
        <pc:spChg chg="add mod">
          <ac:chgData name="Hamlet Markarian" userId="4926d2b407f31d77" providerId="LiveId" clId="{7DA92FE3-5F7A-4D05-A71B-A6C565627DC4}" dt="2021-06-09T17:44:06.707" v="119" actId="1038"/>
          <ac:spMkLst>
            <pc:docMk/>
            <pc:sldMk cId="408170814" sldId="1749"/>
            <ac:spMk id="74" creationId="{7524C496-CBA8-4985-A3BD-5D6ADC645264}"/>
          </ac:spMkLst>
        </pc:spChg>
        <pc:spChg chg="add mod">
          <ac:chgData name="Hamlet Markarian" userId="4926d2b407f31d77" providerId="LiveId" clId="{7DA92FE3-5F7A-4D05-A71B-A6C565627DC4}" dt="2021-06-09T17:44:20.292" v="123" actId="6549"/>
          <ac:spMkLst>
            <pc:docMk/>
            <pc:sldMk cId="408170814" sldId="1749"/>
            <ac:spMk id="75" creationId="{4629FD33-DE99-4876-BBDC-C78E60C96648}"/>
          </ac:spMkLst>
        </pc:spChg>
        <pc:spChg chg="add mod">
          <ac:chgData name="Hamlet Markarian" userId="4926d2b407f31d77" providerId="LiveId" clId="{7DA92FE3-5F7A-4D05-A71B-A6C565627DC4}" dt="2021-06-09T17:44:33.768" v="127" actId="12"/>
          <ac:spMkLst>
            <pc:docMk/>
            <pc:sldMk cId="408170814" sldId="1749"/>
            <ac:spMk id="76" creationId="{1045BDD5-D496-4565-B574-238FBE94EC6B}"/>
          </ac:spMkLst>
        </pc:spChg>
        <pc:spChg chg="add del mod">
          <ac:chgData name="Hamlet Markarian" userId="4926d2b407f31d77" providerId="LiveId" clId="{7DA92FE3-5F7A-4D05-A71B-A6C565627DC4}" dt="2021-06-09T17:45:01.378" v="130" actId="478"/>
          <ac:spMkLst>
            <pc:docMk/>
            <pc:sldMk cId="408170814" sldId="1749"/>
            <ac:spMk id="77" creationId="{1FAFA890-9437-4510-AFA3-0603650380E0}"/>
          </ac:spMkLst>
        </pc:spChg>
        <pc:spChg chg="add del mod">
          <ac:chgData name="Hamlet Markarian" userId="4926d2b407f31d77" providerId="LiveId" clId="{7DA92FE3-5F7A-4D05-A71B-A6C565627DC4}" dt="2021-06-09T17:45:01.378" v="130" actId="478"/>
          <ac:spMkLst>
            <pc:docMk/>
            <pc:sldMk cId="408170814" sldId="1749"/>
            <ac:spMk id="78" creationId="{BB1D4BEE-F540-4ACB-92F1-CFC6F81D8724}"/>
          </ac:spMkLst>
        </pc:spChg>
        <pc:spChg chg="add del mod">
          <ac:chgData name="Hamlet Markarian" userId="4926d2b407f31d77" providerId="LiveId" clId="{7DA92FE3-5F7A-4D05-A71B-A6C565627DC4}" dt="2021-06-09T17:45:01.378" v="130" actId="478"/>
          <ac:spMkLst>
            <pc:docMk/>
            <pc:sldMk cId="408170814" sldId="1749"/>
            <ac:spMk id="79" creationId="{ED90ED90-E58A-46F5-891E-45D2EA2FFB5B}"/>
          </ac:spMkLst>
        </pc:spChg>
        <pc:spChg chg="add del mod">
          <ac:chgData name="Hamlet Markarian" userId="4926d2b407f31d77" providerId="LiveId" clId="{7DA92FE3-5F7A-4D05-A71B-A6C565627DC4}" dt="2021-06-09T17:45:01.378" v="130" actId="478"/>
          <ac:spMkLst>
            <pc:docMk/>
            <pc:sldMk cId="408170814" sldId="1749"/>
            <ac:spMk id="80" creationId="{FB138267-479A-4B95-83F4-069918EFFC5C}"/>
          </ac:spMkLst>
        </pc:spChg>
        <pc:spChg chg="add del mod">
          <ac:chgData name="Hamlet Markarian" userId="4926d2b407f31d77" providerId="LiveId" clId="{7DA92FE3-5F7A-4D05-A71B-A6C565627DC4}" dt="2021-06-09T17:45:01.378" v="130" actId="478"/>
          <ac:spMkLst>
            <pc:docMk/>
            <pc:sldMk cId="408170814" sldId="1749"/>
            <ac:spMk id="81" creationId="{D7E69EC6-84BF-4679-BFEE-33D8A96D5A6B}"/>
          </ac:spMkLst>
        </pc:spChg>
        <pc:spChg chg="add del mod">
          <ac:chgData name="Hamlet Markarian" userId="4926d2b407f31d77" providerId="LiveId" clId="{7DA92FE3-5F7A-4D05-A71B-A6C565627DC4}" dt="2021-06-09T17:45:01.378" v="130" actId="478"/>
          <ac:spMkLst>
            <pc:docMk/>
            <pc:sldMk cId="408170814" sldId="1749"/>
            <ac:spMk id="82" creationId="{019424E6-D18A-4009-8A68-4CBA6519B757}"/>
          </ac:spMkLst>
        </pc:spChg>
        <pc:spChg chg="add del mod">
          <ac:chgData name="Hamlet Markarian" userId="4926d2b407f31d77" providerId="LiveId" clId="{7DA92FE3-5F7A-4D05-A71B-A6C565627DC4}" dt="2021-06-09T17:45:01.378" v="130" actId="478"/>
          <ac:spMkLst>
            <pc:docMk/>
            <pc:sldMk cId="408170814" sldId="1749"/>
            <ac:spMk id="84" creationId="{D2B4A0CB-F2A7-45FF-9C85-5448F27E1E2B}"/>
          </ac:spMkLst>
        </pc:spChg>
        <pc:spChg chg="add del mod">
          <ac:chgData name="Hamlet Markarian" userId="4926d2b407f31d77" providerId="LiveId" clId="{7DA92FE3-5F7A-4D05-A71B-A6C565627DC4}" dt="2021-06-09T17:45:01.378" v="130" actId="478"/>
          <ac:spMkLst>
            <pc:docMk/>
            <pc:sldMk cId="408170814" sldId="1749"/>
            <ac:spMk id="85" creationId="{FF3DF70E-09C9-45C2-A2D3-1A5783EA494F}"/>
          </ac:spMkLst>
        </pc:spChg>
        <pc:spChg chg="add del mod">
          <ac:chgData name="Hamlet Markarian" userId="4926d2b407f31d77" providerId="LiveId" clId="{7DA92FE3-5F7A-4D05-A71B-A6C565627DC4}" dt="2021-06-09T17:45:01.378" v="130" actId="478"/>
          <ac:spMkLst>
            <pc:docMk/>
            <pc:sldMk cId="408170814" sldId="1749"/>
            <ac:spMk id="86" creationId="{5FA511DE-4D13-482E-AECD-D8329640BA44}"/>
          </ac:spMkLst>
        </pc:spChg>
        <pc:spChg chg="add del mod">
          <ac:chgData name="Hamlet Markarian" userId="4926d2b407f31d77" providerId="LiveId" clId="{7DA92FE3-5F7A-4D05-A71B-A6C565627DC4}" dt="2021-06-09T17:45:01.378" v="130" actId="478"/>
          <ac:spMkLst>
            <pc:docMk/>
            <pc:sldMk cId="408170814" sldId="1749"/>
            <ac:spMk id="87" creationId="{96C71236-3DB3-4843-B241-03C336E94726}"/>
          </ac:spMkLst>
        </pc:spChg>
        <pc:spChg chg="add del mod">
          <ac:chgData name="Hamlet Markarian" userId="4926d2b407f31d77" providerId="LiveId" clId="{7DA92FE3-5F7A-4D05-A71B-A6C565627DC4}" dt="2021-06-09T17:45:01.378" v="130" actId="478"/>
          <ac:spMkLst>
            <pc:docMk/>
            <pc:sldMk cId="408170814" sldId="1749"/>
            <ac:spMk id="88" creationId="{99AD5428-5FF3-4F25-A9D8-0CBEA1C6000A}"/>
          </ac:spMkLst>
        </pc:spChg>
        <pc:spChg chg="add mod">
          <ac:chgData name="Hamlet Markarian" userId="4926d2b407f31d77" providerId="LiveId" clId="{7DA92FE3-5F7A-4D05-A71B-A6C565627DC4}" dt="2021-06-09T17:45:37.282" v="136" actId="166"/>
          <ac:spMkLst>
            <pc:docMk/>
            <pc:sldMk cId="408170814" sldId="1749"/>
            <ac:spMk id="91" creationId="{5B6F4421-BE75-42EF-96A0-82E98D531351}"/>
          </ac:spMkLst>
        </pc:spChg>
        <pc:spChg chg="add mod">
          <ac:chgData name="Hamlet Markarian" userId="4926d2b407f31d77" providerId="LiveId" clId="{7DA92FE3-5F7A-4D05-A71B-A6C565627DC4}" dt="2021-06-09T17:45:37.282" v="136" actId="166"/>
          <ac:spMkLst>
            <pc:docMk/>
            <pc:sldMk cId="408170814" sldId="1749"/>
            <ac:spMk id="92" creationId="{3F6EF244-8010-49A4-96B9-22077F9E1E26}"/>
          </ac:spMkLst>
        </pc:spChg>
        <pc:spChg chg="add mod">
          <ac:chgData name="Hamlet Markarian" userId="4926d2b407f31d77" providerId="LiveId" clId="{7DA92FE3-5F7A-4D05-A71B-A6C565627DC4}" dt="2021-06-09T17:45:37.282" v="136" actId="166"/>
          <ac:spMkLst>
            <pc:docMk/>
            <pc:sldMk cId="408170814" sldId="1749"/>
            <ac:spMk id="93" creationId="{90290318-1609-4E36-B0F1-6C59E29DFE40}"/>
          </ac:spMkLst>
        </pc:spChg>
        <pc:spChg chg="add mod">
          <ac:chgData name="Hamlet Markarian" userId="4926d2b407f31d77" providerId="LiveId" clId="{7DA92FE3-5F7A-4D05-A71B-A6C565627DC4}" dt="2021-06-09T17:45:37.282" v="136" actId="166"/>
          <ac:spMkLst>
            <pc:docMk/>
            <pc:sldMk cId="408170814" sldId="1749"/>
            <ac:spMk id="94" creationId="{C3ECEFC2-F038-4DEF-AEA5-5894E5B0AF3C}"/>
          </ac:spMkLst>
        </pc:spChg>
        <pc:spChg chg="add mod">
          <ac:chgData name="Hamlet Markarian" userId="4926d2b407f31d77" providerId="LiveId" clId="{7DA92FE3-5F7A-4D05-A71B-A6C565627DC4}" dt="2021-06-09T17:45:37.282" v="136" actId="166"/>
          <ac:spMkLst>
            <pc:docMk/>
            <pc:sldMk cId="408170814" sldId="1749"/>
            <ac:spMk id="95" creationId="{76BA84B0-DDB9-4DA7-88B0-AF76ED2BEA9E}"/>
          </ac:spMkLst>
        </pc:spChg>
        <pc:spChg chg="add mod">
          <ac:chgData name="Hamlet Markarian" userId="4926d2b407f31d77" providerId="LiveId" clId="{7DA92FE3-5F7A-4D05-A71B-A6C565627DC4}" dt="2021-06-09T17:45:37.282" v="136" actId="166"/>
          <ac:spMkLst>
            <pc:docMk/>
            <pc:sldMk cId="408170814" sldId="1749"/>
            <ac:spMk id="96" creationId="{ED0EF184-F241-45BE-8CC3-17929278702D}"/>
          </ac:spMkLst>
        </pc:spChg>
        <pc:spChg chg="add mod">
          <ac:chgData name="Hamlet Markarian" userId="4926d2b407f31d77" providerId="LiveId" clId="{7DA92FE3-5F7A-4D05-A71B-A6C565627DC4}" dt="2021-06-09T17:45:37.282" v="136" actId="166"/>
          <ac:spMkLst>
            <pc:docMk/>
            <pc:sldMk cId="408170814" sldId="1749"/>
            <ac:spMk id="97" creationId="{9CFA1199-9840-467A-821F-B015228D3C08}"/>
          </ac:spMkLst>
        </pc:spChg>
        <pc:spChg chg="add mod">
          <ac:chgData name="Hamlet Markarian" userId="4926d2b407f31d77" providerId="LiveId" clId="{7DA92FE3-5F7A-4D05-A71B-A6C565627DC4}" dt="2021-06-09T17:45:37.282" v="136" actId="166"/>
          <ac:spMkLst>
            <pc:docMk/>
            <pc:sldMk cId="408170814" sldId="1749"/>
            <ac:spMk id="98" creationId="{640DC6F8-635A-4BD6-89D8-5E6223ACD136}"/>
          </ac:spMkLst>
        </pc:spChg>
        <pc:spChg chg="add mod">
          <ac:chgData name="Hamlet Markarian" userId="4926d2b407f31d77" providerId="LiveId" clId="{7DA92FE3-5F7A-4D05-A71B-A6C565627DC4}" dt="2021-06-09T17:45:37.282" v="136" actId="166"/>
          <ac:spMkLst>
            <pc:docMk/>
            <pc:sldMk cId="408170814" sldId="1749"/>
            <ac:spMk id="99" creationId="{AB7E0FFD-12BB-4FAD-A71D-9DFA2A34B2A5}"/>
          </ac:spMkLst>
        </pc:spChg>
        <pc:spChg chg="add mod">
          <ac:chgData name="Hamlet Markarian" userId="4926d2b407f31d77" providerId="LiveId" clId="{7DA92FE3-5F7A-4D05-A71B-A6C565627DC4}" dt="2021-06-09T17:45:37.282" v="136" actId="166"/>
          <ac:spMkLst>
            <pc:docMk/>
            <pc:sldMk cId="408170814" sldId="1749"/>
            <ac:spMk id="100" creationId="{04F025F7-A826-42AD-933E-55896DE08402}"/>
          </ac:spMkLst>
        </pc:spChg>
        <pc:spChg chg="add mod">
          <ac:chgData name="Hamlet Markarian" userId="4926d2b407f31d77" providerId="LiveId" clId="{7DA92FE3-5F7A-4D05-A71B-A6C565627DC4}" dt="2021-06-09T17:45:37.282" v="136" actId="166"/>
          <ac:spMkLst>
            <pc:docMk/>
            <pc:sldMk cId="408170814" sldId="1749"/>
            <ac:spMk id="102" creationId="{A817E14E-FA28-4D54-9571-2A8386444DEA}"/>
          </ac:spMkLst>
        </pc:spChg>
        <pc:spChg chg="add mod">
          <ac:chgData name="Hamlet Markarian" userId="4926d2b407f31d77" providerId="LiveId" clId="{7DA92FE3-5F7A-4D05-A71B-A6C565627DC4}" dt="2021-06-09T17:45:37.282" v="136" actId="166"/>
          <ac:spMkLst>
            <pc:docMk/>
            <pc:sldMk cId="408170814" sldId="1749"/>
            <ac:spMk id="103" creationId="{7A84F54C-26F8-45EF-B0FB-9A1AF877D43E}"/>
          </ac:spMkLst>
        </pc:spChg>
        <pc:spChg chg="add mod">
          <ac:chgData name="Hamlet Markarian" userId="4926d2b407f31d77" providerId="LiveId" clId="{7DA92FE3-5F7A-4D05-A71B-A6C565627DC4}" dt="2021-06-09T17:45:37.282" v="136" actId="166"/>
          <ac:spMkLst>
            <pc:docMk/>
            <pc:sldMk cId="408170814" sldId="1749"/>
            <ac:spMk id="104" creationId="{340C63B3-83F4-4848-AF44-263942768D28}"/>
          </ac:spMkLst>
        </pc:spChg>
        <pc:spChg chg="add mod">
          <ac:chgData name="Hamlet Markarian" userId="4926d2b407f31d77" providerId="LiveId" clId="{7DA92FE3-5F7A-4D05-A71B-A6C565627DC4}" dt="2021-06-09T17:45:37.282" v="136" actId="166"/>
          <ac:spMkLst>
            <pc:docMk/>
            <pc:sldMk cId="408170814" sldId="1749"/>
            <ac:spMk id="105" creationId="{E0022C8F-44DA-4498-BE76-5C8F845A5FD2}"/>
          </ac:spMkLst>
        </pc:spChg>
        <pc:spChg chg="add mod">
          <ac:chgData name="Hamlet Markarian" userId="4926d2b407f31d77" providerId="LiveId" clId="{7DA92FE3-5F7A-4D05-A71B-A6C565627DC4}" dt="2021-06-09T17:45:37.282" v="136" actId="166"/>
          <ac:spMkLst>
            <pc:docMk/>
            <pc:sldMk cId="408170814" sldId="1749"/>
            <ac:spMk id="106" creationId="{97115C25-42F0-4D03-83C2-270D4AA798EF}"/>
          </ac:spMkLst>
        </pc:spChg>
        <pc:spChg chg="add mod">
          <ac:chgData name="Hamlet Markarian" userId="4926d2b407f31d77" providerId="LiveId" clId="{7DA92FE3-5F7A-4D05-A71B-A6C565627DC4}" dt="2021-06-09T17:45:37.282" v="136" actId="166"/>
          <ac:spMkLst>
            <pc:docMk/>
            <pc:sldMk cId="408170814" sldId="1749"/>
            <ac:spMk id="107" creationId="{2CBB6058-155F-43CD-86D2-62EA16A76FE5}"/>
          </ac:spMkLst>
        </pc:spChg>
        <pc:spChg chg="add mod">
          <ac:chgData name="Hamlet Markarian" userId="4926d2b407f31d77" providerId="LiveId" clId="{7DA92FE3-5F7A-4D05-A71B-A6C565627DC4}" dt="2021-06-09T17:45:37.282" v="136" actId="166"/>
          <ac:spMkLst>
            <pc:docMk/>
            <pc:sldMk cId="408170814" sldId="1749"/>
            <ac:spMk id="109" creationId="{7261D6BF-F79A-4E8C-884D-F8E5738C1505}"/>
          </ac:spMkLst>
        </pc:spChg>
        <pc:spChg chg="add mod">
          <ac:chgData name="Hamlet Markarian" userId="4926d2b407f31d77" providerId="LiveId" clId="{7DA92FE3-5F7A-4D05-A71B-A6C565627DC4}" dt="2021-06-09T17:45:43.571" v="137" actId="14100"/>
          <ac:spMkLst>
            <pc:docMk/>
            <pc:sldMk cId="408170814" sldId="1749"/>
            <ac:spMk id="111" creationId="{1D3EA1D8-27CB-4162-BA10-93E564EBD0CD}"/>
          </ac:spMkLst>
        </pc:spChg>
        <pc:spChg chg="add del mod">
          <ac:chgData name="Hamlet Markarian" userId="4926d2b407f31d77" providerId="LiveId" clId="{7DA92FE3-5F7A-4D05-A71B-A6C565627DC4}" dt="2021-06-09T17:45:59.283" v="139" actId="478"/>
          <ac:spMkLst>
            <pc:docMk/>
            <pc:sldMk cId="408170814" sldId="1749"/>
            <ac:spMk id="112" creationId="{1D220630-F95D-448D-B91B-1F7D36D36358}"/>
          </ac:spMkLst>
        </pc:spChg>
        <pc:spChg chg="add mod">
          <ac:chgData name="Hamlet Markarian" userId="4926d2b407f31d77" providerId="LiveId" clId="{7DA92FE3-5F7A-4D05-A71B-A6C565627DC4}" dt="2021-06-09T17:46:37.639" v="142"/>
          <ac:spMkLst>
            <pc:docMk/>
            <pc:sldMk cId="408170814" sldId="1749"/>
            <ac:spMk id="113" creationId="{C59F9599-6200-4ED9-A5CA-35B9B2E177BD}"/>
          </ac:spMkLst>
        </pc:spChg>
        <pc:grpChg chg="del">
          <ac:chgData name="Hamlet Markarian" userId="4926d2b407f31d77" providerId="LiveId" clId="{7DA92FE3-5F7A-4D05-A71B-A6C565627DC4}" dt="2021-06-09T17:42:21.283" v="80" actId="478"/>
          <ac:grpSpMkLst>
            <pc:docMk/>
            <pc:sldMk cId="408170814" sldId="1749"/>
            <ac:grpSpMk id="35" creationId="{F22E6492-AC52-4876-A552-398A7E408766}"/>
          </ac:grpSpMkLst>
        </pc:grpChg>
        <pc:grpChg chg="del">
          <ac:chgData name="Hamlet Markarian" userId="4926d2b407f31d77" providerId="LiveId" clId="{7DA92FE3-5F7A-4D05-A71B-A6C565627DC4}" dt="2021-06-09T17:42:21.283" v="80" actId="478"/>
          <ac:grpSpMkLst>
            <pc:docMk/>
            <pc:sldMk cId="408170814" sldId="1749"/>
            <ac:grpSpMk id="43" creationId="{26B60158-8A49-4AF7-BB09-BD6FBA2AA66A}"/>
          </ac:grpSpMkLst>
        </pc:grpChg>
        <pc:grpChg chg="del">
          <ac:chgData name="Hamlet Markarian" userId="4926d2b407f31d77" providerId="LiveId" clId="{7DA92FE3-5F7A-4D05-A71B-A6C565627DC4}" dt="2021-06-09T17:42:21.283" v="80" actId="478"/>
          <ac:grpSpMkLst>
            <pc:docMk/>
            <pc:sldMk cId="408170814" sldId="1749"/>
            <ac:grpSpMk id="56" creationId="{6C95BE97-DFF7-46C1-B592-D92736E9D499}"/>
          </ac:grpSpMkLst>
        </pc:grpChg>
        <pc:grpChg chg="del">
          <ac:chgData name="Hamlet Markarian" userId="4926d2b407f31d77" providerId="LiveId" clId="{7DA92FE3-5F7A-4D05-A71B-A6C565627DC4}" dt="2021-06-09T17:42:23.058" v="81" actId="478"/>
          <ac:grpSpMkLst>
            <pc:docMk/>
            <pc:sldMk cId="408170814" sldId="1749"/>
            <ac:grpSpMk id="64" creationId="{95BF3B4B-E154-4DEB-B524-6478AE8544AB}"/>
          </ac:grpSpMkLst>
        </pc:grpChg>
        <pc:picChg chg="del">
          <ac:chgData name="Hamlet Markarian" userId="4926d2b407f31d77" providerId="LiveId" clId="{7DA92FE3-5F7A-4D05-A71B-A6C565627DC4}" dt="2021-06-09T17:42:21.283" v="80" actId="478"/>
          <ac:picMkLst>
            <pc:docMk/>
            <pc:sldMk cId="408170814" sldId="1749"/>
            <ac:picMk id="42" creationId="{D17D88D5-F0F9-4764-89BA-77BC4B44FC97}"/>
          </ac:picMkLst>
        </pc:picChg>
        <pc:picChg chg="del">
          <ac:chgData name="Hamlet Markarian" userId="4926d2b407f31d77" providerId="LiveId" clId="{7DA92FE3-5F7A-4D05-A71B-A6C565627DC4}" dt="2021-06-09T17:42:21.283" v="80" actId="478"/>
          <ac:picMkLst>
            <pc:docMk/>
            <pc:sldMk cId="408170814" sldId="1749"/>
            <ac:picMk id="44" creationId="{9B36EF78-C25F-4608-BC8F-DE1F14266EDF}"/>
          </ac:picMkLst>
        </pc:picChg>
        <pc:picChg chg="mod">
          <ac:chgData name="Hamlet Markarian" userId="4926d2b407f31d77" providerId="LiveId" clId="{7DA92FE3-5F7A-4D05-A71B-A6C565627DC4}" dt="2021-06-09T17:43:25.929" v="105" actId="1076"/>
          <ac:picMkLst>
            <pc:docMk/>
            <pc:sldMk cId="408170814" sldId="1749"/>
            <ac:picMk id="72" creationId="{FD0C37D8-A5AE-4629-A6A3-8CE7730F566B}"/>
          </ac:picMkLst>
        </pc:picChg>
        <pc:cxnChg chg="del">
          <ac:chgData name="Hamlet Markarian" userId="4926d2b407f31d77" providerId="LiveId" clId="{7DA92FE3-5F7A-4D05-A71B-A6C565627DC4}" dt="2021-06-09T17:42:21.283" v="80" actId="478"/>
          <ac:cxnSpMkLst>
            <pc:docMk/>
            <pc:sldMk cId="408170814" sldId="1749"/>
            <ac:cxnSpMk id="54" creationId="{5AFE3C9A-5537-4AD8-839E-5C0D04ED9045}"/>
          </ac:cxnSpMkLst>
        </pc:cxnChg>
        <pc:cxnChg chg="del">
          <ac:chgData name="Hamlet Markarian" userId="4926d2b407f31d77" providerId="LiveId" clId="{7DA92FE3-5F7A-4D05-A71B-A6C565627DC4}" dt="2021-06-09T17:42:21.283" v="80" actId="478"/>
          <ac:cxnSpMkLst>
            <pc:docMk/>
            <pc:sldMk cId="408170814" sldId="1749"/>
            <ac:cxnSpMk id="62" creationId="{BB2AF366-13EB-408B-A249-8EC19E93AB7D}"/>
          </ac:cxnSpMkLst>
        </pc:cxnChg>
        <pc:cxnChg chg="add del mod">
          <ac:chgData name="Hamlet Markarian" userId="4926d2b407f31d77" providerId="LiveId" clId="{7DA92FE3-5F7A-4D05-A71B-A6C565627DC4}" dt="2021-06-09T17:45:01.378" v="130" actId="478"/>
          <ac:cxnSpMkLst>
            <pc:docMk/>
            <pc:sldMk cId="408170814" sldId="1749"/>
            <ac:cxnSpMk id="83" creationId="{7E263E48-B400-4D79-A1E1-7C0C61264F83}"/>
          </ac:cxnSpMkLst>
        </pc:cxnChg>
        <pc:cxnChg chg="add del mod">
          <ac:chgData name="Hamlet Markarian" userId="4926d2b407f31d77" providerId="LiveId" clId="{7DA92FE3-5F7A-4D05-A71B-A6C565627DC4}" dt="2021-06-09T17:45:01.378" v="130" actId="478"/>
          <ac:cxnSpMkLst>
            <pc:docMk/>
            <pc:sldMk cId="408170814" sldId="1749"/>
            <ac:cxnSpMk id="89" creationId="{9C165E63-A552-4C35-9BB7-09B9353BA095}"/>
          </ac:cxnSpMkLst>
        </pc:cxnChg>
        <pc:cxnChg chg="add del mod">
          <ac:chgData name="Hamlet Markarian" userId="4926d2b407f31d77" providerId="LiveId" clId="{7DA92FE3-5F7A-4D05-A71B-A6C565627DC4}" dt="2021-06-09T17:45:01.378" v="130" actId="478"/>
          <ac:cxnSpMkLst>
            <pc:docMk/>
            <pc:sldMk cId="408170814" sldId="1749"/>
            <ac:cxnSpMk id="90" creationId="{973D2D68-05F6-4F0E-8B85-39EE8F80D65A}"/>
          </ac:cxnSpMkLst>
        </pc:cxnChg>
        <pc:cxnChg chg="add mod">
          <ac:chgData name="Hamlet Markarian" userId="4926d2b407f31d77" providerId="LiveId" clId="{7DA92FE3-5F7A-4D05-A71B-A6C565627DC4}" dt="2021-06-09T17:45:37.282" v="136" actId="166"/>
          <ac:cxnSpMkLst>
            <pc:docMk/>
            <pc:sldMk cId="408170814" sldId="1749"/>
            <ac:cxnSpMk id="101" creationId="{8235DC83-787C-43B3-B5FD-A94522FEA14E}"/>
          </ac:cxnSpMkLst>
        </pc:cxnChg>
        <pc:cxnChg chg="add mod">
          <ac:chgData name="Hamlet Markarian" userId="4926d2b407f31d77" providerId="LiveId" clId="{7DA92FE3-5F7A-4D05-A71B-A6C565627DC4}" dt="2021-06-09T17:45:37.282" v="136" actId="166"/>
          <ac:cxnSpMkLst>
            <pc:docMk/>
            <pc:sldMk cId="408170814" sldId="1749"/>
            <ac:cxnSpMk id="108" creationId="{53C5F170-8149-41AD-B38C-9936F639CFF1}"/>
          </ac:cxnSpMkLst>
        </pc:cxnChg>
        <pc:cxnChg chg="add mod">
          <ac:chgData name="Hamlet Markarian" userId="4926d2b407f31d77" providerId="LiveId" clId="{7DA92FE3-5F7A-4D05-A71B-A6C565627DC4}" dt="2021-06-09T17:45:37.282" v="136" actId="166"/>
          <ac:cxnSpMkLst>
            <pc:docMk/>
            <pc:sldMk cId="408170814" sldId="1749"/>
            <ac:cxnSpMk id="110" creationId="{50926AAF-F8FA-427E-B01C-25B48519DFEB}"/>
          </ac:cxnSpMkLst>
        </pc:cxnChg>
      </pc:sldChg>
      <pc:sldChg chg="addSp delSp modSp mod">
        <pc:chgData name="Hamlet Markarian" userId="4926d2b407f31d77" providerId="LiveId" clId="{7DA92FE3-5F7A-4D05-A71B-A6C565627DC4}" dt="2021-06-09T17:39:26.962" v="46" actId="478"/>
        <pc:sldMkLst>
          <pc:docMk/>
          <pc:sldMk cId="4060078467" sldId="1750"/>
        </pc:sldMkLst>
        <pc:spChg chg="del">
          <ac:chgData name="Hamlet Markarian" userId="4926d2b407f31d77" providerId="LiveId" clId="{7DA92FE3-5F7A-4D05-A71B-A6C565627DC4}" dt="2021-06-09T17:37:23.265" v="9" actId="478"/>
          <ac:spMkLst>
            <pc:docMk/>
            <pc:sldMk cId="4060078467" sldId="1750"/>
            <ac:spMk id="24" creationId="{332A474A-B875-442E-9AB5-6FF3447FA25C}"/>
          </ac:spMkLst>
        </pc:spChg>
        <pc:spChg chg="del">
          <ac:chgData name="Hamlet Markarian" userId="4926d2b407f31d77" providerId="LiveId" clId="{7DA92FE3-5F7A-4D05-A71B-A6C565627DC4}" dt="2021-06-09T17:36:51.931" v="0" actId="478"/>
          <ac:spMkLst>
            <pc:docMk/>
            <pc:sldMk cId="4060078467" sldId="1750"/>
            <ac:spMk id="26" creationId="{2C4F9A38-5C22-4492-AFF2-CEDFDBBD9E35}"/>
          </ac:spMkLst>
        </pc:spChg>
        <pc:spChg chg="del">
          <ac:chgData name="Hamlet Markarian" userId="4926d2b407f31d77" providerId="LiveId" clId="{7DA92FE3-5F7A-4D05-A71B-A6C565627DC4}" dt="2021-06-09T17:37:15.073" v="5" actId="478"/>
          <ac:spMkLst>
            <pc:docMk/>
            <pc:sldMk cId="4060078467" sldId="1750"/>
            <ac:spMk id="27" creationId="{36122A01-000C-4442-9B67-380C1C284A73}"/>
          </ac:spMkLst>
        </pc:spChg>
        <pc:spChg chg="del">
          <ac:chgData name="Hamlet Markarian" userId="4926d2b407f31d77" providerId="LiveId" clId="{7DA92FE3-5F7A-4D05-A71B-A6C565627DC4}" dt="2021-06-09T17:37:27.346" v="13" actId="478"/>
          <ac:spMkLst>
            <pc:docMk/>
            <pc:sldMk cId="4060078467" sldId="1750"/>
            <ac:spMk id="28" creationId="{A64DF146-2014-4876-B775-9941C97D0663}"/>
          </ac:spMkLst>
        </pc:spChg>
        <pc:spChg chg="del">
          <ac:chgData name="Hamlet Markarian" userId="4926d2b407f31d77" providerId="LiveId" clId="{7DA92FE3-5F7A-4D05-A71B-A6C565627DC4}" dt="2021-06-09T17:37:28.306" v="14" actId="478"/>
          <ac:spMkLst>
            <pc:docMk/>
            <pc:sldMk cId="4060078467" sldId="1750"/>
            <ac:spMk id="30" creationId="{35CC135E-8373-4183-A36B-8F05A75AB414}"/>
          </ac:spMkLst>
        </pc:spChg>
        <pc:spChg chg="del">
          <ac:chgData name="Hamlet Markarian" userId="4926d2b407f31d77" providerId="LiveId" clId="{7DA92FE3-5F7A-4D05-A71B-A6C565627DC4}" dt="2021-06-09T17:37:29.922" v="15" actId="478"/>
          <ac:spMkLst>
            <pc:docMk/>
            <pc:sldMk cId="4060078467" sldId="1750"/>
            <ac:spMk id="35" creationId="{D99DE5D4-9503-4D98-B245-8590EB381B07}"/>
          </ac:spMkLst>
        </pc:spChg>
        <pc:spChg chg="del">
          <ac:chgData name="Hamlet Markarian" userId="4926d2b407f31d77" providerId="LiveId" clId="{7DA92FE3-5F7A-4D05-A71B-A6C565627DC4}" dt="2021-06-09T17:37:25.617" v="12" actId="478"/>
          <ac:spMkLst>
            <pc:docMk/>
            <pc:sldMk cId="4060078467" sldId="1750"/>
            <ac:spMk id="36" creationId="{79A5A9A2-AE5F-4B6C-8D6F-04D1075D9CFE}"/>
          </ac:spMkLst>
        </pc:spChg>
        <pc:spChg chg="del">
          <ac:chgData name="Hamlet Markarian" userId="4926d2b407f31d77" providerId="LiveId" clId="{7DA92FE3-5F7A-4D05-A71B-A6C565627DC4}" dt="2021-06-09T17:37:09.186" v="3" actId="478"/>
          <ac:spMkLst>
            <pc:docMk/>
            <pc:sldMk cId="4060078467" sldId="1750"/>
            <ac:spMk id="38" creationId="{94537968-93AE-4CC0-AEFF-8B17735AC566}"/>
          </ac:spMkLst>
        </pc:spChg>
        <pc:spChg chg="del">
          <ac:chgData name="Hamlet Markarian" userId="4926d2b407f31d77" providerId="LiveId" clId="{7DA92FE3-5F7A-4D05-A71B-A6C565627DC4}" dt="2021-06-09T17:37:24.082" v="10" actId="478"/>
          <ac:spMkLst>
            <pc:docMk/>
            <pc:sldMk cId="4060078467" sldId="1750"/>
            <ac:spMk id="44" creationId="{55E8F44E-14C9-423D-8485-59E3CA01BFA8}"/>
          </ac:spMkLst>
        </pc:spChg>
        <pc:spChg chg="add mod">
          <ac:chgData name="Hamlet Markarian" userId="4926d2b407f31d77" providerId="LiveId" clId="{7DA92FE3-5F7A-4D05-A71B-A6C565627DC4}" dt="2021-06-09T17:38:47.893" v="41" actId="20577"/>
          <ac:spMkLst>
            <pc:docMk/>
            <pc:sldMk cId="4060078467" sldId="1750"/>
            <ac:spMk id="45" creationId="{011AAB7E-C577-4206-9C8F-5F9207DF401C}"/>
          </ac:spMkLst>
        </pc:spChg>
        <pc:spChg chg="del">
          <ac:chgData name="Hamlet Markarian" userId="4926d2b407f31d77" providerId="LiveId" clId="{7DA92FE3-5F7A-4D05-A71B-A6C565627DC4}" dt="2021-06-09T17:37:19.490" v="8" actId="478"/>
          <ac:spMkLst>
            <pc:docMk/>
            <pc:sldMk cId="4060078467" sldId="1750"/>
            <ac:spMk id="46" creationId="{2FF114C9-0B9B-4250-9C0C-21B725F704F1}"/>
          </ac:spMkLst>
        </pc:spChg>
        <pc:spChg chg="del">
          <ac:chgData name="Hamlet Markarian" userId="4926d2b407f31d77" providerId="LiveId" clId="{7DA92FE3-5F7A-4D05-A71B-A6C565627DC4}" dt="2021-06-09T17:37:18.386" v="7" actId="478"/>
          <ac:spMkLst>
            <pc:docMk/>
            <pc:sldMk cId="4060078467" sldId="1750"/>
            <ac:spMk id="47" creationId="{3B8AB1A8-C26D-4CBA-B4B7-4659F3AE1DF3}"/>
          </ac:spMkLst>
        </pc:spChg>
        <pc:spChg chg="del">
          <ac:chgData name="Hamlet Markarian" userId="4926d2b407f31d77" providerId="LiveId" clId="{7DA92FE3-5F7A-4D05-A71B-A6C565627DC4}" dt="2021-06-09T17:37:33.698" v="16" actId="478"/>
          <ac:spMkLst>
            <pc:docMk/>
            <pc:sldMk cId="4060078467" sldId="1750"/>
            <ac:spMk id="48" creationId="{800C85B6-4643-466D-B51C-C6562CD6E204}"/>
          </ac:spMkLst>
        </pc:spChg>
        <pc:spChg chg="add mod">
          <ac:chgData name="Hamlet Markarian" userId="4926d2b407f31d77" providerId="LiveId" clId="{7DA92FE3-5F7A-4D05-A71B-A6C565627DC4}" dt="2021-06-09T17:39:14.715" v="42" actId="571"/>
          <ac:spMkLst>
            <pc:docMk/>
            <pc:sldMk cId="4060078467" sldId="1750"/>
            <ac:spMk id="49" creationId="{87BBE202-0662-47E8-818F-EDFE1BB60337}"/>
          </ac:spMkLst>
        </pc:spChg>
        <pc:spChg chg="mod">
          <ac:chgData name="Hamlet Markarian" userId="4926d2b407f31d77" providerId="LiveId" clId="{7DA92FE3-5F7A-4D05-A71B-A6C565627DC4}" dt="2021-06-09T17:39:23.017" v="45" actId="255"/>
          <ac:spMkLst>
            <pc:docMk/>
            <pc:sldMk cId="4060078467" sldId="1750"/>
            <ac:spMk id="64" creationId="{570FB99D-1077-4407-A41E-D28A4FDFFBD4}"/>
          </ac:spMkLst>
        </pc:spChg>
        <pc:grpChg chg="del">
          <ac:chgData name="Hamlet Markarian" userId="4926d2b407f31d77" providerId="LiveId" clId="{7DA92FE3-5F7A-4D05-A71B-A6C565627DC4}" dt="2021-06-09T17:39:26.962" v="46" actId="478"/>
          <ac:grpSpMkLst>
            <pc:docMk/>
            <pc:sldMk cId="4060078467" sldId="1750"/>
            <ac:grpSpMk id="51" creationId="{52E6AA0F-5D26-48F8-B40B-325282E3A986}"/>
          </ac:grpSpMkLst>
        </pc:grpChg>
        <pc:picChg chg="del">
          <ac:chgData name="Hamlet Markarian" userId="4926d2b407f31d77" providerId="LiveId" clId="{7DA92FE3-5F7A-4D05-A71B-A6C565627DC4}" dt="2021-06-09T17:37:24.929" v="11" actId="478"/>
          <ac:picMkLst>
            <pc:docMk/>
            <pc:sldMk cId="4060078467" sldId="1750"/>
            <ac:picMk id="40" creationId="{9605B815-7664-4720-90A4-FD28FFEDA7C7}"/>
          </ac:picMkLst>
        </pc:picChg>
        <pc:picChg chg="del">
          <ac:chgData name="Hamlet Markarian" userId="4926d2b407f31d77" providerId="LiveId" clId="{7DA92FE3-5F7A-4D05-A71B-A6C565627DC4}" dt="2021-06-09T17:37:11.986" v="4" actId="478"/>
          <ac:picMkLst>
            <pc:docMk/>
            <pc:sldMk cId="4060078467" sldId="1750"/>
            <ac:picMk id="41" creationId="{F90F7854-C3F0-4C14-AFB9-9ADBC7B15C6B}"/>
          </ac:picMkLst>
        </pc:picChg>
        <pc:picChg chg="del">
          <ac:chgData name="Hamlet Markarian" userId="4926d2b407f31d77" providerId="LiveId" clId="{7DA92FE3-5F7A-4D05-A71B-A6C565627DC4}" dt="2021-06-09T17:37:17.074" v="6" actId="478"/>
          <ac:picMkLst>
            <pc:docMk/>
            <pc:sldMk cId="4060078467" sldId="1750"/>
            <ac:picMk id="43" creationId="{4B8C81D1-55C0-4A6F-9CED-EA112289C50E}"/>
          </ac:picMkLst>
        </pc:picChg>
      </pc:sldChg>
      <pc:sldChg chg="addSp delSp modSp mod">
        <pc:chgData name="Hamlet Markarian" userId="4926d2b407f31d77" providerId="LiveId" clId="{7DA92FE3-5F7A-4D05-A71B-A6C565627DC4}" dt="2021-06-09T17:46:40.678" v="143"/>
        <pc:sldMkLst>
          <pc:docMk/>
          <pc:sldMk cId="1446245867" sldId="1751"/>
        </pc:sldMkLst>
        <pc:spChg chg="del">
          <ac:chgData name="Hamlet Markarian" userId="4926d2b407f31d77" providerId="LiveId" clId="{7DA92FE3-5F7A-4D05-A71B-A6C565627DC4}" dt="2021-06-09T17:46:04.609" v="140" actId="478"/>
          <ac:spMkLst>
            <pc:docMk/>
            <pc:sldMk cId="1446245867" sldId="1751"/>
            <ac:spMk id="191" creationId="{E8A62358-553C-4767-A0BE-ABEA66690793}"/>
          </ac:spMkLst>
        </pc:spChg>
        <pc:spChg chg="add mod">
          <ac:chgData name="Hamlet Markarian" userId="4926d2b407f31d77" providerId="LiveId" clId="{7DA92FE3-5F7A-4D05-A71B-A6C565627DC4}" dt="2021-06-09T17:46:40.678" v="143"/>
          <ac:spMkLst>
            <pc:docMk/>
            <pc:sldMk cId="1446245867" sldId="1751"/>
            <ac:spMk id="193" creationId="{751609FC-84D9-4472-964E-571CD7370B96}"/>
          </ac:spMkLst>
        </pc:spChg>
      </pc:sldChg>
      <pc:sldChg chg="addSp delSp modSp mod">
        <pc:chgData name="Hamlet Markarian" userId="4926d2b407f31d77" providerId="LiveId" clId="{7DA92FE3-5F7A-4D05-A71B-A6C565627DC4}" dt="2021-06-09T17:46:43.239" v="144"/>
        <pc:sldMkLst>
          <pc:docMk/>
          <pc:sldMk cId="1994581695" sldId="1754"/>
        </pc:sldMkLst>
        <pc:spChg chg="add mod">
          <ac:chgData name="Hamlet Markarian" userId="4926d2b407f31d77" providerId="LiveId" clId="{7DA92FE3-5F7A-4D05-A71B-A6C565627DC4}" dt="2021-06-09T17:46:43.239" v="144"/>
          <ac:spMkLst>
            <pc:docMk/>
            <pc:sldMk cId="1994581695" sldId="1754"/>
            <ac:spMk id="61" creationId="{B4CF1E32-13C8-45A3-BF72-780C48D8E26F}"/>
          </ac:spMkLst>
        </pc:spChg>
        <pc:spChg chg="del">
          <ac:chgData name="Hamlet Markarian" userId="4926d2b407f31d77" providerId="LiveId" clId="{7DA92FE3-5F7A-4D05-A71B-A6C565627DC4}" dt="2021-06-09T17:46:09.794" v="141" actId="478"/>
          <ac:spMkLst>
            <pc:docMk/>
            <pc:sldMk cId="1994581695" sldId="1754"/>
            <ac:spMk id="223" creationId="{BA2EB0B9-34FD-4F64-B940-69065AED0A66}"/>
          </ac:spMkLst>
        </pc:spChg>
      </pc:sldChg>
    </pc:docChg>
  </pc:docChgLst>
  <pc:docChgLst>
    <pc:chgData name="Hamlet Markarian" userId="4926d2b407f31d77" providerId="LiveId" clId="{4FF85064-7C3C-4E74-80CF-B037A6DEB2CF}"/>
    <pc:docChg chg="undo redo custSel addSld delSld modSld sldOrd modMainMaster">
      <pc:chgData name="Hamlet Markarian" userId="4926d2b407f31d77" providerId="LiveId" clId="{4FF85064-7C3C-4E74-80CF-B037A6DEB2CF}" dt="2021-06-16T07:27:20.326" v="355" actId="1037"/>
      <pc:docMkLst>
        <pc:docMk/>
      </pc:docMkLst>
      <pc:sldChg chg="delSp modSp mod">
        <pc:chgData name="Hamlet Markarian" userId="4926d2b407f31d77" providerId="LiveId" clId="{4FF85064-7C3C-4E74-80CF-B037A6DEB2CF}" dt="2021-06-16T07:25:41.737" v="339"/>
        <pc:sldMkLst>
          <pc:docMk/>
          <pc:sldMk cId="2089435669" sldId="1738"/>
        </pc:sldMkLst>
        <pc:spChg chg="del">
          <ac:chgData name="Hamlet Markarian" userId="4926d2b407f31d77" providerId="LiveId" clId="{4FF85064-7C3C-4E74-80CF-B037A6DEB2CF}" dt="2021-06-16T05:57:44.395" v="290" actId="478"/>
          <ac:spMkLst>
            <pc:docMk/>
            <pc:sldMk cId="2089435669" sldId="1738"/>
            <ac:spMk id="5" creationId="{7AE420A2-22BD-4171-BF1D-EF24428F819B}"/>
          </ac:spMkLst>
        </pc:spChg>
        <pc:spChg chg="del mod">
          <ac:chgData name="Hamlet Markarian" userId="4926d2b407f31d77" providerId="LiveId" clId="{4FF85064-7C3C-4E74-80CF-B037A6DEB2CF}" dt="2021-06-16T05:57:45.243" v="291" actId="478"/>
          <ac:spMkLst>
            <pc:docMk/>
            <pc:sldMk cId="2089435669" sldId="1738"/>
            <ac:spMk id="9" creationId="{E7A601A0-97BB-48CF-AD24-5AEE5FEEEBA2}"/>
          </ac:spMkLst>
        </pc:spChg>
        <pc:spChg chg="mod">
          <ac:chgData name="Hamlet Markarian" userId="4926d2b407f31d77" providerId="LiveId" clId="{4FF85064-7C3C-4E74-80CF-B037A6DEB2CF}" dt="2021-06-16T07:25:41.737" v="339"/>
          <ac:spMkLst>
            <pc:docMk/>
            <pc:sldMk cId="2089435669" sldId="1738"/>
            <ac:spMk id="14" creationId="{8C0A38DE-7E13-4312-9AFA-866AA71C4C95}"/>
          </ac:spMkLst>
        </pc:spChg>
      </pc:sldChg>
      <pc:sldChg chg="delSp modSp del mod">
        <pc:chgData name="Hamlet Markarian" userId="4926d2b407f31d77" providerId="LiveId" clId="{4FF85064-7C3C-4E74-80CF-B037A6DEB2CF}" dt="2021-06-16T05:33:56.049" v="75" actId="2696"/>
        <pc:sldMkLst>
          <pc:docMk/>
          <pc:sldMk cId="4205204138" sldId="1744"/>
        </pc:sldMkLst>
        <pc:spChg chg="del mod">
          <ac:chgData name="Hamlet Markarian" userId="4926d2b407f31d77" providerId="LiveId" clId="{4FF85064-7C3C-4E74-80CF-B037A6DEB2CF}" dt="2021-06-16T05:26:35.548" v="37" actId="478"/>
          <ac:spMkLst>
            <pc:docMk/>
            <pc:sldMk cId="4205204138" sldId="1744"/>
            <ac:spMk id="8" creationId="{D5B09F47-BF5B-493C-8398-BCABD2C66870}"/>
          </ac:spMkLst>
        </pc:spChg>
        <pc:spChg chg="mod">
          <ac:chgData name="Hamlet Markarian" userId="4926d2b407f31d77" providerId="LiveId" clId="{4FF85064-7C3C-4E74-80CF-B037A6DEB2CF}" dt="2021-06-16T05:26:56.555" v="45" actId="948"/>
          <ac:spMkLst>
            <pc:docMk/>
            <pc:sldMk cId="4205204138" sldId="1744"/>
            <ac:spMk id="31" creationId="{3D54B9AE-1420-4D09-B92B-F854C55751D1}"/>
          </ac:spMkLst>
        </pc:spChg>
        <pc:cxnChg chg="del mod">
          <ac:chgData name="Hamlet Markarian" userId="4926d2b407f31d77" providerId="LiveId" clId="{4FF85064-7C3C-4E74-80CF-B037A6DEB2CF}" dt="2021-06-16T05:27:00.668" v="46" actId="478"/>
          <ac:cxnSpMkLst>
            <pc:docMk/>
            <pc:sldMk cId="4205204138" sldId="1744"/>
            <ac:cxnSpMk id="9" creationId="{9419A017-2F47-4EF6-BE0E-232271D9DF98}"/>
          </ac:cxnSpMkLst>
        </pc:cxnChg>
      </pc:sldChg>
      <pc:sldChg chg="delSp modSp mod">
        <pc:chgData name="Hamlet Markarian" userId="4926d2b407f31d77" providerId="LiveId" clId="{4FF85064-7C3C-4E74-80CF-B037A6DEB2CF}" dt="2021-06-16T07:26:39.717" v="345"/>
        <pc:sldMkLst>
          <pc:docMk/>
          <pc:sldMk cId="910214207" sldId="1791"/>
        </pc:sldMkLst>
        <pc:spChg chg="del mod">
          <ac:chgData name="Hamlet Markarian" userId="4926d2b407f31d77" providerId="LiveId" clId="{4FF85064-7C3C-4E74-80CF-B037A6DEB2CF}" dt="2021-06-16T05:58:59.562" v="310" actId="478"/>
          <ac:spMkLst>
            <pc:docMk/>
            <pc:sldMk cId="910214207" sldId="1791"/>
            <ac:spMk id="9" creationId="{7342EE89-7172-4E47-AF81-B85AC7E42A4F}"/>
          </ac:spMkLst>
        </pc:spChg>
        <pc:spChg chg="del">
          <ac:chgData name="Hamlet Markarian" userId="4926d2b407f31d77" providerId="LiveId" clId="{4FF85064-7C3C-4E74-80CF-B037A6DEB2CF}" dt="2021-06-16T05:58:59.562" v="310" actId="478"/>
          <ac:spMkLst>
            <pc:docMk/>
            <pc:sldMk cId="910214207" sldId="1791"/>
            <ac:spMk id="10" creationId="{D4E72D91-15AE-44B0-8B13-78A17016956F}"/>
          </ac:spMkLst>
        </pc:spChg>
        <pc:spChg chg="mod">
          <ac:chgData name="Hamlet Markarian" userId="4926d2b407f31d77" providerId="LiveId" clId="{4FF85064-7C3C-4E74-80CF-B037A6DEB2CF}" dt="2021-06-16T07:26:39.717" v="345"/>
          <ac:spMkLst>
            <pc:docMk/>
            <pc:sldMk cId="910214207" sldId="1791"/>
            <ac:spMk id="14" creationId="{8C0A38DE-7E13-4312-9AFA-866AA71C4C95}"/>
          </ac:spMkLst>
        </pc:spChg>
      </pc:sldChg>
      <pc:sldChg chg="delSp modSp del mod">
        <pc:chgData name="Hamlet Markarian" userId="4926d2b407f31d77" providerId="LiveId" clId="{4FF85064-7C3C-4E74-80CF-B037A6DEB2CF}" dt="2021-06-16T05:34:25.225" v="80" actId="2696"/>
        <pc:sldMkLst>
          <pc:docMk/>
          <pc:sldMk cId="3928554784" sldId="1792"/>
        </pc:sldMkLst>
        <pc:spChg chg="del mod">
          <ac:chgData name="Hamlet Markarian" userId="4926d2b407f31d77" providerId="LiveId" clId="{4FF85064-7C3C-4E74-80CF-B037A6DEB2CF}" dt="2021-06-16T05:34:06.927" v="76" actId="21"/>
          <ac:spMkLst>
            <pc:docMk/>
            <pc:sldMk cId="3928554784" sldId="1792"/>
            <ac:spMk id="4" creationId="{22FDC028-B0A2-43E2-976F-2E2C3042254B}"/>
          </ac:spMkLst>
        </pc:spChg>
        <pc:spChg chg="del">
          <ac:chgData name="Hamlet Markarian" userId="4926d2b407f31d77" providerId="LiveId" clId="{4FF85064-7C3C-4E74-80CF-B037A6DEB2CF}" dt="2021-06-16T05:34:06.927" v="76" actId="21"/>
          <ac:spMkLst>
            <pc:docMk/>
            <pc:sldMk cId="3928554784" sldId="1792"/>
            <ac:spMk id="7" creationId="{956A4CF4-14F9-4529-9DFB-AE5ABE9A147F}"/>
          </ac:spMkLst>
        </pc:spChg>
        <pc:spChg chg="del mod">
          <ac:chgData name="Hamlet Markarian" userId="4926d2b407f31d77" providerId="LiveId" clId="{4FF85064-7C3C-4E74-80CF-B037A6DEB2CF}" dt="2021-06-16T05:28:57.355" v="52" actId="478"/>
          <ac:spMkLst>
            <pc:docMk/>
            <pc:sldMk cId="3928554784" sldId="1792"/>
            <ac:spMk id="11" creationId="{5AAC498D-F9FC-4D5D-8DA4-7559479959CA}"/>
          </ac:spMkLst>
        </pc:spChg>
        <pc:spChg chg="del mod">
          <ac:chgData name="Hamlet Markarian" userId="4926d2b407f31d77" providerId="LiveId" clId="{4FF85064-7C3C-4E74-80CF-B037A6DEB2CF}" dt="2021-06-16T05:28:45.213" v="49" actId="478"/>
          <ac:spMkLst>
            <pc:docMk/>
            <pc:sldMk cId="3928554784" sldId="1792"/>
            <ac:spMk id="17" creationId="{1ABBA119-824C-4D8A-A638-8392A263C365}"/>
          </ac:spMkLst>
        </pc:spChg>
        <pc:picChg chg="mod">
          <ac:chgData name="Hamlet Markarian" userId="4926d2b407f31d77" providerId="LiveId" clId="{4FF85064-7C3C-4E74-80CF-B037A6DEB2CF}" dt="2021-06-16T05:24:08.094" v="1" actId="1076"/>
          <ac:picMkLst>
            <pc:docMk/>
            <pc:sldMk cId="3928554784" sldId="1792"/>
            <ac:picMk id="5" creationId="{9BF1A7E6-67D2-475C-8CF7-0419EBECD5F1}"/>
          </ac:picMkLst>
        </pc:picChg>
        <pc:cxnChg chg="del mod">
          <ac:chgData name="Hamlet Markarian" userId="4926d2b407f31d77" providerId="LiveId" clId="{4FF85064-7C3C-4E74-80CF-B037A6DEB2CF}" dt="2021-06-16T05:28:59.723" v="53" actId="478"/>
          <ac:cxnSpMkLst>
            <pc:docMk/>
            <pc:sldMk cId="3928554784" sldId="1792"/>
            <ac:cxnSpMk id="10" creationId="{AD19E51F-CFC0-4A1D-9430-A22F78A083CA}"/>
          </ac:cxnSpMkLst>
        </pc:cxnChg>
      </pc:sldChg>
      <pc:sldChg chg="delSp del mod">
        <pc:chgData name="Hamlet Markarian" userId="4926d2b407f31d77" providerId="LiveId" clId="{4FF85064-7C3C-4E74-80CF-B037A6DEB2CF}" dt="2021-06-16T05:35:56.258" v="101" actId="2696"/>
        <pc:sldMkLst>
          <pc:docMk/>
          <pc:sldMk cId="31116834" sldId="1793"/>
        </pc:sldMkLst>
        <pc:spChg chg="del">
          <ac:chgData name="Hamlet Markarian" userId="4926d2b407f31d77" providerId="LiveId" clId="{4FF85064-7C3C-4E74-80CF-B037A6DEB2CF}" dt="2021-06-16T05:34:36.031" v="82" actId="21"/>
          <ac:spMkLst>
            <pc:docMk/>
            <pc:sldMk cId="31116834" sldId="1793"/>
            <ac:spMk id="4" creationId="{09ADB5D7-D233-4276-96F7-1844662E9BE2}"/>
          </ac:spMkLst>
        </pc:spChg>
        <pc:spChg chg="del">
          <ac:chgData name="Hamlet Markarian" userId="4926d2b407f31d77" providerId="LiveId" clId="{4FF85064-7C3C-4E74-80CF-B037A6DEB2CF}" dt="2021-06-16T05:34:36.031" v="82" actId="21"/>
          <ac:spMkLst>
            <pc:docMk/>
            <pc:sldMk cId="31116834" sldId="1793"/>
            <ac:spMk id="7" creationId="{59749AF8-ABDC-458F-B062-1E9AD6974707}"/>
          </ac:spMkLst>
        </pc:spChg>
        <pc:spChg chg="del">
          <ac:chgData name="Hamlet Markarian" userId="4926d2b407f31d77" providerId="LiveId" clId="{4FF85064-7C3C-4E74-80CF-B037A6DEB2CF}" dt="2021-06-16T05:34:36.031" v="82" actId="21"/>
          <ac:spMkLst>
            <pc:docMk/>
            <pc:sldMk cId="31116834" sldId="1793"/>
            <ac:spMk id="10" creationId="{38AC9730-5F1A-4C5B-8FE4-F694DEC2FED7}"/>
          </ac:spMkLst>
        </pc:spChg>
      </pc:sldChg>
      <pc:sldChg chg="delSp del mod">
        <pc:chgData name="Hamlet Markarian" userId="4926d2b407f31d77" providerId="LiveId" clId="{4FF85064-7C3C-4E74-80CF-B037A6DEB2CF}" dt="2021-06-16T05:36:23.399" v="107" actId="2696"/>
        <pc:sldMkLst>
          <pc:docMk/>
          <pc:sldMk cId="3456045767" sldId="1794"/>
        </pc:sldMkLst>
        <pc:spChg chg="del">
          <ac:chgData name="Hamlet Markarian" userId="4926d2b407f31d77" providerId="LiveId" clId="{4FF85064-7C3C-4E74-80CF-B037A6DEB2CF}" dt="2021-06-16T05:36:04.287" v="103" actId="21"/>
          <ac:spMkLst>
            <pc:docMk/>
            <pc:sldMk cId="3456045767" sldId="1794"/>
            <ac:spMk id="4" creationId="{7E14B699-476F-44D8-95B2-3A88CE240E66}"/>
          </ac:spMkLst>
        </pc:spChg>
        <pc:spChg chg="del">
          <ac:chgData name="Hamlet Markarian" userId="4926d2b407f31d77" providerId="LiveId" clId="{4FF85064-7C3C-4E74-80CF-B037A6DEB2CF}" dt="2021-06-16T05:36:04.287" v="103" actId="21"/>
          <ac:spMkLst>
            <pc:docMk/>
            <pc:sldMk cId="3456045767" sldId="1794"/>
            <ac:spMk id="7" creationId="{A7A181BB-8E6A-45FF-853B-47D5F1E447B6}"/>
          </ac:spMkLst>
        </pc:spChg>
        <pc:cxnChg chg="del">
          <ac:chgData name="Hamlet Markarian" userId="4926d2b407f31d77" providerId="LiveId" clId="{4FF85064-7C3C-4E74-80CF-B037A6DEB2CF}" dt="2021-06-16T05:36:04.287" v="103" actId="21"/>
          <ac:cxnSpMkLst>
            <pc:docMk/>
            <pc:sldMk cId="3456045767" sldId="1794"/>
            <ac:cxnSpMk id="10" creationId="{B7AEA58A-F72E-4903-B06A-F32B582A1DBD}"/>
          </ac:cxnSpMkLst>
        </pc:cxnChg>
        <pc:cxnChg chg="del">
          <ac:chgData name="Hamlet Markarian" userId="4926d2b407f31d77" providerId="LiveId" clId="{4FF85064-7C3C-4E74-80CF-B037A6DEB2CF}" dt="2021-06-16T05:36:04.287" v="103" actId="21"/>
          <ac:cxnSpMkLst>
            <pc:docMk/>
            <pc:sldMk cId="3456045767" sldId="1794"/>
            <ac:cxnSpMk id="11" creationId="{E679B7FD-7DFA-4B3C-8581-3D6FEB21DDF0}"/>
          </ac:cxnSpMkLst>
        </pc:cxnChg>
        <pc:cxnChg chg="del">
          <ac:chgData name="Hamlet Markarian" userId="4926d2b407f31d77" providerId="LiveId" clId="{4FF85064-7C3C-4E74-80CF-B037A6DEB2CF}" dt="2021-06-16T05:36:04.287" v="103" actId="21"/>
          <ac:cxnSpMkLst>
            <pc:docMk/>
            <pc:sldMk cId="3456045767" sldId="1794"/>
            <ac:cxnSpMk id="12" creationId="{41E2D016-6F24-45D5-80C3-E0BD742DD92D}"/>
          </ac:cxnSpMkLst>
        </pc:cxnChg>
        <pc:cxnChg chg="del">
          <ac:chgData name="Hamlet Markarian" userId="4926d2b407f31d77" providerId="LiveId" clId="{4FF85064-7C3C-4E74-80CF-B037A6DEB2CF}" dt="2021-06-16T05:36:04.287" v="103" actId="21"/>
          <ac:cxnSpMkLst>
            <pc:docMk/>
            <pc:sldMk cId="3456045767" sldId="1794"/>
            <ac:cxnSpMk id="13" creationId="{363000FC-5C9C-4A04-88AD-23DA0CD35F95}"/>
          </ac:cxnSpMkLst>
        </pc:cxnChg>
      </pc:sldChg>
      <pc:sldChg chg="delSp del mod">
        <pc:chgData name="Hamlet Markarian" userId="4926d2b407f31d77" providerId="LiveId" clId="{4FF85064-7C3C-4E74-80CF-B037A6DEB2CF}" dt="2021-06-16T05:37:01.363" v="116" actId="2696"/>
        <pc:sldMkLst>
          <pc:docMk/>
          <pc:sldMk cId="2060988764" sldId="1795"/>
        </pc:sldMkLst>
        <pc:spChg chg="del">
          <ac:chgData name="Hamlet Markarian" userId="4926d2b407f31d77" providerId="LiveId" clId="{4FF85064-7C3C-4E74-80CF-B037A6DEB2CF}" dt="2021-06-16T05:36:33.041" v="109" actId="21"/>
          <ac:spMkLst>
            <pc:docMk/>
            <pc:sldMk cId="2060988764" sldId="1795"/>
            <ac:spMk id="4" creationId="{EB0A9CEF-F5C0-4355-8A6A-52BD793E481E}"/>
          </ac:spMkLst>
        </pc:spChg>
        <pc:spChg chg="del">
          <ac:chgData name="Hamlet Markarian" userId="4926d2b407f31d77" providerId="LiveId" clId="{4FF85064-7C3C-4E74-80CF-B037A6DEB2CF}" dt="2021-06-16T05:36:33.041" v="109" actId="21"/>
          <ac:spMkLst>
            <pc:docMk/>
            <pc:sldMk cId="2060988764" sldId="1795"/>
            <ac:spMk id="7" creationId="{8B2D13A7-7CEF-4917-BD5C-2094F45DC8B8}"/>
          </ac:spMkLst>
        </pc:spChg>
        <pc:cxnChg chg="del">
          <ac:chgData name="Hamlet Markarian" userId="4926d2b407f31d77" providerId="LiveId" clId="{4FF85064-7C3C-4E74-80CF-B037A6DEB2CF}" dt="2021-06-16T05:36:33.041" v="109" actId="21"/>
          <ac:cxnSpMkLst>
            <pc:docMk/>
            <pc:sldMk cId="2060988764" sldId="1795"/>
            <ac:cxnSpMk id="10" creationId="{5167858D-14D6-459D-8937-558EDB790306}"/>
          </ac:cxnSpMkLst>
        </pc:cxnChg>
      </pc:sldChg>
      <pc:sldChg chg="delSp del mod">
        <pc:chgData name="Hamlet Markarian" userId="4926d2b407f31d77" providerId="LiveId" clId="{4FF85064-7C3C-4E74-80CF-B037A6DEB2CF}" dt="2021-06-16T05:39:04.067" v="150" actId="2696"/>
        <pc:sldMkLst>
          <pc:docMk/>
          <pc:sldMk cId="54021942" sldId="1796"/>
        </pc:sldMkLst>
        <pc:spChg chg="del">
          <ac:chgData name="Hamlet Markarian" userId="4926d2b407f31d77" providerId="LiveId" clId="{4FF85064-7C3C-4E74-80CF-B037A6DEB2CF}" dt="2021-06-16T05:38:02.751" v="132" actId="21"/>
          <ac:spMkLst>
            <pc:docMk/>
            <pc:sldMk cId="54021942" sldId="1796"/>
            <ac:spMk id="4" creationId="{816BBBE8-4A14-4ACC-ABBB-B0DBE83F2ADC}"/>
          </ac:spMkLst>
        </pc:spChg>
        <pc:spChg chg="del">
          <ac:chgData name="Hamlet Markarian" userId="4926d2b407f31d77" providerId="LiveId" clId="{4FF85064-7C3C-4E74-80CF-B037A6DEB2CF}" dt="2021-06-16T05:38:02.751" v="132" actId="21"/>
          <ac:spMkLst>
            <pc:docMk/>
            <pc:sldMk cId="54021942" sldId="1796"/>
            <ac:spMk id="14" creationId="{CE6774C6-0427-44F2-843C-74052940014E}"/>
          </ac:spMkLst>
        </pc:spChg>
      </pc:sldChg>
      <pc:sldChg chg="delSp del mod">
        <pc:chgData name="Hamlet Markarian" userId="4926d2b407f31d77" providerId="LiveId" clId="{4FF85064-7C3C-4E74-80CF-B037A6DEB2CF}" dt="2021-06-16T05:41:32.092" v="211" actId="2696"/>
        <pc:sldMkLst>
          <pc:docMk/>
          <pc:sldMk cId="250036491" sldId="1797"/>
        </pc:sldMkLst>
        <pc:spChg chg="del">
          <ac:chgData name="Hamlet Markarian" userId="4926d2b407f31d77" providerId="LiveId" clId="{4FF85064-7C3C-4E74-80CF-B037A6DEB2CF}" dt="2021-06-16T05:39:14.736" v="152" actId="21"/>
          <ac:spMkLst>
            <pc:docMk/>
            <pc:sldMk cId="250036491" sldId="1797"/>
            <ac:spMk id="4" creationId="{DBD290B6-27C7-40B4-B1F2-AA00DB74EF3A}"/>
          </ac:spMkLst>
        </pc:spChg>
        <pc:spChg chg="del">
          <ac:chgData name="Hamlet Markarian" userId="4926d2b407f31d77" providerId="LiveId" clId="{4FF85064-7C3C-4E74-80CF-B037A6DEB2CF}" dt="2021-06-16T05:39:14.736" v="152" actId="21"/>
          <ac:spMkLst>
            <pc:docMk/>
            <pc:sldMk cId="250036491" sldId="1797"/>
            <ac:spMk id="11" creationId="{EDDBF18E-6531-43BA-887B-91EC0BE2F192}"/>
          </ac:spMkLst>
        </pc:spChg>
        <pc:spChg chg="del">
          <ac:chgData name="Hamlet Markarian" userId="4926d2b407f31d77" providerId="LiveId" clId="{4FF85064-7C3C-4E74-80CF-B037A6DEB2CF}" dt="2021-06-16T05:39:14.736" v="152" actId="21"/>
          <ac:spMkLst>
            <pc:docMk/>
            <pc:sldMk cId="250036491" sldId="1797"/>
            <ac:spMk id="12" creationId="{D73DB771-F187-4254-94F5-64509C6F9703}"/>
          </ac:spMkLst>
        </pc:spChg>
        <pc:spChg chg="del">
          <ac:chgData name="Hamlet Markarian" userId="4926d2b407f31d77" providerId="LiveId" clId="{4FF85064-7C3C-4E74-80CF-B037A6DEB2CF}" dt="2021-06-16T05:39:14.736" v="152" actId="21"/>
          <ac:spMkLst>
            <pc:docMk/>
            <pc:sldMk cId="250036491" sldId="1797"/>
            <ac:spMk id="13" creationId="{AAEF1E9C-73E9-424E-BEEA-F0EFB1E97321}"/>
          </ac:spMkLst>
        </pc:spChg>
        <pc:spChg chg="del">
          <ac:chgData name="Hamlet Markarian" userId="4926d2b407f31d77" providerId="LiveId" clId="{4FF85064-7C3C-4E74-80CF-B037A6DEB2CF}" dt="2021-06-16T05:39:14.736" v="152" actId="21"/>
          <ac:spMkLst>
            <pc:docMk/>
            <pc:sldMk cId="250036491" sldId="1797"/>
            <ac:spMk id="14" creationId="{6E3E2F12-3A7C-4E05-B402-C326D2075183}"/>
          </ac:spMkLst>
        </pc:spChg>
        <pc:spChg chg="del">
          <ac:chgData name="Hamlet Markarian" userId="4926d2b407f31d77" providerId="LiveId" clId="{4FF85064-7C3C-4E74-80CF-B037A6DEB2CF}" dt="2021-06-16T05:39:14.736" v="152" actId="21"/>
          <ac:spMkLst>
            <pc:docMk/>
            <pc:sldMk cId="250036491" sldId="1797"/>
            <ac:spMk id="16" creationId="{0CAFF9D7-8120-4506-9309-D51ACD22D698}"/>
          </ac:spMkLst>
        </pc:spChg>
        <pc:spChg chg="del">
          <ac:chgData name="Hamlet Markarian" userId="4926d2b407f31d77" providerId="LiveId" clId="{4FF85064-7C3C-4E74-80CF-B037A6DEB2CF}" dt="2021-06-16T05:39:14.736" v="152" actId="21"/>
          <ac:spMkLst>
            <pc:docMk/>
            <pc:sldMk cId="250036491" sldId="1797"/>
            <ac:spMk id="17" creationId="{E87E3A30-1D9B-493F-B400-5C3C3697390C}"/>
          </ac:spMkLst>
        </pc:spChg>
        <pc:spChg chg="del">
          <ac:chgData name="Hamlet Markarian" userId="4926d2b407f31d77" providerId="LiveId" clId="{4FF85064-7C3C-4E74-80CF-B037A6DEB2CF}" dt="2021-06-16T05:39:14.736" v="152" actId="21"/>
          <ac:spMkLst>
            <pc:docMk/>
            <pc:sldMk cId="250036491" sldId="1797"/>
            <ac:spMk id="18" creationId="{01CB38AA-959B-43B0-97C8-217EA21EDF04}"/>
          </ac:spMkLst>
        </pc:spChg>
      </pc:sldChg>
      <pc:sldChg chg="delSp del mod">
        <pc:chgData name="Hamlet Markarian" userId="4926d2b407f31d77" providerId="LiveId" clId="{4FF85064-7C3C-4E74-80CF-B037A6DEB2CF}" dt="2021-06-16T05:41:54.153" v="218" actId="2696"/>
        <pc:sldMkLst>
          <pc:docMk/>
          <pc:sldMk cId="3592962901" sldId="1798"/>
        </pc:sldMkLst>
        <pc:spChg chg="del">
          <ac:chgData name="Hamlet Markarian" userId="4926d2b407f31d77" providerId="LiveId" clId="{4FF85064-7C3C-4E74-80CF-B037A6DEB2CF}" dt="2021-06-16T05:41:38.094" v="212" actId="21"/>
          <ac:spMkLst>
            <pc:docMk/>
            <pc:sldMk cId="3592962901" sldId="1798"/>
            <ac:spMk id="4" creationId="{38AD7EFD-0F4F-42F9-8F22-997F293ABE7C}"/>
          </ac:spMkLst>
        </pc:spChg>
        <pc:spChg chg="del">
          <ac:chgData name="Hamlet Markarian" userId="4926d2b407f31d77" providerId="LiveId" clId="{4FF85064-7C3C-4E74-80CF-B037A6DEB2CF}" dt="2021-06-16T05:41:38.094" v="212" actId="21"/>
          <ac:spMkLst>
            <pc:docMk/>
            <pc:sldMk cId="3592962901" sldId="1798"/>
            <ac:spMk id="7" creationId="{8EF9DEAC-80CF-4D1C-B42B-92E5EB6BC890}"/>
          </ac:spMkLst>
        </pc:spChg>
      </pc:sldChg>
      <pc:sldChg chg="delSp del mod">
        <pc:chgData name="Hamlet Markarian" userId="4926d2b407f31d77" providerId="LiveId" clId="{4FF85064-7C3C-4E74-80CF-B037A6DEB2CF}" dt="2021-06-16T05:42:35.312" v="236" actId="2696"/>
        <pc:sldMkLst>
          <pc:docMk/>
          <pc:sldMk cId="674599741" sldId="1799"/>
        </pc:sldMkLst>
        <pc:spChg chg="del">
          <ac:chgData name="Hamlet Markarian" userId="4926d2b407f31d77" providerId="LiveId" clId="{4FF85064-7C3C-4E74-80CF-B037A6DEB2CF}" dt="2021-06-16T05:42:09.390" v="222" actId="21"/>
          <ac:spMkLst>
            <pc:docMk/>
            <pc:sldMk cId="674599741" sldId="1799"/>
            <ac:spMk id="4" creationId="{5EC1C985-888A-47F5-A96A-9E2CBA34777F}"/>
          </ac:spMkLst>
        </pc:spChg>
        <pc:spChg chg="del">
          <ac:chgData name="Hamlet Markarian" userId="4926d2b407f31d77" providerId="LiveId" clId="{4FF85064-7C3C-4E74-80CF-B037A6DEB2CF}" dt="2021-06-16T05:42:09.390" v="222" actId="21"/>
          <ac:spMkLst>
            <pc:docMk/>
            <pc:sldMk cId="674599741" sldId="1799"/>
            <ac:spMk id="7" creationId="{D4E69EEB-CB79-4700-B2F1-B8A67509ADC4}"/>
          </ac:spMkLst>
        </pc:spChg>
        <pc:spChg chg="del">
          <ac:chgData name="Hamlet Markarian" userId="4926d2b407f31d77" providerId="LiveId" clId="{4FF85064-7C3C-4E74-80CF-B037A6DEB2CF}" dt="2021-06-16T05:42:09.390" v="222" actId="21"/>
          <ac:spMkLst>
            <pc:docMk/>
            <pc:sldMk cId="674599741" sldId="1799"/>
            <ac:spMk id="10" creationId="{96083AC9-D14A-41D9-BF92-C416D7E46D9E}"/>
          </ac:spMkLst>
        </pc:spChg>
      </pc:sldChg>
      <pc:sldChg chg="addSp delSp modSp add mod modClrScheme chgLayout">
        <pc:chgData name="Hamlet Markarian" userId="4926d2b407f31d77" providerId="LiveId" clId="{4FF85064-7C3C-4E74-80CF-B037A6DEB2CF}" dt="2021-06-16T07:25:51.901" v="340"/>
        <pc:sldMkLst>
          <pc:docMk/>
          <pc:sldMk cId="1535467337" sldId="1800"/>
        </pc:sldMkLst>
        <pc:spChg chg="del">
          <ac:chgData name="Hamlet Markarian" userId="4926d2b407f31d77" providerId="LiveId" clId="{4FF85064-7C3C-4E74-80CF-B037A6DEB2CF}" dt="2021-06-16T05:31:29.420" v="61" actId="478"/>
          <ac:spMkLst>
            <pc:docMk/>
            <pc:sldMk cId="1535467337" sldId="1800"/>
            <ac:spMk id="3" creationId="{00000000-0000-0000-0000-000000000000}"/>
          </ac:spMkLst>
        </pc:spChg>
        <pc:spChg chg="del">
          <ac:chgData name="Hamlet Markarian" userId="4926d2b407f31d77" providerId="LiveId" clId="{4FF85064-7C3C-4E74-80CF-B037A6DEB2CF}" dt="2021-06-16T05:31:29.420" v="61" actId="478"/>
          <ac:spMkLst>
            <pc:docMk/>
            <pc:sldMk cId="1535467337" sldId="1800"/>
            <ac:spMk id="5" creationId="{7AE420A2-22BD-4171-BF1D-EF24428F819B}"/>
          </ac:spMkLst>
        </pc:spChg>
        <pc:spChg chg="del">
          <ac:chgData name="Hamlet Markarian" userId="4926d2b407f31d77" providerId="LiveId" clId="{4FF85064-7C3C-4E74-80CF-B037A6DEB2CF}" dt="2021-06-16T05:33:21.904" v="70" actId="21"/>
          <ac:spMkLst>
            <pc:docMk/>
            <pc:sldMk cId="1535467337" sldId="1800"/>
            <ac:spMk id="8" creationId="{A3D43B73-2B0A-4CDF-8104-3D3F930D4D40}"/>
          </ac:spMkLst>
        </pc:spChg>
        <pc:spChg chg="del">
          <ac:chgData name="Hamlet Markarian" userId="4926d2b407f31d77" providerId="LiveId" clId="{4FF85064-7C3C-4E74-80CF-B037A6DEB2CF}" dt="2021-06-16T05:31:29.420" v="61" actId="478"/>
          <ac:spMkLst>
            <pc:docMk/>
            <pc:sldMk cId="1535467337" sldId="1800"/>
            <ac:spMk id="9" creationId="{E7A601A0-97BB-48CF-AD24-5AEE5FEEEBA2}"/>
          </ac:spMkLst>
        </pc:spChg>
        <pc:spChg chg="add mod">
          <ac:chgData name="Hamlet Markarian" userId="4926d2b407f31d77" providerId="LiveId" clId="{4FF85064-7C3C-4E74-80CF-B037A6DEB2CF}" dt="2021-06-16T07:25:51.901" v="340"/>
          <ac:spMkLst>
            <pc:docMk/>
            <pc:sldMk cId="1535467337" sldId="1800"/>
            <ac:spMk id="11" creationId="{0CEC84E5-A487-4497-AA22-D36DEF251179}"/>
          </ac:spMkLst>
        </pc:spChg>
        <pc:spChg chg="add mod">
          <ac:chgData name="Hamlet Markarian" userId="4926d2b407f31d77" providerId="LiveId" clId="{4FF85064-7C3C-4E74-80CF-B037A6DEB2CF}" dt="2021-06-16T05:32:28.692" v="66" actId="207"/>
          <ac:spMkLst>
            <pc:docMk/>
            <pc:sldMk cId="1535467337" sldId="1800"/>
            <ac:spMk id="12" creationId="{F1D8F3EA-A0F7-4218-ADC9-722A94301A1C}"/>
          </ac:spMkLst>
        </pc:spChg>
        <pc:spChg chg="add del mod">
          <ac:chgData name="Hamlet Markarian" userId="4926d2b407f31d77" providerId="LiveId" clId="{4FF85064-7C3C-4E74-80CF-B037A6DEB2CF}" dt="2021-06-16T05:58:11.658" v="294" actId="478"/>
          <ac:spMkLst>
            <pc:docMk/>
            <pc:sldMk cId="1535467337" sldId="1800"/>
            <ac:spMk id="13" creationId="{D4620E6B-42A7-4F51-B020-ABF18113A32B}"/>
          </ac:spMkLst>
        </pc:spChg>
        <pc:spChg chg="del">
          <ac:chgData name="Hamlet Markarian" userId="4926d2b407f31d77" providerId="LiveId" clId="{4FF85064-7C3C-4E74-80CF-B037A6DEB2CF}" dt="2021-06-16T05:31:29.420" v="61" actId="478"/>
          <ac:spMkLst>
            <pc:docMk/>
            <pc:sldMk cId="1535467337" sldId="1800"/>
            <ac:spMk id="14" creationId="{8C0A38DE-7E13-4312-9AFA-866AA71C4C95}"/>
          </ac:spMkLst>
        </pc:spChg>
        <pc:spChg chg="add mod">
          <ac:chgData name="Hamlet Markarian" userId="4926d2b407f31d77" providerId="LiveId" clId="{4FF85064-7C3C-4E74-80CF-B037A6DEB2CF}" dt="2021-06-16T06:00:19.661" v="333" actId="12"/>
          <ac:spMkLst>
            <pc:docMk/>
            <pc:sldMk cId="1535467337" sldId="1800"/>
            <ac:spMk id="15" creationId="{557EF0FE-4D35-4408-94EC-101010493E76}"/>
          </ac:spMkLst>
        </pc:spChg>
        <pc:spChg chg="add del mod">
          <ac:chgData name="Hamlet Markarian" userId="4926d2b407f31d77" providerId="LiveId" clId="{4FF85064-7C3C-4E74-80CF-B037A6DEB2CF}" dt="2021-06-16T05:58:11.034" v="293" actId="478"/>
          <ac:spMkLst>
            <pc:docMk/>
            <pc:sldMk cId="1535467337" sldId="1800"/>
            <ac:spMk id="16" creationId="{3620F051-30B7-4C38-8389-293A69262FB1}"/>
          </ac:spMkLst>
        </pc:spChg>
        <pc:spChg chg="del">
          <ac:chgData name="Hamlet Markarian" userId="4926d2b407f31d77" providerId="LiveId" clId="{4FF85064-7C3C-4E74-80CF-B037A6DEB2CF}" dt="2021-06-16T05:31:29.420" v="61" actId="478"/>
          <ac:spMkLst>
            <pc:docMk/>
            <pc:sldMk cId="1535467337" sldId="1800"/>
            <ac:spMk id="65" creationId="{FCB003F4-5071-4009-A54C-D030F240D39B}"/>
          </ac:spMkLst>
        </pc:spChg>
        <pc:picChg chg="del">
          <ac:chgData name="Hamlet Markarian" userId="4926d2b407f31d77" providerId="LiveId" clId="{4FF85064-7C3C-4E74-80CF-B037A6DEB2CF}" dt="2021-06-16T05:31:29.420" v="61" actId="478"/>
          <ac:picMkLst>
            <pc:docMk/>
            <pc:sldMk cId="1535467337" sldId="1800"/>
            <ac:picMk id="4" creationId="{83F95D07-BA6C-443C-A50C-C747EA58D9C4}"/>
          </ac:picMkLst>
        </pc:picChg>
        <pc:picChg chg="del">
          <ac:chgData name="Hamlet Markarian" userId="4926d2b407f31d77" providerId="LiveId" clId="{4FF85064-7C3C-4E74-80CF-B037A6DEB2CF}" dt="2021-06-16T05:31:29.420" v="61" actId="478"/>
          <ac:picMkLst>
            <pc:docMk/>
            <pc:sldMk cId="1535467337" sldId="1800"/>
            <ac:picMk id="7" creationId="{1190B5BC-289C-480A-9F4B-8A49BF1CA8AF}"/>
          </ac:picMkLst>
        </pc:picChg>
        <pc:picChg chg="add del mod">
          <ac:chgData name="Hamlet Markarian" userId="4926d2b407f31d77" providerId="LiveId" clId="{4FF85064-7C3C-4E74-80CF-B037A6DEB2CF}" dt="2021-06-16T05:33:21.904" v="70" actId="21"/>
          <ac:picMkLst>
            <pc:docMk/>
            <pc:sldMk cId="1535467337" sldId="1800"/>
            <ac:picMk id="10" creationId="{ACD0D439-4863-4517-847E-2830441CA163}"/>
          </ac:picMkLst>
        </pc:picChg>
        <pc:cxnChg chg="add mod">
          <ac:chgData name="Hamlet Markarian" userId="4926d2b407f31d77" providerId="LiveId" clId="{4FF85064-7C3C-4E74-80CF-B037A6DEB2CF}" dt="2021-06-16T05:45:46.569" v="269" actId="208"/>
          <ac:cxnSpMkLst>
            <pc:docMk/>
            <pc:sldMk cId="1535467337" sldId="1800"/>
            <ac:cxnSpMk id="17" creationId="{F743A8F7-0FDA-4E60-87A6-6AF3D55702A6}"/>
          </ac:cxnSpMkLst>
        </pc:cxnChg>
      </pc:sldChg>
      <pc:sldChg chg="addSp delSp modSp add mod">
        <pc:chgData name="Hamlet Markarian" userId="4926d2b407f31d77" providerId="LiveId" clId="{4FF85064-7C3C-4E74-80CF-B037A6DEB2CF}" dt="2021-06-16T07:26:03.407" v="341"/>
        <pc:sldMkLst>
          <pc:docMk/>
          <pc:sldMk cId="3025719998" sldId="1801"/>
        </pc:sldMkLst>
        <pc:spChg chg="add mod">
          <ac:chgData name="Hamlet Markarian" userId="4926d2b407f31d77" providerId="LiveId" clId="{4FF85064-7C3C-4E74-80CF-B037A6DEB2CF}" dt="2021-06-16T06:00:14.991" v="331" actId="12"/>
          <ac:spMkLst>
            <pc:docMk/>
            <pc:sldMk cId="3025719998" sldId="1801"/>
            <ac:spMk id="7" creationId="{B8EA6CF2-3C90-43E1-8253-5259BB95887F}"/>
          </ac:spMkLst>
        </pc:spChg>
        <pc:spChg chg="add mod">
          <ac:chgData name="Hamlet Markarian" userId="4926d2b407f31d77" providerId="LiveId" clId="{4FF85064-7C3C-4E74-80CF-B037A6DEB2CF}" dt="2021-06-16T05:34:14.037" v="79" actId="207"/>
          <ac:spMkLst>
            <pc:docMk/>
            <pc:sldMk cId="3025719998" sldId="1801"/>
            <ac:spMk id="8" creationId="{50A66CB8-007A-4718-A41A-FC675F913F5B}"/>
          </ac:spMkLst>
        </pc:spChg>
        <pc:spChg chg="add mod">
          <ac:chgData name="Hamlet Markarian" userId="4926d2b407f31d77" providerId="LiveId" clId="{4FF85064-7C3C-4E74-80CF-B037A6DEB2CF}" dt="2021-06-16T07:26:03.407" v="341"/>
          <ac:spMkLst>
            <pc:docMk/>
            <pc:sldMk cId="3025719998" sldId="1801"/>
            <ac:spMk id="10" creationId="{C94FFA5F-6C24-4E66-8DE3-14CBEC44E86C}"/>
          </ac:spMkLst>
        </pc:spChg>
        <pc:spChg chg="del mod">
          <ac:chgData name="Hamlet Markarian" userId="4926d2b407f31d77" providerId="LiveId" clId="{4FF85064-7C3C-4E74-80CF-B037A6DEB2CF}" dt="2021-06-16T05:58:31.626" v="301" actId="478"/>
          <ac:spMkLst>
            <pc:docMk/>
            <pc:sldMk cId="3025719998" sldId="1801"/>
            <ac:spMk id="11" creationId="{0CEC84E5-A487-4497-AA22-D36DEF251179}"/>
          </ac:spMkLst>
        </pc:spChg>
        <pc:spChg chg="del">
          <ac:chgData name="Hamlet Markarian" userId="4926d2b407f31d77" providerId="LiveId" clId="{4FF85064-7C3C-4E74-80CF-B037A6DEB2CF}" dt="2021-06-16T05:34:11.244" v="77" actId="478"/>
          <ac:spMkLst>
            <pc:docMk/>
            <pc:sldMk cId="3025719998" sldId="1801"/>
            <ac:spMk id="12" creationId="{F1D8F3EA-A0F7-4218-ADC9-722A94301A1C}"/>
          </ac:spMkLst>
        </pc:spChg>
        <pc:spChg chg="del mod">
          <ac:chgData name="Hamlet Markarian" userId="4926d2b407f31d77" providerId="LiveId" clId="{4FF85064-7C3C-4E74-80CF-B037A6DEB2CF}" dt="2021-06-16T05:58:28.682" v="298" actId="478"/>
          <ac:spMkLst>
            <pc:docMk/>
            <pc:sldMk cId="3025719998" sldId="1801"/>
            <ac:spMk id="13" creationId="{D4620E6B-42A7-4F51-B020-ABF18113A32B}"/>
          </ac:spMkLst>
        </pc:spChg>
        <pc:spChg chg="del">
          <ac:chgData name="Hamlet Markarian" userId="4926d2b407f31d77" providerId="LiveId" clId="{4FF85064-7C3C-4E74-80CF-B037A6DEB2CF}" dt="2021-06-16T05:34:11.244" v="77" actId="478"/>
          <ac:spMkLst>
            <pc:docMk/>
            <pc:sldMk cId="3025719998" sldId="1801"/>
            <ac:spMk id="15" creationId="{557EF0FE-4D35-4408-94EC-101010493E76}"/>
          </ac:spMkLst>
        </pc:spChg>
        <pc:spChg chg="del">
          <ac:chgData name="Hamlet Markarian" userId="4926d2b407f31d77" providerId="LiveId" clId="{4FF85064-7C3C-4E74-80CF-B037A6DEB2CF}" dt="2021-06-16T05:58:29.498" v="299" actId="478"/>
          <ac:spMkLst>
            <pc:docMk/>
            <pc:sldMk cId="3025719998" sldId="1801"/>
            <ac:spMk id="16" creationId="{3620F051-30B7-4C38-8389-293A69262FB1}"/>
          </ac:spMkLst>
        </pc:spChg>
        <pc:cxnChg chg="add mod">
          <ac:chgData name="Hamlet Markarian" userId="4926d2b407f31d77" providerId="LiveId" clId="{4FF85064-7C3C-4E74-80CF-B037A6DEB2CF}" dt="2021-06-16T05:45:54.624" v="271" actId="208"/>
          <ac:cxnSpMkLst>
            <pc:docMk/>
            <pc:sldMk cId="3025719998" sldId="1801"/>
            <ac:cxnSpMk id="9" creationId="{6C9548C3-BA28-4BFD-A849-752C377008D6}"/>
          </ac:cxnSpMkLst>
        </pc:cxnChg>
      </pc:sldChg>
      <pc:sldChg chg="addSp delSp modSp add mod">
        <pc:chgData name="Hamlet Markarian" userId="4926d2b407f31d77" providerId="LiveId" clId="{4FF85064-7C3C-4E74-80CF-B037A6DEB2CF}" dt="2021-06-16T07:26:13.224" v="342"/>
        <pc:sldMkLst>
          <pc:docMk/>
          <pc:sldMk cId="4147993844" sldId="1802"/>
        </pc:sldMkLst>
        <pc:spChg chg="del">
          <ac:chgData name="Hamlet Markarian" userId="4926d2b407f31d77" providerId="LiveId" clId="{4FF85064-7C3C-4E74-80CF-B037A6DEB2CF}" dt="2021-06-16T05:34:39.163" v="83" actId="478"/>
          <ac:spMkLst>
            <pc:docMk/>
            <pc:sldMk cId="4147993844" sldId="1802"/>
            <ac:spMk id="7" creationId="{B8EA6CF2-3C90-43E1-8253-5259BB95887F}"/>
          </ac:spMkLst>
        </pc:spChg>
        <pc:spChg chg="del">
          <ac:chgData name="Hamlet Markarian" userId="4926d2b407f31d77" providerId="LiveId" clId="{4FF85064-7C3C-4E74-80CF-B037A6DEB2CF}" dt="2021-06-16T05:34:39.163" v="83" actId="478"/>
          <ac:spMkLst>
            <pc:docMk/>
            <pc:sldMk cId="4147993844" sldId="1802"/>
            <ac:spMk id="8" creationId="{50A66CB8-007A-4718-A41A-FC675F913F5B}"/>
          </ac:spMkLst>
        </pc:spChg>
        <pc:spChg chg="add mod">
          <ac:chgData name="Hamlet Markarian" userId="4926d2b407f31d77" providerId="LiveId" clId="{4FF85064-7C3C-4E74-80CF-B037A6DEB2CF}" dt="2021-06-16T07:26:13.224" v="342"/>
          <ac:spMkLst>
            <pc:docMk/>
            <pc:sldMk cId="4147993844" sldId="1802"/>
            <ac:spMk id="8" creationId="{F55C3E53-8FF9-4D64-870C-7E29F4901014}"/>
          </ac:spMkLst>
        </pc:spChg>
        <pc:spChg chg="add mod">
          <ac:chgData name="Hamlet Markarian" userId="4926d2b407f31d77" providerId="LiveId" clId="{4FF85064-7C3C-4E74-80CF-B037A6DEB2CF}" dt="2021-06-16T06:00:31.059" v="334" actId="11"/>
          <ac:spMkLst>
            <pc:docMk/>
            <pc:sldMk cId="4147993844" sldId="1802"/>
            <ac:spMk id="9" creationId="{9EB0F19E-CE07-49B5-89AA-43566773A143}"/>
          </ac:spMkLst>
        </pc:spChg>
        <pc:spChg chg="add mod">
          <ac:chgData name="Hamlet Markarian" userId="4926d2b407f31d77" providerId="LiveId" clId="{4FF85064-7C3C-4E74-80CF-B037A6DEB2CF}" dt="2021-06-16T05:34:41.226" v="85" actId="207"/>
          <ac:spMkLst>
            <pc:docMk/>
            <pc:sldMk cId="4147993844" sldId="1802"/>
            <ac:spMk id="10" creationId="{11A1CB6D-44E4-4936-8223-F00C8A7E1003}"/>
          </ac:spMkLst>
        </pc:spChg>
        <pc:spChg chg="del">
          <ac:chgData name="Hamlet Markarian" userId="4926d2b407f31d77" providerId="LiveId" clId="{4FF85064-7C3C-4E74-80CF-B037A6DEB2CF}" dt="2021-06-16T05:58:37.562" v="303" actId="478"/>
          <ac:spMkLst>
            <pc:docMk/>
            <pc:sldMk cId="4147993844" sldId="1802"/>
            <ac:spMk id="11" creationId="{0CEC84E5-A487-4497-AA22-D36DEF251179}"/>
          </ac:spMkLst>
        </pc:spChg>
        <pc:spChg chg="add del mod">
          <ac:chgData name="Hamlet Markarian" userId="4926d2b407f31d77" providerId="LiveId" clId="{4FF85064-7C3C-4E74-80CF-B037A6DEB2CF}" dt="2021-06-16T05:35:05.211" v="90" actId="478"/>
          <ac:spMkLst>
            <pc:docMk/>
            <pc:sldMk cId="4147993844" sldId="1802"/>
            <ac:spMk id="12" creationId="{793B280C-C80E-4EB4-BCEA-3ED1ABE584D4}"/>
          </ac:spMkLst>
        </pc:spChg>
        <pc:spChg chg="del mod">
          <ac:chgData name="Hamlet Markarian" userId="4926d2b407f31d77" providerId="LiveId" clId="{4FF85064-7C3C-4E74-80CF-B037A6DEB2CF}" dt="2021-06-16T05:58:37.562" v="303" actId="478"/>
          <ac:spMkLst>
            <pc:docMk/>
            <pc:sldMk cId="4147993844" sldId="1802"/>
            <ac:spMk id="13" creationId="{D4620E6B-42A7-4F51-B020-ABF18113A32B}"/>
          </ac:spMkLst>
        </pc:spChg>
        <pc:spChg chg="del">
          <ac:chgData name="Hamlet Markarian" userId="4926d2b407f31d77" providerId="LiveId" clId="{4FF85064-7C3C-4E74-80CF-B037A6DEB2CF}" dt="2021-06-16T05:58:37.562" v="303" actId="478"/>
          <ac:spMkLst>
            <pc:docMk/>
            <pc:sldMk cId="4147993844" sldId="1802"/>
            <ac:spMk id="16" creationId="{3620F051-30B7-4C38-8389-293A69262FB1}"/>
          </ac:spMkLst>
        </pc:spChg>
        <pc:cxnChg chg="add mod">
          <ac:chgData name="Hamlet Markarian" userId="4926d2b407f31d77" providerId="LiveId" clId="{4FF85064-7C3C-4E74-80CF-B037A6DEB2CF}" dt="2021-06-16T05:46:01.833" v="273" actId="208"/>
          <ac:cxnSpMkLst>
            <pc:docMk/>
            <pc:sldMk cId="4147993844" sldId="1802"/>
            <ac:cxnSpMk id="14" creationId="{BABFCF6E-8E11-467B-BBB2-76A4DBA3E154}"/>
          </ac:cxnSpMkLst>
        </pc:cxnChg>
      </pc:sldChg>
      <pc:sldChg chg="addSp delSp modSp add mod">
        <pc:chgData name="Hamlet Markarian" userId="4926d2b407f31d77" providerId="LiveId" clId="{4FF85064-7C3C-4E74-80CF-B037A6DEB2CF}" dt="2021-06-16T07:26:23.884" v="343"/>
        <pc:sldMkLst>
          <pc:docMk/>
          <pc:sldMk cId="312354144" sldId="1803"/>
        </pc:sldMkLst>
        <pc:spChg chg="add mod">
          <ac:chgData name="Hamlet Markarian" userId="4926d2b407f31d77" providerId="LiveId" clId="{4FF85064-7C3C-4E74-80CF-B037A6DEB2CF}" dt="2021-06-16T06:00:08.494" v="329" actId="12"/>
          <ac:spMkLst>
            <pc:docMk/>
            <pc:sldMk cId="312354144" sldId="1803"/>
            <ac:spMk id="7" creationId="{C56CA4FA-8FCC-4B15-A09C-0F6206DBAE23}"/>
          </ac:spMkLst>
        </pc:spChg>
        <pc:spChg chg="add mod">
          <ac:chgData name="Hamlet Markarian" userId="4926d2b407f31d77" providerId="LiveId" clId="{4FF85064-7C3C-4E74-80CF-B037A6DEB2CF}" dt="2021-06-16T05:36:14.413" v="106" actId="207"/>
          <ac:spMkLst>
            <pc:docMk/>
            <pc:sldMk cId="312354144" sldId="1803"/>
            <ac:spMk id="8" creationId="{9A234FAE-CAB9-4961-BD6A-AF63A0522582}"/>
          </ac:spMkLst>
        </pc:spChg>
        <pc:spChg chg="del">
          <ac:chgData name="Hamlet Markarian" userId="4926d2b407f31d77" providerId="LiveId" clId="{4FF85064-7C3C-4E74-80CF-B037A6DEB2CF}" dt="2021-06-16T05:36:08.732" v="104" actId="478"/>
          <ac:spMkLst>
            <pc:docMk/>
            <pc:sldMk cId="312354144" sldId="1803"/>
            <ac:spMk id="9" creationId="{9EB0F19E-CE07-49B5-89AA-43566773A143}"/>
          </ac:spMkLst>
        </pc:spChg>
        <pc:spChg chg="del">
          <ac:chgData name="Hamlet Markarian" userId="4926d2b407f31d77" providerId="LiveId" clId="{4FF85064-7C3C-4E74-80CF-B037A6DEB2CF}" dt="2021-06-16T05:36:08.732" v="104" actId="478"/>
          <ac:spMkLst>
            <pc:docMk/>
            <pc:sldMk cId="312354144" sldId="1803"/>
            <ac:spMk id="10" creationId="{11A1CB6D-44E4-4936-8223-F00C8A7E1003}"/>
          </ac:spMkLst>
        </pc:spChg>
        <pc:spChg chg="del">
          <ac:chgData name="Hamlet Markarian" userId="4926d2b407f31d77" providerId="LiveId" clId="{4FF85064-7C3C-4E74-80CF-B037A6DEB2CF}" dt="2021-06-16T05:58:41.594" v="305" actId="478"/>
          <ac:spMkLst>
            <pc:docMk/>
            <pc:sldMk cId="312354144" sldId="1803"/>
            <ac:spMk id="11" creationId="{0CEC84E5-A487-4497-AA22-D36DEF251179}"/>
          </ac:spMkLst>
        </pc:spChg>
        <pc:spChg chg="del mod">
          <ac:chgData name="Hamlet Markarian" userId="4926d2b407f31d77" providerId="LiveId" clId="{4FF85064-7C3C-4E74-80CF-B037A6DEB2CF}" dt="2021-06-16T05:58:41.594" v="305" actId="478"/>
          <ac:spMkLst>
            <pc:docMk/>
            <pc:sldMk cId="312354144" sldId="1803"/>
            <ac:spMk id="13" creationId="{D4620E6B-42A7-4F51-B020-ABF18113A32B}"/>
          </ac:spMkLst>
        </pc:spChg>
        <pc:spChg chg="del">
          <ac:chgData name="Hamlet Markarian" userId="4926d2b407f31d77" providerId="LiveId" clId="{4FF85064-7C3C-4E74-80CF-B037A6DEB2CF}" dt="2021-06-16T05:58:41.594" v="305" actId="478"/>
          <ac:spMkLst>
            <pc:docMk/>
            <pc:sldMk cId="312354144" sldId="1803"/>
            <ac:spMk id="16" creationId="{3620F051-30B7-4C38-8389-293A69262FB1}"/>
          </ac:spMkLst>
        </pc:spChg>
        <pc:spChg chg="add mod">
          <ac:chgData name="Hamlet Markarian" userId="4926d2b407f31d77" providerId="LiveId" clId="{4FF85064-7C3C-4E74-80CF-B037A6DEB2CF}" dt="2021-06-16T07:26:23.884" v="343"/>
          <ac:spMkLst>
            <pc:docMk/>
            <pc:sldMk cId="312354144" sldId="1803"/>
            <ac:spMk id="18" creationId="{CD6B0DBE-C858-4DCC-8481-764CC55EE7B7}"/>
          </ac:spMkLst>
        </pc:spChg>
        <pc:cxnChg chg="add mod">
          <ac:chgData name="Hamlet Markarian" userId="4926d2b407f31d77" providerId="LiveId" clId="{4FF85064-7C3C-4E74-80CF-B037A6DEB2CF}" dt="2021-06-16T05:46:11.692" v="275" actId="208"/>
          <ac:cxnSpMkLst>
            <pc:docMk/>
            <pc:sldMk cId="312354144" sldId="1803"/>
            <ac:cxnSpMk id="12" creationId="{1D238658-1925-495C-AFE8-562C9B9C1B58}"/>
          </ac:cxnSpMkLst>
        </pc:cxnChg>
        <pc:cxnChg chg="add mod">
          <ac:chgData name="Hamlet Markarian" userId="4926d2b407f31d77" providerId="LiveId" clId="{4FF85064-7C3C-4E74-80CF-B037A6DEB2CF}" dt="2021-06-16T05:46:11.692" v="275" actId="208"/>
          <ac:cxnSpMkLst>
            <pc:docMk/>
            <pc:sldMk cId="312354144" sldId="1803"/>
            <ac:cxnSpMk id="14" creationId="{5EEFB889-9D86-474A-BC45-AADBE0BC75E3}"/>
          </ac:cxnSpMkLst>
        </pc:cxnChg>
        <pc:cxnChg chg="add mod">
          <ac:chgData name="Hamlet Markarian" userId="4926d2b407f31d77" providerId="LiveId" clId="{4FF85064-7C3C-4E74-80CF-B037A6DEB2CF}" dt="2021-06-16T05:46:11.692" v="275" actId="208"/>
          <ac:cxnSpMkLst>
            <pc:docMk/>
            <pc:sldMk cId="312354144" sldId="1803"/>
            <ac:cxnSpMk id="15" creationId="{E9974B6A-15B4-4EF1-9B14-11EDDE40F759}"/>
          </ac:cxnSpMkLst>
        </pc:cxnChg>
        <pc:cxnChg chg="add mod">
          <ac:chgData name="Hamlet Markarian" userId="4926d2b407f31d77" providerId="LiveId" clId="{4FF85064-7C3C-4E74-80CF-B037A6DEB2CF}" dt="2021-06-16T05:46:11.692" v="275" actId="208"/>
          <ac:cxnSpMkLst>
            <pc:docMk/>
            <pc:sldMk cId="312354144" sldId="1803"/>
            <ac:cxnSpMk id="17" creationId="{23DA6FCD-A204-4057-BC4C-24DE085907CB}"/>
          </ac:cxnSpMkLst>
        </pc:cxnChg>
      </pc:sldChg>
      <pc:sldChg chg="addSp delSp modSp add mod">
        <pc:chgData name="Hamlet Markarian" userId="4926d2b407f31d77" providerId="LiveId" clId="{4FF85064-7C3C-4E74-80CF-B037A6DEB2CF}" dt="2021-06-16T07:26:32.442" v="344"/>
        <pc:sldMkLst>
          <pc:docMk/>
          <pc:sldMk cId="3105714170" sldId="1804"/>
        </pc:sldMkLst>
        <pc:spChg chg="del">
          <ac:chgData name="Hamlet Markarian" userId="4926d2b407f31d77" providerId="LiveId" clId="{4FF85064-7C3C-4E74-80CF-B037A6DEB2CF}" dt="2021-06-16T05:36:36.923" v="110" actId="478"/>
          <ac:spMkLst>
            <pc:docMk/>
            <pc:sldMk cId="3105714170" sldId="1804"/>
            <ac:spMk id="7" creationId="{C56CA4FA-8FCC-4B15-A09C-0F6206DBAE23}"/>
          </ac:spMkLst>
        </pc:spChg>
        <pc:spChg chg="del">
          <ac:chgData name="Hamlet Markarian" userId="4926d2b407f31d77" providerId="LiveId" clId="{4FF85064-7C3C-4E74-80CF-B037A6DEB2CF}" dt="2021-06-16T05:36:38.316" v="111" actId="478"/>
          <ac:spMkLst>
            <pc:docMk/>
            <pc:sldMk cId="3105714170" sldId="1804"/>
            <ac:spMk id="8" creationId="{9A234FAE-CAB9-4961-BD6A-AF63A0522582}"/>
          </ac:spMkLst>
        </pc:spChg>
        <pc:spChg chg="add mod">
          <ac:chgData name="Hamlet Markarian" userId="4926d2b407f31d77" providerId="LiveId" clId="{4FF85064-7C3C-4E74-80CF-B037A6DEB2CF}" dt="2021-06-16T07:26:32.442" v="344"/>
          <ac:spMkLst>
            <pc:docMk/>
            <pc:sldMk cId="3105714170" sldId="1804"/>
            <ac:spMk id="8" creationId="{A51B6AA2-67DA-4821-8BBE-D64151E2F061}"/>
          </ac:spMkLst>
        </pc:spChg>
        <pc:spChg chg="del">
          <ac:chgData name="Hamlet Markarian" userId="4926d2b407f31d77" providerId="LiveId" clId="{4FF85064-7C3C-4E74-80CF-B037A6DEB2CF}" dt="2021-06-16T05:58:45.307" v="307" actId="478"/>
          <ac:spMkLst>
            <pc:docMk/>
            <pc:sldMk cId="3105714170" sldId="1804"/>
            <ac:spMk id="11" creationId="{0CEC84E5-A487-4497-AA22-D36DEF251179}"/>
          </ac:spMkLst>
        </pc:spChg>
        <pc:spChg chg="del mod">
          <ac:chgData name="Hamlet Markarian" userId="4926d2b407f31d77" providerId="LiveId" clId="{4FF85064-7C3C-4E74-80CF-B037A6DEB2CF}" dt="2021-06-16T05:58:45.307" v="307" actId="478"/>
          <ac:spMkLst>
            <pc:docMk/>
            <pc:sldMk cId="3105714170" sldId="1804"/>
            <ac:spMk id="13" creationId="{D4620E6B-42A7-4F51-B020-ABF18113A32B}"/>
          </ac:spMkLst>
        </pc:spChg>
        <pc:spChg chg="del">
          <ac:chgData name="Hamlet Markarian" userId="4926d2b407f31d77" providerId="LiveId" clId="{4FF85064-7C3C-4E74-80CF-B037A6DEB2CF}" dt="2021-06-16T05:58:45.307" v="307" actId="478"/>
          <ac:spMkLst>
            <pc:docMk/>
            <pc:sldMk cId="3105714170" sldId="1804"/>
            <ac:spMk id="16" creationId="{3620F051-30B7-4C38-8389-293A69262FB1}"/>
          </ac:spMkLst>
        </pc:spChg>
        <pc:spChg chg="add mod">
          <ac:chgData name="Hamlet Markarian" userId="4926d2b407f31d77" providerId="LiveId" clId="{4FF85064-7C3C-4E74-80CF-B037A6DEB2CF}" dt="2021-06-16T06:00:04.447" v="328" actId="12"/>
          <ac:spMkLst>
            <pc:docMk/>
            <pc:sldMk cId="3105714170" sldId="1804"/>
            <ac:spMk id="18" creationId="{A529BC54-23AF-4580-A09F-502FE56A7881}"/>
          </ac:spMkLst>
        </pc:spChg>
        <pc:spChg chg="add mod">
          <ac:chgData name="Hamlet Markarian" userId="4926d2b407f31d77" providerId="LiveId" clId="{4FF85064-7C3C-4E74-80CF-B037A6DEB2CF}" dt="2021-06-16T05:36:40.973" v="113" actId="207"/>
          <ac:spMkLst>
            <pc:docMk/>
            <pc:sldMk cId="3105714170" sldId="1804"/>
            <ac:spMk id="19" creationId="{30DABA89-A6C2-4E8C-8029-8CB7E86FDA02}"/>
          </ac:spMkLst>
        </pc:spChg>
        <pc:cxnChg chg="del">
          <ac:chgData name="Hamlet Markarian" userId="4926d2b407f31d77" providerId="LiveId" clId="{4FF85064-7C3C-4E74-80CF-B037A6DEB2CF}" dt="2021-06-16T05:36:36.923" v="110" actId="478"/>
          <ac:cxnSpMkLst>
            <pc:docMk/>
            <pc:sldMk cId="3105714170" sldId="1804"/>
            <ac:cxnSpMk id="12" creationId="{1D238658-1925-495C-AFE8-562C9B9C1B58}"/>
          </ac:cxnSpMkLst>
        </pc:cxnChg>
        <pc:cxnChg chg="del">
          <ac:chgData name="Hamlet Markarian" userId="4926d2b407f31d77" providerId="LiveId" clId="{4FF85064-7C3C-4E74-80CF-B037A6DEB2CF}" dt="2021-06-16T05:36:36.923" v="110" actId="478"/>
          <ac:cxnSpMkLst>
            <pc:docMk/>
            <pc:sldMk cId="3105714170" sldId="1804"/>
            <ac:cxnSpMk id="14" creationId="{5EEFB889-9D86-474A-BC45-AADBE0BC75E3}"/>
          </ac:cxnSpMkLst>
        </pc:cxnChg>
        <pc:cxnChg chg="del">
          <ac:chgData name="Hamlet Markarian" userId="4926d2b407f31d77" providerId="LiveId" clId="{4FF85064-7C3C-4E74-80CF-B037A6DEB2CF}" dt="2021-06-16T05:36:36.923" v="110" actId="478"/>
          <ac:cxnSpMkLst>
            <pc:docMk/>
            <pc:sldMk cId="3105714170" sldId="1804"/>
            <ac:cxnSpMk id="15" creationId="{E9974B6A-15B4-4EF1-9B14-11EDDE40F759}"/>
          </ac:cxnSpMkLst>
        </pc:cxnChg>
        <pc:cxnChg chg="del">
          <ac:chgData name="Hamlet Markarian" userId="4926d2b407f31d77" providerId="LiveId" clId="{4FF85064-7C3C-4E74-80CF-B037A6DEB2CF}" dt="2021-06-16T05:36:36.923" v="110" actId="478"/>
          <ac:cxnSpMkLst>
            <pc:docMk/>
            <pc:sldMk cId="3105714170" sldId="1804"/>
            <ac:cxnSpMk id="17" creationId="{23DA6FCD-A204-4057-BC4C-24DE085907CB}"/>
          </ac:cxnSpMkLst>
        </pc:cxnChg>
        <pc:cxnChg chg="add mod">
          <ac:chgData name="Hamlet Markarian" userId="4926d2b407f31d77" providerId="LiveId" clId="{4FF85064-7C3C-4E74-80CF-B037A6DEB2CF}" dt="2021-06-16T05:46:23.601" v="278" actId="14100"/>
          <ac:cxnSpMkLst>
            <pc:docMk/>
            <pc:sldMk cId="3105714170" sldId="1804"/>
            <ac:cxnSpMk id="20" creationId="{BBA90DF3-E14A-41C2-85E6-D73AF18CEC5D}"/>
          </ac:cxnSpMkLst>
        </pc:cxnChg>
      </pc:sldChg>
      <pc:sldChg chg="addSp delSp modSp add mod ord">
        <pc:chgData name="Hamlet Markarian" userId="4926d2b407f31d77" providerId="LiveId" clId="{4FF85064-7C3C-4E74-80CF-B037A6DEB2CF}" dt="2021-06-16T07:26:49.679" v="346"/>
        <pc:sldMkLst>
          <pc:docMk/>
          <pc:sldMk cId="2789943440" sldId="1805"/>
        </pc:sldMkLst>
        <pc:spChg chg="add mod">
          <ac:chgData name="Hamlet Markarian" userId="4926d2b407f31d77" providerId="LiveId" clId="{4FF85064-7C3C-4E74-80CF-B037A6DEB2CF}" dt="2021-06-16T06:00:00.671" v="327" actId="12"/>
          <ac:spMkLst>
            <pc:docMk/>
            <pc:sldMk cId="2789943440" sldId="1805"/>
            <ac:spMk id="8" creationId="{48A6D688-5E89-4C6F-A52A-350ACBD42066}"/>
          </ac:spMkLst>
        </pc:spChg>
        <pc:spChg chg="add del mod">
          <ac:chgData name="Hamlet Markarian" userId="4926d2b407f31d77" providerId="LiveId" clId="{4FF85064-7C3C-4E74-80CF-B037A6DEB2CF}" dt="2021-06-16T05:38:17.851" v="139" actId="478"/>
          <ac:spMkLst>
            <pc:docMk/>
            <pc:sldMk cId="2789943440" sldId="1805"/>
            <ac:spMk id="9" creationId="{FB796F55-08B2-4744-A42A-D1AB86DD25DC}"/>
          </ac:spMkLst>
        </pc:spChg>
        <pc:spChg chg="mod">
          <ac:chgData name="Hamlet Markarian" userId="4926d2b407f31d77" providerId="LiveId" clId="{4FF85064-7C3C-4E74-80CF-B037A6DEB2CF}" dt="2021-06-16T07:26:49.679" v="346"/>
          <ac:spMkLst>
            <pc:docMk/>
            <pc:sldMk cId="2789943440" sldId="1805"/>
            <ac:spMk id="11" creationId="{0CEC84E5-A487-4497-AA22-D36DEF251179}"/>
          </ac:spMkLst>
        </pc:spChg>
        <pc:spChg chg="del mod">
          <ac:chgData name="Hamlet Markarian" userId="4926d2b407f31d77" providerId="LiveId" clId="{4FF85064-7C3C-4E74-80CF-B037A6DEB2CF}" dt="2021-06-16T05:59:10.794" v="312" actId="478"/>
          <ac:spMkLst>
            <pc:docMk/>
            <pc:sldMk cId="2789943440" sldId="1805"/>
            <ac:spMk id="13" creationId="{D4620E6B-42A7-4F51-B020-ABF18113A32B}"/>
          </ac:spMkLst>
        </pc:spChg>
        <pc:spChg chg="del mod">
          <ac:chgData name="Hamlet Markarian" userId="4926d2b407f31d77" providerId="LiveId" clId="{4FF85064-7C3C-4E74-80CF-B037A6DEB2CF}" dt="2021-06-16T05:59:10.794" v="312" actId="478"/>
          <ac:spMkLst>
            <pc:docMk/>
            <pc:sldMk cId="2789943440" sldId="1805"/>
            <ac:spMk id="16" creationId="{3620F051-30B7-4C38-8389-293A69262FB1}"/>
          </ac:spMkLst>
        </pc:spChg>
        <pc:spChg chg="del">
          <ac:chgData name="Hamlet Markarian" userId="4926d2b407f31d77" providerId="LiveId" clId="{4FF85064-7C3C-4E74-80CF-B037A6DEB2CF}" dt="2021-06-16T05:38:06.523" v="133" actId="478"/>
          <ac:spMkLst>
            <pc:docMk/>
            <pc:sldMk cId="2789943440" sldId="1805"/>
            <ac:spMk id="18" creationId="{A529BC54-23AF-4580-A09F-502FE56A7881}"/>
          </ac:spMkLst>
        </pc:spChg>
        <pc:spChg chg="mod">
          <ac:chgData name="Hamlet Markarian" userId="4926d2b407f31d77" providerId="LiveId" clId="{4FF85064-7C3C-4E74-80CF-B037A6DEB2CF}" dt="2021-06-16T05:37:57.861" v="131" actId="207"/>
          <ac:spMkLst>
            <pc:docMk/>
            <pc:sldMk cId="2789943440" sldId="1805"/>
            <ac:spMk id="19" creationId="{30DABA89-A6C2-4E8C-8029-8CB7E86FDA02}"/>
          </ac:spMkLst>
        </pc:spChg>
        <pc:cxnChg chg="add mod">
          <ac:chgData name="Hamlet Markarian" userId="4926d2b407f31d77" providerId="LiveId" clId="{4FF85064-7C3C-4E74-80CF-B037A6DEB2CF}" dt="2021-06-16T05:46:35.709" v="281" actId="208"/>
          <ac:cxnSpMkLst>
            <pc:docMk/>
            <pc:sldMk cId="2789943440" sldId="1805"/>
            <ac:cxnSpMk id="10" creationId="{FFBED3E5-54BA-442C-B10F-E477EBD04603}"/>
          </ac:cxnSpMkLst>
        </pc:cxnChg>
        <pc:cxnChg chg="del">
          <ac:chgData name="Hamlet Markarian" userId="4926d2b407f31d77" providerId="LiveId" clId="{4FF85064-7C3C-4E74-80CF-B037A6DEB2CF}" dt="2021-06-16T05:38:06.523" v="133" actId="478"/>
          <ac:cxnSpMkLst>
            <pc:docMk/>
            <pc:sldMk cId="2789943440" sldId="1805"/>
            <ac:cxnSpMk id="20" creationId="{BBA90DF3-E14A-41C2-85E6-D73AF18CEC5D}"/>
          </ac:cxnSpMkLst>
        </pc:cxnChg>
      </pc:sldChg>
      <pc:sldChg chg="addSp delSp modSp add mod">
        <pc:chgData name="Hamlet Markarian" userId="4926d2b407f31d77" providerId="LiveId" clId="{4FF85064-7C3C-4E74-80CF-B037A6DEB2CF}" dt="2021-06-16T07:26:59.391" v="347"/>
        <pc:sldMkLst>
          <pc:docMk/>
          <pc:sldMk cId="1103732382" sldId="1806"/>
        </pc:sldMkLst>
        <pc:spChg chg="del">
          <ac:chgData name="Hamlet Markarian" userId="4926d2b407f31d77" providerId="LiveId" clId="{4FF85064-7C3C-4E74-80CF-B037A6DEB2CF}" dt="2021-06-16T05:39:19.115" v="153" actId="478"/>
          <ac:spMkLst>
            <pc:docMk/>
            <pc:sldMk cId="1103732382" sldId="1806"/>
            <ac:spMk id="8" creationId="{48A6D688-5E89-4C6F-A52A-350ACBD42066}"/>
          </ac:spMkLst>
        </pc:spChg>
        <pc:spChg chg="add mod">
          <ac:chgData name="Hamlet Markarian" userId="4926d2b407f31d77" providerId="LiveId" clId="{4FF85064-7C3C-4E74-80CF-B037A6DEB2CF}" dt="2021-06-16T07:26:59.391" v="347"/>
          <ac:spMkLst>
            <pc:docMk/>
            <pc:sldMk cId="1103732382" sldId="1806"/>
            <ac:spMk id="8" creationId="{CE741EFF-2975-4CDE-B42A-316AFBFC30F5}"/>
          </ac:spMkLst>
        </pc:spChg>
        <pc:spChg chg="add mod">
          <ac:chgData name="Hamlet Markarian" userId="4926d2b407f31d77" providerId="LiveId" clId="{4FF85064-7C3C-4E74-80CF-B037A6DEB2CF}" dt="2021-06-16T06:00:39.739" v="337" actId="11"/>
          <ac:spMkLst>
            <pc:docMk/>
            <pc:sldMk cId="1103732382" sldId="1806"/>
            <ac:spMk id="9" creationId="{7706A6DC-E6C6-4E7F-9343-E013F318B6AE}"/>
          </ac:spMkLst>
        </pc:spChg>
        <pc:spChg chg="del">
          <ac:chgData name="Hamlet Markarian" userId="4926d2b407f31d77" providerId="LiveId" clId="{4FF85064-7C3C-4E74-80CF-B037A6DEB2CF}" dt="2021-06-16T05:59:23.530" v="315" actId="478"/>
          <ac:spMkLst>
            <pc:docMk/>
            <pc:sldMk cId="1103732382" sldId="1806"/>
            <ac:spMk id="11" creationId="{0CEC84E5-A487-4497-AA22-D36DEF251179}"/>
          </ac:spMkLst>
        </pc:spChg>
        <pc:spChg chg="add mod">
          <ac:chgData name="Hamlet Markarian" userId="4926d2b407f31d77" providerId="LiveId" clId="{4FF85064-7C3C-4E74-80CF-B037A6DEB2CF}" dt="2021-06-16T05:43:22.894" v="242" actId="14100"/>
          <ac:spMkLst>
            <pc:docMk/>
            <pc:sldMk cId="1103732382" sldId="1806"/>
            <ac:spMk id="12" creationId="{9BAF2958-CC28-4FDB-BA27-4D914C66686F}"/>
          </ac:spMkLst>
        </pc:spChg>
        <pc:spChg chg="del mod">
          <ac:chgData name="Hamlet Markarian" userId="4926d2b407f31d77" providerId="LiveId" clId="{4FF85064-7C3C-4E74-80CF-B037A6DEB2CF}" dt="2021-06-16T05:59:23.530" v="315" actId="478"/>
          <ac:spMkLst>
            <pc:docMk/>
            <pc:sldMk cId="1103732382" sldId="1806"/>
            <ac:spMk id="13" creationId="{D4620E6B-42A7-4F51-B020-ABF18113A32B}"/>
          </ac:spMkLst>
        </pc:spChg>
        <pc:spChg chg="add del mod">
          <ac:chgData name="Hamlet Markarian" userId="4926d2b407f31d77" providerId="LiveId" clId="{4FF85064-7C3C-4E74-80CF-B037A6DEB2CF}" dt="2021-06-16T05:40:48.781" v="194"/>
          <ac:spMkLst>
            <pc:docMk/>
            <pc:sldMk cId="1103732382" sldId="1806"/>
            <ac:spMk id="14" creationId="{D8648637-22B1-4A7C-9ADC-BDEA3B91C59A}"/>
          </ac:spMkLst>
        </pc:spChg>
        <pc:spChg chg="add del mod">
          <ac:chgData name="Hamlet Markarian" userId="4926d2b407f31d77" providerId="LiveId" clId="{4FF85064-7C3C-4E74-80CF-B037A6DEB2CF}" dt="2021-06-16T05:40:48.782" v="196"/>
          <ac:spMkLst>
            <pc:docMk/>
            <pc:sldMk cId="1103732382" sldId="1806"/>
            <ac:spMk id="15" creationId="{7C972C8E-BFAC-43CE-B326-8165D19ED165}"/>
          </ac:spMkLst>
        </pc:spChg>
        <pc:spChg chg="del mod">
          <ac:chgData name="Hamlet Markarian" userId="4926d2b407f31d77" providerId="LiveId" clId="{4FF85064-7C3C-4E74-80CF-B037A6DEB2CF}" dt="2021-06-16T05:59:23.530" v="315" actId="478"/>
          <ac:spMkLst>
            <pc:docMk/>
            <pc:sldMk cId="1103732382" sldId="1806"/>
            <ac:spMk id="16" creationId="{3620F051-30B7-4C38-8389-293A69262FB1}"/>
          </ac:spMkLst>
        </pc:spChg>
        <pc:spChg chg="add del mod">
          <ac:chgData name="Hamlet Markarian" userId="4926d2b407f31d77" providerId="LiveId" clId="{4FF85064-7C3C-4E74-80CF-B037A6DEB2CF}" dt="2021-06-16T05:41:11.533" v="201" actId="478"/>
          <ac:spMkLst>
            <pc:docMk/>
            <pc:sldMk cId="1103732382" sldId="1806"/>
            <ac:spMk id="17" creationId="{83E19C17-05FA-4DD9-A753-14F4AA3582CD}"/>
          </ac:spMkLst>
        </pc:spChg>
        <pc:spChg chg="add del mod">
          <ac:chgData name="Hamlet Markarian" userId="4926d2b407f31d77" providerId="LiveId" clId="{4FF85064-7C3C-4E74-80CF-B037A6DEB2CF}" dt="2021-06-16T05:40:03.883" v="164" actId="478"/>
          <ac:spMkLst>
            <pc:docMk/>
            <pc:sldMk cId="1103732382" sldId="1806"/>
            <ac:spMk id="18" creationId="{767F1FBF-364E-4E9E-A561-912DC6137D19}"/>
          </ac:spMkLst>
        </pc:spChg>
        <pc:spChg chg="add del mod">
          <ac:chgData name="Hamlet Markarian" userId="4926d2b407f31d77" providerId="LiveId" clId="{4FF85064-7C3C-4E74-80CF-B037A6DEB2CF}" dt="2021-06-16T05:40:13.436" v="171" actId="478"/>
          <ac:spMkLst>
            <pc:docMk/>
            <pc:sldMk cId="1103732382" sldId="1806"/>
            <ac:spMk id="20" creationId="{6E657B2B-6B2C-41E0-BEB5-AE90DEFE69AC}"/>
          </ac:spMkLst>
        </pc:spChg>
        <pc:spChg chg="add del mod">
          <ac:chgData name="Hamlet Markarian" userId="4926d2b407f31d77" providerId="LiveId" clId="{4FF85064-7C3C-4E74-80CF-B037A6DEB2CF}" dt="2021-06-16T05:40:28.731" v="182" actId="478"/>
          <ac:spMkLst>
            <pc:docMk/>
            <pc:sldMk cId="1103732382" sldId="1806"/>
            <ac:spMk id="21" creationId="{3F7DDF17-226C-45D3-992C-6E3D61D88F3C}"/>
          </ac:spMkLst>
        </pc:spChg>
        <pc:cxnChg chg="del">
          <ac:chgData name="Hamlet Markarian" userId="4926d2b407f31d77" providerId="LiveId" clId="{4FF85064-7C3C-4E74-80CF-B037A6DEB2CF}" dt="2021-06-16T05:39:19.115" v="153" actId="478"/>
          <ac:cxnSpMkLst>
            <pc:docMk/>
            <pc:sldMk cId="1103732382" sldId="1806"/>
            <ac:cxnSpMk id="10" creationId="{FFBED3E5-54BA-442C-B10F-E477EBD04603}"/>
          </ac:cxnSpMkLst>
        </pc:cxnChg>
      </pc:sldChg>
      <pc:sldChg chg="addSp delSp modSp add mod">
        <pc:chgData name="Hamlet Markarian" userId="4926d2b407f31d77" providerId="LiveId" clId="{4FF85064-7C3C-4E74-80CF-B037A6DEB2CF}" dt="2021-06-16T07:27:04.267" v="348"/>
        <pc:sldMkLst>
          <pc:docMk/>
          <pc:sldMk cId="3130676653" sldId="1807"/>
        </pc:sldMkLst>
        <pc:spChg chg="add mod">
          <ac:chgData name="Hamlet Markarian" userId="4926d2b407f31d77" providerId="LiveId" clId="{4FF85064-7C3C-4E74-80CF-B037A6DEB2CF}" dt="2021-06-16T07:27:04.267" v="348"/>
          <ac:spMkLst>
            <pc:docMk/>
            <pc:sldMk cId="3130676653" sldId="1807"/>
            <ac:spMk id="7" creationId="{91863FBE-E710-4FA9-BA6A-1BD9169578C8}"/>
          </ac:spMkLst>
        </pc:spChg>
        <pc:spChg chg="add mod">
          <ac:chgData name="Hamlet Markarian" userId="4926d2b407f31d77" providerId="LiveId" clId="{4FF85064-7C3C-4E74-80CF-B037A6DEB2CF}" dt="2021-06-16T05:59:50.590" v="323" actId="12"/>
          <ac:spMkLst>
            <pc:docMk/>
            <pc:sldMk cId="3130676653" sldId="1807"/>
            <ac:spMk id="8" creationId="{27D1C816-198D-4AB3-9BFF-E643BEFE00F1}"/>
          </ac:spMkLst>
        </pc:spChg>
        <pc:spChg chg="del">
          <ac:chgData name="Hamlet Markarian" userId="4926d2b407f31d77" providerId="LiveId" clId="{4FF85064-7C3C-4E74-80CF-B037A6DEB2CF}" dt="2021-06-16T05:41:43.803" v="214" actId="478"/>
          <ac:spMkLst>
            <pc:docMk/>
            <pc:sldMk cId="3130676653" sldId="1807"/>
            <ac:spMk id="9" creationId="{7706A6DC-E6C6-4E7F-9343-E013F318B6AE}"/>
          </ac:spMkLst>
        </pc:spChg>
        <pc:spChg chg="add mod">
          <ac:chgData name="Hamlet Markarian" userId="4926d2b407f31d77" providerId="LiveId" clId="{4FF85064-7C3C-4E74-80CF-B037A6DEB2CF}" dt="2021-06-16T05:41:47.600" v="217" actId="207"/>
          <ac:spMkLst>
            <pc:docMk/>
            <pc:sldMk cId="3130676653" sldId="1807"/>
            <ac:spMk id="10" creationId="{BEE97429-D11D-44C9-8F24-FBA78FA2B4E1}"/>
          </ac:spMkLst>
        </pc:spChg>
        <pc:spChg chg="del">
          <ac:chgData name="Hamlet Markarian" userId="4926d2b407f31d77" providerId="LiveId" clId="{4FF85064-7C3C-4E74-80CF-B037A6DEB2CF}" dt="2021-06-16T05:59:27.690" v="317" actId="478"/>
          <ac:spMkLst>
            <pc:docMk/>
            <pc:sldMk cId="3130676653" sldId="1807"/>
            <ac:spMk id="11" creationId="{0CEC84E5-A487-4497-AA22-D36DEF251179}"/>
          </ac:spMkLst>
        </pc:spChg>
        <pc:spChg chg="del">
          <ac:chgData name="Hamlet Markarian" userId="4926d2b407f31d77" providerId="LiveId" clId="{4FF85064-7C3C-4E74-80CF-B037A6DEB2CF}" dt="2021-06-16T05:41:43.803" v="214" actId="478"/>
          <ac:spMkLst>
            <pc:docMk/>
            <pc:sldMk cId="3130676653" sldId="1807"/>
            <ac:spMk id="12" creationId="{9BAF2958-CC28-4FDB-BA27-4D914C66686F}"/>
          </ac:spMkLst>
        </pc:spChg>
        <pc:spChg chg="del mod">
          <ac:chgData name="Hamlet Markarian" userId="4926d2b407f31d77" providerId="LiveId" clId="{4FF85064-7C3C-4E74-80CF-B037A6DEB2CF}" dt="2021-06-16T05:59:27.690" v="317" actId="478"/>
          <ac:spMkLst>
            <pc:docMk/>
            <pc:sldMk cId="3130676653" sldId="1807"/>
            <ac:spMk id="13" creationId="{D4620E6B-42A7-4F51-B020-ABF18113A32B}"/>
          </ac:spMkLst>
        </pc:spChg>
        <pc:spChg chg="del mod">
          <ac:chgData name="Hamlet Markarian" userId="4926d2b407f31d77" providerId="LiveId" clId="{4FF85064-7C3C-4E74-80CF-B037A6DEB2CF}" dt="2021-06-16T05:59:27.690" v="317" actId="478"/>
          <ac:spMkLst>
            <pc:docMk/>
            <pc:sldMk cId="3130676653" sldId="1807"/>
            <ac:spMk id="16" creationId="{3620F051-30B7-4C38-8389-293A69262FB1}"/>
          </ac:spMkLst>
        </pc:spChg>
        <pc:spChg chg="del">
          <ac:chgData name="Hamlet Markarian" userId="4926d2b407f31d77" providerId="LiveId" clId="{4FF85064-7C3C-4E74-80CF-B037A6DEB2CF}" dt="2021-06-16T05:41:45.723" v="215" actId="478"/>
          <ac:spMkLst>
            <pc:docMk/>
            <pc:sldMk cId="3130676653" sldId="1807"/>
            <ac:spMk id="19" creationId="{30DABA89-A6C2-4E8C-8029-8CB7E86FDA02}"/>
          </ac:spMkLst>
        </pc:spChg>
      </pc:sldChg>
      <pc:sldChg chg="addSp delSp modSp add mod">
        <pc:chgData name="Hamlet Markarian" userId="4926d2b407f31d77" providerId="LiveId" clId="{4FF85064-7C3C-4E74-80CF-B037A6DEB2CF}" dt="2021-06-16T07:27:08.551" v="349"/>
        <pc:sldMkLst>
          <pc:docMk/>
          <pc:sldMk cId="2981692590" sldId="1808"/>
        </pc:sldMkLst>
        <pc:spChg chg="add mod">
          <ac:chgData name="Hamlet Markarian" userId="4926d2b407f31d77" providerId="LiveId" clId="{4FF85064-7C3C-4E74-80CF-B037A6DEB2CF}" dt="2021-06-16T05:59:45.952" v="322" actId="12"/>
          <ac:spMkLst>
            <pc:docMk/>
            <pc:sldMk cId="2981692590" sldId="1808"/>
            <ac:spMk id="7" creationId="{D66FAB75-9A80-4702-B075-B6BFAB205C85}"/>
          </ac:spMkLst>
        </pc:spChg>
        <pc:spChg chg="del">
          <ac:chgData name="Hamlet Markarian" userId="4926d2b407f31d77" providerId="LiveId" clId="{4FF85064-7C3C-4E74-80CF-B037A6DEB2CF}" dt="2021-06-16T05:42:04.219" v="220" actId="478"/>
          <ac:spMkLst>
            <pc:docMk/>
            <pc:sldMk cId="2981692590" sldId="1808"/>
            <ac:spMk id="8" creationId="{27D1C816-198D-4AB3-9BFF-E643BEFE00F1}"/>
          </ac:spMkLst>
        </pc:spChg>
        <pc:spChg chg="add mod">
          <ac:chgData name="Hamlet Markarian" userId="4926d2b407f31d77" providerId="LiveId" clId="{4FF85064-7C3C-4E74-80CF-B037A6DEB2CF}" dt="2021-06-16T07:27:08.551" v="349"/>
          <ac:spMkLst>
            <pc:docMk/>
            <pc:sldMk cId="2981692590" sldId="1808"/>
            <ac:spMk id="8" creationId="{A647FCF7-349B-47C6-B3A9-BF1236F8FF69}"/>
          </ac:spMkLst>
        </pc:spChg>
        <pc:spChg chg="add mod">
          <ac:chgData name="Hamlet Markarian" userId="4926d2b407f31d77" providerId="LiveId" clId="{4FF85064-7C3C-4E74-80CF-B037A6DEB2CF}" dt="2021-06-16T05:42:12.359" v="224" actId="207"/>
          <ac:spMkLst>
            <pc:docMk/>
            <pc:sldMk cId="2981692590" sldId="1808"/>
            <ac:spMk id="9" creationId="{3BAFA491-6063-41EB-8F7F-8454585BC263}"/>
          </ac:spMkLst>
        </pc:spChg>
        <pc:spChg chg="del">
          <ac:chgData name="Hamlet Markarian" userId="4926d2b407f31d77" providerId="LiveId" clId="{4FF85064-7C3C-4E74-80CF-B037A6DEB2CF}" dt="2021-06-16T05:42:05.996" v="221" actId="478"/>
          <ac:spMkLst>
            <pc:docMk/>
            <pc:sldMk cId="2981692590" sldId="1808"/>
            <ac:spMk id="10" creationId="{BEE97429-D11D-44C9-8F24-FBA78FA2B4E1}"/>
          </ac:spMkLst>
        </pc:spChg>
        <pc:spChg chg="del">
          <ac:chgData name="Hamlet Markarian" userId="4926d2b407f31d77" providerId="LiveId" clId="{4FF85064-7C3C-4E74-80CF-B037A6DEB2CF}" dt="2021-06-16T05:59:32.539" v="319" actId="478"/>
          <ac:spMkLst>
            <pc:docMk/>
            <pc:sldMk cId="2981692590" sldId="1808"/>
            <ac:spMk id="11" creationId="{0CEC84E5-A487-4497-AA22-D36DEF251179}"/>
          </ac:spMkLst>
        </pc:spChg>
        <pc:spChg chg="add del mod">
          <ac:chgData name="Hamlet Markarian" userId="4926d2b407f31d77" providerId="LiveId" clId="{4FF85064-7C3C-4E74-80CF-B037A6DEB2CF}" dt="2021-06-16T05:42:16.139" v="226" actId="478"/>
          <ac:spMkLst>
            <pc:docMk/>
            <pc:sldMk cId="2981692590" sldId="1808"/>
            <ac:spMk id="12" creationId="{A8DEB5CB-A1D6-4BDF-8468-A548412F5898}"/>
          </ac:spMkLst>
        </pc:spChg>
        <pc:spChg chg="del mod">
          <ac:chgData name="Hamlet Markarian" userId="4926d2b407f31d77" providerId="LiveId" clId="{4FF85064-7C3C-4E74-80CF-B037A6DEB2CF}" dt="2021-06-16T05:59:32.539" v="319" actId="478"/>
          <ac:spMkLst>
            <pc:docMk/>
            <pc:sldMk cId="2981692590" sldId="1808"/>
            <ac:spMk id="13" creationId="{D4620E6B-42A7-4F51-B020-ABF18113A32B}"/>
          </ac:spMkLst>
        </pc:spChg>
        <pc:spChg chg="del mod">
          <ac:chgData name="Hamlet Markarian" userId="4926d2b407f31d77" providerId="LiveId" clId="{4FF85064-7C3C-4E74-80CF-B037A6DEB2CF}" dt="2021-06-16T05:59:32.539" v="319" actId="478"/>
          <ac:spMkLst>
            <pc:docMk/>
            <pc:sldMk cId="2981692590" sldId="1808"/>
            <ac:spMk id="16" creationId="{3620F051-30B7-4C38-8389-293A69262FB1}"/>
          </ac:spMkLst>
        </pc:spChg>
        <pc:cxnChg chg="add mod">
          <ac:chgData name="Hamlet Markarian" userId="4926d2b407f31d77" providerId="LiveId" clId="{4FF85064-7C3C-4E74-80CF-B037A6DEB2CF}" dt="2021-06-16T05:46:58.322" v="285" actId="208"/>
          <ac:cxnSpMkLst>
            <pc:docMk/>
            <pc:sldMk cId="2981692590" sldId="1808"/>
            <ac:cxnSpMk id="14" creationId="{64BF8B2D-DB52-4AE5-940A-C915A4CC15A2}"/>
          </ac:cxnSpMkLst>
        </pc:cxnChg>
      </pc:sldChg>
      <pc:sldMasterChg chg="addSldLayout modSldLayout">
        <pc:chgData name="Hamlet Markarian" userId="4926d2b407f31d77" providerId="LiveId" clId="{4FF85064-7C3C-4E74-80CF-B037A6DEB2CF}" dt="2021-06-16T07:27:20.326" v="355" actId="1037"/>
        <pc:sldMasterMkLst>
          <pc:docMk/>
          <pc:sldMasterMk cId="2383000118" sldId="2147483912"/>
        </pc:sldMasterMkLst>
        <pc:sldLayoutChg chg="addSp modSp add mod modTransition">
          <pc:chgData name="Hamlet Markarian" userId="4926d2b407f31d77" providerId="LiveId" clId="{4FF85064-7C3C-4E74-80CF-B037A6DEB2CF}" dt="2021-06-16T07:27:20.326" v="355" actId="1037"/>
          <pc:sldLayoutMkLst>
            <pc:docMk/>
            <pc:sldMasterMk cId="2383000118" sldId="2147483912"/>
            <pc:sldLayoutMk cId="4060007196" sldId="2147483979"/>
          </pc:sldLayoutMkLst>
          <pc:spChg chg="add mod">
            <ac:chgData name="Hamlet Markarian" userId="4926d2b407f31d77" providerId="LiveId" clId="{4FF85064-7C3C-4E74-80CF-B037A6DEB2CF}" dt="2021-06-16T05:33:31.424" v="72"/>
            <ac:spMkLst>
              <pc:docMk/>
              <pc:sldMasterMk cId="2383000118" sldId="2147483912"/>
              <pc:sldLayoutMk cId="4060007196" sldId="2147483979"/>
              <ac:spMk id="2" creationId="{87A770D9-F43E-4D7B-B38E-DE98072DCC42}"/>
            </ac:spMkLst>
          </pc:spChg>
          <pc:picChg chg="add mod">
            <ac:chgData name="Hamlet Markarian" userId="4926d2b407f31d77" providerId="LiveId" clId="{4FF85064-7C3C-4E74-80CF-B037A6DEB2CF}" dt="2021-06-16T07:27:20.326" v="355" actId="1037"/>
            <ac:picMkLst>
              <pc:docMk/>
              <pc:sldMasterMk cId="2383000118" sldId="2147483912"/>
              <pc:sldLayoutMk cId="4060007196" sldId="2147483979"/>
              <ac:picMk id="3" creationId="{C6556670-8F65-470A-BA35-D8E2DDE0DB15}"/>
            </ac:picMkLst>
          </pc:picChg>
        </pc:sldLayoutChg>
      </pc:sldMasterChg>
    </pc:docChg>
  </pc:docChgLst>
  <pc:docChgLst>
    <pc:chgData name="Hamlet Markarian" userId="4926d2b407f31d77" providerId="LiveId" clId="{6FF85FA6-4547-4E93-B244-3C4181BADB0F}"/>
    <pc:docChg chg="undo custSel modSld">
      <pc:chgData name="Hamlet Markarian" userId="4926d2b407f31d77" providerId="LiveId" clId="{6FF85FA6-4547-4E93-B244-3C4181BADB0F}" dt="2021-10-29T09:56:36.581" v="127" actId="14100"/>
      <pc:docMkLst>
        <pc:docMk/>
      </pc:docMkLst>
      <pc:sldChg chg="addSp delSp modSp mod">
        <pc:chgData name="Hamlet Markarian" userId="4926d2b407f31d77" providerId="LiveId" clId="{6FF85FA6-4547-4E93-B244-3C4181BADB0F}" dt="2021-10-29T09:56:36.581" v="127" actId="14100"/>
        <pc:sldMkLst>
          <pc:docMk/>
          <pc:sldMk cId="2089435669" sldId="1738"/>
        </pc:sldMkLst>
        <pc:spChg chg="mod">
          <ac:chgData name="Hamlet Markarian" userId="4926d2b407f31d77" providerId="LiveId" clId="{6FF85FA6-4547-4E93-B244-3C4181BADB0F}" dt="2021-10-29T09:56:30.177" v="125" actId="1076"/>
          <ac:spMkLst>
            <pc:docMk/>
            <pc:sldMk cId="2089435669" sldId="1738"/>
            <ac:spMk id="3" creationId="{00000000-0000-0000-0000-000000000000}"/>
          </ac:spMkLst>
        </pc:spChg>
        <pc:spChg chg="mod">
          <ac:chgData name="Hamlet Markarian" userId="4926d2b407f31d77" providerId="LiveId" clId="{6FF85FA6-4547-4E93-B244-3C4181BADB0F}" dt="2021-10-29T09:17:12.706" v="75" actId="14100"/>
          <ac:spMkLst>
            <pc:docMk/>
            <pc:sldMk cId="2089435669" sldId="1738"/>
            <ac:spMk id="6" creationId="{CEC7500B-72BA-40E7-9AF4-8783615DF403}"/>
          </ac:spMkLst>
        </pc:spChg>
        <pc:spChg chg="mod topLvl">
          <ac:chgData name="Hamlet Markarian" userId="4926d2b407f31d77" providerId="LiveId" clId="{6FF85FA6-4547-4E93-B244-3C4181BADB0F}" dt="2021-10-29T09:16:33.284" v="71" actId="14861"/>
          <ac:spMkLst>
            <pc:docMk/>
            <pc:sldMk cId="2089435669" sldId="1738"/>
            <ac:spMk id="11" creationId="{1E784679-9E0A-44ED-888F-C2F7713DCEF3}"/>
          </ac:spMkLst>
        </pc:spChg>
        <pc:spChg chg="del">
          <ac:chgData name="Hamlet Markarian" userId="4926d2b407f31d77" providerId="LiveId" clId="{6FF85FA6-4547-4E93-B244-3C4181BADB0F}" dt="2021-10-29T09:06:07.401" v="0" actId="478"/>
          <ac:spMkLst>
            <pc:docMk/>
            <pc:sldMk cId="2089435669" sldId="1738"/>
            <ac:spMk id="12" creationId="{1A5AF6FE-08C1-4085-BEAE-52C9C1083F10}"/>
          </ac:spMkLst>
        </pc:spChg>
        <pc:spChg chg="mod">
          <ac:chgData name="Hamlet Markarian" userId="4926d2b407f31d77" providerId="LiveId" clId="{6FF85FA6-4547-4E93-B244-3C4181BADB0F}" dt="2021-10-29T09:26:19.040" v="124" actId="20577"/>
          <ac:spMkLst>
            <pc:docMk/>
            <pc:sldMk cId="2089435669" sldId="1738"/>
            <ac:spMk id="14" creationId="{8C0A38DE-7E13-4312-9AFA-866AA71C4C95}"/>
          </ac:spMkLst>
        </pc:spChg>
        <pc:spChg chg="mod">
          <ac:chgData name="Hamlet Markarian" userId="4926d2b407f31d77" providerId="LiveId" clId="{6FF85FA6-4547-4E93-B244-3C4181BADB0F}" dt="2021-10-29T09:14:38.511" v="43" actId="164"/>
          <ac:spMkLst>
            <pc:docMk/>
            <pc:sldMk cId="2089435669" sldId="1738"/>
            <ac:spMk id="15" creationId="{567A278B-A4C7-4E33-A33B-216348695EDF}"/>
          </ac:spMkLst>
        </pc:spChg>
        <pc:spChg chg="mod">
          <ac:chgData name="Hamlet Markarian" userId="4926d2b407f31d77" providerId="LiveId" clId="{6FF85FA6-4547-4E93-B244-3C4181BADB0F}" dt="2021-10-29T09:14:38.511" v="43" actId="164"/>
          <ac:spMkLst>
            <pc:docMk/>
            <pc:sldMk cId="2089435669" sldId="1738"/>
            <ac:spMk id="16" creationId="{CE6EFD3A-917A-4BF2-8D05-56547861500E}"/>
          </ac:spMkLst>
        </pc:spChg>
        <pc:spChg chg="del">
          <ac:chgData name="Hamlet Markarian" userId="4926d2b407f31d77" providerId="LiveId" clId="{6FF85FA6-4547-4E93-B244-3C4181BADB0F}" dt="2021-10-29T09:06:07.401" v="0" actId="478"/>
          <ac:spMkLst>
            <pc:docMk/>
            <pc:sldMk cId="2089435669" sldId="1738"/>
            <ac:spMk id="19" creationId="{D7223599-AAE3-4462-9A3D-F71A2A5B120A}"/>
          </ac:spMkLst>
        </pc:spChg>
        <pc:spChg chg="del">
          <ac:chgData name="Hamlet Markarian" userId="4926d2b407f31d77" providerId="LiveId" clId="{6FF85FA6-4547-4E93-B244-3C4181BADB0F}" dt="2021-10-29T09:06:07.401" v="0" actId="478"/>
          <ac:spMkLst>
            <pc:docMk/>
            <pc:sldMk cId="2089435669" sldId="1738"/>
            <ac:spMk id="22" creationId="{34981C2F-1011-46F6-B260-CFE59A894177}"/>
          </ac:spMkLst>
        </pc:spChg>
        <pc:spChg chg="del">
          <ac:chgData name="Hamlet Markarian" userId="4926d2b407f31d77" providerId="LiveId" clId="{6FF85FA6-4547-4E93-B244-3C4181BADB0F}" dt="2021-10-29T09:06:07.401" v="0" actId="478"/>
          <ac:spMkLst>
            <pc:docMk/>
            <pc:sldMk cId="2089435669" sldId="1738"/>
            <ac:spMk id="24" creationId="{19C5517E-8D40-4317-BFE4-4390D25B3981}"/>
          </ac:spMkLst>
        </pc:spChg>
        <pc:spChg chg="mod">
          <ac:chgData name="Hamlet Markarian" userId="4926d2b407f31d77" providerId="LiveId" clId="{6FF85FA6-4547-4E93-B244-3C4181BADB0F}" dt="2021-10-29T09:56:36.581" v="127" actId="14100"/>
          <ac:spMkLst>
            <pc:docMk/>
            <pc:sldMk cId="2089435669" sldId="1738"/>
            <ac:spMk id="26" creationId="{A3C65849-7548-4CD2-BBAE-F8D17103DB7B}"/>
          </ac:spMkLst>
        </pc:spChg>
        <pc:spChg chg="del">
          <ac:chgData name="Hamlet Markarian" userId="4926d2b407f31d77" providerId="LiveId" clId="{6FF85FA6-4547-4E93-B244-3C4181BADB0F}" dt="2021-10-29T09:06:07.401" v="0" actId="478"/>
          <ac:spMkLst>
            <pc:docMk/>
            <pc:sldMk cId="2089435669" sldId="1738"/>
            <ac:spMk id="27" creationId="{E59C5194-B6BD-44F1-9FC6-A4DBA3B747E8}"/>
          </ac:spMkLst>
        </pc:spChg>
        <pc:spChg chg="del">
          <ac:chgData name="Hamlet Markarian" userId="4926d2b407f31d77" providerId="LiveId" clId="{6FF85FA6-4547-4E93-B244-3C4181BADB0F}" dt="2021-10-29T09:06:07.401" v="0" actId="478"/>
          <ac:spMkLst>
            <pc:docMk/>
            <pc:sldMk cId="2089435669" sldId="1738"/>
            <ac:spMk id="28" creationId="{9B3AE74D-4F4F-4DA0-9C67-69CD2CE1B66A}"/>
          </ac:spMkLst>
        </pc:spChg>
        <pc:spChg chg="del">
          <ac:chgData name="Hamlet Markarian" userId="4926d2b407f31d77" providerId="LiveId" clId="{6FF85FA6-4547-4E93-B244-3C4181BADB0F}" dt="2021-10-29T09:06:07.401" v="0" actId="478"/>
          <ac:spMkLst>
            <pc:docMk/>
            <pc:sldMk cId="2089435669" sldId="1738"/>
            <ac:spMk id="30" creationId="{B4C534C4-4DF5-430D-A9BB-D829CB1D55A6}"/>
          </ac:spMkLst>
        </pc:spChg>
        <pc:spChg chg="add mod ord">
          <ac:chgData name="Hamlet Markarian" userId="4926d2b407f31d77" providerId="LiveId" clId="{6FF85FA6-4547-4E93-B244-3C4181BADB0F}" dt="2021-10-29T09:16:59.261" v="72" actId="166"/>
          <ac:spMkLst>
            <pc:docMk/>
            <pc:sldMk cId="2089435669" sldId="1738"/>
            <ac:spMk id="31" creationId="{4750A3A8-C3E9-42A8-A60C-787A1745C91F}"/>
          </ac:spMkLst>
        </pc:spChg>
        <pc:spChg chg="add mod ord topLvl">
          <ac:chgData name="Hamlet Markarian" userId="4926d2b407f31d77" providerId="LiveId" clId="{6FF85FA6-4547-4E93-B244-3C4181BADB0F}" dt="2021-10-29T09:16:59.261" v="72" actId="166"/>
          <ac:spMkLst>
            <pc:docMk/>
            <pc:sldMk cId="2089435669" sldId="1738"/>
            <ac:spMk id="32" creationId="{AF1E414A-F4EA-4A54-A010-E78746CE33D4}"/>
          </ac:spMkLst>
        </pc:spChg>
        <pc:spChg chg="add mod topLvl">
          <ac:chgData name="Hamlet Markarian" userId="4926d2b407f31d77" providerId="LiveId" clId="{6FF85FA6-4547-4E93-B244-3C4181BADB0F}" dt="2021-10-29T09:16:33.284" v="71" actId="14861"/>
          <ac:spMkLst>
            <pc:docMk/>
            <pc:sldMk cId="2089435669" sldId="1738"/>
            <ac:spMk id="33" creationId="{AB27158F-1F4E-438A-9E46-D3E206B2F1B8}"/>
          </ac:spMkLst>
        </pc:spChg>
        <pc:spChg chg="del">
          <ac:chgData name="Hamlet Markarian" userId="4926d2b407f31d77" providerId="LiveId" clId="{6FF85FA6-4547-4E93-B244-3C4181BADB0F}" dt="2021-10-29T09:06:11.503" v="1" actId="478"/>
          <ac:spMkLst>
            <pc:docMk/>
            <pc:sldMk cId="2089435669" sldId="1738"/>
            <ac:spMk id="45" creationId="{92245BC1-0BD9-4065-9261-0CA5042C0435}"/>
          </ac:spMkLst>
        </pc:spChg>
        <pc:grpChg chg="add del mod ord">
          <ac:chgData name="Hamlet Markarian" userId="4926d2b407f31d77" providerId="LiveId" clId="{6FF85FA6-4547-4E93-B244-3C4181BADB0F}" dt="2021-10-29T09:13:37.616" v="21" actId="165"/>
          <ac:grpSpMkLst>
            <pc:docMk/>
            <pc:sldMk cId="2089435669" sldId="1738"/>
            <ac:grpSpMk id="2" creationId="{5476C74C-1B1C-4708-8271-E67CEAE2186A}"/>
          </ac:grpSpMkLst>
        </pc:grpChg>
        <pc:grpChg chg="add del mod">
          <ac:chgData name="Hamlet Markarian" userId="4926d2b407f31d77" providerId="LiveId" clId="{6FF85FA6-4547-4E93-B244-3C4181BADB0F}" dt="2021-10-29T09:14:19.319" v="33" actId="165"/>
          <ac:grpSpMkLst>
            <pc:docMk/>
            <pc:sldMk cId="2089435669" sldId="1738"/>
            <ac:grpSpMk id="4" creationId="{1303DDEE-9041-45BF-9216-212567873D5D}"/>
          </ac:grpSpMkLst>
        </pc:grpChg>
        <pc:grpChg chg="add mod">
          <ac:chgData name="Hamlet Markarian" userId="4926d2b407f31d77" providerId="LiveId" clId="{6FF85FA6-4547-4E93-B244-3C4181BADB0F}" dt="2021-10-29T09:17:03.669" v="74" actId="1037"/>
          <ac:grpSpMkLst>
            <pc:docMk/>
            <pc:sldMk cId="2089435669" sldId="1738"/>
            <ac:grpSpMk id="5" creationId="{28AD9C99-5BBF-40DB-8C58-0BD5129CDBAD}"/>
          </ac:grpSpMkLst>
        </pc:grpChg>
        <pc:grpChg chg="add del mod">
          <ac:chgData name="Hamlet Markarian" userId="4926d2b407f31d77" providerId="LiveId" clId="{6FF85FA6-4547-4E93-B244-3C4181BADB0F}" dt="2021-10-29T09:15:53.320" v="51" actId="165"/>
          <ac:grpSpMkLst>
            <pc:docMk/>
            <pc:sldMk cId="2089435669" sldId="1738"/>
            <ac:grpSpMk id="8" creationId="{C85E3D86-7D8A-4406-A44C-78BA601ED2A7}"/>
          </ac:grpSpMkLst>
        </pc:grpChg>
        <pc:grpChg chg="del">
          <ac:chgData name="Hamlet Markarian" userId="4926d2b407f31d77" providerId="LiveId" clId="{6FF85FA6-4547-4E93-B244-3C4181BADB0F}" dt="2021-10-29T09:06:11.503" v="1" actId="478"/>
          <ac:grpSpMkLst>
            <pc:docMk/>
            <pc:sldMk cId="2089435669" sldId="1738"/>
            <ac:grpSpMk id="38" creationId="{B85BEA5F-7892-4D9D-91D6-28966CA19718}"/>
          </ac:grpSpMkLst>
        </pc:grpChg>
        <pc:picChg chg="mod">
          <ac:chgData name="Hamlet Markarian" userId="4926d2b407f31d77" providerId="LiveId" clId="{6FF85FA6-4547-4E93-B244-3C4181BADB0F}" dt="2021-10-29T09:14:26.814" v="37" actId="12788"/>
          <ac:picMkLst>
            <pc:docMk/>
            <pc:sldMk cId="2089435669" sldId="1738"/>
            <ac:picMk id="7" creationId="{1190B5BC-289C-480A-9F4B-8A49BF1CA8AF}"/>
          </ac:picMkLst>
        </pc:picChg>
        <pc:picChg chg="del">
          <ac:chgData name="Hamlet Markarian" userId="4926d2b407f31d77" providerId="LiveId" clId="{6FF85FA6-4547-4E93-B244-3C4181BADB0F}" dt="2021-10-29T09:06:07.401" v="0" actId="478"/>
          <ac:picMkLst>
            <pc:docMk/>
            <pc:sldMk cId="2089435669" sldId="1738"/>
            <ac:picMk id="17" creationId="{261AF8DA-26F5-4B81-85B8-DA77C5DE9D15}"/>
          </ac:picMkLst>
        </pc:picChg>
        <pc:picChg chg="del">
          <ac:chgData name="Hamlet Markarian" userId="4926d2b407f31d77" providerId="LiveId" clId="{6FF85FA6-4547-4E93-B244-3C4181BADB0F}" dt="2021-10-29T09:06:07.401" v="0" actId="478"/>
          <ac:picMkLst>
            <pc:docMk/>
            <pc:sldMk cId="2089435669" sldId="1738"/>
            <ac:picMk id="20" creationId="{402BF3AB-3945-4AB0-9809-395C3FEBFC47}"/>
          </ac:picMkLst>
        </pc:picChg>
        <pc:picChg chg="del">
          <ac:chgData name="Hamlet Markarian" userId="4926d2b407f31d77" providerId="LiveId" clId="{6FF85FA6-4547-4E93-B244-3C4181BADB0F}" dt="2021-10-29T09:06:07.401" v="0" actId="478"/>
          <ac:picMkLst>
            <pc:docMk/>
            <pc:sldMk cId="2089435669" sldId="1738"/>
            <ac:picMk id="23" creationId="{D8F0A2B5-D0E0-4C86-8DFB-7784AF6F95FD}"/>
          </ac:picMkLst>
        </pc:picChg>
        <pc:picChg chg="del">
          <ac:chgData name="Hamlet Markarian" userId="4926d2b407f31d77" providerId="LiveId" clId="{6FF85FA6-4547-4E93-B244-3C4181BADB0F}" dt="2021-10-29T09:06:11.503" v="1" actId="478"/>
          <ac:picMkLst>
            <pc:docMk/>
            <pc:sldMk cId="2089435669" sldId="1738"/>
            <ac:picMk id="37" creationId="{0D50C1A5-4493-4624-BBD8-B4658DABDDE7}"/>
          </ac:picMkLst>
        </pc:picChg>
        <pc:cxnChg chg="mod">
          <ac:chgData name="Hamlet Markarian" userId="4926d2b407f31d77" providerId="LiveId" clId="{6FF85FA6-4547-4E93-B244-3C4181BADB0F}" dt="2021-10-29T09:56:30.177" v="125" actId="1076"/>
          <ac:cxnSpMkLst>
            <pc:docMk/>
            <pc:sldMk cId="2089435669" sldId="1738"/>
            <ac:cxnSpMk id="10" creationId="{CC9450C0-18F3-4BE3-ACA1-3B2B2E7ACBA0}"/>
          </ac:cxnSpMkLst>
        </pc:cxnChg>
        <pc:cxnChg chg="del">
          <ac:chgData name="Hamlet Markarian" userId="4926d2b407f31d77" providerId="LiveId" clId="{6FF85FA6-4547-4E93-B244-3C4181BADB0F}" dt="2021-10-29T09:06:07.401" v="0" actId="478"/>
          <ac:cxnSpMkLst>
            <pc:docMk/>
            <pc:sldMk cId="2089435669" sldId="1738"/>
            <ac:cxnSpMk id="25" creationId="{A0531B75-6BBB-426A-9619-67D96FC0431E}"/>
          </ac:cxnSpMkLst>
        </pc:cxnChg>
        <pc:cxnChg chg="del">
          <ac:chgData name="Hamlet Markarian" userId="4926d2b407f31d77" providerId="LiveId" clId="{6FF85FA6-4547-4E93-B244-3C4181BADB0F}" dt="2021-10-29T09:06:07.401" v="0" actId="478"/>
          <ac:cxnSpMkLst>
            <pc:docMk/>
            <pc:sldMk cId="2089435669" sldId="1738"/>
            <ac:cxnSpMk id="29" creationId="{14BA017C-0A9A-4667-91C4-BFFFA463FC83}"/>
          </ac:cxnSpMkLst>
        </pc:cxnChg>
        <pc:cxnChg chg="add mod">
          <ac:chgData name="Hamlet Markarian" userId="4926d2b407f31d77" providerId="LiveId" clId="{6FF85FA6-4547-4E93-B244-3C4181BADB0F}" dt="2021-10-29T09:56:30.177" v="125" actId="1076"/>
          <ac:cxnSpMkLst>
            <pc:docMk/>
            <pc:sldMk cId="2089435669" sldId="1738"/>
            <ac:cxnSpMk id="36" creationId="{E20C5D6E-5AF6-4404-812C-B1F63E2BE219}"/>
          </ac:cxnSpMkLst>
        </pc:cxnChg>
        <pc:cxnChg chg="add del mod">
          <ac:chgData name="Hamlet Markarian" userId="4926d2b407f31d77" providerId="LiveId" clId="{6FF85FA6-4547-4E93-B244-3C4181BADB0F}" dt="2021-10-29T09:26:15.806" v="123" actId="478"/>
          <ac:cxnSpMkLst>
            <pc:docMk/>
            <pc:sldMk cId="2089435669" sldId="1738"/>
            <ac:cxnSpMk id="42" creationId="{B3CEA38A-8502-4E73-8E8E-0DB325AE92E2}"/>
          </ac:cxnSpMkLst>
        </pc:cxnChg>
      </pc:sldChg>
    </pc:docChg>
  </pc:docChgLst>
  <pc:docChgLst>
    <pc:chgData userId="4926d2b407f31d77" providerId="LiveId" clId="{628A9173-B249-44C7-B4A2-BA8E8D2D6FED}"/>
    <pc:docChg chg="undo redo custSel addSld delSld modSld sldOrd modMainMaster">
      <pc:chgData name="" userId="4926d2b407f31d77" providerId="LiveId" clId="{628A9173-B249-44C7-B4A2-BA8E8D2D6FED}" dt="2021-02-09T08:34:32.074" v="1146" actId="1076"/>
      <pc:docMkLst>
        <pc:docMk/>
      </pc:docMkLst>
      <pc:sldChg chg="addSp delSp modSp modAnim">
        <pc:chgData name="" userId="4926d2b407f31d77" providerId="LiveId" clId="{628A9173-B249-44C7-B4A2-BA8E8D2D6FED}" dt="2021-02-09T08:34:32.074" v="1146" actId="1076"/>
        <pc:sldMkLst>
          <pc:docMk/>
          <pc:sldMk cId="160959922" sldId="1617"/>
        </pc:sldMkLst>
        <pc:spChg chg="add mod topLvl">
          <ac:chgData name="" userId="4926d2b407f31d77" providerId="LiveId" clId="{628A9173-B249-44C7-B4A2-BA8E8D2D6FED}" dt="2021-02-09T08:34:10.517" v="1144" actId="14100"/>
          <ac:spMkLst>
            <pc:docMk/>
            <pc:sldMk cId="160959922" sldId="1617"/>
            <ac:spMk id="2" creationId="{D2E8963D-53D2-4B88-B1CD-98A5FEA181D2}"/>
          </ac:spMkLst>
        </pc:spChg>
        <pc:spChg chg="add mod topLvl">
          <ac:chgData name="" userId="4926d2b407f31d77" providerId="LiveId" clId="{628A9173-B249-44C7-B4A2-BA8E8D2D6FED}" dt="2021-02-09T08:34:32.074" v="1146" actId="1076"/>
          <ac:spMkLst>
            <pc:docMk/>
            <pc:sldMk cId="160959922" sldId="1617"/>
            <ac:spMk id="3" creationId="{EAF4C548-B49C-4E1D-BD1D-2097BD45B23F}"/>
          </ac:spMkLst>
        </pc:spChg>
        <pc:spChg chg="add del">
          <ac:chgData name="" userId="4926d2b407f31d77" providerId="LiveId" clId="{628A9173-B249-44C7-B4A2-BA8E8D2D6FED}" dt="2021-02-09T06:07:44.166" v="189"/>
          <ac:spMkLst>
            <pc:docMk/>
            <pc:sldMk cId="160959922" sldId="1617"/>
            <ac:spMk id="114" creationId="{DD3E5FDE-3FF6-4881-85BB-B3FE0FBFBD5C}"/>
          </ac:spMkLst>
        </pc:spChg>
        <pc:spChg chg="add mod">
          <ac:chgData name="" userId="4926d2b407f31d77" providerId="LiveId" clId="{628A9173-B249-44C7-B4A2-BA8E8D2D6FED}" dt="2021-02-09T08:32:16.092" v="1134" actId="12789"/>
          <ac:spMkLst>
            <pc:docMk/>
            <pc:sldMk cId="160959922" sldId="1617"/>
            <ac:spMk id="121" creationId="{E0AF501B-C782-47D2-A4EA-E1210C1672D7}"/>
          </ac:spMkLst>
        </pc:spChg>
        <pc:spChg chg="add mod">
          <ac:chgData name="" userId="4926d2b407f31d77" providerId="LiveId" clId="{628A9173-B249-44C7-B4A2-BA8E8D2D6FED}" dt="2021-02-09T08:32:13.578" v="1133" actId="12789"/>
          <ac:spMkLst>
            <pc:docMk/>
            <pc:sldMk cId="160959922" sldId="1617"/>
            <ac:spMk id="122" creationId="{57212F51-80E6-4847-8553-8D8543200226}"/>
          </ac:spMkLst>
        </pc:spChg>
        <pc:spChg chg="add mod">
          <ac:chgData name="" userId="4926d2b407f31d77" providerId="LiveId" clId="{628A9173-B249-44C7-B4A2-BA8E8D2D6FED}" dt="2021-02-09T08:32:10.913" v="1132" actId="12789"/>
          <ac:spMkLst>
            <pc:docMk/>
            <pc:sldMk cId="160959922" sldId="1617"/>
            <ac:spMk id="123" creationId="{89640D30-2E66-4542-8D89-7AE60649EC7F}"/>
          </ac:spMkLst>
        </pc:spChg>
        <pc:spChg chg="add mod">
          <ac:chgData name="" userId="4926d2b407f31d77" providerId="LiveId" clId="{628A9173-B249-44C7-B4A2-BA8E8D2D6FED}" dt="2021-02-09T08:32:07.765" v="1131" actId="12789"/>
          <ac:spMkLst>
            <pc:docMk/>
            <pc:sldMk cId="160959922" sldId="1617"/>
            <ac:spMk id="124" creationId="{AB38511A-6E72-4275-ADE2-F81B11DB5744}"/>
          </ac:spMkLst>
        </pc:spChg>
        <pc:spChg chg="add mod topLvl">
          <ac:chgData name="" userId="4926d2b407f31d77" providerId="LiveId" clId="{628A9173-B249-44C7-B4A2-BA8E8D2D6FED}" dt="2021-02-09T08:34:10.517" v="1144" actId="14100"/>
          <ac:spMkLst>
            <pc:docMk/>
            <pc:sldMk cId="160959922" sldId="1617"/>
            <ac:spMk id="125" creationId="{E51D248A-9BC4-4A9D-9B9E-1FAFA440A8D8}"/>
          </ac:spMkLst>
        </pc:spChg>
        <pc:spChg chg="add mod topLvl">
          <ac:chgData name="" userId="4926d2b407f31d77" providerId="LiveId" clId="{628A9173-B249-44C7-B4A2-BA8E8D2D6FED}" dt="2021-02-09T08:34:32.074" v="1146" actId="1076"/>
          <ac:spMkLst>
            <pc:docMk/>
            <pc:sldMk cId="160959922" sldId="1617"/>
            <ac:spMk id="126" creationId="{8C589B66-E9EB-440A-89F2-065AB41FAE43}"/>
          </ac:spMkLst>
        </pc:spChg>
        <pc:spChg chg="add del mod">
          <ac:chgData name="" userId="4926d2b407f31d77" providerId="LiveId" clId="{628A9173-B249-44C7-B4A2-BA8E8D2D6FED}" dt="2021-02-09T08:29:09.262" v="1100" actId="478"/>
          <ac:spMkLst>
            <pc:docMk/>
            <pc:sldMk cId="160959922" sldId="1617"/>
            <ac:spMk id="127" creationId="{63E5BB37-3933-409A-B80A-894B43C68CB3}"/>
          </ac:spMkLst>
        </pc:spChg>
        <pc:spChg chg="add del mod">
          <ac:chgData name="" userId="4926d2b407f31d77" providerId="LiveId" clId="{628A9173-B249-44C7-B4A2-BA8E8D2D6FED}" dt="2021-02-09T08:29:09.262" v="1100" actId="478"/>
          <ac:spMkLst>
            <pc:docMk/>
            <pc:sldMk cId="160959922" sldId="1617"/>
            <ac:spMk id="128" creationId="{6A584E7E-86FD-4CE4-AEAB-6C646FDCC998}"/>
          </ac:spMkLst>
        </pc:spChg>
        <pc:spChg chg="add del mod">
          <ac:chgData name="" userId="4926d2b407f31d77" providerId="LiveId" clId="{628A9173-B249-44C7-B4A2-BA8E8D2D6FED}" dt="2021-02-09T08:29:09.262" v="1100" actId="478"/>
          <ac:spMkLst>
            <pc:docMk/>
            <pc:sldMk cId="160959922" sldId="1617"/>
            <ac:spMk id="129" creationId="{E6E936B4-1CFE-42B0-8EBB-AFAF2DD0A987}"/>
          </ac:spMkLst>
        </pc:spChg>
        <pc:spChg chg="add del mod">
          <ac:chgData name="" userId="4926d2b407f31d77" providerId="LiveId" clId="{628A9173-B249-44C7-B4A2-BA8E8D2D6FED}" dt="2021-02-09T08:29:09.262" v="1100" actId="478"/>
          <ac:spMkLst>
            <pc:docMk/>
            <pc:sldMk cId="160959922" sldId="1617"/>
            <ac:spMk id="130" creationId="{DAB1E888-042A-489E-8EA8-A98754FD03A2}"/>
          </ac:spMkLst>
        </pc:spChg>
        <pc:spChg chg="add mod topLvl">
          <ac:chgData name="" userId="4926d2b407f31d77" providerId="LiveId" clId="{628A9173-B249-44C7-B4A2-BA8E8D2D6FED}" dt="2021-02-09T08:32:22.486" v="1135" actId="165"/>
          <ac:spMkLst>
            <pc:docMk/>
            <pc:sldMk cId="160959922" sldId="1617"/>
            <ac:spMk id="131" creationId="{5FA23F4D-314E-40AD-89E5-DEA7D073C823}"/>
          </ac:spMkLst>
        </pc:spChg>
        <pc:spChg chg="add mod topLvl">
          <ac:chgData name="" userId="4926d2b407f31d77" providerId="LiveId" clId="{628A9173-B249-44C7-B4A2-BA8E8D2D6FED}" dt="2021-02-09T08:34:14.628" v="1145" actId="1076"/>
          <ac:spMkLst>
            <pc:docMk/>
            <pc:sldMk cId="160959922" sldId="1617"/>
            <ac:spMk id="132" creationId="{4C63B8BF-7289-4802-8778-0B1245368ADE}"/>
          </ac:spMkLst>
        </pc:spChg>
        <pc:spChg chg="add mod topLvl">
          <ac:chgData name="" userId="4926d2b407f31d77" providerId="LiveId" clId="{628A9173-B249-44C7-B4A2-BA8E8D2D6FED}" dt="2021-02-09T08:34:10.517" v="1144" actId="14100"/>
          <ac:spMkLst>
            <pc:docMk/>
            <pc:sldMk cId="160959922" sldId="1617"/>
            <ac:spMk id="133" creationId="{4FD82B38-DDC2-47F2-8EA8-5FA6396A90D9}"/>
          </ac:spMkLst>
        </pc:spChg>
        <pc:spChg chg="add mod topLvl">
          <ac:chgData name="" userId="4926d2b407f31d77" providerId="LiveId" clId="{628A9173-B249-44C7-B4A2-BA8E8D2D6FED}" dt="2021-02-09T08:34:10.517" v="1144" actId="14100"/>
          <ac:spMkLst>
            <pc:docMk/>
            <pc:sldMk cId="160959922" sldId="1617"/>
            <ac:spMk id="134" creationId="{22C4ED35-7C24-48FB-94BC-483755EBD912}"/>
          </ac:spMkLst>
        </pc:spChg>
        <pc:spChg chg="add mod topLvl">
          <ac:chgData name="" userId="4926d2b407f31d77" providerId="LiveId" clId="{628A9173-B249-44C7-B4A2-BA8E8D2D6FED}" dt="2021-02-09T08:34:32.074" v="1146" actId="1076"/>
          <ac:spMkLst>
            <pc:docMk/>
            <pc:sldMk cId="160959922" sldId="1617"/>
            <ac:spMk id="135" creationId="{AA260940-AADE-44DA-9DBF-CEF0588B18E3}"/>
          </ac:spMkLst>
        </pc:spChg>
        <pc:spChg chg="add mod topLvl">
          <ac:chgData name="" userId="4926d2b407f31d77" providerId="LiveId" clId="{628A9173-B249-44C7-B4A2-BA8E8D2D6FED}" dt="2021-02-09T08:34:32.074" v="1146" actId="1076"/>
          <ac:spMkLst>
            <pc:docMk/>
            <pc:sldMk cId="160959922" sldId="1617"/>
            <ac:spMk id="136" creationId="{FFE66614-2D90-4EF3-AF9D-E2BA86931AAD}"/>
          </ac:spMkLst>
        </pc:spChg>
        <pc:spChg chg="add mod topLvl">
          <ac:chgData name="" userId="4926d2b407f31d77" providerId="LiveId" clId="{628A9173-B249-44C7-B4A2-BA8E8D2D6FED}" dt="2021-02-09T08:32:22.486" v="1135" actId="165"/>
          <ac:spMkLst>
            <pc:docMk/>
            <pc:sldMk cId="160959922" sldId="1617"/>
            <ac:spMk id="137" creationId="{AAA79CA8-0951-4047-A8A9-038096A98A72}"/>
          </ac:spMkLst>
        </pc:spChg>
        <pc:spChg chg="add mod topLvl">
          <ac:chgData name="" userId="4926d2b407f31d77" providerId="LiveId" clId="{628A9173-B249-44C7-B4A2-BA8E8D2D6FED}" dt="2021-02-09T08:32:22.486" v="1135" actId="165"/>
          <ac:spMkLst>
            <pc:docMk/>
            <pc:sldMk cId="160959922" sldId="1617"/>
            <ac:spMk id="138" creationId="{8EFBC4BE-DC93-4078-8A58-B3A73C5F337E}"/>
          </ac:spMkLst>
        </pc:spChg>
        <pc:spChg chg="mod topLvl">
          <ac:chgData name="" userId="4926d2b407f31d77" providerId="LiveId" clId="{628A9173-B249-44C7-B4A2-BA8E8D2D6FED}" dt="2021-02-09T08:34:10.517" v="1144" actId="14100"/>
          <ac:spMkLst>
            <pc:docMk/>
            <pc:sldMk cId="160959922" sldId="1617"/>
            <ac:spMk id="140" creationId="{FEBB2AA5-FB74-48D5-8C3F-0FF41E40DB84}"/>
          </ac:spMkLst>
        </pc:spChg>
        <pc:spChg chg="mod topLvl">
          <ac:chgData name="" userId="4926d2b407f31d77" providerId="LiveId" clId="{628A9173-B249-44C7-B4A2-BA8E8D2D6FED}" dt="2021-02-09T08:34:10.517" v="1144" actId="14100"/>
          <ac:spMkLst>
            <pc:docMk/>
            <pc:sldMk cId="160959922" sldId="1617"/>
            <ac:spMk id="141" creationId="{A00189FD-E9A5-4C45-BCA0-F9614EF8538B}"/>
          </ac:spMkLst>
        </pc:spChg>
        <pc:spChg chg="mod topLvl">
          <ac:chgData name="" userId="4926d2b407f31d77" providerId="LiveId" clId="{628A9173-B249-44C7-B4A2-BA8E8D2D6FED}" dt="2021-02-09T08:34:32.074" v="1146" actId="1076"/>
          <ac:spMkLst>
            <pc:docMk/>
            <pc:sldMk cId="160959922" sldId="1617"/>
            <ac:spMk id="142" creationId="{8F62433A-7889-4AFD-B050-6893514D0D1C}"/>
          </ac:spMkLst>
        </pc:spChg>
        <pc:spChg chg="mod topLvl">
          <ac:chgData name="" userId="4926d2b407f31d77" providerId="LiveId" clId="{628A9173-B249-44C7-B4A2-BA8E8D2D6FED}" dt="2021-02-09T08:34:32.074" v="1146" actId="1076"/>
          <ac:spMkLst>
            <pc:docMk/>
            <pc:sldMk cId="160959922" sldId="1617"/>
            <ac:spMk id="143" creationId="{D592CB40-CBCD-4D57-9543-B2E5B96ECDC0}"/>
          </ac:spMkLst>
        </pc:spChg>
        <pc:spChg chg="mod topLvl">
          <ac:chgData name="" userId="4926d2b407f31d77" providerId="LiveId" clId="{628A9173-B249-44C7-B4A2-BA8E8D2D6FED}" dt="2021-02-09T08:32:22.486" v="1135" actId="165"/>
          <ac:spMkLst>
            <pc:docMk/>
            <pc:sldMk cId="160959922" sldId="1617"/>
            <ac:spMk id="144" creationId="{0C76B824-40AA-4AF2-B0D9-0CBBA6F53138}"/>
          </ac:spMkLst>
        </pc:spChg>
        <pc:spChg chg="mod topLvl">
          <ac:chgData name="" userId="4926d2b407f31d77" providerId="LiveId" clId="{628A9173-B249-44C7-B4A2-BA8E8D2D6FED}" dt="2021-02-09T08:32:22.486" v="1135" actId="165"/>
          <ac:spMkLst>
            <pc:docMk/>
            <pc:sldMk cId="160959922" sldId="1617"/>
            <ac:spMk id="145" creationId="{02433BDD-B6F9-49A0-B94F-A3334D6EAA3C}"/>
          </ac:spMkLst>
        </pc:spChg>
        <pc:spChg chg="mod topLvl">
          <ac:chgData name="" userId="4926d2b407f31d77" providerId="LiveId" clId="{628A9173-B249-44C7-B4A2-BA8E8D2D6FED}" dt="2021-02-09T08:34:10.517" v="1144" actId="14100"/>
          <ac:spMkLst>
            <pc:docMk/>
            <pc:sldMk cId="160959922" sldId="1617"/>
            <ac:spMk id="147" creationId="{DE0ADC90-EF53-4CDD-8944-783C454E9114}"/>
          </ac:spMkLst>
        </pc:spChg>
        <pc:spChg chg="mod topLvl">
          <ac:chgData name="" userId="4926d2b407f31d77" providerId="LiveId" clId="{628A9173-B249-44C7-B4A2-BA8E8D2D6FED}" dt="2021-02-09T08:34:10.517" v="1144" actId="14100"/>
          <ac:spMkLst>
            <pc:docMk/>
            <pc:sldMk cId="160959922" sldId="1617"/>
            <ac:spMk id="148" creationId="{9DD9A37C-B866-4F90-B091-B87A3C345222}"/>
          </ac:spMkLst>
        </pc:spChg>
        <pc:spChg chg="mod topLvl">
          <ac:chgData name="" userId="4926d2b407f31d77" providerId="LiveId" clId="{628A9173-B249-44C7-B4A2-BA8E8D2D6FED}" dt="2021-02-09T08:34:32.074" v="1146" actId="1076"/>
          <ac:spMkLst>
            <pc:docMk/>
            <pc:sldMk cId="160959922" sldId="1617"/>
            <ac:spMk id="149" creationId="{C0764DF0-1649-4AF0-A71E-9C8D1FD7AF82}"/>
          </ac:spMkLst>
        </pc:spChg>
        <pc:spChg chg="mod topLvl">
          <ac:chgData name="" userId="4926d2b407f31d77" providerId="LiveId" clId="{628A9173-B249-44C7-B4A2-BA8E8D2D6FED}" dt="2021-02-09T08:34:32.074" v="1146" actId="1076"/>
          <ac:spMkLst>
            <pc:docMk/>
            <pc:sldMk cId="160959922" sldId="1617"/>
            <ac:spMk id="150" creationId="{F02C7E69-9013-4AF5-8894-F87367F85ABC}"/>
          </ac:spMkLst>
        </pc:spChg>
        <pc:spChg chg="mod topLvl">
          <ac:chgData name="" userId="4926d2b407f31d77" providerId="LiveId" clId="{628A9173-B249-44C7-B4A2-BA8E8D2D6FED}" dt="2021-02-09T08:32:22.486" v="1135" actId="165"/>
          <ac:spMkLst>
            <pc:docMk/>
            <pc:sldMk cId="160959922" sldId="1617"/>
            <ac:spMk id="151" creationId="{E86E7321-CF7F-479C-A4C1-F3ABA818F5EB}"/>
          </ac:spMkLst>
        </pc:spChg>
        <pc:spChg chg="mod topLvl">
          <ac:chgData name="" userId="4926d2b407f31d77" providerId="LiveId" clId="{628A9173-B249-44C7-B4A2-BA8E8D2D6FED}" dt="2021-02-09T08:32:22.486" v="1135" actId="165"/>
          <ac:spMkLst>
            <pc:docMk/>
            <pc:sldMk cId="160959922" sldId="1617"/>
            <ac:spMk id="152" creationId="{41FF55AF-20FF-45F2-97B6-50C3FCD3E762}"/>
          </ac:spMkLst>
        </pc:spChg>
        <pc:grpChg chg="add del mod">
          <ac:chgData name="" userId="4926d2b407f31d77" providerId="LiveId" clId="{628A9173-B249-44C7-B4A2-BA8E8D2D6FED}" dt="2021-02-09T08:32:22.486" v="1135" actId="165"/>
          <ac:grpSpMkLst>
            <pc:docMk/>
            <pc:sldMk cId="160959922" sldId="1617"/>
            <ac:grpSpMk id="4" creationId="{1DF79177-7C77-4F4B-91A9-7230094EC345}"/>
          </ac:grpSpMkLst>
        </pc:grpChg>
        <pc:grpChg chg="add del mod">
          <ac:chgData name="" userId="4926d2b407f31d77" providerId="LiveId" clId="{628A9173-B249-44C7-B4A2-BA8E8D2D6FED}" dt="2021-02-09T08:32:22.486" v="1135" actId="165"/>
          <ac:grpSpMkLst>
            <pc:docMk/>
            <pc:sldMk cId="160959922" sldId="1617"/>
            <ac:grpSpMk id="5" creationId="{3A64F5AE-C619-463F-A42D-CCB65AB477C8}"/>
          </ac:grpSpMkLst>
        </pc:grpChg>
        <pc:grpChg chg="add del mod">
          <ac:chgData name="" userId="4926d2b407f31d77" providerId="LiveId" clId="{628A9173-B249-44C7-B4A2-BA8E8D2D6FED}" dt="2021-02-09T08:32:22.486" v="1135" actId="165"/>
          <ac:grpSpMkLst>
            <pc:docMk/>
            <pc:sldMk cId="160959922" sldId="1617"/>
            <ac:grpSpMk id="139" creationId="{C51FE8FF-0F01-4BAB-8021-8D4A78FBFEA4}"/>
          </ac:grpSpMkLst>
        </pc:grpChg>
        <pc:grpChg chg="add del mod">
          <ac:chgData name="" userId="4926d2b407f31d77" providerId="LiveId" clId="{628A9173-B249-44C7-B4A2-BA8E8D2D6FED}" dt="2021-02-09T08:32:22.486" v="1135" actId="165"/>
          <ac:grpSpMkLst>
            <pc:docMk/>
            <pc:sldMk cId="160959922" sldId="1617"/>
            <ac:grpSpMk id="146" creationId="{A320EEAF-0A0A-412E-8B46-1C8553970CCC}"/>
          </ac:grpSpMkLst>
        </pc:grpChg>
      </pc:sldChg>
      <pc:sldMasterChg chg="modSldLayout">
        <pc:chgData name="" userId="4926d2b407f31d77" providerId="LiveId" clId="{628A9173-B249-44C7-B4A2-BA8E8D2D6FED}" dt="2021-02-09T08:16:33.270" v="1062" actId="403"/>
        <pc:sldMasterMkLst>
          <pc:docMk/>
          <pc:sldMasterMk cId="1241911007" sldId="2147483680"/>
        </pc:sldMasterMkLst>
        <pc:sldLayoutChg chg="modSp">
          <pc:chgData name="" userId="4926d2b407f31d77" providerId="LiveId" clId="{628A9173-B249-44C7-B4A2-BA8E8D2D6FED}" dt="2021-02-09T08:16:33.270" v="1062" actId="403"/>
          <pc:sldLayoutMkLst>
            <pc:docMk/>
            <pc:sldMasterMk cId="1241911007" sldId="2147483680"/>
            <pc:sldLayoutMk cId="1511880632" sldId="2147483692"/>
          </pc:sldLayoutMkLst>
          <pc:spChg chg="mod">
            <ac:chgData name="" userId="4926d2b407f31d77" providerId="LiveId" clId="{628A9173-B249-44C7-B4A2-BA8E8D2D6FED}" dt="2021-02-09T08:16:33.270" v="1062" actId="403"/>
            <ac:spMkLst>
              <pc:docMk/>
              <pc:sldMasterMk cId="1241911007" sldId="2147483680"/>
              <pc:sldLayoutMk cId="1511880632" sldId="2147483692"/>
              <ac:spMk id="3" creationId="{BE0951C9-484F-4E9A-8471-00D15E074EEA}"/>
            </ac:spMkLst>
          </pc:spChg>
        </pc:sldLayoutChg>
      </pc:sldMasterChg>
    </pc:docChg>
  </pc:docChgLst>
  <pc:docChgLst>
    <pc:chgData name="Hamlet Markarian" userId="4926d2b407f31d77" providerId="LiveId" clId="{976BBC84-489D-40E2-BB04-1ADC349D3654}"/>
    <pc:docChg chg="custSel modSld">
      <pc:chgData name="Hamlet Markarian" userId="4926d2b407f31d77" providerId="LiveId" clId="{976BBC84-489D-40E2-BB04-1ADC349D3654}" dt="2021-06-21T12:37:34.014" v="32" actId="20577"/>
      <pc:docMkLst>
        <pc:docMk/>
      </pc:docMkLst>
      <pc:sldChg chg="delSp modSp mod">
        <pc:chgData name="Hamlet Markarian" userId="4926d2b407f31d77" providerId="LiveId" clId="{976BBC84-489D-40E2-BB04-1ADC349D3654}" dt="2021-06-21T12:37:34.014" v="32" actId="20577"/>
        <pc:sldMkLst>
          <pc:docMk/>
          <pc:sldMk cId="2089435669" sldId="1738"/>
        </pc:sldMkLst>
        <pc:spChg chg="mod">
          <ac:chgData name="Hamlet Markarian" userId="4926d2b407f31d77" providerId="LiveId" clId="{976BBC84-489D-40E2-BB04-1ADC349D3654}" dt="2021-06-21T12:37:28.799" v="31" actId="207"/>
          <ac:spMkLst>
            <pc:docMk/>
            <pc:sldMk cId="2089435669" sldId="1738"/>
            <ac:spMk id="3" creationId="{00000000-0000-0000-0000-000000000000}"/>
          </ac:spMkLst>
        </pc:spChg>
        <pc:spChg chg="mod">
          <ac:chgData name="Hamlet Markarian" userId="4926d2b407f31d77" providerId="LiveId" clId="{976BBC84-489D-40E2-BB04-1ADC349D3654}" dt="2021-06-21T12:37:28.799" v="31" actId="207"/>
          <ac:spMkLst>
            <pc:docMk/>
            <pc:sldMk cId="2089435669" sldId="1738"/>
            <ac:spMk id="12" creationId="{1A5AF6FE-08C1-4085-BEAE-52C9C1083F10}"/>
          </ac:spMkLst>
        </pc:spChg>
        <pc:spChg chg="mod">
          <ac:chgData name="Hamlet Markarian" userId="4926d2b407f31d77" providerId="LiveId" clId="{976BBC84-489D-40E2-BB04-1ADC349D3654}" dt="2021-06-21T12:37:28.799" v="31" actId="207"/>
          <ac:spMkLst>
            <pc:docMk/>
            <pc:sldMk cId="2089435669" sldId="1738"/>
            <ac:spMk id="14" creationId="{8C0A38DE-7E13-4312-9AFA-866AA71C4C95}"/>
          </ac:spMkLst>
        </pc:spChg>
        <pc:spChg chg="mod">
          <ac:chgData name="Hamlet Markarian" userId="4926d2b407f31d77" providerId="LiveId" clId="{976BBC84-489D-40E2-BB04-1ADC349D3654}" dt="2021-06-21T12:37:28.799" v="31" actId="207"/>
          <ac:spMkLst>
            <pc:docMk/>
            <pc:sldMk cId="2089435669" sldId="1738"/>
            <ac:spMk id="15" creationId="{567A278B-A4C7-4E33-A33B-216348695EDF}"/>
          </ac:spMkLst>
        </pc:spChg>
        <pc:spChg chg="mod">
          <ac:chgData name="Hamlet Markarian" userId="4926d2b407f31d77" providerId="LiveId" clId="{976BBC84-489D-40E2-BB04-1ADC349D3654}" dt="2021-06-21T12:37:28.799" v="31" actId="207"/>
          <ac:spMkLst>
            <pc:docMk/>
            <pc:sldMk cId="2089435669" sldId="1738"/>
            <ac:spMk id="16" creationId="{CE6EFD3A-917A-4BF2-8D05-56547861500E}"/>
          </ac:spMkLst>
        </pc:spChg>
        <pc:spChg chg="mod">
          <ac:chgData name="Hamlet Markarian" userId="4926d2b407f31d77" providerId="LiveId" clId="{976BBC84-489D-40E2-BB04-1ADC349D3654}" dt="2021-06-21T12:37:28.799" v="31" actId="207"/>
          <ac:spMkLst>
            <pc:docMk/>
            <pc:sldMk cId="2089435669" sldId="1738"/>
            <ac:spMk id="19" creationId="{D7223599-AAE3-4462-9A3D-F71A2A5B120A}"/>
          </ac:spMkLst>
        </pc:spChg>
        <pc:spChg chg="mod">
          <ac:chgData name="Hamlet Markarian" userId="4926d2b407f31d77" providerId="LiveId" clId="{976BBC84-489D-40E2-BB04-1ADC349D3654}" dt="2021-06-21T12:37:28.799" v="31" actId="207"/>
          <ac:spMkLst>
            <pc:docMk/>
            <pc:sldMk cId="2089435669" sldId="1738"/>
            <ac:spMk id="22" creationId="{34981C2F-1011-46F6-B260-CFE59A894177}"/>
          </ac:spMkLst>
        </pc:spChg>
        <pc:spChg chg="mod">
          <ac:chgData name="Hamlet Markarian" userId="4926d2b407f31d77" providerId="LiveId" clId="{976BBC84-489D-40E2-BB04-1ADC349D3654}" dt="2021-06-21T12:37:28.799" v="31" actId="207"/>
          <ac:spMkLst>
            <pc:docMk/>
            <pc:sldMk cId="2089435669" sldId="1738"/>
            <ac:spMk id="24" creationId="{19C5517E-8D40-4317-BFE4-4390D25B3981}"/>
          </ac:spMkLst>
        </pc:spChg>
        <pc:spChg chg="mod">
          <ac:chgData name="Hamlet Markarian" userId="4926d2b407f31d77" providerId="LiveId" clId="{976BBC84-489D-40E2-BB04-1ADC349D3654}" dt="2021-06-21T12:37:28.799" v="31" actId="207"/>
          <ac:spMkLst>
            <pc:docMk/>
            <pc:sldMk cId="2089435669" sldId="1738"/>
            <ac:spMk id="26" creationId="{A3C65849-7548-4CD2-BBAE-F8D17103DB7B}"/>
          </ac:spMkLst>
        </pc:spChg>
        <pc:spChg chg="mod">
          <ac:chgData name="Hamlet Markarian" userId="4926d2b407f31d77" providerId="LiveId" clId="{976BBC84-489D-40E2-BB04-1ADC349D3654}" dt="2021-06-21T12:37:28.799" v="31" actId="207"/>
          <ac:spMkLst>
            <pc:docMk/>
            <pc:sldMk cId="2089435669" sldId="1738"/>
            <ac:spMk id="27" creationId="{E59C5194-B6BD-44F1-9FC6-A4DBA3B747E8}"/>
          </ac:spMkLst>
        </pc:spChg>
        <pc:spChg chg="mod">
          <ac:chgData name="Hamlet Markarian" userId="4926d2b407f31d77" providerId="LiveId" clId="{976BBC84-489D-40E2-BB04-1ADC349D3654}" dt="2021-06-21T12:37:28.799" v="31" actId="207"/>
          <ac:spMkLst>
            <pc:docMk/>
            <pc:sldMk cId="2089435669" sldId="1738"/>
            <ac:spMk id="28" creationId="{9B3AE74D-4F4F-4DA0-9C67-69CD2CE1B66A}"/>
          </ac:spMkLst>
        </pc:spChg>
        <pc:spChg chg="mod">
          <ac:chgData name="Hamlet Markarian" userId="4926d2b407f31d77" providerId="LiveId" clId="{976BBC84-489D-40E2-BB04-1ADC349D3654}" dt="2021-06-21T12:37:28.799" v="31" actId="207"/>
          <ac:spMkLst>
            <pc:docMk/>
            <pc:sldMk cId="2089435669" sldId="1738"/>
            <ac:spMk id="30" creationId="{B4C534C4-4DF5-430D-A9BB-D829CB1D55A6}"/>
          </ac:spMkLst>
        </pc:spChg>
        <pc:spChg chg="del">
          <ac:chgData name="Hamlet Markarian" userId="4926d2b407f31d77" providerId="LiveId" clId="{976BBC84-489D-40E2-BB04-1ADC349D3654}" dt="2021-06-21T12:32:10.669" v="8" actId="478"/>
          <ac:spMkLst>
            <pc:docMk/>
            <pc:sldMk cId="2089435669" sldId="1738"/>
            <ac:spMk id="42" creationId="{8F720BD5-E83C-46BA-8A15-E09E254AD07E}"/>
          </ac:spMkLst>
        </pc:spChg>
        <pc:spChg chg="mod">
          <ac:chgData name="Hamlet Markarian" userId="4926d2b407f31d77" providerId="LiveId" clId="{976BBC84-489D-40E2-BB04-1ADC349D3654}" dt="2021-06-21T12:37:34.014" v="32" actId="20577"/>
          <ac:spMkLst>
            <pc:docMk/>
            <pc:sldMk cId="2089435669" sldId="1738"/>
            <ac:spMk id="45" creationId="{92245BC1-0BD9-4065-9261-0CA5042C0435}"/>
          </ac:spMkLst>
        </pc:spChg>
        <pc:grpChg chg="del">
          <ac:chgData name="Hamlet Markarian" userId="4926d2b407f31d77" providerId="LiveId" clId="{976BBC84-489D-40E2-BB04-1ADC349D3654}" dt="2021-06-21T12:32:10.669" v="8" actId="478"/>
          <ac:grpSpMkLst>
            <pc:docMk/>
            <pc:sldMk cId="2089435669" sldId="1738"/>
            <ac:grpSpMk id="35" creationId="{5EAEF0F1-3BB9-47DB-9B17-F7BD89EE4E18}"/>
          </ac:grpSpMkLst>
        </pc:grpChg>
        <pc:grpChg chg="mod">
          <ac:chgData name="Hamlet Markarian" userId="4926d2b407f31d77" providerId="LiveId" clId="{976BBC84-489D-40E2-BB04-1ADC349D3654}" dt="2021-06-21T12:33:34.021" v="19" actId="14100"/>
          <ac:grpSpMkLst>
            <pc:docMk/>
            <pc:sldMk cId="2089435669" sldId="1738"/>
            <ac:grpSpMk id="38" creationId="{B85BEA5F-7892-4D9D-91D6-28966CA19718}"/>
          </ac:grpSpMkLst>
        </pc:grpChg>
        <pc:picChg chg="mod">
          <ac:chgData name="Hamlet Markarian" userId="4926d2b407f31d77" providerId="LiveId" clId="{976BBC84-489D-40E2-BB04-1ADC349D3654}" dt="2021-06-21T12:32:29.863" v="11" actId="1076"/>
          <ac:picMkLst>
            <pc:docMk/>
            <pc:sldMk cId="2089435669" sldId="1738"/>
            <ac:picMk id="17" creationId="{261AF8DA-26F5-4B81-85B8-DA77C5DE9D15}"/>
          </ac:picMkLst>
        </pc:picChg>
        <pc:picChg chg="mod">
          <ac:chgData name="Hamlet Markarian" userId="4926d2b407f31d77" providerId="LiveId" clId="{976BBC84-489D-40E2-BB04-1ADC349D3654}" dt="2021-06-21T12:32:29.863" v="11" actId="1076"/>
          <ac:picMkLst>
            <pc:docMk/>
            <pc:sldMk cId="2089435669" sldId="1738"/>
            <ac:picMk id="20" creationId="{402BF3AB-3945-4AB0-9809-395C3FEBFC47}"/>
          </ac:picMkLst>
        </pc:picChg>
        <pc:picChg chg="mod">
          <ac:chgData name="Hamlet Markarian" userId="4926d2b407f31d77" providerId="LiveId" clId="{976BBC84-489D-40E2-BB04-1ADC349D3654}" dt="2021-06-21T12:32:29.863" v="11" actId="1076"/>
          <ac:picMkLst>
            <pc:docMk/>
            <pc:sldMk cId="2089435669" sldId="1738"/>
            <ac:picMk id="23" creationId="{D8F0A2B5-D0E0-4C86-8DFB-7784AF6F95FD}"/>
          </ac:picMkLst>
        </pc:picChg>
        <pc:picChg chg="mod">
          <ac:chgData name="Hamlet Markarian" userId="4926d2b407f31d77" providerId="LiveId" clId="{976BBC84-489D-40E2-BB04-1ADC349D3654}" dt="2021-06-21T12:33:53.047" v="24" actId="1076"/>
          <ac:picMkLst>
            <pc:docMk/>
            <pc:sldMk cId="2089435669" sldId="1738"/>
            <ac:picMk id="37" creationId="{0D50C1A5-4493-4624-BBD8-B4658DABDDE7}"/>
          </ac:picMkLst>
        </pc:picChg>
        <pc:picChg chg="del">
          <ac:chgData name="Hamlet Markarian" userId="4926d2b407f31d77" providerId="LiveId" clId="{976BBC84-489D-40E2-BB04-1ADC349D3654}" dt="2021-06-21T12:32:10.669" v="8" actId="478"/>
          <ac:picMkLst>
            <pc:docMk/>
            <pc:sldMk cId="2089435669" sldId="1738"/>
            <ac:picMk id="48" creationId="{8D72A47E-6DC3-49B6-BB4A-C79E9B5067F6}"/>
          </ac:picMkLst>
        </pc:picChg>
        <pc:cxnChg chg="mod">
          <ac:chgData name="Hamlet Markarian" userId="4926d2b407f31d77" providerId="LiveId" clId="{976BBC84-489D-40E2-BB04-1ADC349D3654}" dt="2021-06-21T12:32:29.863" v="11" actId="1076"/>
          <ac:cxnSpMkLst>
            <pc:docMk/>
            <pc:sldMk cId="2089435669" sldId="1738"/>
            <ac:cxnSpMk id="10" creationId="{CC9450C0-18F3-4BE3-ACA1-3B2B2E7ACBA0}"/>
          </ac:cxnSpMkLst>
        </pc:cxnChg>
        <pc:cxnChg chg="mod">
          <ac:chgData name="Hamlet Markarian" userId="4926d2b407f31d77" providerId="LiveId" clId="{976BBC84-489D-40E2-BB04-1ADC349D3654}" dt="2021-06-21T12:32:29.863" v="11" actId="1076"/>
          <ac:cxnSpMkLst>
            <pc:docMk/>
            <pc:sldMk cId="2089435669" sldId="1738"/>
            <ac:cxnSpMk id="25" creationId="{A0531B75-6BBB-426A-9619-67D96FC0431E}"/>
          </ac:cxnSpMkLst>
        </pc:cxnChg>
        <pc:cxnChg chg="mod">
          <ac:chgData name="Hamlet Markarian" userId="4926d2b407f31d77" providerId="LiveId" clId="{976BBC84-489D-40E2-BB04-1ADC349D3654}" dt="2021-06-21T12:36:59.936" v="28" actId="1076"/>
          <ac:cxnSpMkLst>
            <pc:docMk/>
            <pc:sldMk cId="2089435669" sldId="1738"/>
            <ac:cxnSpMk id="29" creationId="{14BA017C-0A9A-4667-91C4-BFFFA463FC83}"/>
          </ac:cxnSpMkLst>
        </pc:cxnChg>
      </pc:sldChg>
    </pc:docChg>
  </pc:docChgLst>
  <pc:docChgLst>
    <pc:chgData name="Hamlet Markarian" userId="4926d2b407f31d77" providerId="LiveId" clId="{E381A4D4-77CC-4E52-9C2B-E41C4B46FDFC}"/>
    <pc:docChg chg="custSel modSld">
      <pc:chgData name="Hamlet Markarian" userId="4926d2b407f31d77" providerId="LiveId" clId="{E381A4D4-77CC-4E52-9C2B-E41C4B46FDFC}" dt="2021-06-09T17:30:28.402" v="40" actId="700"/>
      <pc:docMkLst>
        <pc:docMk/>
      </pc:docMkLst>
      <pc:sldChg chg="modSp mod modClrScheme chgLayout">
        <pc:chgData name="Hamlet Markarian" userId="4926d2b407f31d77" providerId="LiveId" clId="{E381A4D4-77CC-4E52-9C2B-E41C4B46FDFC}" dt="2021-06-09T17:30:28.402" v="40" actId="700"/>
        <pc:sldMkLst>
          <pc:docMk/>
          <pc:sldMk cId="4060078467" sldId="1750"/>
        </pc:sldMkLst>
        <pc:spChg chg="mod">
          <ac:chgData name="Hamlet Markarian" userId="4926d2b407f31d77" providerId="LiveId" clId="{E381A4D4-77CC-4E52-9C2B-E41C4B46FDFC}" dt="2021-06-09T17:29:33.040" v="39" actId="20577"/>
          <ac:spMkLst>
            <pc:docMk/>
            <pc:sldMk cId="4060078467" sldId="1750"/>
            <ac:spMk id="64" creationId="{570FB99D-1077-4407-A41E-D28A4FDFFBD4}"/>
          </ac:spMkLst>
        </pc:spChg>
      </pc:sldChg>
    </pc:docChg>
  </pc:docChgLst>
  <pc:docChgLst>
    <pc:chgData name="Hamlet Markarian" userId="4926d2b407f31d77" providerId="LiveId" clId="{ED9FD25C-536A-4873-9D2D-694C96340E32}"/>
    <pc:docChg chg="undo custSel delSld modSld delMainMaster modMainMaster">
      <pc:chgData name="Hamlet Markarian" userId="4926d2b407f31d77" providerId="LiveId" clId="{ED9FD25C-536A-4873-9D2D-694C96340E32}" dt="2021-06-18T10:04:02.586" v="526"/>
      <pc:docMkLst>
        <pc:docMk/>
      </pc:docMkLst>
      <pc:sldChg chg="addSp delSp modSp mod modClrScheme chgLayout">
        <pc:chgData name="Hamlet Markarian" userId="4926d2b407f31d77" providerId="LiveId" clId="{ED9FD25C-536A-4873-9D2D-694C96340E32}" dt="2021-06-18T10:04:02.586" v="526"/>
        <pc:sldMkLst>
          <pc:docMk/>
          <pc:sldMk cId="2089435669" sldId="1738"/>
        </pc:sldMkLst>
        <pc:spChg chg="add del mod ord">
          <ac:chgData name="Hamlet Markarian" userId="4926d2b407f31d77" providerId="LiveId" clId="{ED9FD25C-536A-4873-9D2D-694C96340E32}" dt="2021-06-16T08:58:34.983" v="78" actId="700"/>
          <ac:spMkLst>
            <pc:docMk/>
            <pc:sldMk cId="2089435669" sldId="1738"/>
            <ac:spMk id="2" creationId="{F64B1646-9D93-4179-AB2A-FBA48B5B93E7}"/>
          </ac:spMkLst>
        </pc:spChg>
        <pc:spChg chg="mod">
          <ac:chgData name="Hamlet Markarian" userId="4926d2b407f31d77" providerId="LiveId" clId="{ED9FD25C-536A-4873-9D2D-694C96340E32}" dt="2021-06-16T09:14:30.948" v="416" actId="1076"/>
          <ac:spMkLst>
            <pc:docMk/>
            <pc:sldMk cId="2089435669" sldId="1738"/>
            <ac:spMk id="3" creationId="{00000000-0000-0000-0000-000000000000}"/>
          </ac:spMkLst>
        </pc:spChg>
        <pc:spChg chg="add del mod ord">
          <ac:chgData name="Hamlet Markarian" userId="4926d2b407f31d77" providerId="LiveId" clId="{ED9FD25C-536A-4873-9D2D-694C96340E32}" dt="2021-06-16T08:58:34.983" v="78" actId="700"/>
          <ac:spMkLst>
            <pc:docMk/>
            <pc:sldMk cId="2089435669" sldId="1738"/>
            <ac:spMk id="5" creationId="{4214FDB1-495B-44E6-B6F2-CE759452465A}"/>
          </ac:spMkLst>
        </pc:spChg>
        <pc:spChg chg="add mod ord">
          <ac:chgData name="Hamlet Markarian" userId="4926d2b407f31d77" providerId="LiveId" clId="{ED9FD25C-536A-4873-9D2D-694C96340E32}" dt="2021-06-16T09:00:51.225" v="125" actId="207"/>
          <ac:spMkLst>
            <pc:docMk/>
            <pc:sldMk cId="2089435669" sldId="1738"/>
            <ac:spMk id="6" creationId="{CEC7500B-72BA-40E7-9AF4-8783615DF403}"/>
          </ac:spMkLst>
        </pc:spChg>
        <pc:spChg chg="del">
          <ac:chgData name="Hamlet Markarian" userId="4926d2b407f31d77" providerId="LiveId" clId="{ED9FD25C-536A-4873-9D2D-694C96340E32}" dt="2021-06-16T08:58:37.711" v="79" actId="478"/>
          <ac:spMkLst>
            <pc:docMk/>
            <pc:sldMk cId="2089435669" sldId="1738"/>
            <ac:spMk id="8" creationId="{A3D43B73-2B0A-4CDF-8104-3D3F930D4D40}"/>
          </ac:spMkLst>
        </pc:spChg>
        <pc:spChg chg="add mod ord">
          <ac:chgData name="Hamlet Markarian" userId="4926d2b407f31d77" providerId="LiveId" clId="{ED9FD25C-536A-4873-9D2D-694C96340E32}" dt="2021-06-16T09:02:53.793" v="163" actId="12789"/>
          <ac:spMkLst>
            <pc:docMk/>
            <pc:sldMk cId="2089435669" sldId="1738"/>
            <ac:spMk id="11" creationId="{1E784679-9E0A-44ED-888F-C2F7713DCEF3}"/>
          </ac:spMkLst>
        </pc:spChg>
        <pc:spChg chg="add mod">
          <ac:chgData name="Hamlet Markarian" userId="4926d2b407f31d77" providerId="LiveId" clId="{ED9FD25C-536A-4873-9D2D-694C96340E32}" dt="2021-06-16T09:14:35.580" v="417" actId="1076"/>
          <ac:spMkLst>
            <pc:docMk/>
            <pc:sldMk cId="2089435669" sldId="1738"/>
            <ac:spMk id="12" creationId="{1A5AF6FE-08C1-4085-BEAE-52C9C1083F10}"/>
          </ac:spMkLst>
        </pc:spChg>
        <pc:spChg chg="mod">
          <ac:chgData name="Hamlet Markarian" userId="4926d2b407f31d77" providerId="LiveId" clId="{ED9FD25C-536A-4873-9D2D-694C96340E32}" dt="2021-06-16T09:14:24.656" v="415" actId="1076"/>
          <ac:spMkLst>
            <pc:docMk/>
            <pc:sldMk cId="2089435669" sldId="1738"/>
            <ac:spMk id="14" creationId="{8C0A38DE-7E13-4312-9AFA-866AA71C4C95}"/>
          </ac:spMkLst>
        </pc:spChg>
        <pc:spChg chg="add mod">
          <ac:chgData name="Hamlet Markarian" userId="4926d2b407f31d77" providerId="LiveId" clId="{ED9FD25C-536A-4873-9D2D-694C96340E32}" dt="2021-06-16T09:03:35.702" v="172" actId="1076"/>
          <ac:spMkLst>
            <pc:docMk/>
            <pc:sldMk cId="2089435669" sldId="1738"/>
            <ac:spMk id="15" creationId="{567A278B-A4C7-4E33-A33B-216348695EDF}"/>
          </ac:spMkLst>
        </pc:spChg>
        <pc:spChg chg="add mod">
          <ac:chgData name="Hamlet Markarian" userId="4926d2b407f31d77" providerId="LiveId" clId="{ED9FD25C-536A-4873-9D2D-694C96340E32}" dt="2021-06-16T09:03:55.206" v="185" actId="1076"/>
          <ac:spMkLst>
            <pc:docMk/>
            <pc:sldMk cId="2089435669" sldId="1738"/>
            <ac:spMk id="16" creationId="{CE6EFD3A-917A-4BF2-8D05-56547861500E}"/>
          </ac:spMkLst>
        </pc:spChg>
        <pc:spChg chg="add mod topLvl">
          <ac:chgData name="Hamlet Markarian" userId="4926d2b407f31d77" providerId="LiveId" clId="{ED9FD25C-536A-4873-9D2D-694C96340E32}" dt="2021-06-16T09:14:35.580" v="417" actId="1076"/>
          <ac:spMkLst>
            <pc:docMk/>
            <pc:sldMk cId="2089435669" sldId="1738"/>
            <ac:spMk id="19" creationId="{D7223599-AAE3-4462-9A3D-F71A2A5B120A}"/>
          </ac:spMkLst>
        </pc:spChg>
        <pc:spChg chg="add mod">
          <ac:chgData name="Hamlet Markarian" userId="4926d2b407f31d77" providerId="LiveId" clId="{ED9FD25C-536A-4873-9D2D-694C96340E32}" dt="2021-06-16T09:14:35.580" v="417" actId="1076"/>
          <ac:spMkLst>
            <pc:docMk/>
            <pc:sldMk cId="2089435669" sldId="1738"/>
            <ac:spMk id="22" creationId="{34981C2F-1011-46F6-B260-CFE59A894177}"/>
          </ac:spMkLst>
        </pc:spChg>
        <pc:spChg chg="add mod">
          <ac:chgData name="Hamlet Markarian" userId="4926d2b407f31d77" providerId="LiveId" clId="{ED9FD25C-536A-4873-9D2D-694C96340E32}" dt="2021-06-16T09:14:44.434" v="418" actId="1076"/>
          <ac:spMkLst>
            <pc:docMk/>
            <pc:sldMk cId="2089435669" sldId="1738"/>
            <ac:spMk id="24" creationId="{19C5517E-8D40-4317-BFE4-4390D25B3981}"/>
          </ac:spMkLst>
        </pc:spChg>
        <pc:spChg chg="add mod">
          <ac:chgData name="Hamlet Markarian" userId="4926d2b407f31d77" providerId="LiveId" clId="{ED9FD25C-536A-4873-9D2D-694C96340E32}" dt="2021-06-16T09:25:39.326" v="508" actId="1036"/>
          <ac:spMkLst>
            <pc:docMk/>
            <pc:sldMk cId="2089435669" sldId="1738"/>
            <ac:spMk id="26" creationId="{A3C65849-7548-4CD2-BBAE-F8D17103DB7B}"/>
          </ac:spMkLst>
        </pc:spChg>
        <pc:spChg chg="add mod">
          <ac:chgData name="Hamlet Markarian" userId="4926d2b407f31d77" providerId="LiveId" clId="{ED9FD25C-536A-4873-9D2D-694C96340E32}" dt="2021-06-16T09:25:39.326" v="508" actId="1036"/>
          <ac:spMkLst>
            <pc:docMk/>
            <pc:sldMk cId="2089435669" sldId="1738"/>
            <ac:spMk id="27" creationId="{E59C5194-B6BD-44F1-9FC6-A4DBA3B747E8}"/>
          </ac:spMkLst>
        </pc:spChg>
        <pc:spChg chg="add mod">
          <ac:chgData name="Hamlet Markarian" userId="4926d2b407f31d77" providerId="LiveId" clId="{ED9FD25C-536A-4873-9D2D-694C96340E32}" dt="2021-06-16T09:25:42.366" v="511" actId="1036"/>
          <ac:spMkLst>
            <pc:docMk/>
            <pc:sldMk cId="2089435669" sldId="1738"/>
            <ac:spMk id="28" creationId="{9B3AE74D-4F4F-4DA0-9C67-69CD2CE1B66A}"/>
          </ac:spMkLst>
        </pc:spChg>
        <pc:spChg chg="add mod">
          <ac:chgData name="Hamlet Markarian" userId="4926d2b407f31d77" providerId="LiveId" clId="{ED9FD25C-536A-4873-9D2D-694C96340E32}" dt="2021-06-16T09:26:04.065" v="514" actId="113"/>
          <ac:spMkLst>
            <pc:docMk/>
            <pc:sldMk cId="2089435669" sldId="1738"/>
            <ac:spMk id="30" creationId="{B4C534C4-4DF5-430D-A9BB-D829CB1D55A6}"/>
          </ac:spMkLst>
        </pc:spChg>
        <pc:spChg chg="add del mod">
          <ac:chgData name="Hamlet Markarian" userId="4926d2b407f31d77" providerId="LiveId" clId="{ED9FD25C-536A-4873-9D2D-694C96340E32}" dt="2021-06-16T09:15:00.813" v="422" actId="478"/>
          <ac:spMkLst>
            <pc:docMk/>
            <pc:sldMk cId="2089435669" sldId="1738"/>
            <ac:spMk id="31" creationId="{95DFA2C1-FC3A-46D5-B1E5-D85A84BB25EC}"/>
          </ac:spMkLst>
        </pc:spChg>
        <pc:spChg chg="add mod">
          <ac:chgData name="Hamlet Markarian" userId="4926d2b407f31d77" providerId="LiveId" clId="{ED9FD25C-536A-4873-9D2D-694C96340E32}" dt="2021-06-16T09:17:10.576" v="452" actId="164"/>
          <ac:spMkLst>
            <pc:docMk/>
            <pc:sldMk cId="2089435669" sldId="1738"/>
            <ac:spMk id="32" creationId="{BBF4E362-A469-4A2C-A42E-921920C44F85}"/>
          </ac:spMkLst>
        </pc:spChg>
        <pc:spChg chg="mod">
          <ac:chgData name="Hamlet Markarian" userId="4926d2b407f31d77" providerId="LiveId" clId="{ED9FD25C-536A-4873-9D2D-694C96340E32}" dt="2021-06-16T09:17:18.501" v="458" actId="571"/>
          <ac:spMkLst>
            <pc:docMk/>
            <pc:sldMk cId="2089435669" sldId="1738"/>
            <ac:spMk id="39" creationId="{0E1E83E2-96D5-446A-9864-D32C02ED1AC2}"/>
          </ac:spMkLst>
        </pc:spChg>
        <pc:spChg chg="add mod">
          <ac:chgData name="Hamlet Markarian" userId="4926d2b407f31d77" providerId="LiveId" clId="{ED9FD25C-536A-4873-9D2D-694C96340E32}" dt="2021-06-16T09:26:26.543" v="515" actId="20577"/>
          <ac:spMkLst>
            <pc:docMk/>
            <pc:sldMk cId="2089435669" sldId="1738"/>
            <ac:spMk id="42" creationId="{8F720BD5-E83C-46BA-8A15-E09E254AD07E}"/>
          </ac:spMkLst>
        </pc:spChg>
        <pc:spChg chg="add del mod">
          <ac:chgData name="Hamlet Markarian" userId="4926d2b407f31d77" providerId="LiveId" clId="{ED9FD25C-536A-4873-9D2D-694C96340E32}" dt="2021-06-16T09:23:54.669" v="503" actId="478"/>
          <ac:spMkLst>
            <pc:docMk/>
            <pc:sldMk cId="2089435669" sldId="1738"/>
            <ac:spMk id="44" creationId="{A499BA24-55FD-499F-A5E1-9FB4333CB32E}"/>
          </ac:spMkLst>
        </pc:spChg>
        <pc:spChg chg="add mod">
          <ac:chgData name="Hamlet Markarian" userId="4926d2b407f31d77" providerId="LiveId" clId="{ED9FD25C-536A-4873-9D2D-694C96340E32}" dt="2021-06-16T09:23:20.511" v="494" actId="404"/>
          <ac:spMkLst>
            <pc:docMk/>
            <pc:sldMk cId="2089435669" sldId="1738"/>
            <ac:spMk id="45" creationId="{92245BC1-0BD9-4065-9261-0CA5042C0435}"/>
          </ac:spMkLst>
        </pc:spChg>
        <pc:spChg chg="add del mod">
          <ac:chgData name="Hamlet Markarian" userId="4926d2b407f31d77" providerId="LiveId" clId="{ED9FD25C-536A-4873-9D2D-694C96340E32}" dt="2021-06-18T10:04:02.117" v="525" actId="478"/>
          <ac:spMkLst>
            <pc:docMk/>
            <pc:sldMk cId="2089435669" sldId="1738"/>
            <ac:spMk id="47" creationId="{144854D4-F492-46F9-8B7E-7E81E155695A}"/>
          </ac:spMkLst>
        </pc:spChg>
        <pc:spChg chg="del mod">
          <ac:chgData name="Hamlet Markarian" userId="4926d2b407f31d77" providerId="LiveId" clId="{ED9FD25C-536A-4873-9D2D-694C96340E32}" dt="2021-06-16T08:58:51.952" v="83" actId="478"/>
          <ac:spMkLst>
            <pc:docMk/>
            <pc:sldMk cId="2089435669" sldId="1738"/>
            <ac:spMk id="65" creationId="{FCB003F4-5071-4009-A54C-D030F240D39B}"/>
          </ac:spMkLst>
        </pc:spChg>
        <pc:grpChg chg="add del mod">
          <ac:chgData name="Hamlet Markarian" userId="4926d2b407f31d77" providerId="LiveId" clId="{ED9FD25C-536A-4873-9D2D-694C96340E32}" dt="2021-06-16T09:07:35.007" v="279" actId="165"/>
          <ac:grpSpMkLst>
            <pc:docMk/>
            <pc:sldMk cId="2089435669" sldId="1738"/>
            <ac:grpSpMk id="18" creationId="{35B052C3-9BC5-4481-B816-BFAD758D5FA2}"/>
          </ac:grpSpMkLst>
        </pc:grpChg>
        <pc:grpChg chg="add mod">
          <ac:chgData name="Hamlet Markarian" userId="4926d2b407f31d77" providerId="LiveId" clId="{ED9FD25C-536A-4873-9D2D-694C96340E32}" dt="2021-06-16T09:23:59.919" v="505" actId="12789"/>
          <ac:grpSpMkLst>
            <pc:docMk/>
            <pc:sldMk cId="2089435669" sldId="1738"/>
            <ac:grpSpMk id="35" creationId="{5EAEF0F1-3BB9-47DB-9B17-F7BD89EE4E18}"/>
          </ac:grpSpMkLst>
        </pc:grpChg>
        <pc:grpChg chg="add mod">
          <ac:chgData name="Hamlet Markarian" userId="4926d2b407f31d77" providerId="LiveId" clId="{ED9FD25C-536A-4873-9D2D-694C96340E32}" dt="2021-06-16T09:17:20.607" v="459" actId="14100"/>
          <ac:grpSpMkLst>
            <pc:docMk/>
            <pc:sldMk cId="2089435669" sldId="1738"/>
            <ac:grpSpMk id="38" creationId="{B85BEA5F-7892-4D9D-91D6-28966CA19718}"/>
          </ac:grpSpMkLst>
        </pc:grpChg>
        <pc:picChg chg="del">
          <ac:chgData name="Hamlet Markarian" userId="4926d2b407f31d77" providerId="LiveId" clId="{ED9FD25C-536A-4873-9D2D-694C96340E32}" dt="2021-06-16T08:55:15.265" v="0" actId="478"/>
          <ac:picMkLst>
            <pc:docMk/>
            <pc:sldMk cId="2089435669" sldId="1738"/>
            <ac:picMk id="4" creationId="{83F95D07-BA6C-443C-A50C-C747EA58D9C4}"/>
          </ac:picMkLst>
        </pc:picChg>
        <pc:picChg chg="add del mod">
          <ac:chgData name="Hamlet Markarian" userId="4926d2b407f31d77" providerId="LiveId" clId="{ED9FD25C-536A-4873-9D2D-694C96340E32}" dt="2021-06-18T10:04:01.020" v="524" actId="21"/>
          <ac:picMkLst>
            <pc:docMk/>
            <pc:sldMk cId="2089435669" sldId="1738"/>
            <ac:picMk id="4" creationId="{A4D93022-EB85-4541-BD2E-C212FC62F599}"/>
          </ac:picMkLst>
        </pc:picChg>
        <pc:picChg chg="mod">
          <ac:chgData name="Hamlet Markarian" userId="4926d2b407f31d77" providerId="LiveId" clId="{ED9FD25C-536A-4873-9D2D-694C96340E32}" dt="2021-06-16T09:02:53.793" v="163" actId="12789"/>
          <ac:picMkLst>
            <pc:docMk/>
            <pc:sldMk cId="2089435669" sldId="1738"/>
            <ac:picMk id="7" creationId="{1190B5BC-289C-480A-9F4B-8A49BF1CA8AF}"/>
          </ac:picMkLst>
        </pc:picChg>
        <pc:picChg chg="add mod">
          <ac:chgData name="Hamlet Markarian" userId="4926d2b407f31d77" providerId="LiveId" clId="{ED9FD25C-536A-4873-9D2D-694C96340E32}" dt="2021-06-16T09:14:35.580" v="417" actId="1076"/>
          <ac:picMkLst>
            <pc:docMk/>
            <pc:sldMk cId="2089435669" sldId="1738"/>
            <ac:picMk id="17" creationId="{261AF8DA-26F5-4B81-85B8-DA77C5DE9D15}"/>
          </ac:picMkLst>
        </pc:picChg>
        <pc:picChg chg="add mod topLvl">
          <ac:chgData name="Hamlet Markarian" userId="4926d2b407f31d77" providerId="LiveId" clId="{ED9FD25C-536A-4873-9D2D-694C96340E32}" dt="2021-06-16T09:14:35.580" v="417" actId="1076"/>
          <ac:picMkLst>
            <pc:docMk/>
            <pc:sldMk cId="2089435669" sldId="1738"/>
            <ac:picMk id="20" creationId="{402BF3AB-3945-4AB0-9809-395C3FEBFC47}"/>
          </ac:picMkLst>
        </pc:picChg>
        <pc:picChg chg="add mod">
          <ac:chgData name="Hamlet Markarian" userId="4926d2b407f31d77" providerId="LiveId" clId="{ED9FD25C-536A-4873-9D2D-694C96340E32}" dt="2021-06-16T09:14:35.580" v="417" actId="1076"/>
          <ac:picMkLst>
            <pc:docMk/>
            <pc:sldMk cId="2089435669" sldId="1738"/>
            <ac:picMk id="23" creationId="{D8F0A2B5-D0E0-4C86-8DFB-7784AF6F95FD}"/>
          </ac:picMkLst>
        </pc:picChg>
        <pc:picChg chg="add mod">
          <ac:chgData name="Hamlet Markarian" userId="4926d2b407f31d77" providerId="LiveId" clId="{ED9FD25C-536A-4873-9D2D-694C96340E32}" dt="2021-06-18T10:04:02.586" v="526"/>
          <ac:picMkLst>
            <pc:docMk/>
            <pc:sldMk cId="2089435669" sldId="1738"/>
            <ac:picMk id="37" creationId="{0D50C1A5-4493-4624-BBD8-B4658DABDDE7}"/>
          </ac:picMkLst>
        </pc:picChg>
        <pc:picChg chg="add del mod">
          <ac:chgData name="Hamlet Markarian" userId="4926d2b407f31d77" providerId="LiveId" clId="{ED9FD25C-536A-4873-9D2D-694C96340E32}" dt="2021-06-16T09:22:05.310" v="481" actId="478"/>
          <ac:picMkLst>
            <pc:docMk/>
            <pc:sldMk cId="2089435669" sldId="1738"/>
            <ac:picMk id="43" creationId="{9C3F8CA3-56DF-41BE-AFBB-571CDA9ED698}"/>
          </ac:picMkLst>
        </pc:picChg>
        <pc:picChg chg="add mod">
          <ac:chgData name="Hamlet Markarian" userId="4926d2b407f31d77" providerId="LiveId" clId="{ED9FD25C-536A-4873-9D2D-694C96340E32}" dt="2021-06-16T09:23:59.919" v="505" actId="12789"/>
          <ac:picMkLst>
            <pc:docMk/>
            <pc:sldMk cId="2089435669" sldId="1738"/>
            <ac:picMk id="48" creationId="{8D72A47E-6DC3-49B6-BB4A-C79E9B5067F6}"/>
          </ac:picMkLst>
        </pc:picChg>
        <pc:cxnChg chg="add mod">
          <ac:chgData name="Hamlet Markarian" userId="4926d2b407f31d77" providerId="LiveId" clId="{ED9FD25C-536A-4873-9D2D-694C96340E32}" dt="2021-06-16T09:14:30.948" v="416" actId="1076"/>
          <ac:cxnSpMkLst>
            <pc:docMk/>
            <pc:sldMk cId="2089435669" sldId="1738"/>
            <ac:cxnSpMk id="10" creationId="{CC9450C0-18F3-4BE3-ACA1-3B2B2E7ACBA0}"/>
          </ac:cxnSpMkLst>
        </pc:cxnChg>
        <pc:cxnChg chg="add mod">
          <ac:chgData name="Hamlet Markarian" userId="4926d2b407f31d77" providerId="LiveId" clId="{ED9FD25C-536A-4873-9D2D-694C96340E32}" dt="2021-06-16T09:14:44.434" v="418" actId="1076"/>
          <ac:cxnSpMkLst>
            <pc:docMk/>
            <pc:sldMk cId="2089435669" sldId="1738"/>
            <ac:cxnSpMk id="25" creationId="{A0531B75-6BBB-426A-9619-67D96FC0431E}"/>
          </ac:cxnSpMkLst>
        </pc:cxnChg>
        <pc:cxnChg chg="add mod">
          <ac:chgData name="Hamlet Markarian" userId="4926d2b407f31d77" providerId="LiveId" clId="{ED9FD25C-536A-4873-9D2D-694C96340E32}" dt="2021-06-16T09:25:42.366" v="511" actId="1036"/>
          <ac:cxnSpMkLst>
            <pc:docMk/>
            <pc:sldMk cId="2089435669" sldId="1738"/>
            <ac:cxnSpMk id="29" creationId="{14BA017C-0A9A-4667-91C4-BFFFA463FC83}"/>
          </ac:cxnSpMkLst>
        </pc:cxnChg>
        <pc:cxnChg chg="add mod">
          <ac:chgData name="Hamlet Markarian" userId="4926d2b407f31d77" providerId="LiveId" clId="{ED9FD25C-536A-4873-9D2D-694C96340E32}" dt="2021-06-16T09:17:10.576" v="452" actId="164"/>
          <ac:cxnSpMkLst>
            <pc:docMk/>
            <pc:sldMk cId="2089435669" sldId="1738"/>
            <ac:cxnSpMk id="33" creationId="{73D168CB-8881-4C9A-8E7F-F4D0754DF1E9}"/>
          </ac:cxnSpMkLst>
        </pc:cxnChg>
        <pc:cxnChg chg="add mod">
          <ac:chgData name="Hamlet Markarian" userId="4926d2b407f31d77" providerId="LiveId" clId="{ED9FD25C-536A-4873-9D2D-694C96340E32}" dt="2021-06-16T09:17:10.576" v="452" actId="164"/>
          <ac:cxnSpMkLst>
            <pc:docMk/>
            <pc:sldMk cId="2089435669" sldId="1738"/>
            <ac:cxnSpMk id="36" creationId="{4DA580EB-7FE4-41B0-AFC4-3B49B22DE199}"/>
          </ac:cxnSpMkLst>
        </pc:cxnChg>
        <pc:cxnChg chg="mod">
          <ac:chgData name="Hamlet Markarian" userId="4926d2b407f31d77" providerId="LiveId" clId="{ED9FD25C-536A-4873-9D2D-694C96340E32}" dt="2021-06-16T09:17:18.501" v="458" actId="571"/>
          <ac:cxnSpMkLst>
            <pc:docMk/>
            <pc:sldMk cId="2089435669" sldId="1738"/>
            <ac:cxnSpMk id="40" creationId="{61DF79AE-47A5-4506-B5BD-784E377FF3C8}"/>
          </ac:cxnSpMkLst>
        </pc:cxnChg>
        <pc:cxnChg chg="mod">
          <ac:chgData name="Hamlet Markarian" userId="4926d2b407f31d77" providerId="LiveId" clId="{ED9FD25C-536A-4873-9D2D-694C96340E32}" dt="2021-06-16T09:17:18.501" v="458" actId="571"/>
          <ac:cxnSpMkLst>
            <pc:docMk/>
            <pc:sldMk cId="2089435669" sldId="1738"/>
            <ac:cxnSpMk id="41" creationId="{AE4A2489-DBA3-4DAF-82C7-1250561D47A6}"/>
          </ac:cxnSpMkLst>
        </pc:cxnChg>
      </pc:sldChg>
      <pc:sldChg chg="del">
        <pc:chgData name="Hamlet Markarian" userId="4926d2b407f31d77" providerId="LiveId" clId="{ED9FD25C-536A-4873-9D2D-694C96340E32}" dt="2021-06-16T08:55:21.346" v="1" actId="2696"/>
        <pc:sldMkLst>
          <pc:docMk/>
          <pc:sldMk cId="910214207" sldId="1791"/>
        </pc:sldMkLst>
      </pc:sldChg>
      <pc:sldChg chg="del">
        <pc:chgData name="Hamlet Markarian" userId="4926d2b407f31d77" providerId="LiveId" clId="{ED9FD25C-536A-4873-9D2D-694C96340E32}" dt="2021-06-16T08:55:21.346" v="1" actId="2696"/>
        <pc:sldMkLst>
          <pc:docMk/>
          <pc:sldMk cId="1535467337" sldId="1800"/>
        </pc:sldMkLst>
      </pc:sldChg>
      <pc:sldChg chg="del">
        <pc:chgData name="Hamlet Markarian" userId="4926d2b407f31d77" providerId="LiveId" clId="{ED9FD25C-536A-4873-9D2D-694C96340E32}" dt="2021-06-16T08:55:21.346" v="1" actId="2696"/>
        <pc:sldMkLst>
          <pc:docMk/>
          <pc:sldMk cId="3025719998" sldId="1801"/>
        </pc:sldMkLst>
      </pc:sldChg>
      <pc:sldChg chg="del">
        <pc:chgData name="Hamlet Markarian" userId="4926d2b407f31d77" providerId="LiveId" clId="{ED9FD25C-536A-4873-9D2D-694C96340E32}" dt="2021-06-16T08:55:21.346" v="1" actId="2696"/>
        <pc:sldMkLst>
          <pc:docMk/>
          <pc:sldMk cId="4147993844" sldId="1802"/>
        </pc:sldMkLst>
      </pc:sldChg>
      <pc:sldChg chg="del">
        <pc:chgData name="Hamlet Markarian" userId="4926d2b407f31d77" providerId="LiveId" clId="{ED9FD25C-536A-4873-9D2D-694C96340E32}" dt="2021-06-16T08:55:21.346" v="1" actId="2696"/>
        <pc:sldMkLst>
          <pc:docMk/>
          <pc:sldMk cId="312354144" sldId="1803"/>
        </pc:sldMkLst>
      </pc:sldChg>
      <pc:sldChg chg="del">
        <pc:chgData name="Hamlet Markarian" userId="4926d2b407f31d77" providerId="LiveId" clId="{ED9FD25C-536A-4873-9D2D-694C96340E32}" dt="2021-06-16T08:55:21.346" v="1" actId="2696"/>
        <pc:sldMkLst>
          <pc:docMk/>
          <pc:sldMk cId="3105714170" sldId="1804"/>
        </pc:sldMkLst>
      </pc:sldChg>
      <pc:sldChg chg="del">
        <pc:chgData name="Hamlet Markarian" userId="4926d2b407f31d77" providerId="LiveId" clId="{ED9FD25C-536A-4873-9D2D-694C96340E32}" dt="2021-06-16T08:55:21.346" v="1" actId="2696"/>
        <pc:sldMkLst>
          <pc:docMk/>
          <pc:sldMk cId="2789943440" sldId="1805"/>
        </pc:sldMkLst>
      </pc:sldChg>
      <pc:sldChg chg="del">
        <pc:chgData name="Hamlet Markarian" userId="4926d2b407f31d77" providerId="LiveId" clId="{ED9FD25C-536A-4873-9D2D-694C96340E32}" dt="2021-06-16T08:55:21.346" v="1" actId="2696"/>
        <pc:sldMkLst>
          <pc:docMk/>
          <pc:sldMk cId="1103732382" sldId="1806"/>
        </pc:sldMkLst>
      </pc:sldChg>
      <pc:sldChg chg="del">
        <pc:chgData name="Hamlet Markarian" userId="4926d2b407f31d77" providerId="LiveId" clId="{ED9FD25C-536A-4873-9D2D-694C96340E32}" dt="2021-06-16T08:55:21.346" v="1" actId="2696"/>
        <pc:sldMkLst>
          <pc:docMk/>
          <pc:sldMk cId="3130676653" sldId="1807"/>
        </pc:sldMkLst>
      </pc:sldChg>
      <pc:sldChg chg="del">
        <pc:chgData name="Hamlet Markarian" userId="4926d2b407f31d77" providerId="LiveId" clId="{ED9FD25C-536A-4873-9D2D-694C96340E32}" dt="2021-06-16T08:55:21.346" v="1" actId="2696"/>
        <pc:sldMkLst>
          <pc:docMk/>
          <pc:sldMk cId="2981692590" sldId="1808"/>
        </pc:sldMkLst>
      </pc:sldChg>
      <pc:sldMasterChg chg="delSp mod delSldLayout modSldLayout">
        <pc:chgData name="Hamlet Markarian" userId="4926d2b407f31d77" providerId="LiveId" clId="{ED9FD25C-536A-4873-9D2D-694C96340E32}" dt="2021-06-16T08:58:30.191" v="77" actId="478"/>
        <pc:sldMasterMkLst>
          <pc:docMk/>
          <pc:sldMasterMk cId="1241911007" sldId="2147483680"/>
        </pc:sldMasterMkLst>
        <pc:spChg chg="del">
          <ac:chgData name="Hamlet Markarian" userId="4926d2b407f31d77" providerId="LiveId" clId="{ED9FD25C-536A-4873-9D2D-694C96340E32}" dt="2021-06-16T08:56:48.192" v="4" actId="478"/>
          <ac:spMkLst>
            <pc:docMk/>
            <pc:sldMasterMk cId="1241911007" sldId="2147483680"/>
            <ac:spMk id="2" creationId="{00000000-0000-0000-0000-000000000000}"/>
          </ac:spMkLst>
        </pc:spChg>
        <pc:spChg chg="del">
          <ac:chgData name="Hamlet Markarian" userId="4926d2b407f31d77" providerId="LiveId" clId="{ED9FD25C-536A-4873-9D2D-694C96340E32}" dt="2021-06-16T08:56:48.192" v="4" actId="478"/>
          <ac:spMkLst>
            <pc:docMk/>
            <pc:sldMasterMk cId="1241911007" sldId="2147483680"/>
            <ac:spMk id="3" creationId="{00000000-0000-0000-0000-000000000000}"/>
          </ac:spMkLst>
        </pc:spChg>
        <pc:sldLayoutChg chg="delSp del mod">
          <pc:chgData name="Hamlet Markarian" userId="4926d2b407f31d77" providerId="LiveId" clId="{ED9FD25C-536A-4873-9D2D-694C96340E32}" dt="2021-06-16T08:58:27.369" v="76" actId="2696"/>
          <pc:sldLayoutMkLst>
            <pc:docMk/>
            <pc:sldMasterMk cId="1241911007" sldId="2147483680"/>
            <pc:sldLayoutMk cId="4153280320" sldId="2147483681"/>
          </pc:sldLayoutMkLst>
          <pc:spChg chg="del">
            <ac:chgData name="Hamlet Markarian" userId="4926d2b407f31d77" providerId="LiveId" clId="{ED9FD25C-536A-4873-9D2D-694C96340E32}" dt="2021-06-16T08:57:26.319" v="6" actId="478"/>
            <ac:spMkLst>
              <pc:docMk/>
              <pc:sldMasterMk cId="1241911007" sldId="2147483680"/>
              <pc:sldLayoutMk cId="4153280320" sldId="2147483681"/>
              <ac:spMk id="2" creationId="{00000000-0000-0000-0000-000000000000}"/>
            </ac:spMkLst>
          </pc:spChg>
          <pc:spChg chg="del">
            <ac:chgData name="Hamlet Markarian" userId="4926d2b407f31d77" providerId="LiveId" clId="{ED9FD25C-536A-4873-9D2D-694C96340E32}" dt="2021-06-16T08:57:26.319" v="6" actId="478"/>
            <ac:spMkLst>
              <pc:docMk/>
              <pc:sldMasterMk cId="1241911007" sldId="2147483680"/>
              <pc:sldLayoutMk cId="4153280320" sldId="2147483681"/>
              <ac:spMk id="3" creationId="{00000000-0000-0000-0000-000000000000}"/>
            </ac:spMkLst>
          </pc:spChg>
        </pc:sldLayoutChg>
        <pc:sldLayoutChg chg="del">
          <pc:chgData name="Hamlet Markarian" userId="4926d2b407f31d77" providerId="LiveId" clId="{ED9FD25C-536A-4873-9D2D-694C96340E32}" dt="2021-06-16T08:57:29.576" v="7" actId="2696"/>
          <pc:sldLayoutMkLst>
            <pc:docMk/>
            <pc:sldMasterMk cId="1241911007" sldId="2147483680"/>
            <pc:sldLayoutMk cId="2717594631" sldId="2147483682"/>
          </pc:sldLayoutMkLst>
        </pc:sldLayoutChg>
        <pc:sldLayoutChg chg="del">
          <pc:chgData name="Hamlet Markarian" userId="4926d2b407f31d77" providerId="LiveId" clId="{ED9FD25C-536A-4873-9D2D-694C96340E32}" dt="2021-06-16T08:57:31.603" v="8" actId="2696"/>
          <pc:sldLayoutMkLst>
            <pc:docMk/>
            <pc:sldMasterMk cId="1241911007" sldId="2147483680"/>
            <pc:sldLayoutMk cId="3869564275" sldId="2147483683"/>
          </pc:sldLayoutMkLst>
        </pc:sldLayoutChg>
        <pc:sldLayoutChg chg="del">
          <pc:chgData name="Hamlet Markarian" userId="4926d2b407f31d77" providerId="LiveId" clId="{ED9FD25C-536A-4873-9D2D-694C96340E32}" dt="2021-06-16T08:57:48.416" v="9" actId="2696"/>
          <pc:sldLayoutMkLst>
            <pc:docMk/>
            <pc:sldMasterMk cId="1241911007" sldId="2147483680"/>
            <pc:sldLayoutMk cId="1632663231" sldId="2147483684"/>
          </pc:sldLayoutMkLst>
        </pc:sldLayoutChg>
        <pc:sldLayoutChg chg="del">
          <pc:chgData name="Hamlet Markarian" userId="4926d2b407f31d77" providerId="LiveId" clId="{ED9FD25C-536A-4873-9D2D-694C96340E32}" dt="2021-06-16T08:57:50.097" v="10" actId="2696"/>
          <pc:sldLayoutMkLst>
            <pc:docMk/>
            <pc:sldMasterMk cId="1241911007" sldId="2147483680"/>
            <pc:sldLayoutMk cId="900642561" sldId="2147483685"/>
          </pc:sldLayoutMkLst>
        </pc:sldLayoutChg>
        <pc:sldLayoutChg chg="del">
          <pc:chgData name="Hamlet Markarian" userId="4926d2b407f31d77" providerId="LiveId" clId="{ED9FD25C-536A-4873-9D2D-694C96340E32}" dt="2021-06-16T08:57:51.665" v="11" actId="2696"/>
          <pc:sldLayoutMkLst>
            <pc:docMk/>
            <pc:sldMasterMk cId="1241911007" sldId="2147483680"/>
            <pc:sldLayoutMk cId="1807929568" sldId="2147483686"/>
          </pc:sldLayoutMkLst>
        </pc:sldLayoutChg>
        <pc:sldLayoutChg chg="del">
          <pc:chgData name="Hamlet Markarian" userId="4926d2b407f31d77" providerId="LiveId" clId="{ED9FD25C-536A-4873-9D2D-694C96340E32}" dt="2021-06-16T08:57:52.305" v="12" actId="2696"/>
          <pc:sldLayoutMkLst>
            <pc:docMk/>
            <pc:sldMasterMk cId="1241911007" sldId="2147483680"/>
            <pc:sldLayoutMk cId="3299072698" sldId="2147483687"/>
          </pc:sldLayoutMkLst>
        </pc:sldLayoutChg>
        <pc:sldLayoutChg chg="del">
          <pc:chgData name="Hamlet Markarian" userId="4926d2b407f31d77" providerId="LiveId" clId="{ED9FD25C-536A-4873-9D2D-694C96340E32}" dt="2021-06-16T08:57:52.897" v="13" actId="2696"/>
          <pc:sldLayoutMkLst>
            <pc:docMk/>
            <pc:sldMasterMk cId="1241911007" sldId="2147483680"/>
            <pc:sldLayoutMk cId="1429658033" sldId="2147483688"/>
          </pc:sldLayoutMkLst>
        </pc:sldLayoutChg>
        <pc:sldLayoutChg chg="del">
          <pc:chgData name="Hamlet Markarian" userId="4926d2b407f31d77" providerId="LiveId" clId="{ED9FD25C-536A-4873-9D2D-694C96340E32}" dt="2021-06-16T08:57:53.441" v="14" actId="2696"/>
          <pc:sldLayoutMkLst>
            <pc:docMk/>
            <pc:sldMasterMk cId="1241911007" sldId="2147483680"/>
            <pc:sldLayoutMk cId="656498061" sldId="2147483689"/>
          </pc:sldLayoutMkLst>
        </pc:sldLayoutChg>
        <pc:sldLayoutChg chg="del">
          <pc:chgData name="Hamlet Markarian" userId="4926d2b407f31d77" providerId="LiveId" clId="{ED9FD25C-536A-4873-9D2D-694C96340E32}" dt="2021-06-16T08:57:54.065" v="15" actId="2696"/>
          <pc:sldLayoutMkLst>
            <pc:docMk/>
            <pc:sldMasterMk cId="1241911007" sldId="2147483680"/>
            <pc:sldLayoutMk cId="812305901" sldId="2147483690"/>
          </pc:sldLayoutMkLst>
        </pc:sldLayoutChg>
        <pc:sldLayoutChg chg="delSp mod">
          <pc:chgData name="Hamlet Markarian" userId="4926d2b407f31d77" providerId="LiveId" clId="{ED9FD25C-536A-4873-9D2D-694C96340E32}" dt="2021-06-16T08:58:30.191" v="77" actId="478"/>
          <pc:sldLayoutMkLst>
            <pc:docMk/>
            <pc:sldMasterMk cId="1241911007" sldId="2147483680"/>
            <pc:sldLayoutMk cId="591754337" sldId="2147483691"/>
          </pc:sldLayoutMkLst>
          <pc:spChg chg="del">
            <ac:chgData name="Hamlet Markarian" userId="4926d2b407f31d77" providerId="LiveId" clId="{ED9FD25C-536A-4873-9D2D-694C96340E32}" dt="2021-06-16T08:58:30.191" v="77" actId="478"/>
            <ac:spMkLst>
              <pc:docMk/>
              <pc:sldMasterMk cId="1241911007" sldId="2147483680"/>
              <pc:sldLayoutMk cId="591754337" sldId="2147483691"/>
              <ac:spMk id="2" creationId="{00000000-0000-0000-0000-000000000000}"/>
            </ac:spMkLst>
          </pc:spChg>
          <pc:spChg chg="del">
            <ac:chgData name="Hamlet Markarian" userId="4926d2b407f31d77" providerId="LiveId" clId="{ED9FD25C-536A-4873-9D2D-694C96340E32}" dt="2021-06-16T08:58:30.191" v="77" actId="478"/>
            <ac:spMkLst>
              <pc:docMk/>
              <pc:sldMasterMk cId="1241911007" sldId="2147483680"/>
              <pc:sldLayoutMk cId="591754337" sldId="2147483691"/>
              <ac:spMk id="3" creationId="{00000000-0000-0000-0000-000000000000}"/>
            </ac:spMkLst>
          </pc:spChg>
        </pc:sldLayoutChg>
        <pc:sldLayoutChg chg="del">
          <pc:chgData name="Hamlet Markarian" userId="4926d2b407f31d77" providerId="LiveId" clId="{ED9FD25C-536A-4873-9D2D-694C96340E32}" dt="2021-06-16T08:58:01.736" v="16" actId="2696"/>
          <pc:sldLayoutMkLst>
            <pc:docMk/>
            <pc:sldMasterMk cId="1241911007" sldId="2147483680"/>
            <pc:sldLayoutMk cId="1511880632" sldId="2147483692"/>
          </pc:sldLayoutMkLst>
        </pc:sldLayoutChg>
        <pc:sldLayoutChg chg="del">
          <pc:chgData name="Hamlet Markarian" userId="4926d2b407f31d77" providerId="LiveId" clId="{ED9FD25C-536A-4873-9D2D-694C96340E32}" dt="2021-06-16T08:58:04.800" v="19" actId="2696"/>
          <pc:sldLayoutMkLst>
            <pc:docMk/>
            <pc:sldMasterMk cId="1241911007" sldId="2147483680"/>
            <pc:sldLayoutMk cId="3017609341" sldId="2147483752"/>
          </pc:sldLayoutMkLst>
        </pc:sldLayoutChg>
        <pc:sldLayoutChg chg="del">
          <pc:chgData name="Hamlet Markarian" userId="4926d2b407f31d77" providerId="LiveId" clId="{ED9FD25C-536A-4873-9D2D-694C96340E32}" dt="2021-06-16T08:58:06.049" v="20" actId="2696"/>
          <pc:sldLayoutMkLst>
            <pc:docMk/>
            <pc:sldMasterMk cId="1241911007" sldId="2147483680"/>
            <pc:sldLayoutMk cId="3345484005" sldId="2147483753"/>
          </pc:sldLayoutMkLst>
        </pc:sldLayoutChg>
        <pc:sldLayoutChg chg="del">
          <pc:chgData name="Hamlet Markarian" userId="4926d2b407f31d77" providerId="LiveId" clId="{ED9FD25C-536A-4873-9D2D-694C96340E32}" dt="2021-06-16T08:58:06.769" v="21" actId="2696"/>
          <pc:sldLayoutMkLst>
            <pc:docMk/>
            <pc:sldMasterMk cId="1241911007" sldId="2147483680"/>
            <pc:sldLayoutMk cId="2862117519" sldId="2147483754"/>
          </pc:sldLayoutMkLst>
        </pc:sldLayoutChg>
        <pc:sldLayoutChg chg="del">
          <pc:chgData name="Hamlet Markarian" userId="4926d2b407f31d77" providerId="LiveId" clId="{ED9FD25C-536A-4873-9D2D-694C96340E32}" dt="2021-06-16T08:58:07.329" v="22" actId="2696"/>
          <pc:sldLayoutMkLst>
            <pc:docMk/>
            <pc:sldMasterMk cId="1241911007" sldId="2147483680"/>
            <pc:sldLayoutMk cId="1452237378" sldId="2147483755"/>
          </pc:sldLayoutMkLst>
        </pc:sldLayoutChg>
        <pc:sldLayoutChg chg="del">
          <pc:chgData name="Hamlet Markarian" userId="4926d2b407f31d77" providerId="LiveId" clId="{ED9FD25C-536A-4873-9D2D-694C96340E32}" dt="2021-06-16T08:58:08.289" v="24" actId="2696"/>
          <pc:sldLayoutMkLst>
            <pc:docMk/>
            <pc:sldMasterMk cId="1241911007" sldId="2147483680"/>
            <pc:sldLayoutMk cId="1910245343" sldId="2147483756"/>
          </pc:sldLayoutMkLst>
        </pc:sldLayoutChg>
        <pc:sldLayoutChg chg="del">
          <pc:chgData name="Hamlet Markarian" userId="4926d2b407f31d77" providerId="LiveId" clId="{ED9FD25C-536A-4873-9D2D-694C96340E32}" dt="2021-06-16T08:58:09.249" v="26" actId="2696"/>
          <pc:sldLayoutMkLst>
            <pc:docMk/>
            <pc:sldMasterMk cId="1241911007" sldId="2147483680"/>
            <pc:sldLayoutMk cId="2260758964" sldId="2147483757"/>
          </pc:sldLayoutMkLst>
        </pc:sldLayoutChg>
        <pc:sldLayoutChg chg="del">
          <pc:chgData name="Hamlet Markarian" userId="4926d2b407f31d77" providerId="LiveId" clId="{ED9FD25C-536A-4873-9D2D-694C96340E32}" dt="2021-06-16T08:58:10.241" v="28" actId="2696"/>
          <pc:sldLayoutMkLst>
            <pc:docMk/>
            <pc:sldMasterMk cId="1241911007" sldId="2147483680"/>
            <pc:sldLayoutMk cId="849097181" sldId="2147483758"/>
          </pc:sldLayoutMkLst>
        </pc:sldLayoutChg>
        <pc:sldLayoutChg chg="del">
          <pc:chgData name="Hamlet Markarian" userId="4926d2b407f31d77" providerId="LiveId" clId="{ED9FD25C-536A-4873-9D2D-694C96340E32}" dt="2021-06-16T08:58:11.120" v="30" actId="2696"/>
          <pc:sldLayoutMkLst>
            <pc:docMk/>
            <pc:sldMasterMk cId="1241911007" sldId="2147483680"/>
            <pc:sldLayoutMk cId="3517557379" sldId="2147483759"/>
          </pc:sldLayoutMkLst>
        </pc:sldLayoutChg>
        <pc:sldLayoutChg chg="del">
          <pc:chgData name="Hamlet Markarian" userId="4926d2b407f31d77" providerId="LiveId" clId="{ED9FD25C-536A-4873-9D2D-694C96340E32}" dt="2021-06-16T08:58:11.985" v="32" actId="2696"/>
          <pc:sldLayoutMkLst>
            <pc:docMk/>
            <pc:sldMasterMk cId="1241911007" sldId="2147483680"/>
            <pc:sldLayoutMk cId="3380641463" sldId="2147483760"/>
          </pc:sldLayoutMkLst>
        </pc:sldLayoutChg>
        <pc:sldLayoutChg chg="del">
          <pc:chgData name="Hamlet Markarian" userId="4926d2b407f31d77" providerId="LiveId" clId="{ED9FD25C-536A-4873-9D2D-694C96340E32}" dt="2021-06-16T08:58:12.548" v="34" actId="2696"/>
          <pc:sldLayoutMkLst>
            <pc:docMk/>
            <pc:sldMasterMk cId="1241911007" sldId="2147483680"/>
            <pc:sldLayoutMk cId="740493276" sldId="2147483761"/>
          </pc:sldLayoutMkLst>
        </pc:sldLayoutChg>
        <pc:sldLayoutChg chg="del">
          <pc:chgData name="Hamlet Markarian" userId="4926d2b407f31d77" providerId="LiveId" clId="{ED9FD25C-536A-4873-9D2D-694C96340E32}" dt="2021-06-16T08:58:13.026" v="36" actId="2696"/>
          <pc:sldLayoutMkLst>
            <pc:docMk/>
            <pc:sldMasterMk cId="1241911007" sldId="2147483680"/>
            <pc:sldLayoutMk cId="666106920" sldId="2147483762"/>
          </pc:sldLayoutMkLst>
        </pc:sldLayoutChg>
        <pc:sldLayoutChg chg="del">
          <pc:chgData name="Hamlet Markarian" userId="4926d2b407f31d77" providerId="LiveId" clId="{ED9FD25C-536A-4873-9D2D-694C96340E32}" dt="2021-06-16T08:58:13.585" v="38" actId="2696"/>
          <pc:sldLayoutMkLst>
            <pc:docMk/>
            <pc:sldMasterMk cId="1241911007" sldId="2147483680"/>
            <pc:sldLayoutMk cId="1577139892" sldId="2147483763"/>
          </pc:sldLayoutMkLst>
        </pc:sldLayoutChg>
        <pc:sldLayoutChg chg="del">
          <pc:chgData name="Hamlet Markarian" userId="4926d2b407f31d77" providerId="LiveId" clId="{ED9FD25C-536A-4873-9D2D-694C96340E32}" dt="2021-06-16T08:58:14.129" v="40" actId="2696"/>
          <pc:sldLayoutMkLst>
            <pc:docMk/>
            <pc:sldMasterMk cId="1241911007" sldId="2147483680"/>
            <pc:sldLayoutMk cId="2847198782" sldId="2147483764"/>
          </pc:sldLayoutMkLst>
        </pc:sldLayoutChg>
        <pc:sldLayoutChg chg="del">
          <pc:chgData name="Hamlet Markarian" userId="4926d2b407f31d77" providerId="LiveId" clId="{ED9FD25C-536A-4873-9D2D-694C96340E32}" dt="2021-06-16T08:58:14.736" v="42" actId="2696"/>
          <pc:sldLayoutMkLst>
            <pc:docMk/>
            <pc:sldMasterMk cId="1241911007" sldId="2147483680"/>
            <pc:sldLayoutMk cId="3668619417" sldId="2147483765"/>
          </pc:sldLayoutMkLst>
        </pc:sldLayoutChg>
        <pc:sldLayoutChg chg="del">
          <pc:chgData name="Hamlet Markarian" userId="4926d2b407f31d77" providerId="LiveId" clId="{ED9FD25C-536A-4873-9D2D-694C96340E32}" dt="2021-06-16T08:58:15.664" v="45" actId="2696"/>
          <pc:sldLayoutMkLst>
            <pc:docMk/>
            <pc:sldMasterMk cId="1241911007" sldId="2147483680"/>
            <pc:sldLayoutMk cId="884024457" sldId="2147483766"/>
          </pc:sldLayoutMkLst>
        </pc:sldLayoutChg>
        <pc:sldLayoutChg chg="del">
          <pc:chgData name="Hamlet Markarian" userId="4926d2b407f31d77" providerId="LiveId" clId="{ED9FD25C-536A-4873-9D2D-694C96340E32}" dt="2021-06-16T08:58:16.865" v="50" actId="2696"/>
          <pc:sldLayoutMkLst>
            <pc:docMk/>
            <pc:sldMasterMk cId="1241911007" sldId="2147483680"/>
            <pc:sldLayoutMk cId="2015516507" sldId="2147483767"/>
          </pc:sldLayoutMkLst>
        </pc:sldLayoutChg>
        <pc:sldLayoutChg chg="del">
          <pc:chgData name="Hamlet Markarian" userId="4926d2b407f31d77" providerId="LiveId" clId="{ED9FD25C-536A-4873-9D2D-694C96340E32}" dt="2021-06-16T08:58:15.938" v="46" actId="2696"/>
          <pc:sldLayoutMkLst>
            <pc:docMk/>
            <pc:sldMasterMk cId="1241911007" sldId="2147483680"/>
            <pc:sldLayoutMk cId="1831946574" sldId="2147483768"/>
          </pc:sldLayoutMkLst>
        </pc:sldLayoutChg>
        <pc:sldLayoutChg chg="del">
          <pc:chgData name="Hamlet Markarian" userId="4926d2b407f31d77" providerId="LiveId" clId="{ED9FD25C-536A-4873-9D2D-694C96340E32}" dt="2021-06-16T08:58:16.657" v="49" actId="2696"/>
          <pc:sldLayoutMkLst>
            <pc:docMk/>
            <pc:sldMasterMk cId="1241911007" sldId="2147483680"/>
            <pc:sldLayoutMk cId="4034655361" sldId="2147483769"/>
          </pc:sldLayoutMkLst>
        </pc:sldLayoutChg>
        <pc:sldLayoutChg chg="del">
          <pc:chgData name="Hamlet Markarian" userId="4926d2b407f31d77" providerId="LiveId" clId="{ED9FD25C-536A-4873-9D2D-694C96340E32}" dt="2021-06-16T08:58:17.297" v="52" actId="2696"/>
          <pc:sldLayoutMkLst>
            <pc:docMk/>
            <pc:sldMasterMk cId="1241911007" sldId="2147483680"/>
            <pc:sldLayoutMk cId="2330649048" sldId="2147483771"/>
          </pc:sldLayoutMkLst>
        </pc:sldLayoutChg>
        <pc:sldLayoutChg chg="del">
          <pc:chgData name="Hamlet Markarian" userId="4926d2b407f31d77" providerId="LiveId" clId="{ED9FD25C-536A-4873-9D2D-694C96340E32}" dt="2021-06-16T08:58:17.521" v="53" actId="2696"/>
          <pc:sldLayoutMkLst>
            <pc:docMk/>
            <pc:sldMasterMk cId="1241911007" sldId="2147483680"/>
            <pc:sldLayoutMk cId="1138089621" sldId="2147483773"/>
          </pc:sldLayoutMkLst>
        </pc:sldLayoutChg>
        <pc:sldLayoutChg chg="del">
          <pc:chgData name="Hamlet Markarian" userId="4926d2b407f31d77" providerId="LiveId" clId="{ED9FD25C-536A-4873-9D2D-694C96340E32}" dt="2021-06-16T08:58:07.825" v="23" actId="2696"/>
          <pc:sldLayoutMkLst>
            <pc:docMk/>
            <pc:sldMasterMk cId="1241911007" sldId="2147483680"/>
            <pc:sldLayoutMk cId="3848899943" sldId="2147483774"/>
          </pc:sldLayoutMkLst>
        </pc:sldLayoutChg>
        <pc:sldLayoutChg chg="del">
          <pc:chgData name="Hamlet Markarian" userId="4926d2b407f31d77" providerId="LiveId" clId="{ED9FD25C-536A-4873-9D2D-694C96340E32}" dt="2021-06-16T08:58:08.768" v="25" actId="2696"/>
          <pc:sldLayoutMkLst>
            <pc:docMk/>
            <pc:sldMasterMk cId="1241911007" sldId="2147483680"/>
            <pc:sldLayoutMk cId="3234869266" sldId="2147483775"/>
          </pc:sldLayoutMkLst>
        </pc:sldLayoutChg>
        <pc:sldLayoutChg chg="del">
          <pc:chgData name="Hamlet Markarian" userId="4926d2b407f31d77" providerId="LiveId" clId="{ED9FD25C-536A-4873-9D2D-694C96340E32}" dt="2021-06-16T08:58:09.729" v="27" actId="2696"/>
          <pc:sldLayoutMkLst>
            <pc:docMk/>
            <pc:sldMasterMk cId="1241911007" sldId="2147483680"/>
            <pc:sldLayoutMk cId="3606727888" sldId="2147483776"/>
          </pc:sldLayoutMkLst>
        </pc:sldLayoutChg>
        <pc:sldLayoutChg chg="del">
          <pc:chgData name="Hamlet Markarian" userId="4926d2b407f31d77" providerId="LiveId" clId="{ED9FD25C-536A-4873-9D2D-694C96340E32}" dt="2021-06-16T08:58:10.689" v="29" actId="2696"/>
          <pc:sldLayoutMkLst>
            <pc:docMk/>
            <pc:sldMasterMk cId="1241911007" sldId="2147483680"/>
            <pc:sldLayoutMk cId="364896783" sldId="2147483777"/>
          </pc:sldLayoutMkLst>
        </pc:sldLayoutChg>
        <pc:sldLayoutChg chg="del">
          <pc:chgData name="Hamlet Markarian" userId="4926d2b407f31d77" providerId="LiveId" clId="{ED9FD25C-536A-4873-9D2D-694C96340E32}" dt="2021-06-16T08:58:11.584" v="31" actId="2696"/>
          <pc:sldLayoutMkLst>
            <pc:docMk/>
            <pc:sldMasterMk cId="1241911007" sldId="2147483680"/>
            <pc:sldLayoutMk cId="836260756" sldId="2147483778"/>
          </pc:sldLayoutMkLst>
        </pc:sldLayoutChg>
        <pc:sldLayoutChg chg="del">
          <pc:chgData name="Hamlet Markarian" userId="4926d2b407f31d77" providerId="LiveId" clId="{ED9FD25C-536A-4873-9D2D-694C96340E32}" dt="2021-06-16T08:58:12.305" v="33" actId="2696"/>
          <pc:sldLayoutMkLst>
            <pc:docMk/>
            <pc:sldMasterMk cId="1241911007" sldId="2147483680"/>
            <pc:sldLayoutMk cId="2386985252" sldId="2147483779"/>
          </pc:sldLayoutMkLst>
        </pc:sldLayoutChg>
        <pc:sldLayoutChg chg="del">
          <pc:chgData name="Hamlet Markarian" userId="4926d2b407f31d77" providerId="LiveId" clId="{ED9FD25C-536A-4873-9D2D-694C96340E32}" dt="2021-06-16T08:58:12.768" v="35" actId="2696"/>
          <pc:sldLayoutMkLst>
            <pc:docMk/>
            <pc:sldMasterMk cId="1241911007" sldId="2147483680"/>
            <pc:sldLayoutMk cId="1631063481" sldId="2147483780"/>
          </pc:sldLayoutMkLst>
        </pc:sldLayoutChg>
        <pc:sldLayoutChg chg="del">
          <pc:chgData name="Hamlet Markarian" userId="4926d2b407f31d77" providerId="LiveId" clId="{ED9FD25C-536A-4873-9D2D-694C96340E32}" dt="2021-06-16T08:58:13.313" v="37" actId="2696"/>
          <pc:sldLayoutMkLst>
            <pc:docMk/>
            <pc:sldMasterMk cId="1241911007" sldId="2147483680"/>
            <pc:sldLayoutMk cId="2713201051" sldId="2147483781"/>
          </pc:sldLayoutMkLst>
        </pc:sldLayoutChg>
        <pc:sldLayoutChg chg="del">
          <pc:chgData name="Hamlet Markarian" userId="4926d2b407f31d77" providerId="LiveId" clId="{ED9FD25C-536A-4873-9D2D-694C96340E32}" dt="2021-06-16T08:58:13.856" v="39" actId="2696"/>
          <pc:sldLayoutMkLst>
            <pc:docMk/>
            <pc:sldMasterMk cId="1241911007" sldId="2147483680"/>
            <pc:sldLayoutMk cId="2092384425" sldId="2147483782"/>
          </pc:sldLayoutMkLst>
        </pc:sldLayoutChg>
        <pc:sldLayoutChg chg="del">
          <pc:chgData name="Hamlet Markarian" userId="4926d2b407f31d77" providerId="LiveId" clId="{ED9FD25C-536A-4873-9D2D-694C96340E32}" dt="2021-06-16T08:58:14.418" v="41" actId="2696"/>
          <pc:sldLayoutMkLst>
            <pc:docMk/>
            <pc:sldMasterMk cId="1241911007" sldId="2147483680"/>
            <pc:sldLayoutMk cId="783620849" sldId="2147483783"/>
          </pc:sldLayoutMkLst>
        </pc:sldLayoutChg>
        <pc:sldLayoutChg chg="del">
          <pc:chgData name="Hamlet Markarian" userId="4926d2b407f31d77" providerId="LiveId" clId="{ED9FD25C-536A-4873-9D2D-694C96340E32}" dt="2021-06-16T08:58:15.071" v="43" actId="2696"/>
          <pc:sldLayoutMkLst>
            <pc:docMk/>
            <pc:sldMasterMk cId="1241911007" sldId="2147483680"/>
            <pc:sldLayoutMk cId="2204076259" sldId="2147483784"/>
          </pc:sldLayoutMkLst>
        </pc:sldLayoutChg>
        <pc:sldLayoutChg chg="del">
          <pc:chgData name="Hamlet Markarian" userId="4926d2b407f31d77" providerId="LiveId" clId="{ED9FD25C-536A-4873-9D2D-694C96340E32}" dt="2021-06-16T08:58:15.360" v="44" actId="2696"/>
          <pc:sldLayoutMkLst>
            <pc:docMk/>
            <pc:sldMasterMk cId="1241911007" sldId="2147483680"/>
            <pc:sldLayoutMk cId="1997908990" sldId="2147483785"/>
          </pc:sldLayoutMkLst>
        </pc:sldLayoutChg>
        <pc:sldLayoutChg chg="del">
          <pc:chgData name="Hamlet Markarian" userId="4926d2b407f31d77" providerId="LiveId" clId="{ED9FD25C-536A-4873-9D2D-694C96340E32}" dt="2021-06-16T08:58:16.208" v="47" actId="2696"/>
          <pc:sldLayoutMkLst>
            <pc:docMk/>
            <pc:sldMasterMk cId="1241911007" sldId="2147483680"/>
            <pc:sldLayoutMk cId="479669095" sldId="2147483786"/>
          </pc:sldLayoutMkLst>
        </pc:sldLayoutChg>
        <pc:sldLayoutChg chg="del">
          <pc:chgData name="Hamlet Markarian" userId="4926d2b407f31d77" providerId="LiveId" clId="{ED9FD25C-536A-4873-9D2D-694C96340E32}" dt="2021-06-16T08:58:17.089" v="51" actId="2696"/>
          <pc:sldLayoutMkLst>
            <pc:docMk/>
            <pc:sldMasterMk cId="1241911007" sldId="2147483680"/>
            <pc:sldLayoutMk cId="1142812774" sldId="2147483787"/>
          </pc:sldLayoutMkLst>
        </pc:sldLayoutChg>
        <pc:sldLayoutChg chg="del">
          <pc:chgData name="Hamlet Markarian" userId="4926d2b407f31d77" providerId="LiveId" clId="{ED9FD25C-536A-4873-9D2D-694C96340E32}" dt="2021-06-16T08:58:16.433" v="48" actId="2696"/>
          <pc:sldLayoutMkLst>
            <pc:docMk/>
            <pc:sldMasterMk cId="1241911007" sldId="2147483680"/>
            <pc:sldLayoutMk cId="2662158133" sldId="2147483788"/>
          </pc:sldLayoutMkLst>
        </pc:sldLayoutChg>
        <pc:sldLayoutChg chg="del">
          <pc:chgData name="Hamlet Markarian" userId="4926d2b407f31d77" providerId="LiveId" clId="{ED9FD25C-536A-4873-9D2D-694C96340E32}" dt="2021-06-16T08:58:17.728" v="54" actId="2696"/>
          <pc:sldLayoutMkLst>
            <pc:docMk/>
            <pc:sldMasterMk cId="1241911007" sldId="2147483680"/>
            <pc:sldLayoutMk cId="1399578607" sldId="2147483792"/>
          </pc:sldLayoutMkLst>
        </pc:sldLayoutChg>
        <pc:sldLayoutChg chg="del">
          <pc:chgData name="Hamlet Markarian" userId="4926d2b407f31d77" providerId="LiveId" clId="{ED9FD25C-536A-4873-9D2D-694C96340E32}" dt="2021-06-16T08:58:17.952" v="55" actId="2696"/>
          <pc:sldLayoutMkLst>
            <pc:docMk/>
            <pc:sldMasterMk cId="1241911007" sldId="2147483680"/>
            <pc:sldLayoutMk cId="4134198086" sldId="2147483793"/>
          </pc:sldLayoutMkLst>
        </pc:sldLayoutChg>
        <pc:sldLayoutChg chg="del">
          <pc:chgData name="Hamlet Markarian" userId="4926d2b407f31d77" providerId="LiveId" clId="{ED9FD25C-536A-4873-9D2D-694C96340E32}" dt="2021-06-16T08:58:18.176" v="56" actId="2696"/>
          <pc:sldLayoutMkLst>
            <pc:docMk/>
            <pc:sldMasterMk cId="1241911007" sldId="2147483680"/>
            <pc:sldLayoutMk cId="3303265873" sldId="2147483794"/>
          </pc:sldLayoutMkLst>
        </pc:sldLayoutChg>
        <pc:sldLayoutChg chg="del">
          <pc:chgData name="Hamlet Markarian" userId="4926d2b407f31d77" providerId="LiveId" clId="{ED9FD25C-536A-4873-9D2D-694C96340E32}" dt="2021-06-16T08:58:18.384" v="57" actId="2696"/>
          <pc:sldLayoutMkLst>
            <pc:docMk/>
            <pc:sldMasterMk cId="1241911007" sldId="2147483680"/>
            <pc:sldLayoutMk cId="2643299259" sldId="2147483795"/>
          </pc:sldLayoutMkLst>
        </pc:sldLayoutChg>
        <pc:sldLayoutChg chg="del">
          <pc:chgData name="Hamlet Markarian" userId="4926d2b407f31d77" providerId="LiveId" clId="{ED9FD25C-536A-4873-9D2D-694C96340E32}" dt="2021-06-16T08:58:18.592" v="58" actId="2696"/>
          <pc:sldLayoutMkLst>
            <pc:docMk/>
            <pc:sldMasterMk cId="1241911007" sldId="2147483680"/>
            <pc:sldLayoutMk cId="3178253086" sldId="2147483796"/>
          </pc:sldLayoutMkLst>
        </pc:sldLayoutChg>
        <pc:sldLayoutChg chg="del">
          <pc:chgData name="Hamlet Markarian" userId="4926d2b407f31d77" providerId="LiveId" clId="{ED9FD25C-536A-4873-9D2D-694C96340E32}" dt="2021-06-16T08:58:18.831" v="59" actId="2696"/>
          <pc:sldLayoutMkLst>
            <pc:docMk/>
            <pc:sldMasterMk cId="1241911007" sldId="2147483680"/>
            <pc:sldLayoutMk cId="2994391078" sldId="2147483797"/>
          </pc:sldLayoutMkLst>
        </pc:sldLayoutChg>
        <pc:sldLayoutChg chg="del">
          <pc:chgData name="Hamlet Markarian" userId="4926d2b407f31d77" providerId="LiveId" clId="{ED9FD25C-536A-4873-9D2D-694C96340E32}" dt="2021-06-16T08:58:19.041" v="60" actId="2696"/>
          <pc:sldLayoutMkLst>
            <pc:docMk/>
            <pc:sldMasterMk cId="1241911007" sldId="2147483680"/>
            <pc:sldLayoutMk cId="628077496" sldId="2147483798"/>
          </pc:sldLayoutMkLst>
        </pc:sldLayoutChg>
        <pc:sldLayoutChg chg="del">
          <pc:chgData name="Hamlet Markarian" userId="4926d2b407f31d77" providerId="LiveId" clId="{ED9FD25C-536A-4873-9D2D-694C96340E32}" dt="2021-06-16T08:58:19.504" v="62" actId="2696"/>
          <pc:sldLayoutMkLst>
            <pc:docMk/>
            <pc:sldMasterMk cId="1241911007" sldId="2147483680"/>
            <pc:sldLayoutMk cId="937608294" sldId="2147483841"/>
          </pc:sldLayoutMkLst>
        </pc:sldLayoutChg>
        <pc:sldLayoutChg chg="del">
          <pc:chgData name="Hamlet Markarian" userId="4926d2b407f31d77" providerId="LiveId" clId="{ED9FD25C-536A-4873-9D2D-694C96340E32}" dt="2021-06-16T08:58:19.280" v="61" actId="2696"/>
          <pc:sldLayoutMkLst>
            <pc:docMk/>
            <pc:sldMasterMk cId="1241911007" sldId="2147483680"/>
            <pc:sldLayoutMk cId="696263565" sldId="2147483842"/>
          </pc:sldLayoutMkLst>
        </pc:sldLayoutChg>
        <pc:sldLayoutChg chg="del">
          <pc:chgData name="Hamlet Markarian" userId="4926d2b407f31d77" providerId="LiveId" clId="{ED9FD25C-536A-4873-9D2D-694C96340E32}" dt="2021-06-16T08:58:19.728" v="63" actId="2696"/>
          <pc:sldLayoutMkLst>
            <pc:docMk/>
            <pc:sldMasterMk cId="1241911007" sldId="2147483680"/>
            <pc:sldLayoutMk cId="3445525473" sldId="2147483843"/>
          </pc:sldLayoutMkLst>
        </pc:sldLayoutChg>
        <pc:sldLayoutChg chg="del">
          <pc:chgData name="Hamlet Markarian" userId="4926d2b407f31d77" providerId="LiveId" clId="{ED9FD25C-536A-4873-9D2D-694C96340E32}" dt="2021-06-16T08:58:04.113" v="18" actId="2696"/>
          <pc:sldLayoutMkLst>
            <pc:docMk/>
            <pc:sldMasterMk cId="1241911007" sldId="2147483680"/>
            <pc:sldLayoutMk cId="1429090345" sldId="2147483909"/>
          </pc:sldLayoutMkLst>
        </pc:sldLayoutChg>
        <pc:sldLayoutChg chg="del">
          <pc:chgData name="Hamlet Markarian" userId="4926d2b407f31d77" providerId="LiveId" clId="{ED9FD25C-536A-4873-9D2D-694C96340E32}" dt="2021-06-16T08:58:03.457" v="17" actId="2696"/>
          <pc:sldLayoutMkLst>
            <pc:docMk/>
            <pc:sldMasterMk cId="1241911007" sldId="2147483680"/>
            <pc:sldLayoutMk cId="4072145863" sldId="2147483911"/>
          </pc:sldLayoutMkLst>
        </pc:sldLayoutChg>
      </pc:sldMasterChg>
      <pc:sldMasterChg chg="del delSldLayout">
        <pc:chgData name="Hamlet Markarian" userId="4926d2b407f31d77" providerId="LiveId" clId="{ED9FD25C-536A-4873-9D2D-694C96340E32}" dt="2021-06-16T08:58:23.873" v="75" actId="2696"/>
        <pc:sldMasterMkLst>
          <pc:docMk/>
          <pc:sldMasterMk cId="2691594784" sldId="2147483897"/>
        </pc:sldMasterMkLst>
        <pc:sldLayoutChg chg="del">
          <pc:chgData name="Hamlet Markarian" userId="4926d2b407f31d77" providerId="LiveId" clId="{ED9FD25C-536A-4873-9D2D-694C96340E32}" dt="2021-06-16T08:58:23.863" v="64" actId="2696"/>
          <pc:sldLayoutMkLst>
            <pc:docMk/>
            <pc:sldMasterMk cId="2691594784" sldId="2147483897"/>
            <pc:sldLayoutMk cId="1143594827" sldId="2147483898"/>
          </pc:sldLayoutMkLst>
        </pc:sldLayoutChg>
        <pc:sldLayoutChg chg="del">
          <pc:chgData name="Hamlet Markarian" userId="4926d2b407f31d77" providerId="LiveId" clId="{ED9FD25C-536A-4873-9D2D-694C96340E32}" dt="2021-06-16T08:58:23.864" v="65" actId="2696"/>
          <pc:sldLayoutMkLst>
            <pc:docMk/>
            <pc:sldMasterMk cId="2691594784" sldId="2147483897"/>
            <pc:sldLayoutMk cId="3369951535" sldId="2147483899"/>
          </pc:sldLayoutMkLst>
        </pc:sldLayoutChg>
        <pc:sldLayoutChg chg="del">
          <pc:chgData name="Hamlet Markarian" userId="4926d2b407f31d77" providerId="LiveId" clId="{ED9FD25C-536A-4873-9D2D-694C96340E32}" dt="2021-06-16T08:58:23.865" v="66" actId="2696"/>
          <pc:sldLayoutMkLst>
            <pc:docMk/>
            <pc:sldMasterMk cId="2691594784" sldId="2147483897"/>
            <pc:sldLayoutMk cId="4035024668" sldId="2147483900"/>
          </pc:sldLayoutMkLst>
        </pc:sldLayoutChg>
        <pc:sldLayoutChg chg="del">
          <pc:chgData name="Hamlet Markarian" userId="4926d2b407f31d77" providerId="LiveId" clId="{ED9FD25C-536A-4873-9D2D-694C96340E32}" dt="2021-06-16T08:58:23.866" v="67" actId="2696"/>
          <pc:sldLayoutMkLst>
            <pc:docMk/>
            <pc:sldMasterMk cId="2691594784" sldId="2147483897"/>
            <pc:sldLayoutMk cId="3552171316" sldId="2147483901"/>
          </pc:sldLayoutMkLst>
        </pc:sldLayoutChg>
        <pc:sldLayoutChg chg="del">
          <pc:chgData name="Hamlet Markarian" userId="4926d2b407f31d77" providerId="LiveId" clId="{ED9FD25C-536A-4873-9D2D-694C96340E32}" dt="2021-06-16T08:58:23.867" v="68" actId="2696"/>
          <pc:sldLayoutMkLst>
            <pc:docMk/>
            <pc:sldMasterMk cId="2691594784" sldId="2147483897"/>
            <pc:sldLayoutMk cId="2845297692" sldId="2147483902"/>
          </pc:sldLayoutMkLst>
        </pc:sldLayoutChg>
        <pc:sldLayoutChg chg="del">
          <pc:chgData name="Hamlet Markarian" userId="4926d2b407f31d77" providerId="LiveId" clId="{ED9FD25C-536A-4873-9D2D-694C96340E32}" dt="2021-06-16T08:58:23.868" v="69" actId="2696"/>
          <pc:sldLayoutMkLst>
            <pc:docMk/>
            <pc:sldMasterMk cId="2691594784" sldId="2147483897"/>
            <pc:sldLayoutMk cId="3689138091" sldId="2147483903"/>
          </pc:sldLayoutMkLst>
        </pc:sldLayoutChg>
        <pc:sldLayoutChg chg="del">
          <pc:chgData name="Hamlet Markarian" userId="4926d2b407f31d77" providerId="LiveId" clId="{ED9FD25C-536A-4873-9D2D-694C96340E32}" dt="2021-06-16T08:58:23.869" v="70" actId="2696"/>
          <pc:sldLayoutMkLst>
            <pc:docMk/>
            <pc:sldMasterMk cId="2691594784" sldId="2147483897"/>
            <pc:sldLayoutMk cId="3886297844" sldId="2147483904"/>
          </pc:sldLayoutMkLst>
        </pc:sldLayoutChg>
        <pc:sldLayoutChg chg="del">
          <pc:chgData name="Hamlet Markarian" userId="4926d2b407f31d77" providerId="LiveId" clId="{ED9FD25C-536A-4873-9D2D-694C96340E32}" dt="2021-06-16T08:58:23.870" v="71" actId="2696"/>
          <pc:sldLayoutMkLst>
            <pc:docMk/>
            <pc:sldMasterMk cId="2691594784" sldId="2147483897"/>
            <pc:sldLayoutMk cId="3218878787" sldId="2147483905"/>
          </pc:sldLayoutMkLst>
        </pc:sldLayoutChg>
        <pc:sldLayoutChg chg="del">
          <pc:chgData name="Hamlet Markarian" userId="4926d2b407f31d77" providerId="LiveId" clId="{ED9FD25C-536A-4873-9D2D-694C96340E32}" dt="2021-06-16T08:58:23.870" v="72" actId="2696"/>
          <pc:sldLayoutMkLst>
            <pc:docMk/>
            <pc:sldMasterMk cId="2691594784" sldId="2147483897"/>
            <pc:sldLayoutMk cId="2010363102" sldId="2147483906"/>
          </pc:sldLayoutMkLst>
        </pc:sldLayoutChg>
        <pc:sldLayoutChg chg="del">
          <pc:chgData name="Hamlet Markarian" userId="4926d2b407f31d77" providerId="LiveId" clId="{ED9FD25C-536A-4873-9D2D-694C96340E32}" dt="2021-06-16T08:58:23.871" v="73" actId="2696"/>
          <pc:sldLayoutMkLst>
            <pc:docMk/>
            <pc:sldMasterMk cId="2691594784" sldId="2147483897"/>
            <pc:sldLayoutMk cId="799619180" sldId="2147483907"/>
          </pc:sldLayoutMkLst>
        </pc:sldLayoutChg>
        <pc:sldLayoutChg chg="del">
          <pc:chgData name="Hamlet Markarian" userId="4926d2b407f31d77" providerId="LiveId" clId="{ED9FD25C-536A-4873-9D2D-694C96340E32}" dt="2021-06-16T08:58:23.872" v="74" actId="2696"/>
          <pc:sldLayoutMkLst>
            <pc:docMk/>
            <pc:sldMasterMk cId="2691594784" sldId="2147483897"/>
            <pc:sldLayoutMk cId="2788060528" sldId="2147483908"/>
          </pc:sldLayoutMkLst>
        </pc:sldLayoutChg>
      </pc:sldMasterChg>
      <pc:sldMasterChg chg="del delSldLayout modSldLayout">
        <pc:chgData name="Hamlet Markarian" userId="4926d2b407f31d77" providerId="LiveId" clId="{ED9FD25C-536A-4873-9D2D-694C96340E32}" dt="2021-06-16T08:57:07.556" v="5" actId="700"/>
        <pc:sldMasterMkLst>
          <pc:docMk/>
          <pc:sldMasterMk cId="2383000118" sldId="2147483912"/>
        </pc:sldMasterMkLst>
        <pc:sldLayoutChg chg="del">
          <pc:chgData name="Hamlet Markarian" userId="4926d2b407f31d77" providerId="LiveId" clId="{ED9FD25C-536A-4873-9D2D-694C96340E32}" dt="2021-06-16T08:57:07.556" v="5" actId="700"/>
          <pc:sldLayoutMkLst>
            <pc:docMk/>
            <pc:sldMasterMk cId="2383000118" sldId="2147483912"/>
            <pc:sldLayoutMk cId="2411873477" sldId="2147483913"/>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90298572" sldId="2147483914"/>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4246093899" sldId="2147483915"/>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080740349" sldId="2147483916"/>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314920428" sldId="2147483917"/>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81307439" sldId="2147483918"/>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830240140" sldId="2147483919"/>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200882981" sldId="2147483920"/>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007306194" sldId="2147483921"/>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556255796" sldId="2147483922"/>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950675154" sldId="2147483923"/>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300136028" sldId="2147483924"/>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159460958" sldId="2147483925"/>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779713044" sldId="2147483926"/>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264149550" sldId="2147483927"/>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783245181" sldId="2147483928"/>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886667360" sldId="2147483929"/>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654168834" sldId="2147483930"/>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964459899" sldId="2147483931"/>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710602392" sldId="2147483932"/>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804085177" sldId="2147483933"/>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4188385941" sldId="2147483934"/>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639943267" sldId="2147483935"/>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516199372" sldId="2147483936"/>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462873689" sldId="2147483937"/>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215661515" sldId="2147483938"/>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564608893" sldId="2147483939"/>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917156776" sldId="2147483940"/>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007585930" sldId="2147483941"/>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441110727" sldId="2147483942"/>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244754546" sldId="2147483943"/>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637302373" sldId="2147483944"/>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911236265" sldId="2147483945"/>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757869845" sldId="2147483946"/>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711911567" sldId="2147483947"/>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802390285" sldId="2147483948"/>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022103330" sldId="2147483949"/>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170149399" sldId="2147483950"/>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963879445" sldId="2147483951"/>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198738781" sldId="2147483952"/>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439033617" sldId="2147483953"/>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479586437" sldId="2147483954"/>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369605980" sldId="2147483955"/>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70984930" sldId="2147483956"/>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4196966088" sldId="2147483957"/>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869601799" sldId="2147483958"/>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4065855003" sldId="2147483959"/>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12369894" sldId="2147483960"/>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165580416" sldId="2147483961"/>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960128264" sldId="2147483962"/>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285041991" sldId="2147483963"/>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46493941" sldId="2147483964"/>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498531629" sldId="2147483965"/>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446098479" sldId="2147483966"/>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001158214" sldId="2147483967"/>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192919640" sldId="2147483968"/>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906104169" sldId="2147483969"/>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00591652" sldId="2147483970"/>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739771274" sldId="2147483971"/>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779164015" sldId="2147483972"/>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069516995" sldId="2147483973"/>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340120940" sldId="2147483974"/>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432285039" sldId="2147483975"/>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243219574" sldId="2147483976"/>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771908365" sldId="2147483977"/>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46042321" sldId="2147483978"/>
          </pc:sldLayoutMkLst>
        </pc:sldLayoutChg>
        <pc:sldLayoutChg chg="delSp del mod">
          <pc:chgData name="Hamlet Markarian" userId="4926d2b407f31d77" providerId="LiveId" clId="{ED9FD25C-536A-4873-9D2D-694C96340E32}" dt="2021-06-16T08:57:07.556" v="5" actId="700"/>
          <pc:sldLayoutMkLst>
            <pc:docMk/>
            <pc:sldMasterMk cId="2383000118" sldId="2147483912"/>
            <pc:sldLayoutMk cId="4060007196" sldId="2147483979"/>
          </pc:sldLayoutMkLst>
          <pc:spChg chg="del">
            <ac:chgData name="Hamlet Markarian" userId="4926d2b407f31d77" providerId="LiveId" clId="{ED9FD25C-536A-4873-9D2D-694C96340E32}" dt="2021-06-16T08:56:40.127" v="3" actId="478"/>
            <ac:spMkLst>
              <pc:docMk/>
              <pc:sldMasterMk cId="2383000118" sldId="2147483912"/>
              <pc:sldLayoutMk cId="4060007196" sldId="2147483979"/>
              <ac:spMk id="2" creationId="{87A770D9-F43E-4D7B-B38E-DE98072DCC42}"/>
            </ac:spMkLst>
          </pc:spChg>
          <pc:picChg chg="del">
            <ac:chgData name="Hamlet Markarian" userId="4926d2b407f31d77" providerId="LiveId" clId="{ED9FD25C-536A-4873-9D2D-694C96340E32}" dt="2021-06-16T08:56:37.184" v="2" actId="478"/>
            <ac:picMkLst>
              <pc:docMk/>
              <pc:sldMasterMk cId="2383000118" sldId="2147483912"/>
              <pc:sldLayoutMk cId="4060007196" sldId="2147483979"/>
              <ac:picMk id="3" creationId="{C6556670-8F65-470A-BA35-D8E2DDE0DB15}"/>
            </ac:picMkLst>
          </pc:picChg>
        </pc:sldLayoutChg>
      </pc:sldMasterChg>
    </pc:docChg>
  </pc:docChgLst>
  <pc:docChgLst>
    <pc:chgData name="Hamlet Markarian" userId="4926d2b407f31d77" providerId="LiveId" clId="{705DC818-639B-473A-A2BD-6062E0046C7B}"/>
    <pc:docChg chg="undo custSel addSld delSld modSld sldOrd modMainMaster">
      <pc:chgData name="Hamlet Markarian" userId="4926d2b407f31d77" providerId="LiveId" clId="{705DC818-639B-473A-A2BD-6062E0046C7B}" dt="2021-04-22T21:03:31.661" v="3057" actId="207"/>
      <pc:docMkLst>
        <pc:docMk/>
      </pc:docMkLst>
      <pc:sldChg chg="addSp modSp mod">
        <pc:chgData name="Hamlet Markarian" userId="4926d2b407f31d77" providerId="LiveId" clId="{705DC818-639B-473A-A2BD-6062E0046C7B}" dt="2021-04-22T10:07:09.750" v="157" actId="12789"/>
        <pc:sldMkLst>
          <pc:docMk/>
          <pc:sldMk cId="1488022321" sldId="1336"/>
        </pc:sldMkLst>
        <pc:spChg chg="ord">
          <ac:chgData name="Hamlet Markarian" userId="4926d2b407f31d77" providerId="LiveId" clId="{705DC818-639B-473A-A2BD-6062E0046C7B}" dt="2021-04-22T10:05:20.439" v="147" actId="167"/>
          <ac:spMkLst>
            <pc:docMk/>
            <pc:sldMk cId="1488022321" sldId="1336"/>
            <ac:spMk id="8" creationId="{A3D43B73-2B0A-4CDF-8104-3D3F930D4D40}"/>
          </ac:spMkLst>
        </pc:spChg>
        <pc:spChg chg="mod">
          <ac:chgData name="Hamlet Markarian" userId="4926d2b407f31d77" providerId="LiveId" clId="{705DC818-639B-473A-A2BD-6062E0046C7B}" dt="2021-04-22T10:06:37.086" v="154" actId="1076"/>
          <ac:spMkLst>
            <pc:docMk/>
            <pc:sldMk cId="1488022321" sldId="1336"/>
            <ac:spMk id="14" creationId="{8C0A38DE-7E13-4312-9AFA-866AA71C4C95}"/>
          </ac:spMkLst>
        </pc:spChg>
        <pc:spChg chg="mod">
          <ac:chgData name="Hamlet Markarian" userId="4926d2b407f31d77" providerId="LiveId" clId="{705DC818-639B-473A-A2BD-6062E0046C7B}" dt="2021-04-22T10:05:11.505" v="145" actId="164"/>
          <ac:spMkLst>
            <pc:docMk/>
            <pc:sldMk cId="1488022321" sldId="1336"/>
            <ac:spMk id="70" creationId="{523E7DA2-7493-4B52-9ED2-3FC008C51653}"/>
          </ac:spMkLst>
        </pc:spChg>
        <pc:spChg chg="mod">
          <ac:chgData name="Hamlet Markarian" userId="4926d2b407f31d77" providerId="LiveId" clId="{705DC818-639B-473A-A2BD-6062E0046C7B}" dt="2021-04-22T10:07:05.150" v="156" actId="12789"/>
          <ac:spMkLst>
            <pc:docMk/>
            <pc:sldMk cId="1488022321" sldId="1336"/>
            <ac:spMk id="71" creationId="{0DB52178-62B6-47CC-BD73-81552FBDECEE}"/>
          </ac:spMkLst>
        </pc:spChg>
        <pc:spChg chg="mod">
          <ac:chgData name="Hamlet Markarian" userId="4926d2b407f31d77" providerId="LiveId" clId="{705DC818-639B-473A-A2BD-6062E0046C7B}" dt="2021-04-22T10:05:11.505" v="145" actId="164"/>
          <ac:spMkLst>
            <pc:docMk/>
            <pc:sldMk cId="1488022321" sldId="1336"/>
            <ac:spMk id="227" creationId="{1BF70210-DF54-43C0-A8D5-60BD72CE2A56}"/>
          </ac:spMkLst>
        </pc:spChg>
        <pc:spChg chg="mod">
          <ac:chgData name="Hamlet Markarian" userId="4926d2b407f31d77" providerId="LiveId" clId="{705DC818-639B-473A-A2BD-6062E0046C7B}" dt="2021-04-22T10:05:11.505" v="145" actId="164"/>
          <ac:spMkLst>
            <pc:docMk/>
            <pc:sldMk cId="1488022321" sldId="1336"/>
            <ac:spMk id="228" creationId="{8E991D42-D2DC-4301-84F9-F2101FB3D14E}"/>
          </ac:spMkLst>
        </pc:spChg>
        <pc:spChg chg="mod">
          <ac:chgData name="Hamlet Markarian" userId="4926d2b407f31d77" providerId="LiveId" clId="{705DC818-639B-473A-A2BD-6062E0046C7B}" dt="2021-04-22T10:05:11.505" v="145" actId="164"/>
          <ac:spMkLst>
            <pc:docMk/>
            <pc:sldMk cId="1488022321" sldId="1336"/>
            <ac:spMk id="229" creationId="{5AF88D0B-5162-47F2-8564-973434B0A23D}"/>
          </ac:spMkLst>
        </pc:spChg>
        <pc:spChg chg="mod">
          <ac:chgData name="Hamlet Markarian" userId="4926d2b407f31d77" providerId="LiveId" clId="{705DC818-639B-473A-A2BD-6062E0046C7B}" dt="2021-04-22T10:05:11.505" v="145" actId="164"/>
          <ac:spMkLst>
            <pc:docMk/>
            <pc:sldMk cId="1488022321" sldId="1336"/>
            <ac:spMk id="230" creationId="{08A5C199-6AA9-4549-895D-0B437547C8BB}"/>
          </ac:spMkLst>
        </pc:spChg>
        <pc:spChg chg="mod">
          <ac:chgData name="Hamlet Markarian" userId="4926d2b407f31d77" providerId="LiveId" clId="{705DC818-639B-473A-A2BD-6062E0046C7B}" dt="2021-04-22T10:05:11.505" v="145" actId="164"/>
          <ac:spMkLst>
            <pc:docMk/>
            <pc:sldMk cId="1488022321" sldId="1336"/>
            <ac:spMk id="231" creationId="{22396183-850E-421E-9D6E-EC9A6AF5EF66}"/>
          </ac:spMkLst>
        </pc:spChg>
        <pc:spChg chg="mod">
          <ac:chgData name="Hamlet Markarian" userId="4926d2b407f31d77" providerId="LiveId" clId="{705DC818-639B-473A-A2BD-6062E0046C7B}" dt="2021-04-22T10:07:05.150" v="156" actId="12789"/>
          <ac:spMkLst>
            <pc:docMk/>
            <pc:sldMk cId="1488022321" sldId="1336"/>
            <ac:spMk id="232" creationId="{63525495-B7F9-4AF6-BE7E-F65167C7F4DF}"/>
          </ac:spMkLst>
        </pc:spChg>
        <pc:spChg chg="mod">
          <ac:chgData name="Hamlet Markarian" userId="4926d2b407f31d77" providerId="LiveId" clId="{705DC818-639B-473A-A2BD-6062E0046C7B}" dt="2021-04-22T10:07:05.150" v="156" actId="12789"/>
          <ac:spMkLst>
            <pc:docMk/>
            <pc:sldMk cId="1488022321" sldId="1336"/>
            <ac:spMk id="233" creationId="{626BE329-231D-43E5-871B-DDF4C2FD1262}"/>
          </ac:spMkLst>
        </pc:spChg>
        <pc:spChg chg="mod">
          <ac:chgData name="Hamlet Markarian" userId="4926d2b407f31d77" providerId="LiveId" clId="{705DC818-639B-473A-A2BD-6062E0046C7B}" dt="2021-04-22T10:07:05.150" v="156" actId="12789"/>
          <ac:spMkLst>
            <pc:docMk/>
            <pc:sldMk cId="1488022321" sldId="1336"/>
            <ac:spMk id="234" creationId="{6F2D2282-8FE2-4D23-9EC8-E95085FB56E8}"/>
          </ac:spMkLst>
        </pc:spChg>
        <pc:spChg chg="mod">
          <ac:chgData name="Hamlet Markarian" userId="4926d2b407f31d77" providerId="LiveId" clId="{705DC818-639B-473A-A2BD-6062E0046C7B}" dt="2021-04-22T10:07:05.150" v="156" actId="12789"/>
          <ac:spMkLst>
            <pc:docMk/>
            <pc:sldMk cId="1488022321" sldId="1336"/>
            <ac:spMk id="235" creationId="{E5D4B9F1-99B7-47D9-A1AF-1CD255870587}"/>
          </ac:spMkLst>
        </pc:spChg>
        <pc:spChg chg="mod">
          <ac:chgData name="Hamlet Markarian" userId="4926d2b407f31d77" providerId="LiveId" clId="{705DC818-639B-473A-A2BD-6062E0046C7B}" dt="2021-04-22T10:07:05.150" v="156" actId="12789"/>
          <ac:spMkLst>
            <pc:docMk/>
            <pc:sldMk cId="1488022321" sldId="1336"/>
            <ac:spMk id="236" creationId="{94171BCA-D78B-436D-A8A5-32022A91D372}"/>
          </ac:spMkLst>
        </pc:spChg>
        <pc:spChg chg="mod">
          <ac:chgData name="Hamlet Markarian" userId="4926d2b407f31d77" providerId="LiveId" clId="{705DC818-639B-473A-A2BD-6062E0046C7B}" dt="2021-04-22T10:07:05.150" v="156" actId="12789"/>
          <ac:spMkLst>
            <pc:docMk/>
            <pc:sldMk cId="1488022321" sldId="1336"/>
            <ac:spMk id="237" creationId="{6A5DF111-D39E-4A2F-B430-466AE2D51DAB}"/>
          </ac:spMkLst>
        </pc:spChg>
        <pc:grpChg chg="add mod ord">
          <ac:chgData name="Hamlet Markarian" userId="4926d2b407f31d77" providerId="LiveId" clId="{705DC818-639B-473A-A2BD-6062E0046C7B}" dt="2021-04-22T10:07:09.750" v="157" actId="12789"/>
          <ac:grpSpMkLst>
            <pc:docMk/>
            <pc:sldMk cId="1488022321" sldId="1336"/>
            <ac:grpSpMk id="2" creationId="{35F049C3-1551-4412-A541-0C427FB5E3CE}"/>
          </ac:grpSpMkLst>
        </pc:grpChg>
        <pc:picChg chg="mod">
          <ac:chgData name="Hamlet Markarian" userId="4926d2b407f31d77" providerId="LiveId" clId="{705DC818-639B-473A-A2BD-6062E0046C7B}" dt="2021-04-22T10:07:05.150" v="156" actId="12789"/>
          <ac:picMkLst>
            <pc:docMk/>
            <pc:sldMk cId="1488022321" sldId="1336"/>
            <ac:picMk id="86" creationId="{71CAD0C0-53F5-4327-92E6-CA35CCF976CC}"/>
          </ac:picMkLst>
        </pc:picChg>
        <pc:picChg chg="mod">
          <ac:chgData name="Hamlet Markarian" userId="4926d2b407f31d77" providerId="LiveId" clId="{705DC818-639B-473A-A2BD-6062E0046C7B}" dt="2021-04-22T10:07:05.150" v="156" actId="12789"/>
          <ac:picMkLst>
            <pc:docMk/>
            <pc:sldMk cId="1488022321" sldId="1336"/>
            <ac:picMk id="111" creationId="{63156075-871F-4665-AEC2-1EDE258FDB9D}"/>
          </ac:picMkLst>
        </pc:picChg>
        <pc:picChg chg="mod">
          <ac:chgData name="Hamlet Markarian" userId="4926d2b407f31d77" providerId="LiveId" clId="{705DC818-639B-473A-A2BD-6062E0046C7B}" dt="2021-04-22T10:07:05.150" v="156" actId="12789"/>
          <ac:picMkLst>
            <pc:docMk/>
            <pc:sldMk cId="1488022321" sldId="1336"/>
            <ac:picMk id="138" creationId="{A09B1C78-ECD9-4772-A529-0F0E88C9F9B1}"/>
          </ac:picMkLst>
        </pc:picChg>
        <pc:picChg chg="mod">
          <ac:chgData name="Hamlet Markarian" userId="4926d2b407f31d77" providerId="LiveId" clId="{705DC818-639B-473A-A2BD-6062E0046C7B}" dt="2021-04-22T10:07:05.150" v="156" actId="12789"/>
          <ac:picMkLst>
            <pc:docMk/>
            <pc:sldMk cId="1488022321" sldId="1336"/>
            <ac:picMk id="150" creationId="{0F7CB2A9-154D-42A4-8A91-42B65DD967F4}"/>
          </ac:picMkLst>
        </pc:picChg>
        <pc:picChg chg="mod">
          <ac:chgData name="Hamlet Markarian" userId="4926d2b407f31d77" providerId="LiveId" clId="{705DC818-639B-473A-A2BD-6062E0046C7B}" dt="2021-04-22T10:07:05.150" v="156" actId="12789"/>
          <ac:picMkLst>
            <pc:docMk/>
            <pc:sldMk cId="1488022321" sldId="1336"/>
            <ac:picMk id="162" creationId="{F4267119-5550-480B-AE72-7C6E5EC1BD0F}"/>
          </ac:picMkLst>
        </pc:picChg>
        <pc:picChg chg="mod">
          <ac:chgData name="Hamlet Markarian" userId="4926d2b407f31d77" providerId="LiveId" clId="{705DC818-639B-473A-A2BD-6062E0046C7B}" dt="2021-04-22T10:07:05.150" v="156" actId="12789"/>
          <ac:picMkLst>
            <pc:docMk/>
            <pc:sldMk cId="1488022321" sldId="1336"/>
            <ac:picMk id="174" creationId="{DCC7EB37-C732-4B89-A4B1-2294463E41ED}"/>
          </ac:picMkLst>
        </pc:picChg>
        <pc:picChg chg="mod">
          <ac:chgData name="Hamlet Markarian" userId="4926d2b407f31d77" providerId="LiveId" clId="{705DC818-639B-473A-A2BD-6062E0046C7B}" dt="2021-04-22T10:05:59.072" v="150" actId="1076"/>
          <ac:picMkLst>
            <pc:docMk/>
            <pc:sldMk cId="1488022321" sldId="1336"/>
            <ac:picMk id="214" creationId="{E30090B1-7C0D-4D51-BF2A-9D002C9A99A9}"/>
          </ac:picMkLst>
        </pc:picChg>
      </pc:sldChg>
      <pc:sldChg chg="addSp delSp modSp mod">
        <pc:chgData name="Hamlet Markarian" userId="4926d2b407f31d77" providerId="LiveId" clId="{705DC818-639B-473A-A2BD-6062E0046C7B}" dt="2021-04-22T11:37:15.992" v="928" actId="20577"/>
        <pc:sldMkLst>
          <pc:docMk/>
          <pc:sldMk cId="160959922" sldId="1617"/>
        </pc:sldMkLst>
        <pc:spChg chg="mod ord">
          <ac:chgData name="Hamlet Markarian" userId="4926d2b407f31d77" providerId="LiveId" clId="{705DC818-639B-473A-A2BD-6062E0046C7B}" dt="2021-04-22T10:24:35.584" v="417" actId="207"/>
          <ac:spMkLst>
            <pc:docMk/>
            <pc:sldMk cId="160959922" sldId="1617"/>
            <ac:spMk id="5" creationId="{BC01E833-A438-4C2A-AF28-2B402D7F80E5}"/>
          </ac:spMkLst>
        </pc:spChg>
        <pc:spChg chg="del">
          <ac:chgData name="Hamlet Markarian" userId="4926d2b407f31d77" providerId="LiveId" clId="{705DC818-639B-473A-A2BD-6062E0046C7B}" dt="2021-04-22T09:49:58.178" v="8" actId="478"/>
          <ac:spMkLst>
            <pc:docMk/>
            <pc:sldMk cId="160959922" sldId="1617"/>
            <ac:spMk id="30" creationId="{9F536A47-48EB-4FC5-8598-97AC72FFD04F}"/>
          </ac:spMkLst>
        </pc:spChg>
        <pc:spChg chg="del">
          <ac:chgData name="Hamlet Markarian" userId="4926d2b407f31d77" providerId="LiveId" clId="{705DC818-639B-473A-A2BD-6062E0046C7B}" dt="2021-04-22T09:49:58.178" v="8" actId="478"/>
          <ac:spMkLst>
            <pc:docMk/>
            <pc:sldMk cId="160959922" sldId="1617"/>
            <ac:spMk id="33" creationId="{E9CAB66B-4BC8-4F4B-BB29-79F9C974BE5D}"/>
          </ac:spMkLst>
        </pc:spChg>
        <pc:spChg chg="del">
          <ac:chgData name="Hamlet Markarian" userId="4926d2b407f31d77" providerId="LiveId" clId="{705DC818-639B-473A-A2BD-6062E0046C7B}" dt="2021-04-22T09:49:58.178" v="8" actId="478"/>
          <ac:spMkLst>
            <pc:docMk/>
            <pc:sldMk cId="160959922" sldId="1617"/>
            <ac:spMk id="35" creationId="{DAEFE6F0-E820-48E9-AC70-100D574F854A}"/>
          </ac:spMkLst>
        </pc:spChg>
        <pc:spChg chg="del">
          <ac:chgData name="Hamlet Markarian" userId="4926d2b407f31d77" providerId="LiveId" clId="{705DC818-639B-473A-A2BD-6062E0046C7B}" dt="2021-04-22T09:49:58.178" v="8" actId="478"/>
          <ac:spMkLst>
            <pc:docMk/>
            <pc:sldMk cId="160959922" sldId="1617"/>
            <ac:spMk id="36" creationId="{5F508E1B-0ED1-4A87-8A2A-15ED04ED81CB}"/>
          </ac:spMkLst>
        </pc:spChg>
        <pc:spChg chg="del">
          <ac:chgData name="Hamlet Markarian" userId="4926d2b407f31d77" providerId="LiveId" clId="{705DC818-639B-473A-A2BD-6062E0046C7B}" dt="2021-04-22T09:49:58.178" v="8" actId="478"/>
          <ac:spMkLst>
            <pc:docMk/>
            <pc:sldMk cId="160959922" sldId="1617"/>
            <ac:spMk id="37" creationId="{A6775A72-CEA1-46EC-B75B-333D3152A4E2}"/>
          </ac:spMkLst>
        </pc:spChg>
        <pc:spChg chg="del">
          <ac:chgData name="Hamlet Markarian" userId="4926d2b407f31d77" providerId="LiveId" clId="{705DC818-639B-473A-A2BD-6062E0046C7B}" dt="2021-04-22T09:49:58.178" v="8" actId="478"/>
          <ac:spMkLst>
            <pc:docMk/>
            <pc:sldMk cId="160959922" sldId="1617"/>
            <ac:spMk id="38" creationId="{A5497085-048B-45CF-A686-40F3666989DF}"/>
          </ac:spMkLst>
        </pc:spChg>
        <pc:spChg chg="del">
          <ac:chgData name="Hamlet Markarian" userId="4926d2b407f31d77" providerId="LiveId" clId="{705DC818-639B-473A-A2BD-6062E0046C7B}" dt="2021-04-22T09:49:58.178" v="8" actId="478"/>
          <ac:spMkLst>
            <pc:docMk/>
            <pc:sldMk cId="160959922" sldId="1617"/>
            <ac:spMk id="39" creationId="{8ABEE7EB-EE2F-4BB0-988C-CF78D200E3C5}"/>
          </ac:spMkLst>
        </pc:spChg>
        <pc:spChg chg="add mod ord topLvl">
          <ac:chgData name="Hamlet Markarian" userId="4926d2b407f31d77" providerId="LiveId" clId="{705DC818-639B-473A-A2BD-6062E0046C7B}" dt="2021-04-22T11:37:15.992" v="928" actId="20577"/>
          <ac:spMkLst>
            <pc:docMk/>
            <pc:sldMk cId="160959922" sldId="1617"/>
            <ac:spMk id="47" creationId="{A44B59C1-E517-4559-B5F8-F894977DEDFE}"/>
          </ac:spMkLst>
        </pc:spChg>
        <pc:spChg chg="add mod ord topLvl">
          <ac:chgData name="Hamlet Markarian" userId="4926d2b407f31d77" providerId="LiveId" clId="{705DC818-639B-473A-A2BD-6062E0046C7B}" dt="2021-04-22T10:48:18.982" v="633" actId="948"/>
          <ac:spMkLst>
            <pc:docMk/>
            <pc:sldMk cId="160959922" sldId="1617"/>
            <ac:spMk id="50" creationId="{4F998B1D-6B43-4A9D-AD50-A2533B0C2888}"/>
          </ac:spMkLst>
        </pc:spChg>
        <pc:spChg chg="add del mod">
          <ac:chgData name="Hamlet Markarian" userId="4926d2b407f31d77" providerId="LiveId" clId="{705DC818-639B-473A-A2BD-6062E0046C7B}" dt="2021-04-22T10:16:00.624" v="252" actId="478"/>
          <ac:spMkLst>
            <pc:docMk/>
            <pc:sldMk cId="160959922" sldId="1617"/>
            <ac:spMk id="53" creationId="{04B2CB9F-EF14-46F5-881E-079C0CE8BCC7}"/>
          </ac:spMkLst>
        </pc:spChg>
        <pc:spChg chg="add del mod">
          <ac:chgData name="Hamlet Markarian" userId="4926d2b407f31d77" providerId="LiveId" clId="{705DC818-639B-473A-A2BD-6062E0046C7B}" dt="2021-04-22T10:16:00.624" v="252" actId="478"/>
          <ac:spMkLst>
            <pc:docMk/>
            <pc:sldMk cId="160959922" sldId="1617"/>
            <ac:spMk id="54" creationId="{85E83976-1BB7-4601-9DEF-0F9F63C9FB52}"/>
          </ac:spMkLst>
        </pc:spChg>
        <pc:spChg chg="add del mod">
          <ac:chgData name="Hamlet Markarian" userId="4926d2b407f31d77" providerId="LiveId" clId="{705DC818-639B-473A-A2BD-6062E0046C7B}" dt="2021-04-22T10:16:00.624" v="252" actId="478"/>
          <ac:spMkLst>
            <pc:docMk/>
            <pc:sldMk cId="160959922" sldId="1617"/>
            <ac:spMk id="55" creationId="{B089E997-9E37-4769-A732-ED3E9EEAA28F}"/>
          </ac:spMkLst>
        </pc:spChg>
        <pc:spChg chg="add del mod topLvl">
          <ac:chgData name="Hamlet Markarian" userId="4926d2b407f31d77" providerId="LiveId" clId="{705DC818-639B-473A-A2BD-6062E0046C7B}" dt="2021-04-22T10:12:22.224" v="228" actId="478"/>
          <ac:spMkLst>
            <pc:docMk/>
            <pc:sldMk cId="160959922" sldId="1617"/>
            <ac:spMk id="56" creationId="{070ECAAC-BCC4-45D0-82DF-89DA434848EF}"/>
          </ac:spMkLst>
        </pc:spChg>
        <pc:spChg chg="add del mod topLvl">
          <ac:chgData name="Hamlet Markarian" userId="4926d2b407f31d77" providerId="LiveId" clId="{705DC818-639B-473A-A2BD-6062E0046C7B}" dt="2021-04-22T10:12:22.224" v="228" actId="478"/>
          <ac:spMkLst>
            <pc:docMk/>
            <pc:sldMk cId="160959922" sldId="1617"/>
            <ac:spMk id="57" creationId="{C95DA446-3921-4843-BC9B-5AB12BB1B67E}"/>
          </ac:spMkLst>
        </pc:spChg>
        <pc:spChg chg="add del mod topLvl">
          <ac:chgData name="Hamlet Markarian" userId="4926d2b407f31d77" providerId="LiveId" clId="{705DC818-639B-473A-A2BD-6062E0046C7B}" dt="2021-04-22T10:12:22.224" v="228" actId="478"/>
          <ac:spMkLst>
            <pc:docMk/>
            <pc:sldMk cId="160959922" sldId="1617"/>
            <ac:spMk id="58" creationId="{0651AD09-EE99-4446-BFDD-C0812205402D}"/>
          </ac:spMkLst>
        </pc:spChg>
        <pc:spChg chg="del">
          <ac:chgData name="Hamlet Markarian" userId="4926d2b407f31d77" providerId="LiveId" clId="{705DC818-639B-473A-A2BD-6062E0046C7B}" dt="2021-04-22T09:49:58.178" v="8" actId="478"/>
          <ac:spMkLst>
            <pc:docMk/>
            <pc:sldMk cId="160959922" sldId="1617"/>
            <ac:spMk id="59" creationId="{927184B3-BD0F-4376-BB39-E3C4A33BB91A}"/>
          </ac:spMkLst>
        </pc:spChg>
        <pc:spChg chg="del">
          <ac:chgData name="Hamlet Markarian" userId="4926d2b407f31d77" providerId="LiveId" clId="{705DC818-639B-473A-A2BD-6062E0046C7B}" dt="2021-04-22T09:49:58.178" v="8" actId="478"/>
          <ac:spMkLst>
            <pc:docMk/>
            <pc:sldMk cId="160959922" sldId="1617"/>
            <ac:spMk id="65" creationId="{061010F5-FAEA-4A93-BB6D-3F3316446A03}"/>
          </ac:spMkLst>
        </pc:spChg>
        <pc:spChg chg="del">
          <ac:chgData name="Hamlet Markarian" userId="4926d2b407f31d77" providerId="LiveId" clId="{705DC818-639B-473A-A2BD-6062E0046C7B}" dt="2021-04-22T09:49:58.178" v="8" actId="478"/>
          <ac:spMkLst>
            <pc:docMk/>
            <pc:sldMk cId="160959922" sldId="1617"/>
            <ac:spMk id="66" creationId="{7F0005A6-6E19-48BB-AE67-532E95AAEF87}"/>
          </ac:spMkLst>
        </pc:spChg>
        <pc:spChg chg="del">
          <ac:chgData name="Hamlet Markarian" userId="4926d2b407f31d77" providerId="LiveId" clId="{705DC818-639B-473A-A2BD-6062E0046C7B}" dt="2021-04-22T09:49:58.178" v="8" actId="478"/>
          <ac:spMkLst>
            <pc:docMk/>
            <pc:sldMk cId="160959922" sldId="1617"/>
            <ac:spMk id="67" creationId="{E800585A-1358-4518-8104-FDB57AE26A5B}"/>
          </ac:spMkLst>
        </pc:spChg>
        <pc:spChg chg="del">
          <ac:chgData name="Hamlet Markarian" userId="4926d2b407f31d77" providerId="LiveId" clId="{705DC818-639B-473A-A2BD-6062E0046C7B}" dt="2021-04-22T09:49:58.178" v="8" actId="478"/>
          <ac:spMkLst>
            <pc:docMk/>
            <pc:sldMk cId="160959922" sldId="1617"/>
            <ac:spMk id="68" creationId="{F1C3A331-C83A-430E-B810-ABD825070BF5}"/>
          </ac:spMkLst>
        </pc:spChg>
        <pc:spChg chg="add del mod topLvl">
          <ac:chgData name="Hamlet Markarian" userId="4926d2b407f31d77" providerId="LiveId" clId="{705DC818-639B-473A-A2BD-6062E0046C7B}" dt="2021-04-22T10:20:15.584" v="355" actId="478"/>
          <ac:spMkLst>
            <pc:docMk/>
            <pc:sldMk cId="160959922" sldId="1617"/>
            <ac:spMk id="69" creationId="{C47F6EB3-BED5-4E6A-8B12-B91CBD1B64B2}"/>
          </ac:spMkLst>
        </pc:spChg>
        <pc:spChg chg="del">
          <ac:chgData name="Hamlet Markarian" userId="4926d2b407f31d77" providerId="LiveId" clId="{705DC818-639B-473A-A2BD-6062E0046C7B}" dt="2021-04-22T09:49:58.178" v="8" actId="478"/>
          <ac:spMkLst>
            <pc:docMk/>
            <pc:sldMk cId="160959922" sldId="1617"/>
            <ac:spMk id="70" creationId="{201BC83F-B016-4265-910B-9893C766EE3E}"/>
          </ac:spMkLst>
        </pc:spChg>
        <pc:spChg chg="del">
          <ac:chgData name="Hamlet Markarian" userId="4926d2b407f31d77" providerId="LiveId" clId="{705DC818-639B-473A-A2BD-6062E0046C7B}" dt="2021-04-22T09:49:58.178" v="8" actId="478"/>
          <ac:spMkLst>
            <pc:docMk/>
            <pc:sldMk cId="160959922" sldId="1617"/>
            <ac:spMk id="71" creationId="{5CCC1266-7613-4415-B578-75BCFB20B17F}"/>
          </ac:spMkLst>
        </pc:spChg>
        <pc:spChg chg="del">
          <ac:chgData name="Hamlet Markarian" userId="4926d2b407f31d77" providerId="LiveId" clId="{705DC818-639B-473A-A2BD-6062E0046C7B}" dt="2021-04-22T09:49:58.178" v="8" actId="478"/>
          <ac:spMkLst>
            <pc:docMk/>
            <pc:sldMk cId="160959922" sldId="1617"/>
            <ac:spMk id="72" creationId="{18EB6EA9-60D3-4DAF-A35B-9DBB621EE0C9}"/>
          </ac:spMkLst>
        </pc:spChg>
        <pc:spChg chg="del">
          <ac:chgData name="Hamlet Markarian" userId="4926d2b407f31d77" providerId="LiveId" clId="{705DC818-639B-473A-A2BD-6062E0046C7B}" dt="2021-04-22T09:49:58.178" v="8" actId="478"/>
          <ac:spMkLst>
            <pc:docMk/>
            <pc:sldMk cId="160959922" sldId="1617"/>
            <ac:spMk id="73" creationId="{CF3B21C4-449C-4751-A8CE-461887346DF7}"/>
          </ac:spMkLst>
        </pc:spChg>
        <pc:spChg chg="add del mod topLvl">
          <ac:chgData name="Hamlet Markarian" userId="4926d2b407f31d77" providerId="LiveId" clId="{705DC818-639B-473A-A2BD-6062E0046C7B}" dt="2021-04-22T10:20:15.584" v="355" actId="478"/>
          <ac:spMkLst>
            <pc:docMk/>
            <pc:sldMk cId="160959922" sldId="1617"/>
            <ac:spMk id="74" creationId="{F8F2B612-07A2-4CF6-91FD-4FCDD8AB4BAF}"/>
          </ac:spMkLst>
        </pc:spChg>
        <pc:spChg chg="add del mod topLvl">
          <ac:chgData name="Hamlet Markarian" userId="4926d2b407f31d77" providerId="LiveId" clId="{705DC818-639B-473A-A2BD-6062E0046C7B}" dt="2021-04-22T10:20:15.584" v="355" actId="478"/>
          <ac:spMkLst>
            <pc:docMk/>
            <pc:sldMk cId="160959922" sldId="1617"/>
            <ac:spMk id="75" creationId="{453589FC-CEF9-4BCC-A61E-03BD3847FC95}"/>
          </ac:spMkLst>
        </pc:spChg>
        <pc:spChg chg="del">
          <ac:chgData name="Hamlet Markarian" userId="4926d2b407f31d77" providerId="LiveId" clId="{705DC818-639B-473A-A2BD-6062E0046C7B}" dt="2021-04-22T09:49:58.178" v="8" actId="478"/>
          <ac:spMkLst>
            <pc:docMk/>
            <pc:sldMk cId="160959922" sldId="1617"/>
            <ac:spMk id="76" creationId="{08F4B65D-7B2C-4792-8E3E-33E6E370A6FB}"/>
          </ac:spMkLst>
        </pc:spChg>
        <pc:spChg chg="mod">
          <ac:chgData name="Hamlet Markarian" userId="4926d2b407f31d77" providerId="LiveId" clId="{705DC818-639B-473A-A2BD-6062E0046C7B}" dt="2021-04-22T10:23:52.534" v="382"/>
          <ac:spMkLst>
            <pc:docMk/>
            <pc:sldMk cId="160959922" sldId="1617"/>
            <ac:spMk id="79" creationId="{5258DB8F-7A77-4A7D-925F-983EA6372202}"/>
          </ac:spMkLst>
        </pc:spChg>
        <pc:spChg chg="mod">
          <ac:chgData name="Hamlet Markarian" userId="4926d2b407f31d77" providerId="LiveId" clId="{705DC818-639B-473A-A2BD-6062E0046C7B}" dt="2021-04-22T10:23:52.534" v="382"/>
          <ac:spMkLst>
            <pc:docMk/>
            <pc:sldMk cId="160959922" sldId="1617"/>
            <ac:spMk id="80" creationId="{956CA3AD-9E98-4103-83F7-98FCD7F5300E}"/>
          </ac:spMkLst>
        </pc:spChg>
        <pc:spChg chg="mod">
          <ac:chgData name="Hamlet Markarian" userId="4926d2b407f31d77" providerId="LiveId" clId="{705DC818-639B-473A-A2BD-6062E0046C7B}" dt="2021-04-22T10:23:52.534" v="382"/>
          <ac:spMkLst>
            <pc:docMk/>
            <pc:sldMk cId="160959922" sldId="1617"/>
            <ac:spMk id="81" creationId="{AE314803-CD12-4ACD-9388-3F6ED587F0E0}"/>
          </ac:spMkLst>
        </pc:spChg>
        <pc:spChg chg="mod">
          <ac:chgData name="Hamlet Markarian" userId="4926d2b407f31d77" providerId="LiveId" clId="{705DC818-639B-473A-A2BD-6062E0046C7B}" dt="2021-04-22T10:23:52.534" v="382"/>
          <ac:spMkLst>
            <pc:docMk/>
            <pc:sldMk cId="160959922" sldId="1617"/>
            <ac:spMk id="82" creationId="{508FEA95-D2C2-4505-9AEF-EAFB3836C276}"/>
          </ac:spMkLst>
        </pc:spChg>
        <pc:spChg chg="mod">
          <ac:chgData name="Hamlet Markarian" userId="4926d2b407f31d77" providerId="LiveId" clId="{705DC818-639B-473A-A2BD-6062E0046C7B}" dt="2021-04-22T10:23:52.534" v="382"/>
          <ac:spMkLst>
            <pc:docMk/>
            <pc:sldMk cId="160959922" sldId="1617"/>
            <ac:spMk id="83" creationId="{6F677550-B252-42B8-9AB8-640988A1F7BB}"/>
          </ac:spMkLst>
        </pc:spChg>
        <pc:spChg chg="mod">
          <ac:chgData name="Hamlet Markarian" userId="4926d2b407f31d77" providerId="LiveId" clId="{705DC818-639B-473A-A2BD-6062E0046C7B}" dt="2021-04-22T10:23:52.534" v="382"/>
          <ac:spMkLst>
            <pc:docMk/>
            <pc:sldMk cId="160959922" sldId="1617"/>
            <ac:spMk id="84" creationId="{B13C85CB-7BD0-4593-8F26-A20D73088E92}"/>
          </ac:spMkLst>
        </pc:spChg>
        <pc:spChg chg="mod">
          <ac:chgData name="Hamlet Markarian" userId="4926d2b407f31d77" providerId="LiveId" clId="{705DC818-639B-473A-A2BD-6062E0046C7B}" dt="2021-04-22T10:23:59.701" v="385"/>
          <ac:spMkLst>
            <pc:docMk/>
            <pc:sldMk cId="160959922" sldId="1617"/>
            <ac:spMk id="86" creationId="{FDE1ED42-320B-4BFA-8ACE-40BD3A7BF369}"/>
          </ac:spMkLst>
        </pc:spChg>
        <pc:spChg chg="mod">
          <ac:chgData name="Hamlet Markarian" userId="4926d2b407f31d77" providerId="LiveId" clId="{705DC818-639B-473A-A2BD-6062E0046C7B}" dt="2021-04-22T10:23:59.701" v="385"/>
          <ac:spMkLst>
            <pc:docMk/>
            <pc:sldMk cId="160959922" sldId="1617"/>
            <ac:spMk id="87" creationId="{C92A7041-63AB-4579-B061-8A346F45FE89}"/>
          </ac:spMkLst>
        </pc:spChg>
        <pc:spChg chg="mod">
          <ac:chgData name="Hamlet Markarian" userId="4926d2b407f31d77" providerId="LiveId" clId="{705DC818-639B-473A-A2BD-6062E0046C7B}" dt="2021-04-22T10:23:59.701" v="385"/>
          <ac:spMkLst>
            <pc:docMk/>
            <pc:sldMk cId="160959922" sldId="1617"/>
            <ac:spMk id="88" creationId="{A52498D4-8C84-436C-A629-BFD59B653407}"/>
          </ac:spMkLst>
        </pc:spChg>
        <pc:spChg chg="mod">
          <ac:chgData name="Hamlet Markarian" userId="4926d2b407f31d77" providerId="LiveId" clId="{705DC818-639B-473A-A2BD-6062E0046C7B}" dt="2021-04-22T10:23:59.701" v="385"/>
          <ac:spMkLst>
            <pc:docMk/>
            <pc:sldMk cId="160959922" sldId="1617"/>
            <ac:spMk id="89" creationId="{3861B3D1-9F72-48F3-8F52-B469BA168883}"/>
          </ac:spMkLst>
        </pc:spChg>
        <pc:spChg chg="mod">
          <ac:chgData name="Hamlet Markarian" userId="4926d2b407f31d77" providerId="LiveId" clId="{705DC818-639B-473A-A2BD-6062E0046C7B}" dt="2021-04-22T10:23:59.701" v="385"/>
          <ac:spMkLst>
            <pc:docMk/>
            <pc:sldMk cId="160959922" sldId="1617"/>
            <ac:spMk id="96" creationId="{BB94E991-97B4-473C-8F94-83375346173E}"/>
          </ac:spMkLst>
        </pc:spChg>
        <pc:spChg chg="mod">
          <ac:chgData name="Hamlet Markarian" userId="4926d2b407f31d77" providerId="LiveId" clId="{705DC818-639B-473A-A2BD-6062E0046C7B}" dt="2021-04-22T10:23:59.701" v="385"/>
          <ac:spMkLst>
            <pc:docMk/>
            <pc:sldMk cId="160959922" sldId="1617"/>
            <ac:spMk id="97" creationId="{384C1A49-53C6-49A3-9EFC-DAE87884C7E6}"/>
          </ac:spMkLst>
        </pc:spChg>
        <pc:spChg chg="del">
          <ac:chgData name="Hamlet Markarian" userId="4926d2b407f31d77" providerId="LiveId" clId="{705DC818-639B-473A-A2BD-6062E0046C7B}" dt="2021-04-22T09:49:58.178" v="8" actId="478"/>
          <ac:spMkLst>
            <pc:docMk/>
            <pc:sldMk cId="160959922" sldId="1617"/>
            <ac:spMk id="98" creationId="{5A51862B-BDF0-4FCA-BCCD-D1F50CE628A1}"/>
          </ac:spMkLst>
        </pc:spChg>
        <pc:spChg chg="add mod">
          <ac:chgData name="Hamlet Markarian" userId="4926d2b407f31d77" providerId="LiveId" clId="{705DC818-639B-473A-A2BD-6062E0046C7B}" dt="2021-04-22T10:30:14.525" v="481" actId="1076"/>
          <ac:spMkLst>
            <pc:docMk/>
            <pc:sldMk cId="160959922" sldId="1617"/>
            <ac:spMk id="99" creationId="{7F0DAA17-E96C-4BBC-9FFE-70C3B32EC13A}"/>
          </ac:spMkLst>
        </pc:spChg>
        <pc:spChg chg="add del mod">
          <ac:chgData name="Hamlet Markarian" userId="4926d2b407f31d77" providerId="LiveId" clId="{705DC818-639B-473A-A2BD-6062E0046C7B}" dt="2021-04-22T10:28:32.496" v="461" actId="478"/>
          <ac:spMkLst>
            <pc:docMk/>
            <pc:sldMk cId="160959922" sldId="1617"/>
            <ac:spMk id="100" creationId="{8D88B862-F8F7-4610-9FD7-E97F26CFCCCA}"/>
          </ac:spMkLst>
        </pc:spChg>
        <pc:spChg chg="add del mod">
          <ac:chgData name="Hamlet Markarian" userId="4926d2b407f31d77" providerId="LiveId" clId="{705DC818-639B-473A-A2BD-6062E0046C7B}" dt="2021-04-22T10:31:17.440" v="495" actId="478"/>
          <ac:spMkLst>
            <pc:docMk/>
            <pc:sldMk cId="160959922" sldId="1617"/>
            <ac:spMk id="101" creationId="{5F16D2C6-6E0D-445D-A794-99654DCE77C5}"/>
          </ac:spMkLst>
        </pc:spChg>
        <pc:spChg chg="add mod">
          <ac:chgData name="Hamlet Markarian" userId="4926d2b407f31d77" providerId="LiveId" clId="{705DC818-639B-473A-A2BD-6062E0046C7B}" dt="2021-04-22T11:36:44.116" v="917" actId="6549"/>
          <ac:spMkLst>
            <pc:docMk/>
            <pc:sldMk cId="160959922" sldId="1617"/>
            <ac:spMk id="102" creationId="{DFA662C1-794D-4FB2-BAED-086BFAF8ACFF}"/>
          </ac:spMkLst>
        </pc:spChg>
        <pc:spChg chg="add mod">
          <ac:chgData name="Hamlet Markarian" userId="4926d2b407f31d77" providerId="LiveId" clId="{705DC818-639B-473A-A2BD-6062E0046C7B}" dt="2021-04-22T10:30:14.525" v="481" actId="1076"/>
          <ac:spMkLst>
            <pc:docMk/>
            <pc:sldMk cId="160959922" sldId="1617"/>
            <ac:spMk id="103" creationId="{5C33ADC1-39A5-45AA-9ACA-933FC7E3A016}"/>
          </ac:spMkLst>
        </pc:spChg>
        <pc:spChg chg="add del mod">
          <ac:chgData name="Hamlet Markarian" userId="4926d2b407f31d77" providerId="LiveId" clId="{705DC818-639B-473A-A2BD-6062E0046C7B}" dt="2021-04-22T10:29:14.704" v="472" actId="478"/>
          <ac:spMkLst>
            <pc:docMk/>
            <pc:sldMk cId="160959922" sldId="1617"/>
            <ac:spMk id="104" creationId="{4A7C290D-AE18-45D5-9123-250537B15E80}"/>
          </ac:spMkLst>
        </pc:spChg>
        <pc:spChg chg="add mod">
          <ac:chgData name="Hamlet Markarian" userId="4926d2b407f31d77" providerId="LiveId" clId="{705DC818-639B-473A-A2BD-6062E0046C7B}" dt="2021-04-22T10:34:49.267" v="526" actId="14100"/>
          <ac:spMkLst>
            <pc:docMk/>
            <pc:sldMk cId="160959922" sldId="1617"/>
            <ac:spMk id="105" creationId="{89B7FBC1-A9E6-4C76-BE08-42703056EC79}"/>
          </ac:spMkLst>
        </pc:spChg>
        <pc:spChg chg="add mod">
          <ac:chgData name="Hamlet Markarian" userId="4926d2b407f31d77" providerId="LiveId" clId="{705DC818-639B-473A-A2BD-6062E0046C7B}" dt="2021-04-22T10:34:42.009" v="523" actId="1076"/>
          <ac:spMkLst>
            <pc:docMk/>
            <pc:sldMk cId="160959922" sldId="1617"/>
            <ac:spMk id="106" creationId="{06A6FC53-B98F-4366-9C21-52B673CD8297}"/>
          </ac:spMkLst>
        </pc:spChg>
        <pc:spChg chg="add mod">
          <ac:chgData name="Hamlet Markarian" userId="4926d2b407f31d77" providerId="LiveId" clId="{705DC818-639B-473A-A2BD-6062E0046C7B}" dt="2021-04-22T10:34:42.009" v="523" actId="1076"/>
          <ac:spMkLst>
            <pc:docMk/>
            <pc:sldMk cId="160959922" sldId="1617"/>
            <ac:spMk id="107" creationId="{60EBA6A9-59D2-4687-A6F2-0C1F593181B1}"/>
          </ac:spMkLst>
        </pc:spChg>
        <pc:spChg chg="add mod">
          <ac:chgData name="Hamlet Markarian" userId="4926d2b407f31d77" providerId="LiveId" clId="{705DC818-639B-473A-A2BD-6062E0046C7B}" dt="2021-04-22T10:34:42.009" v="523" actId="1076"/>
          <ac:spMkLst>
            <pc:docMk/>
            <pc:sldMk cId="160959922" sldId="1617"/>
            <ac:spMk id="108" creationId="{68DDBC03-CB16-4E51-9584-CFB08EE565B2}"/>
          </ac:spMkLst>
        </pc:spChg>
        <pc:spChg chg="add mod">
          <ac:chgData name="Hamlet Markarian" userId="4926d2b407f31d77" providerId="LiveId" clId="{705DC818-639B-473A-A2BD-6062E0046C7B}" dt="2021-04-22T10:34:42.009" v="523" actId="1076"/>
          <ac:spMkLst>
            <pc:docMk/>
            <pc:sldMk cId="160959922" sldId="1617"/>
            <ac:spMk id="109" creationId="{FD620056-9642-47BB-8D22-692056279AE0}"/>
          </ac:spMkLst>
        </pc:spChg>
        <pc:spChg chg="del">
          <ac:chgData name="Hamlet Markarian" userId="4926d2b407f31d77" providerId="LiveId" clId="{705DC818-639B-473A-A2BD-6062E0046C7B}" dt="2021-04-22T10:03:37.087" v="142" actId="478"/>
          <ac:spMkLst>
            <pc:docMk/>
            <pc:sldMk cId="160959922" sldId="1617"/>
            <ac:spMk id="168" creationId="{D9FB9761-4DAE-4345-8815-A06EA6746121}"/>
          </ac:spMkLst>
        </pc:spChg>
        <pc:grpChg chg="add del mod">
          <ac:chgData name="Hamlet Markarian" userId="4926d2b407f31d77" providerId="LiveId" clId="{705DC818-639B-473A-A2BD-6062E0046C7B}" dt="2021-04-22T10:16:04.431" v="253" actId="478"/>
          <ac:grpSpMkLst>
            <pc:docMk/>
            <pc:sldMk cId="160959922" sldId="1617"/>
            <ac:grpSpMk id="3" creationId="{4383A303-2A3B-408F-9E71-9FFB8D383A25}"/>
          </ac:grpSpMkLst>
        </pc:grpChg>
        <pc:grpChg chg="add del mod">
          <ac:chgData name="Hamlet Markarian" userId="4926d2b407f31d77" providerId="LiveId" clId="{705DC818-639B-473A-A2BD-6062E0046C7B}" dt="2021-04-22T10:11:55.298" v="219" actId="165"/>
          <ac:grpSpMkLst>
            <pc:docMk/>
            <pc:sldMk cId="160959922" sldId="1617"/>
            <ac:grpSpMk id="6" creationId="{45A0271C-EC36-440E-A1C4-36383213FC75}"/>
          </ac:grpSpMkLst>
        </pc:grpChg>
        <pc:grpChg chg="add del mod">
          <ac:chgData name="Hamlet Markarian" userId="4926d2b407f31d77" providerId="LiveId" clId="{705DC818-639B-473A-A2BD-6062E0046C7B}" dt="2021-04-22T10:12:35.218" v="231" actId="165"/>
          <ac:grpSpMkLst>
            <pc:docMk/>
            <pc:sldMk cId="160959922" sldId="1617"/>
            <ac:grpSpMk id="7" creationId="{F91F1CFE-C45B-4FB6-922C-83D983B5F47C}"/>
          </ac:grpSpMkLst>
        </pc:grpChg>
        <pc:grpChg chg="add del mod">
          <ac:chgData name="Hamlet Markarian" userId="4926d2b407f31d77" providerId="LiveId" clId="{705DC818-639B-473A-A2BD-6062E0046C7B}" dt="2021-04-22T10:19:52.786" v="347" actId="165"/>
          <ac:grpSpMkLst>
            <pc:docMk/>
            <pc:sldMk cId="160959922" sldId="1617"/>
            <ac:grpSpMk id="9" creationId="{C0519FCE-36DF-45F2-9490-3405F061E440}"/>
          </ac:grpSpMkLst>
        </pc:grpChg>
        <pc:grpChg chg="del">
          <ac:chgData name="Hamlet Markarian" userId="4926d2b407f31d77" providerId="LiveId" clId="{705DC818-639B-473A-A2BD-6062E0046C7B}" dt="2021-04-22T09:49:58.178" v="8" actId="478"/>
          <ac:grpSpMkLst>
            <pc:docMk/>
            <pc:sldMk cId="160959922" sldId="1617"/>
            <ac:grpSpMk id="48" creationId="{80B8B557-5979-401E-936F-56E5C50338E8}"/>
          </ac:grpSpMkLst>
        </pc:grpChg>
        <pc:grpChg chg="add del mod">
          <ac:chgData name="Hamlet Markarian" userId="4926d2b407f31d77" providerId="LiveId" clId="{705DC818-639B-473A-A2BD-6062E0046C7B}" dt="2021-04-22T10:23:55.920" v="384" actId="478"/>
          <ac:grpSpMkLst>
            <pc:docMk/>
            <pc:sldMk cId="160959922" sldId="1617"/>
            <ac:grpSpMk id="77" creationId="{30247D3B-6BBA-4FD1-B074-2F90DCC4DB61}"/>
          </ac:grpSpMkLst>
        </pc:grpChg>
        <pc:grpChg chg="add mod ord">
          <ac:chgData name="Hamlet Markarian" userId="4926d2b407f31d77" providerId="LiveId" clId="{705DC818-639B-473A-A2BD-6062E0046C7B}" dt="2021-04-22T10:25:17.136" v="424" actId="12789"/>
          <ac:grpSpMkLst>
            <pc:docMk/>
            <pc:sldMk cId="160959922" sldId="1617"/>
            <ac:grpSpMk id="85" creationId="{2386B6A7-AA72-4C56-84B2-783D455833CA}"/>
          </ac:grpSpMkLst>
        </pc:grpChg>
        <pc:grpChg chg="del">
          <ac:chgData name="Hamlet Markarian" userId="4926d2b407f31d77" providerId="LiveId" clId="{705DC818-639B-473A-A2BD-6062E0046C7B}" dt="2021-04-22T09:49:58.178" v="8" actId="478"/>
          <ac:grpSpMkLst>
            <pc:docMk/>
            <pc:sldMk cId="160959922" sldId="1617"/>
            <ac:grpSpMk id="90" creationId="{0E0CF0E0-C572-4C7E-AD00-08E581D058C3}"/>
          </ac:grpSpMkLst>
        </pc:grpChg>
        <pc:grpChg chg="del">
          <ac:chgData name="Hamlet Markarian" userId="4926d2b407f31d77" providerId="LiveId" clId="{705DC818-639B-473A-A2BD-6062E0046C7B}" dt="2021-04-22T09:49:58.178" v="8" actId="478"/>
          <ac:grpSpMkLst>
            <pc:docMk/>
            <pc:sldMk cId="160959922" sldId="1617"/>
            <ac:grpSpMk id="93" creationId="{A70C8306-976E-42BD-ADB0-12486F904576}"/>
          </ac:grpSpMkLst>
        </pc:grpChg>
        <pc:picChg chg="add del mod">
          <ac:chgData name="Hamlet Markarian" userId="4926d2b407f31d77" providerId="LiveId" clId="{705DC818-639B-473A-A2BD-6062E0046C7B}" dt="2021-04-22T10:16:31.696" v="260" actId="478"/>
          <ac:picMkLst>
            <pc:docMk/>
            <pc:sldMk cId="160959922" sldId="1617"/>
            <ac:picMk id="4" creationId="{50AD5661-A839-4CDB-B23F-BD3E3CA3F79C}"/>
          </ac:picMkLst>
        </pc:picChg>
        <pc:picChg chg="del mod">
          <ac:chgData name="Hamlet Markarian" userId="4926d2b407f31d77" providerId="LiveId" clId="{705DC818-639B-473A-A2BD-6062E0046C7B}" dt="2021-04-22T10:16:51.087" v="271" actId="478"/>
          <ac:picMkLst>
            <pc:docMk/>
            <pc:sldMk cId="160959922" sldId="1617"/>
            <ac:picMk id="28" creationId="{529C7A9B-BFE0-4328-AD05-255CF04BA37B}"/>
          </ac:picMkLst>
        </pc:picChg>
        <pc:picChg chg="del">
          <ac:chgData name="Hamlet Markarian" userId="4926d2b407f31d77" providerId="LiveId" clId="{705DC818-639B-473A-A2BD-6062E0046C7B}" dt="2021-04-22T09:49:58.178" v="8" actId="478"/>
          <ac:picMkLst>
            <pc:docMk/>
            <pc:sldMk cId="160959922" sldId="1617"/>
            <ac:picMk id="32" creationId="{C2C3524C-5615-4E9E-A2BE-19F81CB465B6}"/>
          </ac:picMkLst>
        </pc:picChg>
        <pc:picChg chg="add mod ord">
          <ac:chgData name="Hamlet Markarian" userId="4926d2b407f31d77" providerId="LiveId" clId="{705DC818-639B-473A-A2BD-6062E0046C7B}" dt="2021-04-22T10:23:26.543" v="381" actId="465"/>
          <ac:picMkLst>
            <pc:docMk/>
            <pc:sldMk cId="160959922" sldId="1617"/>
            <ac:picMk id="51" creationId="{D360A8C7-1AE3-4738-B2EF-5AA57F1EEE6A}"/>
          </ac:picMkLst>
        </pc:picChg>
        <pc:picChg chg="add mod ord">
          <ac:chgData name="Hamlet Markarian" userId="4926d2b407f31d77" providerId="LiveId" clId="{705DC818-639B-473A-A2BD-6062E0046C7B}" dt="2021-04-22T10:23:22.801" v="380" actId="1035"/>
          <ac:picMkLst>
            <pc:docMk/>
            <pc:sldMk cId="160959922" sldId="1617"/>
            <ac:picMk id="52" creationId="{E48DCB4A-A870-4BD7-A359-F6123EED9B07}"/>
          </ac:picMkLst>
        </pc:picChg>
        <pc:picChg chg="add mod">
          <ac:chgData name="Hamlet Markarian" userId="4926d2b407f31d77" providerId="LiveId" clId="{705DC818-639B-473A-A2BD-6062E0046C7B}" dt="2021-04-22T10:23:22.801" v="380" actId="1035"/>
          <ac:picMkLst>
            <pc:docMk/>
            <pc:sldMk cId="160959922" sldId="1617"/>
            <ac:picMk id="61" creationId="{CF3111B2-DAAA-467A-9BE2-5515F503E028}"/>
          </ac:picMkLst>
        </pc:picChg>
        <pc:picChg chg="del">
          <ac:chgData name="Hamlet Markarian" userId="4926d2b407f31d77" providerId="LiveId" clId="{705DC818-639B-473A-A2BD-6062E0046C7B}" dt="2021-04-22T09:49:58.178" v="8" actId="478"/>
          <ac:picMkLst>
            <pc:docMk/>
            <pc:sldMk cId="160959922" sldId="1617"/>
            <ac:picMk id="62" creationId="{0425D5DC-FB5C-469B-B131-36A8BD606F16}"/>
          </ac:picMkLst>
        </pc:picChg>
        <pc:picChg chg="del">
          <ac:chgData name="Hamlet Markarian" userId="4926d2b407f31d77" providerId="LiveId" clId="{705DC818-639B-473A-A2BD-6062E0046C7B}" dt="2021-04-22T09:49:58.178" v="8" actId="478"/>
          <ac:picMkLst>
            <pc:docMk/>
            <pc:sldMk cId="160959922" sldId="1617"/>
            <ac:picMk id="63" creationId="{1B6EBD3A-AF70-4D14-BAD5-6EDBE8F1A63A}"/>
          </ac:picMkLst>
        </pc:picChg>
        <pc:picChg chg="del">
          <ac:chgData name="Hamlet Markarian" userId="4926d2b407f31d77" providerId="LiveId" clId="{705DC818-639B-473A-A2BD-6062E0046C7B}" dt="2021-04-22T09:49:58.178" v="8" actId="478"/>
          <ac:picMkLst>
            <pc:docMk/>
            <pc:sldMk cId="160959922" sldId="1617"/>
            <ac:picMk id="64" creationId="{EB07E2CD-3A6A-4BAA-B5B0-45B22001DE8D}"/>
          </ac:picMkLst>
        </pc:picChg>
        <pc:cxnChg chg="del mod">
          <ac:chgData name="Hamlet Markarian" userId="4926d2b407f31d77" providerId="LiveId" clId="{705DC818-639B-473A-A2BD-6062E0046C7B}" dt="2021-04-22T09:49:58.178" v="8" actId="478"/>
          <ac:cxnSpMkLst>
            <pc:docMk/>
            <pc:sldMk cId="160959922" sldId="1617"/>
            <ac:cxnSpMk id="8" creationId="{AAF24998-8A40-4448-B5FB-74F3A2E8E6F9}"/>
          </ac:cxnSpMkLst>
        </pc:cxnChg>
        <pc:cxnChg chg="del mod">
          <ac:chgData name="Hamlet Markarian" userId="4926d2b407f31d77" providerId="LiveId" clId="{705DC818-639B-473A-A2BD-6062E0046C7B}" dt="2021-04-22T09:49:58.178" v="8" actId="478"/>
          <ac:cxnSpMkLst>
            <pc:docMk/>
            <pc:sldMk cId="160959922" sldId="1617"/>
            <ac:cxnSpMk id="42" creationId="{7C1D1097-BECD-43D1-BCBA-F4D5EF7238DD}"/>
          </ac:cxnSpMkLst>
        </pc:cxnChg>
        <pc:cxnChg chg="del mod">
          <ac:chgData name="Hamlet Markarian" userId="4926d2b407f31d77" providerId="LiveId" clId="{705DC818-639B-473A-A2BD-6062E0046C7B}" dt="2021-04-22T09:49:58.178" v="8" actId="478"/>
          <ac:cxnSpMkLst>
            <pc:docMk/>
            <pc:sldMk cId="160959922" sldId="1617"/>
            <ac:cxnSpMk id="45" creationId="{FD95E577-734C-4347-955F-F9C54AE53961}"/>
          </ac:cxnSpMkLst>
        </pc:cxnChg>
        <pc:cxnChg chg="del mod">
          <ac:chgData name="Hamlet Markarian" userId="4926d2b407f31d77" providerId="LiveId" clId="{705DC818-639B-473A-A2BD-6062E0046C7B}" dt="2021-04-22T09:49:58.178" v="8" actId="478"/>
          <ac:cxnSpMkLst>
            <pc:docMk/>
            <pc:sldMk cId="160959922" sldId="1617"/>
            <ac:cxnSpMk id="49" creationId="{14D6B984-6162-4537-A4F1-E20348A24E5F}"/>
          </ac:cxnSpMkLst>
        </pc:cxnChg>
        <pc:cxnChg chg="add mod">
          <ac:chgData name="Hamlet Markarian" userId="4926d2b407f31d77" providerId="LiveId" clId="{705DC818-639B-473A-A2BD-6062E0046C7B}" dt="2021-04-22T10:34:51.702" v="527" actId="1076"/>
          <ac:cxnSpMkLst>
            <pc:docMk/>
            <pc:sldMk cId="160959922" sldId="1617"/>
            <ac:cxnSpMk id="110" creationId="{A9F6510D-A196-4279-A0C4-DE67CE72E628}"/>
          </ac:cxnSpMkLst>
        </pc:cxnChg>
        <pc:cxnChg chg="add del mod">
          <ac:chgData name="Hamlet Markarian" userId="4926d2b407f31d77" providerId="LiveId" clId="{705DC818-639B-473A-A2BD-6062E0046C7B}" dt="2021-04-22T10:40:16.048" v="591" actId="478"/>
          <ac:cxnSpMkLst>
            <pc:docMk/>
            <pc:sldMk cId="160959922" sldId="1617"/>
            <ac:cxnSpMk id="111" creationId="{67C71D2E-E4A0-4AC8-8E79-79F15B00C25E}"/>
          </ac:cxnSpMkLst>
        </pc:cxnChg>
      </pc:sldChg>
      <pc:sldChg chg="addSp modSp mod ord">
        <pc:chgData name="Hamlet Markarian" userId="4926d2b407f31d77" providerId="LiveId" clId="{705DC818-639B-473A-A2BD-6062E0046C7B}" dt="2021-04-22T16:20:54.781" v="2294" actId="1076"/>
        <pc:sldMkLst>
          <pc:docMk/>
          <pc:sldMk cId="162866868" sldId="1640"/>
        </pc:sldMkLst>
        <pc:spChg chg="mod">
          <ac:chgData name="Hamlet Markarian" userId="4926d2b407f31d77" providerId="LiveId" clId="{705DC818-639B-473A-A2BD-6062E0046C7B}" dt="2021-04-22T16:20:54.781" v="2294" actId="1076"/>
          <ac:spMkLst>
            <pc:docMk/>
            <pc:sldMk cId="162866868" sldId="1640"/>
            <ac:spMk id="8" creationId="{A3D43B73-2B0A-4CDF-8104-3D3F930D4D40}"/>
          </ac:spMkLst>
        </pc:spChg>
        <pc:spChg chg="add mod">
          <ac:chgData name="Hamlet Markarian" userId="4926d2b407f31d77" providerId="LiveId" clId="{705DC818-639B-473A-A2BD-6062E0046C7B}" dt="2021-04-22T16:20:45.043" v="2290" actId="1076"/>
          <ac:spMkLst>
            <pc:docMk/>
            <pc:sldMk cId="162866868" sldId="1640"/>
            <ac:spMk id="26" creationId="{3FE8B605-D3D0-463C-AD64-61D1F9EDA919}"/>
          </ac:spMkLst>
        </pc:spChg>
        <pc:spChg chg="add mod">
          <ac:chgData name="Hamlet Markarian" userId="4926d2b407f31d77" providerId="LiveId" clId="{705DC818-639B-473A-A2BD-6062E0046C7B}" dt="2021-04-22T16:20:45.043" v="2290" actId="1076"/>
          <ac:spMkLst>
            <pc:docMk/>
            <pc:sldMk cId="162866868" sldId="1640"/>
            <ac:spMk id="33" creationId="{5479BA52-ABD8-44F8-BEC0-71CD549D1288}"/>
          </ac:spMkLst>
        </pc:spChg>
        <pc:spChg chg="add mod">
          <ac:chgData name="Hamlet Markarian" userId="4926d2b407f31d77" providerId="LiveId" clId="{705DC818-639B-473A-A2BD-6062E0046C7B}" dt="2021-04-22T16:20:45.043" v="2290" actId="1076"/>
          <ac:spMkLst>
            <pc:docMk/>
            <pc:sldMk cId="162866868" sldId="1640"/>
            <ac:spMk id="34" creationId="{105C6029-ACD7-49F7-B06C-F295120B6E3C}"/>
          </ac:spMkLst>
        </pc:spChg>
        <pc:spChg chg="add mod">
          <ac:chgData name="Hamlet Markarian" userId="4926d2b407f31d77" providerId="LiveId" clId="{705DC818-639B-473A-A2BD-6062E0046C7B}" dt="2021-04-22T16:20:45.043" v="2290" actId="1076"/>
          <ac:spMkLst>
            <pc:docMk/>
            <pc:sldMk cId="162866868" sldId="1640"/>
            <ac:spMk id="35" creationId="{78846E78-FEC1-4A53-9302-5C67BCEB52B1}"/>
          </ac:spMkLst>
        </pc:spChg>
        <pc:spChg chg="add mod">
          <ac:chgData name="Hamlet Markarian" userId="4926d2b407f31d77" providerId="LiveId" clId="{705DC818-639B-473A-A2BD-6062E0046C7B}" dt="2021-04-22T16:20:45.043" v="2290" actId="1076"/>
          <ac:spMkLst>
            <pc:docMk/>
            <pc:sldMk cId="162866868" sldId="1640"/>
            <ac:spMk id="37" creationId="{E6840EBA-3F81-439D-92E1-1454C1017770}"/>
          </ac:spMkLst>
        </pc:spChg>
        <pc:spChg chg="add mod">
          <ac:chgData name="Hamlet Markarian" userId="4926d2b407f31d77" providerId="LiveId" clId="{705DC818-639B-473A-A2BD-6062E0046C7B}" dt="2021-04-22T16:20:45.043" v="2290" actId="1076"/>
          <ac:spMkLst>
            <pc:docMk/>
            <pc:sldMk cId="162866868" sldId="1640"/>
            <ac:spMk id="38" creationId="{E4D22AFB-123C-439B-BB50-D0063EFAC39C}"/>
          </ac:spMkLst>
        </pc:spChg>
        <pc:spChg chg="add mod">
          <ac:chgData name="Hamlet Markarian" userId="4926d2b407f31d77" providerId="LiveId" clId="{705DC818-639B-473A-A2BD-6062E0046C7B}" dt="2021-04-22T16:20:45.043" v="2290" actId="1076"/>
          <ac:spMkLst>
            <pc:docMk/>
            <pc:sldMk cId="162866868" sldId="1640"/>
            <ac:spMk id="39" creationId="{FA010A7C-DD36-464B-B881-E3D5CF2C3594}"/>
          </ac:spMkLst>
        </pc:spChg>
        <pc:grpChg chg="mod">
          <ac:chgData name="Hamlet Markarian" userId="4926d2b407f31d77" providerId="LiveId" clId="{705DC818-639B-473A-A2BD-6062E0046C7B}" dt="2021-04-22T16:20:19.591" v="2288" actId="14100"/>
          <ac:grpSpMkLst>
            <pc:docMk/>
            <pc:sldMk cId="162866868" sldId="1640"/>
            <ac:grpSpMk id="5" creationId="{E89E1578-CB85-410A-A9C9-19EE507B4809}"/>
          </ac:grpSpMkLst>
        </pc:grpChg>
        <pc:picChg chg="add mod">
          <ac:chgData name="Hamlet Markarian" userId="4926d2b407f31d77" providerId="LiveId" clId="{705DC818-639B-473A-A2BD-6062E0046C7B}" dt="2021-04-22T16:20:45.043" v="2290" actId="1076"/>
          <ac:picMkLst>
            <pc:docMk/>
            <pc:sldMk cId="162866868" sldId="1640"/>
            <ac:picMk id="20" creationId="{198ADA01-06E7-4D81-A7E3-00C72AD49F78}"/>
          </ac:picMkLst>
        </pc:picChg>
        <pc:picChg chg="add mod">
          <ac:chgData name="Hamlet Markarian" userId="4926d2b407f31d77" providerId="LiveId" clId="{705DC818-639B-473A-A2BD-6062E0046C7B}" dt="2021-04-22T16:20:45.043" v="2290" actId="1076"/>
          <ac:picMkLst>
            <pc:docMk/>
            <pc:sldMk cId="162866868" sldId="1640"/>
            <ac:picMk id="21" creationId="{D9853025-6883-48EB-8763-ABE81B5D4951}"/>
          </ac:picMkLst>
        </pc:picChg>
        <pc:picChg chg="add mod">
          <ac:chgData name="Hamlet Markarian" userId="4926d2b407f31d77" providerId="LiveId" clId="{705DC818-639B-473A-A2BD-6062E0046C7B}" dt="2021-04-22T16:20:45.043" v="2290" actId="1076"/>
          <ac:picMkLst>
            <pc:docMk/>
            <pc:sldMk cId="162866868" sldId="1640"/>
            <ac:picMk id="22" creationId="{1DDA119D-2BAB-4AA2-B744-662276ECF973}"/>
          </ac:picMkLst>
        </pc:picChg>
        <pc:picChg chg="add mod">
          <ac:chgData name="Hamlet Markarian" userId="4926d2b407f31d77" providerId="LiveId" clId="{705DC818-639B-473A-A2BD-6062E0046C7B}" dt="2021-04-22T16:20:45.043" v="2290" actId="1076"/>
          <ac:picMkLst>
            <pc:docMk/>
            <pc:sldMk cId="162866868" sldId="1640"/>
            <ac:picMk id="23" creationId="{A85EAD65-61A1-4884-8A6D-B51145C6D98A}"/>
          </ac:picMkLst>
        </pc:picChg>
        <pc:picChg chg="add mod">
          <ac:chgData name="Hamlet Markarian" userId="4926d2b407f31d77" providerId="LiveId" clId="{705DC818-639B-473A-A2BD-6062E0046C7B}" dt="2021-04-22T16:20:45.043" v="2290" actId="1076"/>
          <ac:picMkLst>
            <pc:docMk/>
            <pc:sldMk cId="162866868" sldId="1640"/>
            <ac:picMk id="24" creationId="{0FC60C54-1C03-41D3-A27D-8BEF78A75519}"/>
          </ac:picMkLst>
        </pc:picChg>
        <pc:picChg chg="add mod">
          <ac:chgData name="Hamlet Markarian" userId="4926d2b407f31d77" providerId="LiveId" clId="{705DC818-639B-473A-A2BD-6062E0046C7B}" dt="2021-04-22T16:20:45.043" v="2290" actId="1076"/>
          <ac:picMkLst>
            <pc:docMk/>
            <pc:sldMk cId="162866868" sldId="1640"/>
            <ac:picMk id="25" creationId="{939E8B09-DBF1-41DF-BE73-47588E5DE3F7}"/>
          </ac:picMkLst>
        </pc:picChg>
        <pc:picChg chg="mod">
          <ac:chgData name="Hamlet Markarian" userId="4926d2b407f31d77" providerId="LiveId" clId="{705DC818-639B-473A-A2BD-6062E0046C7B}" dt="2021-04-22T16:20:49.517" v="2292" actId="14100"/>
          <ac:picMkLst>
            <pc:docMk/>
            <pc:sldMk cId="162866868" sldId="1640"/>
            <ac:picMk id="214" creationId="{E30090B1-7C0D-4D51-BF2A-9D002C9A99A9}"/>
          </ac:picMkLst>
        </pc:picChg>
      </pc:sldChg>
      <pc:sldChg chg="addSp delSp modSp add mod">
        <pc:chgData name="Hamlet Markarian" userId="4926d2b407f31d77" providerId="LiveId" clId="{705DC818-639B-473A-A2BD-6062E0046C7B}" dt="2021-04-22T12:12:34.704" v="1157" actId="404"/>
        <pc:sldMkLst>
          <pc:docMk/>
          <pc:sldMk cId="2473427026" sldId="1646"/>
        </pc:sldMkLst>
        <pc:spChg chg="mod">
          <ac:chgData name="Hamlet Markarian" userId="4926d2b407f31d77" providerId="LiveId" clId="{705DC818-639B-473A-A2BD-6062E0046C7B}" dt="2021-04-22T10:35:48.419" v="532" actId="20577"/>
          <ac:spMkLst>
            <pc:docMk/>
            <pc:sldMk cId="2473427026" sldId="1646"/>
            <ac:spMk id="5" creationId="{BC01E833-A438-4C2A-AF28-2B402D7F80E5}"/>
          </ac:spMkLst>
        </pc:spChg>
        <pc:spChg chg="add mod">
          <ac:chgData name="Hamlet Markarian" userId="4926d2b407f31d77" providerId="LiveId" clId="{705DC818-639B-473A-A2BD-6062E0046C7B}" dt="2021-04-22T12:12:34.704" v="1157" actId="404"/>
          <ac:spMkLst>
            <pc:docMk/>
            <pc:sldMk cId="2473427026" sldId="1646"/>
            <ac:spMk id="15" creationId="{30326BE6-9D59-408F-902F-4D8BDABFD9D6}"/>
          </ac:spMkLst>
        </pc:spChg>
        <pc:spChg chg="add mod">
          <ac:chgData name="Hamlet Markarian" userId="4926d2b407f31d77" providerId="LiveId" clId="{705DC818-639B-473A-A2BD-6062E0046C7B}" dt="2021-04-22T12:12:34.704" v="1157" actId="404"/>
          <ac:spMkLst>
            <pc:docMk/>
            <pc:sldMk cId="2473427026" sldId="1646"/>
            <ac:spMk id="16" creationId="{3185F8D6-E3FD-495C-9E30-7088A4887B33}"/>
          </ac:spMkLst>
        </pc:spChg>
        <pc:spChg chg="add mod">
          <ac:chgData name="Hamlet Markarian" userId="4926d2b407f31d77" providerId="LiveId" clId="{705DC818-639B-473A-A2BD-6062E0046C7B}" dt="2021-04-22T11:58:38.603" v="1048" actId="20577"/>
          <ac:spMkLst>
            <pc:docMk/>
            <pc:sldMk cId="2473427026" sldId="1646"/>
            <ac:spMk id="17" creationId="{FB7E4468-8D35-4E94-9707-360E0E54AB79}"/>
          </ac:spMkLst>
        </pc:spChg>
        <pc:spChg chg="add mod">
          <ac:chgData name="Hamlet Markarian" userId="4926d2b407f31d77" providerId="LiveId" clId="{705DC818-639B-473A-A2BD-6062E0046C7B}" dt="2021-04-22T11:58:18.179" v="1046" actId="948"/>
          <ac:spMkLst>
            <pc:docMk/>
            <pc:sldMk cId="2473427026" sldId="1646"/>
            <ac:spMk id="18" creationId="{E3F50105-95CF-42FE-A9EB-C3F539B8338E}"/>
          </ac:spMkLst>
        </pc:spChg>
        <pc:spChg chg="add mod ord">
          <ac:chgData name="Hamlet Markarian" userId="4926d2b407f31d77" providerId="LiveId" clId="{705DC818-639B-473A-A2BD-6062E0046C7B}" dt="2021-04-22T11:37:25.593" v="935" actId="20577"/>
          <ac:spMkLst>
            <pc:docMk/>
            <pc:sldMk cId="2473427026" sldId="1646"/>
            <ac:spMk id="24" creationId="{5526FA7D-3464-41FA-B79B-EF2C649713BD}"/>
          </ac:spMkLst>
        </pc:spChg>
        <pc:spChg chg="del mod">
          <ac:chgData name="Hamlet Markarian" userId="4926d2b407f31d77" providerId="LiveId" clId="{705DC818-639B-473A-A2BD-6062E0046C7B}" dt="2021-04-22T10:41:42.961" v="612" actId="478"/>
          <ac:spMkLst>
            <pc:docMk/>
            <pc:sldMk cId="2473427026" sldId="1646"/>
            <ac:spMk id="47" creationId="{A44B59C1-E517-4559-B5F8-F894977DEDFE}"/>
          </ac:spMkLst>
        </pc:spChg>
        <pc:spChg chg="mod ord">
          <ac:chgData name="Hamlet Markarian" userId="4926d2b407f31d77" providerId="LiveId" clId="{705DC818-639B-473A-A2BD-6062E0046C7B}" dt="2021-04-22T10:52:42.372" v="676" actId="20577"/>
          <ac:spMkLst>
            <pc:docMk/>
            <pc:sldMk cId="2473427026" sldId="1646"/>
            <ac:spMk id="50" creationId="{4F998B1D-6B43-4A9D-AD50-A2533B0C2888}"/>
          </ac:spMkLst>
        </pc:spChg>
        <pc:spChg chg="del">
          <ac:chgData name="Hamlet Markarian" userId="4926d2b407f31d77" providerId="LiveId" clId="{705DC818-639B-473A-A2BD-6062E0046C7B}" dt="2021-04-22T10:35:33.776" v="530" actId="478"/>
          <ac:spMkLst>
            <pc:docMk/>
            <pc:sldMk cId="2473427026" sldId="1646"/>
            <ac:spMk id="99" creationId="{7F0DAA17-E96C-4BBC-9FFE-70C3B32EC13A}"/>
          </ac:spMkLst>
        </pc:spChg>
        <pc:spChg chg="del">
          <ac:chgData name="Hamlet Markarian" userId="4926d2b407f31d77" providerId="LiveId" clId="{705DC818-639B-473A-A2BD-6062E0046C7B}" dt="2021-04-22T10:35:33.776" v="530" actId="478"/>
          <ac:spMkLst>
            <pc:docMk/>
            <pc:sldMk cId="2473427026" sldId="1646"/>
            <ac:spMk id="102" creationId="{DFA662C1-794D-4FB2-BAED-086BFAF8ACFF}"/>
          </ac:spMkLst>
        </pc:spChg>
        <pc:spChg chg="del">
          <ac:chgData name="Hamlet Markarian" userId="4926d2b407f31d77" providerId="LiveId" clId="{705DC818-639B-473A-A2BD-6062E0046C7B}" dt="2021-04-22T10:35:33.776" v="530" actId="478"/>
          <ac:spMkLst>
            <pc:docMk/>
            <pc:sldMk cId="2473427026" sldId="1646"/>
            <ac:spMk id="103" creationId="{5C33ADC1-39A5-45AA-9ACA-933FC7E3A016}"/>
          </ac:spMkLst>
        </pc:spChg>
        <pc:spChg chg="del">
          <ac:chgData name="Hamlet Markarian" userId="4926d2b407f31d77" providerId="LiveId" clId="{705DC818-639B-473A-A2BD-6062E0046C7B}" dt="2021-04-22T10:35:33.776" v="530" actId="478"/>
          <ac:spMkLst>
            <pc:docMk/>
            <pc:sldMk cId="2473427026" sldId="1646"/>
            <ac:spMk id="105" creationId="{89B7FBC1-A9E6-4C76-BE08-42703056EC79}"/>
          </ac:spMkLst>
        </pc:spChg>
        <pc:spChg chg="del">
          <ac:chgData name="Hamlet Markarian" userId="4926d2b407f31d77" providerId="LiveId" clId="{705DC818-639B-473A-A2BD-6062E0046C7B}" dt="2021-04-22T10:35:33.776" v="530" actId="478"/>
          <ac:spMkLst>
            <pc:docMk/>
            <pc:sldMk cId="2473427026" sldId="1646"/>
            <ac:spMk id="106" creationId="{06A6FC53-B98F-4366-9C21-52B673CD8297}"/>
          </ac:spMkLst>
        </pc:spChg>
        <pc:spChg chg="del">
          <ac:chgData name="Hamlet Markarian" userId="4926d2b407f31d77" providerId="LiveId" clId="{705DC818-639B-473A-A2BD-6062E0046C7B}" dt="2021-04-22T10:35:33.776" v="530" actId="478"/>
          <ac:spMkLst>
            <pc:docMk/>
            <pc:sldMk cId="2473427026" sldId="1646"/>
            <ac:spMk id="107" creationId="{60EBA6A9-59D2-4687-A6F2-0C1F593181B1}"/>
          </ac:spMkLst>
        </pc:spChg>
        <pc:spChg chg="del">
          <ac:chgData name="Hamlet Markarian" userId="4926d2b407f31d77" providerId="LiveId" clId="{705DC818-639B-473A-A2BD-6062E0046C7B}" dt="2021-04-22T10:35:33.776" v="530" actId="478"/>
          <ac:spMkLst>
            <pc:docMk/>
            <pc:sldMk cId="2473427026" sldId="1646"/>
            <ac:spMk id="108" creationId="{68DDBC03-CB16-4E51-9584-CFB08EE565B2}"/>
          </ac:spMkLst>
        </pc:spChg>
        <pc:spChg chg="del">
          <ac:chgData name="Hamlet Markarian" userId="4926d2b407f31d77" providerId="LiveId" clId="{705DC818-639B-473A-A2BD-6062E0046C7B}" dt="2021-04-22T10:35:33.776" v="530" actId="478"/>
          <ac:spMkLst>
            <pc:docMk/>
            <pc:sldMk cId="2473427026" sldId="1646"/>
            <ac:spMk id="109" creationId="{FD620056-9642-47BB-8D22-692056279AE0}"/>
          </ac:spMkLst>
        </pc:spChg>
        <pc:grpChg chg="ord">
          <ac:chgData name="Hamlet Markarian" userId="4926d2b407f31d77" providerId="LiveId" clId="{705DC818-639B-473A-A2BD-6062E0046C7B}" dt="2021-04-22T10:41:49.509" v="614" actId="167"/>
          <ac:grpSpMkLst>
            <pc:docMk/>
            <pc:sldMk cId="2473427026" sldId="1646"/>
            <ac:grpSpMk id="85" creationId="{2386B6A7-AA72-4C56-84B2-783D455833CA}"/>
          </ac:grpSpMkLst>
        </pc:grpChg>
        <pc:picChg chg="add mod ord">
          <ac:chgData name="Hamlet Markarian" userId="4926d2b407f31d77" providerId="LiveId" clId="{705DC818-639B-473A-A2BD-6062E0046C7B}" dt="2021-04-22T10:41:49.509" v="614" actId="167"/>
          <ac:picMkLst>
            <pc:docMk/>
            <pc:sldMk cId="2473427026" sldId="1646"/>
            <ac:picMk id="25" creationId="{550B6CC4-AA5F-424B-B6B5-3988E8D09479}"/>
          </ac:picMkLst>
        </pc:picChg>
        <pc:picChg chg="del">
          <ac:chgData name="Hamlet Markarian" userId="4926d2b407f31d77" providerId="LiveId" clId="{705DC818-639B-473A-A2BD-6062E0046C7B}" dt="2021-04-22T10:41:42.961" v="612" actId="478"/>
          <ac:picMkLst>
            <pc:docMk/>
            <pc:sldMk cId="2473427026" sldId="1646"/>
            <ac:picMk id="51" creationId="{D360A8C7-1AE3-4738-B2EF-5AA57F1EEE6A}"/>
          </ac:picMkLst>
        </pc:picChg>
        <pc:picChg chg="ord">
          <ac:chgData name="Hamlet Markarian" userId="4926d2b407f31d77" providerId="LiveId" clId="{705DC818-639B-473A-A2BD-6062E0046C7B}" dt="2021-04-22T10:41:49.509" v="614" actId="167"/>
          <ac:picMkLst>
            <pc:docMk/>
            <pc:sldMk cId="2473427026" sldId="1646"/>
            <ac:picMk id="52" creationId="{E48DCB4A-A870-4BD7-A359-F6123EED9B07}"/>
          </ac:picMkLst>
        </pc:picChg>
        <pc:cxnChg chg="add mod">
          <ac:chgData name="Hamlet Markarian" userId="4926d2b407f31d77" providerId="LiveId" clId="{705DC818-639B-473A-A2BD-6062E0046C7B}" dt="2021-04-22T11:48:00.536" v="1022" actId="1076"/>
          <ac:cxnSpMkLst>
            <pc:docMk/>
            <pc:sldMk cId="2473427026" sldId="1646"/>
            <ac:cxnSpMk id="19" creationId="{A77DBF3A-141A-4FD2-A5E3-215FDEDDE140}"/>
          </ac:cxnSpMkLst>
        </pc:cxnChg>
        <pc:cxnChg chg="del">
          <ac:chgData name="Hamlet Markarian" userId="4926d2b407f31d77" providerId="LiveId" clId="{705DC818-639B-473A-A2BD-6062E0046C7B}" dt="2021-04-22T10:35:33.776" v="530" actId="478"/>
          <ac:cxnSpMkLst>
            <pc:docMk/>
            <pc:sldMk cId="2473427026" sldId="1646"/>
            <ac:cxnSpMk id="110" creationId="{A9F6510D-A196-4279-A0C4-DE67CE72E628}"/>
          </ac:cxnSpMkLst>
        </pc:cxnChg>
      </pc:sldChg>
      <pc:sldChg chg="addSp modSp add mod">
        <pc:chgData name="Hamlet Markarian" userId="4926d2b407f31d77" providerId="LiveId" clId="{705DC818-639B-473A-A2BD-6062E0046C7B}" dt="2021-04-22T12:12:30.725" v="1154" actId="404"/>
        <pc:sldMkLst>
          <pc:docMk/>
          <pc:sldMk cId="2980103758" sldId="1647"/>
        </pc:sldMkLst>
        <pc:spChg chg="mod">
          <ac:chgData name="Hamlet Markarian" userId="4926d2b407f31d77" providerId="LiveId" clId="{705DC818-639B-473A-A2BD-6062E0046C7B}" dt="2021-04-22T10:45:16.811" v="617"/>
          <ac:spMkLst>
            <pc:docMk/>
            <pc:sldMk cId="2980103758" sldId="1647"/>
            <ac:spMk id="5" creationId="{BC01E833-A438-4C2A-AF28-2B402D7F80E5}"/>
          </ac:spMkLst>
        </pc:spChg>
        <pc:spChg chg="add mod">
          <ac:chgData name="Hamlet Markarian" userId="4926d2b407f31d77" providerId="LiveId" clId="{705DC818-639B-473A-A2BD-6062E0046C7B}" dt="2021-04-22T12:12:30.725" v="1154" actId="404"/>
          <ac:spMkLst>
            <pc:docMk/>
            <pc:sldMk cId="2980103758" sldId="1647"/>
            <ac:spMk id="15" creationId="{8B1DC3A9-6304-44F5-8E46-BE9371474C0E}"/>
          </ac:spMkLst>
        </pc:spChg>
        <pc:spChg chg="add mod">
          <ac:chgData name="Hamlet Markarian" userId="4926d2b407f31d77" providerId="LiveId" clId="{705DC818-639B-473A-A2BD-6062E0046C7B}" dt="2021-04-22T12:12:30.725" v="1154" actId="404"/>
          <ac:spMkLst>
            <pc:docMk/>
            <pc:sldMk cId="2980103758" sldId="1647"/>
            <ac:spMk id="16" creationId="{0D501B2D-02F6-412A-9FF6-375382B4D250}"/>
          </ac:spMkLst>
        </pc:spChg>
        <pc:spChg chg="add mod">
          <ac:chgData name="Hamlet Markarian" userId="4926d2b407f31d77" providerId="LiveId" clId="{705DC818-639B-473A-A2BD-6062E0046C7B}" dt="2021-04-22T11:57:47.177" v="1038" actId="20577"/>
          <ac:spMkLst>
            <pc:docMk/>
            <pc:sldMk cId="2980103758" sldId="1647"/>
            <ac:spMk id="17" creationId="{C5F1A69C-C8A7-4339-957E-7E7FFCC6D652}"/>
          </ac:spMkLst>
        </pc:spChg>
        <pc:spChg chg="add mod">
          <ac:chgData name="Hamlet Markarian" userId="4926d2b407f31d77" providerId="LiveId" clId="{705DC818-639B-473A-A2BD-6062E0046C7B}" dt="2021-04-22T11:56:50.295" v="1032" actId="404"/>
          <ac:spMkLst>
            <pc:docMk/>
            <pc:sldMk cId="2980103758" sldId="1647"/>
            <ac:spMk id="18" creationId="{A8E85E6A-A73C-427B-AF65-70097FC227AD}"/>
          </ac:spMkLst>
        </pc:spChg>
        <pc:spChg chg="add mod ord">
          <ac:chgData name="Hamlet Markarian" userId="4926d2b407f31d77" providerId="LiveId" clId="{705DC818-639B-473A-A2BD-6062E0046C7B}" dt="2021-04-22T12:02:38.889" v="1066" actId="207"/>
          <ac:spMkLst>
            <pc:docMk/>
            <pc:sldMk cId="2980103758" sldId="1647"/>
            <ac:spMk id="20" creationId="{5B666742-8B8F-4ADC-8D2A-9D9279E28B5F}"/>
          </ac:spMkLst>
        </pc:spChg>
        <pc:spChg chg="add mod">
          <ac:chgData name="Hamlet Markarian" userId="4926d2b407f31d77" providerId="LiveId" clId="{705DC818-639B-473A-A2BD-6062E0046C7B}" dt="2021-04-22T11:59:33.521" v="1052" actId="1076"/>
          <ac:spMkLst>
            <pc:docMk/>
            <pc:sldMk cId="2980103758" sldId="1647"/>
            <ac:spMk id="21" creationId="{62EE943F-A90F-4B85-9197-0BC3BDA1E3BB}"/>
          </ac:spMkLst>
        </pc:spChg>
        <pc:spChg chg="mod">
          <ac:chgData name="Hamlet Markarian" userId="4926d2b407f31d77" providerId="LiveId" clId="{705DC818-639B-473A-A2BD-6062E0046C7B}" dt="2021-04-22T11:59:19.644" v="1049"/>
          <ac:spMkLst>
            <pc:docMk/>
            <pc:sldMk cId="2980103758" sldId="1647"/>
            <ac:spMk id="23" creationId="{8D1E3412-A0B6-43C6-A31A-979BF94784EC}"/>
          </ac:spMkLst>
        </pc:spChg>
        <pc:spChg chg="mod">
          <ac:chgData name="Hamlet Markarian" userId="4926d2b407f31d77" providerId="LiveId" clId="{705DC818-639B-473A-A2BD-6062E0046C7B}" dt="2021-04-22T11:37:33.993" v="942" actId="20577"/>
          <ac:spMkLst>
            <pc:docMk/>
            <pc:sldMk cId="2980103758" sldId="1647"/>
            <ac:spMk id="24" creationId="{5526FA7D-3464-41FA-B79B-EF2C649713BD}"/>
          </ac:spMkLst>
        </pc:spChg>
        <pc:spChg chg="mod">
          <ac:chgData name="Hamlet Markarian" userId="4926d2b407f31d77" providerId="LiveId" clId="{705DC818-639B-473A-A2BD-6062E0046C7B}" dt="2021-04-22T11:59:19.644" v="1049"/>
          <ac:spMkLst>
            <pc:docMk/>
            <pc:sldMk cId="2980103758" sldId="1647"/>
            <ac:spMk id="26" creationId="{601F4EE1-F2E6-4732-81B1-6ECCF2F06DF5}"/>
          </ac:spMkLst>
        </pc:spChg>
        <pc:spChg chg="mod">
          <ac:chgData name="Hamlet Markarian" userId="4926d2b407f31d77" providerId="LiveId" clId="{705DC818-639B-473A-A2BD-6062E0046C7B}" dt="2021-04-22T11:59:19.644" v="1049"/>
          <ac:spMkLst>
            <pc:docMk/>
            <pc:sldMk cId="2980103758" sldId="1647"/>
            <ac:spMk id="27" creationId="{194A6C05-72DF-487E-80E5-6A8649AFA19A}"/>
          </ac:spMkLst>
        </pc:spChg>
        <pc:spChg chg="mod">
          <ac:chgData name="Hamlet Markarian" userId="4926d2b407f31d77" providerId="LiveId" clId="{705DC818-639B-473A-A2BD-6062E0046C7B}" dt="2021-04-22T11:59:19.644" v="1049"/>
          <ac:spMkLst>
            <pc:docMk/>
            <pc:sldMk cId="2980103758" sldId="1647"/>
            <ac:spMk id="29" creationId="{40E6ED5B-1393-4F0F-9640-89F4B3DC5DBF}"/>
          </ac:spMkLst>
        </pc:spChg>
        <pc:spChg chg="mod">
          <ac:chgData name="Hamlet Markarian" userId="4926d2b407f31d77" providerId="LiveId" clId="{705DC818-639B-473A-A2BD-6062E0046C7B}" dt="2021-04-22T11:59:19.644" v="1049"/>
          <ac:spMkLst>
            <pc:docMk/>
            <pc:sldMk cId="2980103758" sldId="1647"/>
            <ac:spMk id="30" creationId="{8CD455AF-E31C-403D-8DFA-D55DDF90D4F1}"/>
          </ac:spMkLst>
        </pc:spChg>
        <pc:spChg chg="add mod">
          <ac:chgData name="Hamlet Markarian" userId="4926d2b407f31d77" providerId="LiveId" clId="{705DC818-639B-473A-A2BD-6062E0046C7B}" dt="2021-04-22T11:59:19.644" v="1049"/>
          <ac:spMkLst>
            <pc:docMk/>
            <pc:sldMk cId="2980103758" sldId="1647"/>
            <ac:spMk id="31" creationId="{70448BC8-2578-49E8-9AA5-E0602D6E2A74}"/>
          </ac:spMkLst>
        </pc:spChg>
        <pc:spChg chg="add mod">
          <ac:chgData name="Hamlet Markarian" userId="4926d2b407f31d77" providerId="LiveId" clId="{705DC818-639B-473A-A2BD-6062E0046C7B}" dt="2021-04-22T11:59:19.644" v="1049"/>
          <ac:spMkLst>
            <pc:docMk/>
            <pc:sldMk cId="2980103758" sldId="1647"/>
            <ac:spMk id="32" creationId="{E91BCE07-BC38-4290-A2BE-DC817B5C2838}"/>
          </ac:spMkLst>
        </pc:spChg>
        <pc:spChg chg="add mod">
          <ac:chgData name="Hamlet Markarian" userId="4926d2b407f31d77" providerId="LiveId" clId="{705DC818-639B-473A-A2BD-6062E0046C7B}" dt="2021-04-22T11:59:19.644" v="1049"/>
          <ac:spMkLst>
            <pc:docMk/>
            <pc:sldMk cId="2980103758" sldId="1647"/>
            <ac:spMk id="33" creationId="{0BFC63E1-D2DA-4129-9D0D-98053AA73250}"/>
          </ac:spMkLst>
        </pc:spChg>
        <pc:spChg chg="add mod">
          <ac:chgData name="Hamlet Markarian" userId="4926d2b407f31d77" providerId="LiveId" clId="{705DC818-639B-473A-A2BD-6062E0046C7B}" dt="2021-04-22T11:59:19.644" v="1049"/>
          <ac:spMkLst>
            <pc:docMk/>
            <pc:sldMk cId="2980103758" sldId="1647"/>
            <ac:spMk id="34" creationId="{E2D60E7D-3AD6-4772-B287-F35A7E8CBE3D}"/>
          </ac:spMkLst>
        </pc:spChg>
        <pc:spChg chg="add mod">
          <ac:chgData name="Hamlet Markarian" userId="4926d2b407f31d77" providerId="LiveId" clId="{705DC818-639B-473A-A2BD-6062E0046C7B}" dt="2021-04-22T11:59:19.644" v="1049"/>
          <ac:spMkLst>
            <pc:docMk/>
            <pc:sldMk cId="2980103758" sldId="1647"/>
            <ac:spMk id="35" creationId="{DDACBB59-27DF-4739-B26F-CB728FAA48E2}"/>
          </ac:spMkLst>
        </pc:spChg>
        <pc:spChg chg="mod">
          <ac:chgData name="Hamlet Markarian" userId="4926d2b407f31d77" providerId="LiveId" clId="{705DC818-639B-473A-A2BD-6062E0046C7B}" dt="2021-04-22T11:59:19.644" v="1049"/>
          <ac:spMkLst>
            <pc:docMk/>
            <pc:sldMk cId="2980103758" sldId="1647"/>
            <ac:spMk id="38" creationId="{454EA3EF-CCE6-47FB-ADAA-B5251307C851}"/>
          </ac:spMkLst>
        </pc:spChg>
        <pc:spChg chg="mod">
          <ac:chgData name="Hamlet Markarian" userId="4926d2b407f31d77" providerId="LiveId" clId="{705DC818-639B-473A-A2BD-6062E0046C7B}" dt="2021-04-22T11:59:19.644" v="1049"/>
          <ac:spMkLst>
            <pc:docMk/>
            <pc:sldMk cId="2980103758" sldId="1647"/>
            <ac:spMk id="39" creationId="{3A5279CF-891D-497E-8EF3-E0D1C63E4926}"/>
          </ac:spMkLst>
        </pc:spChg>
        <pc:spChg chg="mod">
          <ac:chgData name="Hamlet Markarian" userId="4926d2b407f31d77" providerId="LiveId" clId="{705DC818-639B-473A-A2BD-6062E0046C7B}" dt="2021-04-22T10:52:40.083" v="675" actId="20577"/>
          <ac:spMkLst>
            <pc:docMk/>
            <pc:sldMk cId="2980103758" sldId="1647"/>
            <ac:spMk id="50" creationId="{4F998B1D-6B43-4A9D-AD50-A2533B0C2888}"/>
          </ac:spMkLst>
        </pc:spChg>
        <pc:grpChg chg="add mod">
          <ac:chgData name="Hamlet Markarian" userId="4926d2b407f31d77" providerId="LiveId" clId="{705DC818-639B-473A-A2BD-6062E0046C7B}" dt="2021-04-22T11:59:19.644" v="1049"/>
          <ac:grpSpMkLst>
            <pc:docMk/>
            <pc:sldMk cId="2980103758" sldId="1647"/>
            <ac:grpSpMk id="22" creationId="{EC78A8F8-A6F9-480E-B3E4-067F03D949F8}"/>
          </ac:grpSpMkLst>
        </pc:grpChg>
        <pc:grpChg chg="add mod">
          <ac:chgData name="Hamlet Markarian" userId="4926d2b407f31d77" providerId="LiveId" clId="{705DC818-639B-473A-A2BD-6062E0046C7B}" dt="2021-04-22T11:59:19.644" v="1049"/>
          <ac:grpSpMkLst>
            <pc:docMk/>
            <pc:sldMk cId="2980103758" sldId="1647"/>
            <ac:grpSpMk id="28" creationId="{9505EEAF-9E01-467B-B593-4B7A65BA8E48}"/>
          </ac:grpSpMkLst>
        </pc:grpChg>
        <pc:grpChg chg="add mod">
          <ac:chgData name="Hamlet Markarian" userId="4926d2b407f31d77" providerId="LiveId" clId="{705DC818-639B-473A-A2BD-6062E0046C7B}" dt="2021-04-22T11:59:19.644" v="1049"/>
          <ac:grpSpMkLst>
            <pc:docMk/>
            <pc:sldMk cId="2980103758" sldId="1647"/>
            <ac:grpSpMk id="37" creationId="{C1F3605E-8E3A-4E06-B067-303A684067FA}"/>
          </ac:grpSpMkLst>
        </pc:grpChg>
        <pc:cxnChg chg="add mod">
          <ac:chgData name="Hamlet Markarian" userId="4926d2b407f31d77" providerId="LiveId" clId="{705DC818-639B-473A-A2BD-6062E0046C7B}" dt="2021-04-22T11:56:13.562" v="1026"/>
          <ac:cxnSpMkLst>
            <pc:docMk/>
            <pc:sldMk cId="2980103758" sldId="1647"/>
            <ac:cxnSpMk id="19" creationId="{CAD585EA-9A9A-40FB-830B-9DA327FE65DD}"/>
          </ac:cxnSpMkLst>
        </pc:cxnChg>
        <pc:cxnChg chg="add mod">
          <ac:chgData name="Hamlet Markarian" userId="4926d2b407f31d77" providerId="LiveId" clId="{705DC818-639B-473A-A2BD-6062E0046C7B}" dt="2021-04-22T11:59:19.644" v="1049"/>
          <ac:cxnSpMkLst>
            <pc:docMk/>
            <pc:sldMk cId="2980103758" sldId="1647"/>
            <ac:cxnSpMk id="36" creationId="{72EAB55D-02A5-43BD-B94A-DA96D28B8669}"/>
          </ac:cxnSpMkLst>
        </pc:cxnChg>
        <pc:cxnChg chg="add mod">
          <ac:chgData name="Hamlet Markarian" userId="4926d2b407f31d77" providerId="LiveId" clId="{705DC818-639B-473A-A2BD-6062E0046C7B}" dt="2021-04-22T11:59:19.644" v="1049"/>
          <ac:cxnSpMkLst>
            <pc:docMk/>
            <pc:sldMk cId="2980103758" sldId="1647"/>
            <ac:cxnSpMk id="40" creationId="{D568BEB9-27A7-40E8-8016-229FB45FEE97}"/>
          </ac:cxnSpMkLst>
        </pc:cxnChg>
      </pc:sldChg>
      <pc:sldChg chg="addSp delSp modSp add mod">
        <pc:chgData name="Hamlet Markarian" userId="4926d2b407f31d77" providerId="LiveId" clId="{705DC818-639B-473A-A2BD-6062E0046C7B}" dt="2021-04-22T12:10:59.797" v="1144" actId="207"/>
        <pc:sldMkLst>
          <pc:docMk/>
          <pc:sldMk cId="3220727574" sldId="1648"/>
        </pc:sldMkLst>
        <pc:spChg chg="mod">
          <ac:chgData name="Hamlet Markarian" userId="4926d2b407f31d77" providerId="LiveId" clId="{705DC818-639B-473A-A2BD-6062E0046C7B}" dt="2021-04-22T10:45:44.091" v="619"/>
          <ac:spMkLst>
            <pc:docMk/>
            <pc:sldMk cId="3220727574" sldId="1648"/>
            <ac:spMk id="5" creationId="{BC01E833-A438-4C2A-AF28-2B402D7F80E5}"/>
          </ac:spMkLst>
        </pc:spChg>
        <pc:spChg chg="add mod ord">
          <ac:chgData name="Hamlet Markarian" userId="4926d2b407f31d77" providerId="LiveId" clId="{705DC818-639B-473A-A2BD-6062E0046C7B}" dt="2021-04-22T12:10:50.712" v="1143" actId="207"/>
          <ac:spMkLst>
            <pc:docMk/>
            <pc:sldMk cId="3220727574" sldId="1648"/>
            <ac:spMk id="15" creationId="{995ADDE9-491B-4C32-855A-CDB848D789B4}"/>
          </ac:spMkLst>
        </pc:spChg>
        <pc:spChg chg="add del mod">
          <ac:chgData name="Hamlet Markarian" userId="4926d2b407f31d77" providerId="LiveId" clId="{705DC818-639B-473A-A2BD-6062E0046C7B}" dt="2021-04-22T12:06:49.510" v="1115" actId="478"/>
          <ac:spMkLst>
            <pc:docMk/>
            <pc:sldMk cId="3220727574" sldId="1648"/>
            <ac:spMk id="16" creationId="{CF69564D-A428-411D-BD74-F0F536BACEEC}"/>
          </ac:spMkLst>
        </pc:spChg>
        <pc:spChg chg="add mod ord">
          <ac:chgData name="Hamlet Markarian" userId="4926d2b407f31d77" providerId="LiveId" clId="{705DC818-639B-473A-A2BD-6062E0046C7B}" dt="2021-04-22T12:10:59.797" v="1144" actId="207"/>
          <ac:spMkLst>
            <pc:docMk/>
            <pc:sldMk cId="3220727574" sldId="1648"/>
            <ac:spMk id="17" creationId="{1BE79ED4-F59E-4B35-85BD-BBCEB0A6F9BA}"/>
          </ac:spMkLst>
        </pc:spChg>
        <pc:spChg chg="add del mod">
          <ac:chgData name="Hamlet Markarian" userId="4926d2b407f31d77" providerId="LiveId" clId="{705DC818-639B-473A-A2BD-6062E0046C7B}" dt="2021-04-22T12:06:49.510" v="1115" actId="478"/>
          <ac:spMkLst>
            <pc:docMk/>
            <pc:sldMk cId="3220727574" sldId="1648"/>
            <ac:spMk id="18" creationId="{D7CEEAA7-ACD8-4821-8C49-0D5581752BAD}"/>
          </ac:spMkLst>
        </pc:spChg>
        <pc:spChg chg="add mod">
          <ac:chgData name="Hamlet Markarian" userId="4926d2b407f31d77" providerId="LiveId" clId="{705DC818-639B-473A-A2BD-6062E0046C7B}" dt="2021-04-22T12:08:57.478" v="1141" actId="554"/>
          <ac:spMkLst>
            <pc:docMk/>
            <pc:sldMk cId="3220727574" sldId="1648"/>
            <ac:spMk id="19" creationId="{372B269D-8779-424C-ADED-8183788A5633}"/>
          </ac:spMkLst>
        </pc:spChg>
        <pc:spChg chg="add mod">
          <ac:chgData name="Hamlet Markarian" userId="4926d2b407f31d77" providerId="LiveId" clId="{705DC818-639B-473A-A2BD-6062E0046C7B}" dt="2021-04-22T12:08:25.073" v="1127" actId="1076"/>
          <ac:spMkLst>
            <pc:docMk/>
            <pc:sldMk cId="3220727574" sldId="1648"/>
            <ac:spMk id="20" creationId="{9F11B77F-3326-4A67-BFD4-9DC3A758A77A}"/>
          </ac:spMkLst>
        </pc:spChg>
        <pc:spChg chg="add mod">
          <ac:chgData name="Hamlet Markarian" userId="4926d2b407f31d77" providerId="LiveId" clId="{705DC818-639B-473A-A2BD-6062E0046C7B}" dt="2021-04-22T12:08:28.461" v="1128" actId="14100"/>
          <ac:spMkLst>
            <pc:docMk/>
            <pc:sldMk cId="3220727574" sldId="1648"/>
            <ac:spMk id="21" creationId="{5C2A2321-E8F0-4550-B932-73405ECAD431}"/>
          </ac:spMkLst>
        </pc:spChg>
        <pc:spChg chg="add mod">
          <ac:chgData name="Hamlet Markarian" userId="4926d2b407f31d77" providerId="LiveId" clId="{705DC818-639B-473A-A2BD-6062E0046C7B}" dt="2021-04-22T12:08:28.461" v="1128" actId="14100"/>
          <ac:spMkLst>
            <pc:docMk/>
            <pc:sldMk cId="3220727574" sldId="1648"/>
            <ac:spMk id="22" creationId="{A999F864-EB58-4ABB-8DE0-19851772F0DE}"/>
          </ac:spMkLst>
        </pc:spChg>
        <pc:spChg chg="add mod">
          <ac:chgData name="Hamlet Markarian" userId="4926d2b407f31d77" providerId="LiveId" clId="{705DC818-639B-473A-A2BD-6062E0046C7B}" dt="2021-04-22T12:08:57.478" v="1141" actId="554"/>
          <ac:spMkLst>
            <pc:docMk/>
            <pc:sldMk cId="3220727574" sldId="1648"/>
            <ac:spMk id="23" creationId="{D7D6C647-1BFD-41AF-9C4F-9A58AD940349}"/>
          </ac:spMkLst>
        </pc:spChg>
        <pc:spChg chg="mod">
          <ac:chgData name="Hamlet Markarian" userId="4926d2b407f31d77" providerId="LiveId" clId="{705DC818-639B-473A-A2BD-6062E0046C7B}" dt="2021-04-22T11:37:40.569" v="949" actId="20577"/>
          <ac:spMkLst>
            <pc:docMk/>
            <pc:sldMk cId="3220727574" sldId="1648"/>
            <ac:spMk id="24" creationId="{5526FA7D-3464-41FA-B79B-EF2C649713BD}"/>
          </ac:spMkLst>
        </pc:spChg>
        <pc:spChg chg="add mod">
          <ac:chgData name="Hamlet Markarian" userId="4926d2b407f31d77" providerId="LiveId" clId="{705DC818-639B-473A-A2BD-6062E0046C7B}" dt="2021-04-22T12:08:34.846" v="1131" actId="14100"/>
          <ac:spMkLst>
            <pc:docMk/>
            <pc:sldMk cId="3220727574" sldId="1648"/>
            <ac:spMk id="26" creationId="{1CFC486C-163F-4293-BDDE-AC7B00BDD55A}"/>
          </ac:spMkLst>
        </pc:spChg>
        <pc:spChg chg="add mod">
          <ac:chgData name="Hamlet Markarian" userId="4926d2b407f31d77" providerId="LiveId" clId="{705DC818-639B-473A-A2BD-6062E0046C7B}" dt="2021-04-22T12:08:57.478" v="1141" actId="554"/>
          <ac:spMkLst>
            <pc:docMk/>
            <pc:sldMk cId="3220727574" sldId="1648"/>
            <ac:spMk id="27" creationId="{106CB83E-C08A-4236-A5E3-4FA680C4631C}"/>
          </ac:spMkLst>
        </pc:spChg>
        <pc:spChg chg="add mod">
          <ac:chgData name="Hamlet Markarian" userId="4926d2b407f31d77" providerId="LiveId" clId="{705DC818-639B-473A-A2BD-6062E0046C7B}" dt="2021-04-22T12:08:48.766" v="1138" actId="255"/>
          <ac:spMkLst>
            <pc:docMk/>
            <pc:sldMk cId="3220727574" sldId="1648"/>
            <ac:spMk id="28" creationId="{229A2BCF-0E3E-4947-99E4-B07C3DFFC4DF}"/>
          </ac:spMkLst>
        </pc:spChg>
        <pc:spChg chg="mod">
          <ac:chgData name="Hamlet Markarian" userId="4926d2b407f31d77" providerId="LiveId" clId="{705DC818-639B-473A-A2BD-6062E0046C7B}" dt="2021-04-22T10:52:37.922" v="674" actId="20577"/>
          <ac:spMkLst>
            <pc:docMk/>
            <pc:sldMk cId="3220727574" sldId="1648"/>
            <ac:spMk id="50" creationId="{4F998B1D-6B43-4A9D-AD50-A2533B0C2888}"/>
          </ac:spMkLst>
        </pc:spChg>
        <pc:picChg chg="add del mod">
          <ac:chgData name="Hamlet Markarian" userId="4926d2b407f31d77" providerId="LiveId" clId="{705DC818-639B-473A-A2BD-6062E0046C7B}" dt="2021-04-22T12:04:27.128" v="1069" actId="478"/>
          <ac:picMkLst>
            <pc:docMk/>
            <pc:sldMk cId="3220727574" sldId="1648"/>
            <ac:picMk id="29" creationId="{72ECC4CF-16D7-4B7B-908A-65C669B516AC}"/>
          </ac:picMkLst>
        </pc:picChg>
        <pc:picChg chg="add del mod">
          <ac:chgData name="Hamlet Markarian" userId="4926d2b407f31d77" providerId="LiveId" clId="{705DC818-639B-473A-A2BD-6062E0046C7B}" dt="2021-04-22T12:04:27.128" v="1069" actId="478"/>
          <ac:picMkLst>
            <pc:docMk/>
            <pc:sldMk cId="3220727574" sldId="1648"/>
            <ac:picMk id="30" creationId="{4CEF50E7-4ADB-4E12-8EB4-FD3E0653A759}"/>
          </ac:picMkLst>
        </pc:picChg>
        <pc:picChg chg="add del mod">
          <ac:chgData name="Hamlet Markarian" userId="4926d2b407f31d77" providerId="LiveId" clId="{705DC818-639B-473A-A2BD-6062E0046C7B}" dt="2021-04-22T12:04:27.128" v="1069" actId="478"/>
          <ac:picMkLst>
            <pc:docMk/>
            <pc:sldMk cId="3220727574" sldId="1648"/>
            <ac:picMk id="31" creationId="{C264EB4D-7880-4130-8293-089BCBB15C63}"/>
          </ac:picMkLst>
        </pc:picChg>
        <pc:picChg chg="add del mod">
          <ac:chgData name="Hamlet Markarian" userId="4926d2b407f31d77" providerId="LiveId" clId="{705DC818-639B-473A-A2BD-6062E0046C7B}" dt="2021-04-22T12:04:27.128" v="1069" actId="478"/>
          <ac:picMkLst>
            <pc:docMk/>
            <pc:sldMk cId="3220727574" sldId="1648"/>
            <ac:picMk id="32" creationId="{2C271903-A2A9-4370-83D0-22CE6EEEDD4A}"/>
          </ac:picMkLst>
        </pc:picChg>
        <pc:picChg chg="add del mod">
          <ac:chgData name="Hamlet Markarian" userId="4926d2b407f31d77" providerId="LiveId" clId="{705DC818-639B-473A-A2BD-6062E0046C7B}" dt="2021-04-22T12:04:27.128" v="1069" actId="478"/>
          <ac:picMkLst>
            <pc:docMk/>
            <pc:sldMk cId="3220727574" sldId="1648"/>
            <ac:picMk id="33" creationId="{1980D17F-E160-4D06-BDF3-A6BF22D88E36}"/>
          </ac:picMkLst>
        </pc:picChg>
        <pc:picChg chg="add del mod">
          <ac:chgData name="Hamlet Markarian" userId="4926d2b407f31d77" providerId="LiveId" clId="{705DC818-639B-473A-A2BD-6062E0046C7B}" dt="2021-04-22T12:04:27.128" v="1069" actId="478"/>
          <ac:picMkLst>
            <pc:docMk/>
            <pc:sldMk cId="3220727574" sldId="1648"/>
            <ac:picMk id="34" creationId="{F008D9DC-8DE0-49AF-A6E3-02E650F6A1E9}"/>
          </ac:picMkLst>
        </pc:picChg>
      </pc:sldChg>
      <pc:sldChg chg="addSp delSp modSp add mod">
        <pc:chgData name="Hamlet Markarian" userId="4926d2b407f31d77" providerId="LiveId" clId="{705DC818-639B-473A-A2BD-6062E0046C7B}" dt="2021-04-22T12:21:24.583" v="1276" actId="478"/>
        <pc:sldMkLst>
          <pc:docMk/>
          <pc:sldMk cId="468285469" sldId="1649"/>
        </pc:sldMkLst>
        <pc:spChg chg="mod">
          <ac:chgData name="Hamlet Markarian" userId="4926d2b407f31d77" providerId="LiveId" clId="{705DC818-639B-473A-A2BD-6062E0046C7B}" dt="2021-04-22T10:50:08.963" v="654" actId="404"/>
          <ac:spMkLst>
            <pc:docMk/>
            <pc:sldMk cId="468285469" sldId="1649"/>
            <ac:spMk id="5" creationId="{BC01E833-A438-4C2A-AF28-2B402D7F80E5}"/>
          </ac:spMkLst>
        </pc:spChg>
        <pc:spChg chg="add mod">
          <ac:chgData name="Hamlet Markarian" userId="4926d2b407f31d77" providerId="LiveId" clId="{705DC818-639B-473A-A2BD-6062E0046C7B}" dt="2021-04-22T12:12:19.879" v="1151" actId="404"/>
          <ac:spMkLst>
            <pc:docMk/>
            <pc:sldMk cId="468285469" sldId="1649"/>
            <ac:spMk id="15" creationId="{79994131-4D5F-4FC3-B7A7-C6E24DDACD71}"/>
          </ac:spMkLst>
        </pc:spChg>
        <pc:spChg chg="add mod">
          <ac:chgData name="Hamlet Markarian" userId="4926d2b407f31d77" providerId="LiveId" clId="{705DC818-639B-473A-A2BD-6062E0046C7B}" dt="2021-04-22T12:12:19.879" v="1151" actId="404"/>
          <ac:spMkLst>
            <pc:docMk/>
            <pc:sldMk cId="468285469" sldId="1649"/>
            <ac:spMk id="16" creationId="{BF5DA34F-8485-4E40-A416-3B36FC7F20EF}"/>
          </ac:spMkLst>
        </pc:spChg>
        <pc:spChg chg="add del mod">
          <ac:chgData name="Hamlet Markarian" userId="4926d2b407f31d77" providerId="LiveId" clId="{705DC818-639B-473A-A2BD-6062E0046C7B}" dt="2021-04-22T12:21:24.583" v="1276" actId="478"/>
          <ac:spMkLst>
            <pc:docMk/>
            <pc:sldMk cId="468285469" sldId="1649"/>
            <ac:spMk id="17" creationId="{15B87E7F-4310-4B28-8B99-A0CC3D8A0FDF}"/>
          </ac:spMkLst>
        </pc:spChg>
        <pc:spChg chg="add del mod">
          <ac:chgData name="Hamlet Markarian" userId="4926d2b407f31d77" providerId="LiveId" clId="{705DC818-639B-473A-A2BD-6062E0046C7B}" dt="2021-04-22T12:21:24.583" v="1276" actId="478"/>
          <ac:spMkLst>
            <pc:docMk/>
            <pc:sldMk cId="468285469" sldId="1649"/>
            <ac:spMk id="18" creationId="{E7B56345-E839-4887-9195-53EB926996F8}"/>
          </ac:spMkLst>
        </pc:spChg>
        <pc:spChg chg="mod">
          <ac:chgData name="Hamlet Markarian" userId="4926d2b407f31d77" providerId="LiveId" clId="{705DC818-639B-473A-A2BD-6062E0046C7B}" dt="2021-04-22T11:37:47.417" v="956" actId="20577"/>
          <ac:spMkLst>
            <pc:docMk/>
            <pc:sldMk cId="468285469" sldId="1649"/>
            <ac:spMk id="24" creationId="{5526FA7D-3464-41FA-B79B-EF2C649713BD}"/>
          </ac:spMkLst>
        </pc:spChg>
        <pc:spChg chg="mod">
          <ac:chgData name="Hamlet Markarian" userId="4926d2b407f31d77" providerId="LiveId" clId="{705DC818-639B-473A-A2BD-6062E0046C7B}" dt="2021-04-22T10:52:35.714" v="673" actId="20577"/>
          <ac:spMkLst>
            <pc:docMk/>
            <pc:sldMk cId="468285469" sldId="1649"/>
            <ac:spMk id="50" creationId="{4F998B1D-6B43-4A9D-AD50-A2533B0C2888}"/>
          </ac:spMkLst>
        </pc:spChg>
        <pc:cxnChg chg="add mod">
          <ac:chgData name="Hamlet Markarian" userId="4926d2b407f31d77" providerId="LiveId" clId="{705DC818-639B-473A-A2BD-6062E0046C7B}" dt="2021-04-22T12:12:01.163" v="1145"/>
          <ac:cxnSpMkLst>
            <pc:docMk/>
            <pc:sldMk cId="468285469" sldId="1649"/>
            <ac:cxnSpMk id="19" creationId="{1E2D0A04-F9E7-4B85-97D3-6296FBFCE534}"/>
          </ac:cxnSpMkLst>
        </pc:cxnChg>
      </pc:sldChg>
      <pc:sldChg chg="modSp add mod">
        <pc:chgData name="Hamlet Markarian" userId="4926d2b407f31d77" providerId="LiveId" clId="{705DC818-639B-473A-A2BD-6062E0046C7B}" dt="2021-04-22T11:37:53.849" v="963" actId="20577"/>
        <pc:sldMkLst>
          <pc:docMk/>
          <pc:sldMk cId="2733342537" sldId="1650"/>
        </pc:sldMkLst>
        <pc:spChg chg="mod">
          <ac:chgData name="Hamlet Markarian" userId="4926d2b407f31d77" providerId="LiveId" clId="{705DC818-639B-473A-A2BD-6062E0046C7B}" dt="2021-04-22T10:52:02.116" v="667" actId="20577"/>
          <ac:spMkLst>
            <pc:docMk/>
            <pc:sldMk cId="2733342537" sldId="1650"/>
            <ac:spMk id="5" creationId="{BC01E833-A438-4C2A-AF28-2B402D7F80E5}"/>
          </ac:spMkLst>
        </pc:spChg>
        <pc:spChg chg="mod">
          <ac:chgData name="Hamlet Markarian" userId="4926d2b407f31d77" providerId="LiveId" clId="{705DC818-639B-473A-A2BD-6062E0046C7B}" dt="2021-04-22T11:37:53.849" v="963" actId="20577"/>
          <ac:spMkLst>
            <pc:docMk/>
            <pc:sldMk cId="2733342537" sldId="1650"/>
            <ac:spMk id="24" creationId="{5526FA7D-3464-41FA-B79B-EF2C649713BD}"/>
          </ac:spMkLst>
        </pc:spChg>
        <pc:spChg chg="mod">
          <ac:chgData name="Hamlet Markarian" userId="4926d2b407f31d77" providerId="LiveId" clId="{705DC818-639B-473A-A2BD-6062E0046C7B}" dt="2021-04-22T10:52:33.379" v="672" actId="20577"/>
          <ac:spMkLst>
            <pc:docMk/>
            <pc:sldMk cId="2733342537" sldId="1650"/>
            <ac:spMk id="50" creationId="{4F998B1D-6B43-4A9D-AD50-A2533B0C2888}"/>
          </ac:spMkLst>
        </pc:spChg>
      </pc:sldChg>
      <pc:sldChg chg="addSp delSp modSp add mod">
        <pc:chgData name="Hamlet Markarian" userId="4926d2b407f31d77" providerId="LiveId" clId="{705DC818-639B-473A-A2BD-6062E0046C7B}" dt="2021-04-22T12:26:00.840" v="1355" actId="165"/>
        <pc:sldMkLst>
          <pc:docMk/>
          <pc:sldMk cId="1804386886" sldId="1651"/>
        </pc:sldMkLst>
        <pc:spChg chg="mod">
          <ac:chgData name="Hamlet Markarian" userId="4926d2b407f31d77" providerId="LiveId" clId="{705DC818-639B-473A-A2BD-6062E0046C7B}" dt="2021-04-22T10:54:00.005" v="678"/>
          <ac:spMkLst>
            <pc:docMk/>
            <pc:sldMk cId="1804386886" sldId="1651"/>
            <ac:spMk id="5" creationId="{BC01E833-A438-4C2A-AF28-2B402D7F80E5}"/>
          </ac:spMkLst>
        </pc:spChg>
        <pc:spChg chg="add mod ord">
          <ac:chgData name="Hamlet Markarian" userId="4926d2b407f31d77" providerId="LiveId" clId="{705DC818-639B-473A-A2BD-6062E0046C7B}" dt="2021-04-22T12:24:21.529" v="1293" actId="167"/>
          <ac:spMkLst>
            <pc:docMk/>
            <pc:sldMk cId="1804386886" sldId="1651"/>
            <ac:spMk id="15" creationId="{ECE2CCE8-BAF5-480E-A0BD-750ABDE164EC}"/>
          </ac:spMkLst>
        </pc:spChg>
        <pc:spChg chg="add mod">
          <ac:chgData name="Hamlet Markarian" userId="4926d2b407f31d77" providerId="LiveId" clId="{705DC818-639B-473A-A2BD-6062E0046C7B}" dt="2021-04-22T12:16:39.303" v="1199" actId="554"/>
          <ac:spMkLst>
            <pc:docMk/>
            <pc:sldMk cId="1804386886" sldId="1651"/>
            <ac:spMk id="16" creationId="{A6DC6B6A-D35E-4477-B515-F048E030DD88}"/>
          </ac:spMkLst>
        </pc:spChg>
        <pc:spChg chg="add mod">
          <ac:chgData name="Hamlet Markarian" userId="4926d2b407f31d77" providerId="LiveId" clId="{705DC818-639B-473A-A2BD-6062E0046C7B}" dt="2021-04-22T12:19:15.457" v="1233" actId="552"/>
          <ac:spMkLst>
            <pc:docMk/>
            <pc:sldMk cId="1804386886" sldId="1651"/>
            <ac:spMk id="17" creationId="{F98CA25B-0CB9-4908-B9E9-99D7BD693B60}"/>
          </ac:spMkLst>
        </pc:spChg>
        <pc:spChg chg="add mod">
          <ac:chgData name="Hamlet Markarian" userId="4926d2b407f31d77" providerId="LiveId" clId="{705DC818-639B-473A-A2BD-6062E0046C7B}" dt="2021-04-22T12:19:15.457" v="1233" actId="552"/>
          <ac:spMkLst>
            <pc:docMk/>
            <pc:sldMk cId="1804386886" sldId="1651"/>
            <ac:spMk id="18" creationId="{F48AF275-F383-4E2E-BC7E-0FAE17022646}"/>
          </ac:spMkLst>
        </pc:spChg>
        <pc:spChg chg="add mod">
          <ac:chgData name="Hamlet Markarian" userId="4926d2b407f31d77" providerId="LiveId" clId="{705DC818-639B-473A-A2BD-6062E0046C7B}" dt="2021-04-22T12:19:15.457" v="1233" actId="552"/>
          <ac:spMkLst>
            <pc:docMk/>
            <pc:sldMk cId="1804386886" sldId="1651"/>
            <ac:spMk id="21" creationId="{0217EB0E-F436-4332-9BC2-25C94890120A}"/>
          </ac:spMkLst>
        </pc:spChg>
        <pc:spChg chg="mod">
          <ac:chgData name="Hamlet Markarian" userId="4926d2b407f31d77" providerId="LiveId" clId="{705DC818-639B-473A-A2BD-6062E0046C7B}" dt="2021-04-22T12:18:41.511" v="1228" actId="14100"/>
          <ac:spMkLst>
            <pc:docMk/>
            <pc:sldMk cId="1804386886" sldId="1651"/>
            <ac:spMk id="24" creationId="{5526FA7D-3464-41FA-B79B-EF2C649713BD}"/>
          </ac:spMkLst>
        </pc:spChg>
        <pc:spChg chg="add mod">
          <ac:chgData name="Hamlet Markarian" userId="4926d2b407f31d77" providerId="LiveId" clId="{705DC818-639B-473A-A2BD-6062E0046C7B}" dt="2021-04-22T12:19:15.457" v="1233" actId="552"/>
          <ac:spMkLst>
            <pc:docMk/>
            <pc:sldMk cId="1804386886" sldId="1651"/>
            <ac:spMk id="26" creationId="{39CC62B5-51C3-4A12-B266-8A211949A4AA}"/>
          </ac:spMkLst>
        </pc:spChg>
        <pc:spChg chg="add mod">
          <ac:chgData name="Hamlet Markarian" userId="4926d2b407f31d77" providerId="LiveId" clId="{705DC818-639B-473A-A2BD-6062E0046C7B}" dt="2021-04-22T12:19:15.457" v="1233" actId="552"/>
          <ac:spMkLst>
            <pc:docMk/>
            <pc:sldMk cId="1804386886" sldId="1651"/>
            <ac:spMk id="29" creationId="{BB7B3C12-34F3-471E-A7AC-8F6539823F93}"/>
          </ac:spMkLst>
        </pc:spChg>
        <pc:spChg chg="add mod">
          <ac:chgData name="Hamlet Markarian" userId="4926d2b407f31d77" providerId="LiveId" clId="{705DC818-639B-473A-A2BD-6062E0046C7B}" dt="2021-04-22T12:14:16.841" v="1183" actId="1076"/>
          <ac:spMkLst>
            <pc:docMk/>
            <pc:sldMk cId="1804386886" sldId="1651"/>
            <ac:spMk id="32" creationId="{8D7616DB-2EF0-4843-AABA-FCAC0875647A}"/>
          </ac:spMkLst>
        </pc:spChg>
        <pc:spChg chg="add mod">
          <ac:chgData name="Hamlet Markarian" userId="4926d2b407f31d77" providerId="LiveId" clId="{705DC818-639B-473A-A2BD-6062E0046C7B}" dt="2021-04-22T12:14:16.841" v="1183" actId="1076"/>
          <ac:spMkLst>
            <pc:docMk/>
            <pc:sldMk cId="1804386886" sldId="1651"/>
            <ac:spMk id="33" creationId="{A34C32B2-5F89-4E91-B301-178BF5E23F2E}"/>
          </ac:spMkLst>
        </pc:spChg>
        <pc:spChg chg="add mod">
          <ac:chgData name="Hamlet Markarian" userId="4926d2b407f31d77" providerId="LiveId" clId="{705DC818-639B-473A-A2BD-6062E0046C7B}" dt="2021-04-22T12:14:16.841" v="1183" actId="1076"/>
          <ac:spMkLst>
            <pc:docMk/>
            <pc:sldMk cId="1804386886" sldId="1651"/>
            <ac:spMk id="34" creationId="{729D9838-0D92-4118-92A5-3DE101961990}"/>
          </ac:spMkLst>
        </pc:spChg>
        <pc:spChg chg="add mod">
          <ac:chgData name="Hamlet Markarian" userId="4926d2b407f31d77" providerId="LiveId" clId="{705DC818-639B-473A-A2BD-6062E0046C7B}" dt="2021-04-22T12:14:16.841" v="1183" actId="1076"/>
          <ac:spMkLst>
            <pc:docMk/>
            <pc:sldMk cId="1804386886" sldId="1651"/>
            <ac:spMk id="35" creationId="{4C5D225B-8B80-4517-BACA-5A736DE7BAAE}"/>
          </ac:spMkLst>
        </pc:spChg>
        <pc:spChg chg="add mod">
          <ac:chgData name="Hamlet Markarian" userId="4926d2b407f31d77" providerId="LiveId" clId="{705DC818-639B-473A-A2BD-6062E0046C7B}" dt="2021-04-22T12:14:16.841" v="1183" actId="1076"/>
          <ac:spMkLst>
            <pc:docMk/>
            <pc:sldMk cId="1804386886" sldId="1651"/>
            <ac:spMk id="37" creationId="{B4976A2F-6AD3-43EF-925C-DA1ACA35845F}"/>
          </ac:spMkLst>
        </pc:spChg>
        <pc:spChg chg="add mod">
          <ac:chgData name="Hamlet Markarian" userId="4926d2b407f31d77" providerId="LiveId" clId="{705DC818-639B-473A-A2BD-6062E0046C7B}" dt="2021-04-22T12:14:16.841" v="1183" actId="1076"/>
          <ac:spMkLst>
            <pc:docMk/>
            <pc:sldMk cId="1804386886" sldId="1651"/>
            <ac:spMk id="38" creationId="{21FB60AC-9CDE-479A-AE24-1DDBA29017E9}"/>
          </ac:spMkLst>
        </pc:spChg>
        <pc:spChg chg="add mod">
          <ac:chgData name="Hamlet Markarian" userId="4926d2b407f31d77" providerId="LiveId" clId="{705DC818-639B-473A-A2BD-6062E0046C7B}" dt="2021-04-22T12:14:16.841" v="1183" actId="1076"/>
          <ac:spMkLst>
            <pc:docMk/>
            <pc:sldMk cId="1804386886" sldId="1651"/>
            <ac:spMk id="39" creationId="{1C8FF598-BC0D-4E5D-BF61-B46ECC38A3FA}"/>
          </ac:spMkLst>
        </pc:spChg>
        <pc:spChg chg="add mod">
          <ac:chgData name="Hamlet Markarian" userId="4926d2b407f31d77" providerId="LiveId" clId="{705DC818-639B-473A-A2BD-6062E0046C7B}" dt="2021-04-22T12:14:16.841" v="1183" actId="1076"/>
          <ac:spMkLst>
            <pc:docMk/>
            <pc:sldMk cId="1804386886" sldId="1651"/>
            <ac:spMk id="40" creationId="{34DDEF0F-76A0-4A93-A5B4-B505AC225D66}"/>
          </ac:spMkLst>
        </pc:spChg>
        <pc:spChg chg="add mod">
          <ac:chgData name="Hamlet Markarian" userId="4926d2b407f31d77" providerId="LiveId" clId="{705DC818-639B-473A-A2BD-6062E0046C7B}" dt="2021-04-22T12:21:55.495" v="1290" actId="207"/>
          <ac:spMkLst>
            <pc:docMk/>
            <pc:sldMk cId="1804386886" sldId="1651"/>
            <ac:spMk id="41" creationId="{61446C4F-3E3B-47D5-BBE3-838800EAE527}"/>
          </ac:spMkLst>
        </pc:spChg>
        <pc:spChg chg="add mod">
          <ac:chgData name="Hamlet Markarian" userId="4926d2b407f31d77" providerId="LiveId" clId="{705DC818-639B-473A-A2BD-6062E0046C7B}" dt="2021-04-22T12:14:16.841" v="1183" actId="1076"/>
          <ac:spMkLst>
            <pc:docMk/>
            <pc:sldMk cId="1804386886" sldId="1651"/>
            <ac:spMk id="42" creationId="{9C956355-84C6-4953-B8FA-1FBF2A0FB5DC}"/>
          </ac:spMkLst>
        </pc:spChg>
        <pc:spChg chg="add mod">
          <ac:chgData name="Hamlet Markarian" userId="4926d2b407f31d77" providerId="LiveId" clId="{705DC818-639B-473A-A2BD-6062E0046C7B}" dt="2021-04-22T12:14:16.841" v="1183" actId="1076"/>
          <ac:spMkLst>
            <pc:docMk/>
            <pc:sldMk cId="1804386886" sldId="1651"/>
            <ac:spMk id="43" creationId="{93C851F2-28FB-4987-8FB1-49E6A229FD76}"/>
          </ac:spMkLst>
        </pc:spChg>
        <pc:spChg chg="add mod">
          <ac:chgData name="Hamlet Markarian" userId="4926d2b407f31d77" providerId="LiveId" clId="{705DC818-639B-473A-A2BD-6062E0046C7B}" dt="2021-04-22T12:14:16.841" v="1183" actId="1076"/>
          <ac:spMkLst>
            <pc:docMk/>
            <pc:sldMk cId="1804386886" sldId="1651"/>
            <ac:spMk id="44" creationId="{46711F1E-DECB-45AB-A645-310CD994E322}"/>
          </ac:spMkLst>
        </pc:spChg>
        <pc:spChg chg="add mod">
          <ac:chgData name="Hamlet Markarian" userId="4926d2b407f31d77" providerId="LiveId" clId="{705DC818-639B-473A-A2BD-6062E0046C7B}" dt="2021-04-22T12:14:16.841" v="1183" actId="1076"/>
          <ac:spMkLst>
            <pc:docMk/>
            <pc:sldMk cId="1804386886" sldId="1651"/>
            <ac:spMk id="45" creationId="{9919DBA4-4709-4C34-8176-477418FCE7E4}"/>
          </ac:spMkLst>
        </pc:spChg>
        <pc:spChg chg="add mod">
          <ac:chgData name="Hamlet Markarian" userId="4926d2b407f31d77" providerId="LiveId" clId="{705DC818-639B-473A-A2BD-6062E0046C7B}" dt="2021-04-22T12:21:43.386" v="1278" actId="20577"/>
          <ac:spMkLst>
            <pc:docMk/>
            <pc:sldMk cId="1804386886" sldId="1651"/>
            <ac:spMk id="46" creationId="{63009BF3-FFB4-4770-86FF-F8FA6F4FF46B}"/>
          </ac:spMkLst>
        </pc:spChg>
        <pc:spChg chg="add mod">
          <ac:chgData name="Hamlet Markarian" userId="4926d2b407f31d77" providerId="LiveId" clId="{705DC818-639B-473A-A2BD-6062E0046C7B}" dt="2021-04-22T12:18:59.726" v="1231" actId="1076"/>
          <ac:spMkLst>
            <pc:docMk/>
            <pc:sldMk cId="1804386886" sldId="1651"/>
            <ac:spMk id="49" creationId="{505C3733-8750-4C69-8BC3-A8150AE8DFF5}"/>
          </ac:spMkLst>
        </pc:spChg>
        <pc:spChg chg="mod">
          <ac:chgData name="Hamlet Markarian" userId="4926d2b407f31d77" providerId="LiveId" clId="{705DC818-639B-473A-A2BD-6062E0046C7B}" dt="2021-04-22T10:55:19.027" v="694" actId="948"/>
          <ac:spMkLst>
            <pc:docMk/>
            <pc:sldMk cId="1804386886" sldId="1651"/>
            <ac:spMk id="50" creationId="{4F998B1D-6B43-4A9D-AD50-A2533B0C2888}"/>
          </ac:spMkLst>
        </pc:spChg>
        <pc:spChg chg="add mod ord">
          <ac:chgData name="Hamlet Markarian" userId="4926d2b407f31d77" providerId="LiveId" clId="{705DC818-639B-473A-A2BD-6062E0046C7B}" dt="2021-04-22T12:24:34.049" v="1324" actId="207"/>
          <ac:spMkLst>
            <pc:docMk/>
            <pc:sldMk cId="1804386886" sldId="1651"/>
            <ac:spMk id="56" creationId="{47A159CE-0EEA-4EF4-99CF-F364047AE6B3}"/>
          </ac:spMkLst>
        </pc:spChg>
        <pc:grpChg chg="add del mod">
          <ac:chgData name="Hamlet Markarian" userId="4926d2b407f31d77" providerId="LiveId" clId="{705DC818-639B-473A-A2BD-6062E0046C7B}" dt="2021-04-22T12:26:00.840" v="1355" actId="165"/>
          <ac:grpSpMkLst>
            <pc:docMk/>
            <pc:sldMk cId="1804386886" sldId="1651"/>
            <ac:grpSpMk id="3" creationId="{2666631E-1104-4AC1-997E-830A6D35C5FB}"/>
          </ac:grpSpMkLst>
        </pc:grpChg>
        <pc:grpChg chg="ord">
          <ac:chgData name="Hamlet Markarian" userId="4926d2b407f31d77" providerId="LiveId" clId="{705DC818-639B-473A-A2BD-6062E0046C7B}" dt="2021-04-22T12:13:49.798" v="1182" actId="167"/>
          <ac:grpSpMkLst>
            <pc:docMk/>
            <pc:sldMk cId="1804386886" sldId="1651"/>
            <ac:grpSpMk id="85" creationId="{2386B6A7-AA72-4C56-84B2-783D455833CA}"/>
          </ac:grpSpMkLst>
        </pc:grpChg>
        <pc:picChg chg="add del mod">
          <ac:chgData name="Hamlet Markarian" userId="4926d2b407f31d77" providerId="LiveId" clId="{705DC818-639B-473A-A2BD-6062E0046C7B}" dt="2021-04-22T12:14:45.896" v="1188" actId="478"/>
          <ac:picMkLst>
            <pc:docMk/>
            <pc:sldMk cId="1804386886" sldId="1651"/>
            <ac:picMk id="19" creationId="{A820D6B9-88DE-4CCF-BE7B-FB814002DA26}"/>
          </ac:picMkLst>
        </pc:picChg>
        <pc:picChg chg="add del mod">
          <ac:chgData name="Hamlet Markarian" userId="4926d2b407f31d77" providerId="LiveId" clId="{705DC818-639B-473A-A2BD-6062E0046C7B}" dt="2021-04-22T12:14:45.896" v="1188" actId="478"/>
          <ac:picMkLst>
            <pc:docMk/>
            <pc:sldMk cId="1804386886" sldId="1651"/>
            <ac:picMk id="20" creationId="{9CFCDE52-F050-4B39-8CA5-088774B6F9EF}"/>
          </ac:picMkLst>
        </pc:picChg>
        <pc:picChg chg="add del mod">
          <ac:chgData name="Hamlet Markarian" userId="4926d2b407f31d77" providerId="LiveId" clId="{705DC818-639B-473A-A2BD-6062E0046C7B}" dt="2021-04-22T12:14:45.896" v="1188" actId="478"/>
          <ac:picMkLst>
            <pc:docMk/>
            <pc:sldMk cId="1804386886" sldId="1651"/>
            <ac:picMk id="22" creationId="{11BC033A-B20B-41D9-BC60-24AC3B774130}"/>
          </ac:picMkLst>
        </pc:picChg>
        <pc:picChg chg="add del mod">
          <ac:chgData name="Hamlet Markarian" userId="4926d2b407f31d77" providerId="LiveId" clId="{705DC818-639B-473A-A2BD-6062E0046C7B}" dt="2021-04-22T12:14:45.896" v="1188" actId="478"/>
          <ac:picMkLst>
            <pc:docMk/>
            <pc:sldMk cId="1804386886" sldId="1651"/>
            <ac:picMk id="23" creationId="{17078C9B-98A8-4E90-948B-A6AD77D58039}"/>
          </ac:picMkLst>
        </pc:picChg>
        <pc:picChg chg="add del mod">
          <ac:chgData name="Hamlet Markarian" userId="4926d2b407f31d77" providerId="LiveId" clId="{705DC818-639B-473A-A2BD-6062E0046C7B}" dt="2021-04-22T12:14:45.896" v="1188" actId="478"/>
          <ac:picMkLst>
            <pc:docMk/>
            <pc:sldMk cId="1804386886" sldId="1651"/>
            <ac:picMk id="27" creationId="{6F6F0E63-68C6-4A6E-AF1A-1BBE5FC8FF26}"/>
          </ac:picMkLst>
        </pc:picChg>
        <pc:picChg chg="add del mod">
          <ac:chgData name="Hamlet Markarian" userId="4926d2b407f31d77" providerId="LiveId" clId="{705DC818-639B-473A-A2BD-6062E0046C7B}" dt="2021-04-22T12:14:45.896" v="1188" actId="478"/>
          <ac:picMkLst>
            <pc:docMk/>
            <pc:sldMk cId="1804386886" sldId="1651"/>
            <ac:picMk id="28" creationId="{AE31DA89-28DC-48AD-982F-8001EECA9197}"/>
          </ac:picMkLst>
        </pc:picChg>
        <pc:picChg chg="add del mod">
          <ac:chgData name="Hamlet Markarian" userId="4926d2b407f31d77" providerId="LiveId" clId="{705DC818-639B-473A-A2BD-6062E0046C7B}" dt="2021-04-22T12:14:45.896" v="1188" actId="478"/>
          <ac:picMkLst>
            <pc:docMk/>
            <pc:sldMk cId="1804386886" sldId="1651"/>
            <ac:picMk id="30" creationId="{91FC92C1-DC69-403C-83DF-5F5030E030AE}"/>
          </ac:picMkLst>
        </pc:picChg>
        <pc:picChg chg="add del mod">
          <ac:chgData name="Hamlet Markarian" userId="4926d2b407f31d77" providerId="LiveId" clId="{705DC818-639B-473A-A2BD-6062E0046C7B}" dt="2021-04-22T12:14:45.896" v="1188" actId="478"/>
          <ac:picMkLst>
            <pc:docMk/>
            <pc:sldMk cId="1804386886" sldId="1651"/>
            <ac:picMk id="31" creationId="{3891C2FF-77EB-4AE1-B9C4-F338669BD36F}"/>
          </ac:picMkLst>
        </pc:picChg>
        <pc:cxnChg chg="add mod">
          <ac:chgData name="Hamlet Markarian" userId="4926d2b407f31d77" providerId="LiveId" clId="{705DC818-639B-473A-A2BD-6062E0046C7B}" dt="2021-04-22T12:14:16.841" v="1183" actId="1076"/>
          <ac:cxnSpMkLst>
            <pc:docMk/>
            <pc:sldMk cId="1804386886" sldId="1651"/>
            <ac:cxnSpMk id="36" creationId="{833AE0CA-5A2F-492B-BE4D-ADCAD19C581F}"/>
          </ac:cxnSpMkLst>
        </pc:cxnChg>
        <pc:cxnChg chg="add mod topLvl">
          <ac:chgData name="Hamlet Markarian" userId="4926d2b407f31d77" providerId="LiveId" clId="{705DC818-639B-473A-A2BD-6062E0046C7B}" dt="2021-04-22T12:26:00.840" v="1355" actId="165"/>
          <ac:cxnSpMkLst>
            <pc:docMk/>
            <pc:sldMk cId="1804386886" sldId="1651"/>
            <ac:cxnSpMk id="47" creationId="{FB0AD152-98D7-4CA3-9C22-593C5A4A761B}"/>
          </ac:cxnSpMkLst>
        </pc:cxnChg>
        <pc:cxnChg chg="add del mod">
          <ac:chgData name="Hamlet Markarian" userId="4926d2b407f31d77" providerId="LiveId" clId="{705DC818-639B-473A-A2BD-6062E0046C7B}" dt="2021-04-22T12:25:39.847" v="1351" actId="478"/>
          <ac:cxnSpMkLst>
            <pc:docMk/>
            <pc:sldMk cId="1804386886" sldId="1651"/>
            <ac:cxnSpMk id="48" creationId="{91531C25-D9E8-4F58-ADD1-9526AF57D4EB}"/>
          </ac:cxnSpMkLst>
        </pc:cxnChg>
        <pc:cxnChg chg="add mod topLvl">
          <ac:chgData name="Hamlet Markarian" userId="4926d2b407f31d77" providerId="LiveId" clId="{705DC818-639B-473A-A2BD-6062E0046C7B}" dt="2021-04-22T12:26:00.840" v="1355" actId="165"/>
          <ac:cxnSpMkLst>
            <pc:docMk/>
            <pc:sldMk cId="1804386886" sldId="1651"/>
            <ac:cxnSpMk id="51" creationId="{3428F41D-452E-4FA3-8DF8-606C2174B494}"/>
          </ac:cxnSpMkLst>
        </pc:cxnChg>
        <pc:cxnChg chg="add del mod">
          <ac:chgData name="Hamlet Markarian" userId="4926d2b407f31d77" providerId="LiveId" clId="{705DC818-639B-473A-A2BD-6062E0046C7B}" dt="2021-04-22T12:25:39.847" v="1351" actId="478"/>
          <ac:cxnSpMkLst>
            <pc:docMk/>
            <pc:sldMk cId="1804386886" sldId="1651"/>
            <ac:cxnSpMk id="53" creationId="{2F8F3DEC-A1E7-44C7-8A0B-B3CC9EE6988F}"/>
          </ac:cxnSpMkLst>
        </pc:cxnChg>
        <pc:cxnChg chg="add mod topLvl">
          <ac:chgData name="Hamlet Markarian" userId="4926d2b407f31d77" providerId="LiveId" clId="{705DC818-639B-473A-A2BD-6062E0046C7B}" dt="2021-04-22T12:26:00.840" v="1355" actId="165"/>
          <ac:cxnSpMkLst>
            <pc:docMk/>
            <pc:sldMk cId="1804386886" sldId="1651"/>
            <ac:cxnSpMk id="54" creationId="{37E46DF8-4B5A-4227-A02B-C9C57654D519}"/>
          </ac:cxnSpMkLst>
        </pc:cxnChg>
        <pc:cxnChg chg="add del mod">
          <ac:chgData name="Hamlet Markarian" userId="4926d2b407f31d77" providerId="LiveId" clId="{705DC818-639B-473A-A2BD-6062E0046C7B}" dt="2021-04-22T12:25:39.847" v="1351" actId="478"/>
          <ac:cxnSpMkLst>
            <pc:docMk/>
            <pc:sldMk cId="1804386886" sldId="1651"/>
            <ac:cxnSpMk id="55" creationId="{2ADEAB5F-CF66-43F4-9D13-E3F5CF63C6F9}"/>
          </ac:cxnSpMkLst>
        </pc:cxnChg>
      </pc:sldChg>
      <pc:sldChg chg="addSp delSp modSp add mod ord">
        <pc:chgData name="Hamlet Markarian" userId="4926d2b407f31d77" providerId="LiveId" clId="{705DC818-639B-473A-A2BD-6062E0046C7B}" dt="2021-04-22T11:38:16.876" v="973" actId="167"/>
        <pc:sldMkLst>
          <pc:docMk/>
          <pc:sldMk cId="612881200" sldId="1652"/>
        </pc:sldMkLst>
        <pc:spChg chg="mod">
          <ac:chgData name="Hamlet Markarian" userId="4926d2b407f31d77" providerId="LiveId" clId="{705DC818-639B-473A-A2BD-6062E0046C7B}" dt="2021-04-22T10:56:29.212" v="698"/>
          <ac:spMkLst>
            <pc:docMk/>
            <pc:sldMk cId="612881200" sldId="1652"/>
            <ac:spMk id="5" creationId="{BC01E833-A438-4C2A-AF28-2B402D7F80E5}"/>
          </ac:spMkLst>
        </pc:spChg>
        <pc:spChg chg="add mod ord">
          <ac:chgData name="Hamlet Markarian" userId="4926d2b407f31d77" providerId="LiveId" clId="{705DC818-639B-473A-A2BD-6062E0046C7B}" dt="2021-04-22T11:38:16.876" v="973" actId="167"/>
          <ac:spMkLst>
            <pc:docMk/>
            <pc:sldMk cId="612881200" sldId="1652"/>
            <ac:spMk id="15" creationId="{C0C21909-0BA6-4538-9E01-F59EF2A59D89}"/>
          </ac:spMkLst>
        </pc:spChg>
        <pc:spChg chg="del">
          <ac:chgData name="Hamlet Markarian" userId="4926d2b407f31d77" providerId="LiveId" clId="{705DC818-639B-473A-A2BD-6062E0046C7B}" dt="2021-04-22T11:38:10.824" v="971" actId="478"/>
          <ac:spMkLst>
            <pc:docMk/>
            <pc:sldMk cId="612881200" sldId="1652"/>
            <ac:spMk id="24" creationId="{5526FA7D-3464-41FA-B79B-EF2C649713BD}"/>
          </ac:spMkLst>
        </pc:spChg>
        <pc:spChg chg="mod ord">
          <ac:chgData name="Hamlet Markarian" userId="4926d2b407f31d77" providerId="LiveId" clId="{705DC818-639B-473A-A2BD-6062E0046C7B}" dt="2021-04-22T11:38:16.876" v="973" actId="167"/>
          <ac:spMkLst>
            <pc:docMk/>
            <pc:sldMk cId="612881200" sldId="1652"/>
            <ac:spMk id="50" creationId="{4F998B1D-6B43-4A9D-AD50-A2533B0C2888}"/>
          </ac:spMkLst>
        </pc:spChg>
        <pc:grpChg chg="ord">
          <ac:chgData name="Hamlet Markarian" userId="4926d2b407f31d77" providerId="LiveId" clId="{705DC818-639B-473A-A2BD-6062E0046C7B}" dt="2021-04-22T11:38:16.876" v="973" actId="167"/>
          <ac:grpSpMkLst>
            <pc:docMk/>
            <pc:sldMk cId="612881200" sldId="1652"/>
            <ac:grpSpMk id="85" creationId="{2386B6A7-AA72-4C56-84B2-783D455833CA}"/>
          </ac:grpSpMkLst>
        </pc:grpChg>
      </pc:sldChg>
      <pc:sldChg chg="modSp add mod">
        <pc:chgData name="Hamlet Markarian" userId="4926d2b407f31d77" providerId="LiveId" clId="{705DC818-639B-473A-A2BD-6062E0046C7B}" dt="2021-04-22T11:38:26.493" v="974"/>
        <pc:sldMkLst>
          <pc:docMk/>
          <pc:sldMk cId="2840764070" sldId="1653"/>
        </pc:sldMkLst>
        <pc:spChg chg="mod">
          <ac:chgData name="Hamlet Markarian" userId="4926d2b407f31d77" providerId="LiveId" clId="{705DC818-639B-473A-A2BD-6062E0046C7B}" dt="2021-04-22T10:57:30.885" v="706"/>
          <ac:spMkLst>
            <pc:docMk/>
            <pc:sldMk cId="2840764070" sldId="1653"/>
            <ac:spMk id="5" creationId="{BC01E833-A438-4C2A-AF28-2B402D7F80E5}"/>
          </ac:spMkLst>
        </pc:spChg>
        <pc:spChg chg="mod">
          <ac:chgData name="Hamlet Markarian" userId="4926d2b407f31d77" providerId="LiveId" clId="{705DC818-639B-473A-A2BD-6062E0046C7B}" dt="2021-04-22T11:38:26.493" v="974"/>
          <ac:spMkLst>
            <pc:docMk/>
            <pc:sldMk cId="2840764070" sldId="1653"/>
            <ac:spMk id="24" creationId="{5526FA7D-3464-41FA-B79B-EF2C649713BD}"/>
          </ac:spMkLst>
        </pc:spChg>
        <pc:spChg chg="mod">
          <ac:chgData name="Hamlet Markarian" userId="4926d2b407f31d77" providerId="LiveId" clId="{705DC818-639B-473A-A2BD-6062E0046C7B}" dt="2021-04-22T10:57:50.147" v="711" actId="20577"/>
          <ac:spMkLst>
            <pc:docMk/>
            <pc:sldMk cId="2840764070" sldId="1653"/>
            <ac:spMk id="50" creationId="{4F998B1D-6B43-4A9D-AD50-A2533B0C2888}"/>
          </ac:spMkLst>
        </pc:spChg>
      </pc:sldChg>
      <pc:sldChg chg="addSp modSp add mod">
        <pc:chgData name="Hamlet Markarian" userId="4926d2b407f31d77" providerId="LiveId" clId="{705DC818-639B-473A-A2BD-6062E0046C7B}" dt="2021-04-22T12:29:15.995" v="1371" actId="20577"/>
        <pc:sldMkLst>
          <pc:docMk/>
          <pc:sldMk cId="3094098370" sldId="1654"/>
        </pc:sldMkLst>
        <pc:spChg chg="mod">
          <ac:chgData name="Hamlet Markarian" userId="4926d2b407f31d77" providerId="LiveId" clId="{705DC818-639B-473A-A2BD-6062E0046C7B}" dt="2021-04-22T10:58:11.881" v="713"/>
          <ac:spMkLst>
            <pc:docMk/>
            <pc:sldMk cId="3094098370" sldId="1654"/>
            <ac:spMk id="5" creationId="{BC01E833-A438-4C2A-AF28-2B402D7F80E5}"/>
          </ac:spMkLst>
        </pc:spChg>
        <pc:spChg chg="add mod">
          <ac:chgData name="Hamlet Markarian" userId="4926d2b407f31d77" providerId="LiveId" clId="{705DC818-639B-473A-A2BD-6062E0046C7B}" dt="2021-04-22T12:28:37.716" v="1366"/>
          <ac:spMkLst>
            <pc:docMk/>
            <pc:sldMk cId="3094098370" sldId="1654"/>
            <ac:spMk id="15" creationId="{1468072B-005A-46F6-A025-5ECF16A9737C}"/>
          </ac:spMkLst>
        </pc:spChg>
        <pc:spChg chg="add mod">
          <ac:chgData name="Hamlet Markarian" userId="4926d2b407f31d77" providerId="LiveId" clId="{705DC818-639B-473A-A2BD-6062E0046C7B}" dt="2021-04-22T12:28:42.822" v="1367"/>
          <ac:spMkLst>
            <pc:docMk/>
            <pc:sldMk cId="3094098370" sldId="1654"/>
            <ac:spMk id="16" creationId="{673BBFB7-981D-4E32-925B-B54981ED0C57}"/>
          </ac:spMkLst>
        </pc:spChg>
        <pc:spChg chg="add mod">
          <ac:chgData name="Hamlet Markarian" userId="4926d2b407f31d77" providerId="LiveId" clId="{705DC818-639B-473A-A2BD-6062E0046C7B}" dt="2021-04-22T12:29:15.995" v="1371" actId="20577"/>
          <ac:spMkLst>
            <pc:docMk/>
            <pc:sldMk cId="3094098370" sldId="1654"/>
            <ac:spMk id="17" creationId="{9DD729E5-D08A-4FD6-B6F5-86ADAB5B5FDE}"/>
          </ac:spMkLst>
        </pc:spChg>
        <pc:spChg chg="add mod">
          <ac:chgData name="Hamlet Markarian" userId="4926d2b407f31d77" providerId="LiveId" clId="{705DC818-639B-473A-A2BD-6062E0046C7B}" dt="2021-04-22T12:28:20.533" v="1365" actId="14100"/>
          <ac:spMkLst>
            <pc:docMk/>
            <pc:sldMk cId="3094098370" sldId="1654"/>
            <ac:spMk id="18" creationId="{A11F08A7-FB19-4B05-8A51-F9155755724F}"/>
          </ac:spMkLst>
        </pc:spChg>
        <pc:spChg chg="mod">
          <ac:chgData name="Hamlet Markarian" userId="4926d2b407f31d77" providerId="LiveId" clId="{705DC818-639B-473A-A2BD-6062E0046C7B}" dt="2021-04-22T11:38:29.755" v="975"/>
          <ac:spMkLst>
            <pc:docMk/>
            <pc:sldMk cId="3094098370" sldId="1654"/>
            <ac:spMk id="24" creationId="{5526FA7D-3464-41FA-B79B-EF2C649713BD}"/>
          </ac:spMkLst>
        </pc:spChg>
        <pc:spChg chg="mod">
          <ac:chgData name="Hamlet Markarian" userId="4926d2b407f31d77" providerId="LiveId" clId="{705DC818-639B-473A-A2BD-6062E0046C7B}" dt="2021-04-22T10:58:31.729" v="719"/>
          <ac:spMkLst>
            <pc:docMk/>
            <pc:sldMk cId="3094098370" sldId="1654"/>
            <ac:spMk id="50" creationId="{4F998B1D-6B43-4A9D-AD50-A2533B0C2888}"/>
          </ac:spMkLst>
        </pc:spChg>
        <pc:cxnChg chg="add mod">
          <ac:chgData name="Hamlet Markarian" userId="4926d2b407f31d77" providerId="LiveId" clId="{705DC818-639B-473A-A2BD-6062E0046C7B}" dt="2021-04-22T12:27:17.084" v="1356"/>
          <ac:cxnSpMkLst>
            <pc:docMk/>
            <pc:sldMk cId="3094098370" sldId="1654"/>
            <ac:cxnSpMk id="19" creationId="{C94CF8BC-BE6A-4BF3-8163-FBB8F1B1D2DE}"/>
          </ac:cxnSpMkLst>
        </pc:cxnChg>
      </pc:sldChg>
      <pc:sldChg chg="modSp add mod">
        <pc:chgData name="Hamlet Markarian" userId="4926d2b407f31d77" providerId="LiveId" clId="{705DC818-639B-473A-A2BD-6062E0046C7B}" dt="2021-04-22T11:38:32.636" v="976"/>
        <pc:sldMkLst>
          <pc:docMk/>
          <pc:sldMk cId="2762737755" sldId="1655"/>
        </pc:sldMkLst>
        <pc:spChg chg="mod">
          <ac:chgData name="Hamlet Markarian" userId="4926d2b407f31d77" providerId="LiveId" clId="{705DC818-639B-473A-A2BD-6062E0046C7B}" dt="2021-04-22T10:59:23.348" v="723" actId="20577"/>
          <ac:spMkLst>
            <pc:docMk/>
            <pc:sldMk cId="2762737755" sldId="1655"/>
            <ac:spMk id="5" creationId="{BC01E833-A438-4C2A-AF28-2B402D7F80E5}"/>
          </ac:spMkLst>
        </pc:spChg>
        <pc:spChg chg="mod">
          <ac:chgData name="Hamlet Markarian" userId="4926d2b407f31d77" providerId="LiveId" clId="{705DC818-639B-473A-A2BD-6062E0046C7B}" dt="2021-04-22T11:38:32.636" v="976"/>
          <ac:spMkLst>
            <pc:docMk/>
            <pc:sldMk cId="2762737755" sldId="1655"/>
            <ac:spMk id="24" creationId="{5526FA7D-3464-41FA-B79B-EF2C649713BD}"/>
          </ac:spMkLst>
        </pc:spChg>
        <pc:spChg chg="mod">
          <ac:chgData name="Hamlet Markarian" userId="4926d2b407f31d77" providerId="LiveId" clId="{705DC818-639B-473A-A2BD-6062E0046C7B}" dt="2021-04-22T10:59:36.344" v="725"/>
          <ac:spMkLst>
            <pc:docMk/>
            <pc:sldMk cId="2762737755" sldId="1655"/>
            <ac:spMk id="50" creationId="{4F998B1D-6B43-4A9D-AD50-A2533B0C2888}"/>
          </ac:spMkLst>
        </pc:spChg>
      </pc:sldChg>
      <pc:sldChg chg="modSp add mod">
        <pc:chgData name="Hamlet Markarian" userId="4926d2b407f31d77" providerId="LiveId" clId="{705DC818-639B-473A-A2BD-6062E0046C7B}" dt="2021-04-22T11:38:36.300" v="977"/>
        <pc:sldMkLst>
          <pc:docMk/>
          <pc:sldMk cId="1827323120" sldId="1656"/>
        </pc:sldMkLst>
        <pc:spChg chg="mod">
          <ac:chgData name="Hamlet Markarian" userId="4926d2b407f31d77" providerId="LiveId" clId="{705DC818-639B-473A-A2BD-6062E0046C7B}" dt="2021-04-22T10:59:54.677" v="727"/>
          <ac:spMkLst>
            <pc:docMk/>
            <pc:sldMk cId="1827323120" sldId="1656"/>
            <ac:spMk id="5" creationId="{BC01E833-A438-4C2A-AF28-2B402D7F80E5}"/>
          </ac:spMkLst>
        </pc:spChg>
        <pc:spChg chg="mod">
          <ac:chgData name="Hamlet Markarian" userId="4926d2b407f31d77" providerId="LiveId" clId="{705DC818-639B-473A-A2BD-6062E0046C7B}" dt="2021-04-22T11:38:36.300" v="977"/>
          <ac:spMkLst>
            <pc:docMk/>
            <pc:sldMk cId="1827323120" sldId="1656"/>
            <ac:spMk id="24" creationId="{5526FA7D-3464-41FA-B79B-EF2C649713BD}"/>
          </ac:spMkLst>
        </pc:spChg>
        <pc:spChg chg="mod">
          <ac:chgData name="Hamlet Markarian" userId="4926d2b407f31d77" providerId="LiveId" clId="{705DC818-639B-473A-A2BD-6062E0046C7B}" dt="2021-04-22T11:00:13.107" v="733" actId="20577"/>
          <ac:spMkLst>
            <pc:docMk/>
            <pc:sldMk cId="1827323120" sldId="1656"/>
            <ac:spMk id="50" creationId="{4F998B1D-6B43-4A9D-AD50-A2533B0C2888}"/>
          </ac:spMkLst>
        </pc:spChg>
      </pc:sldChg>
      <pc:sldChg chg="addSp delSp modSp add mod">
        <pc:chgData name="Hamlet Markarian" userId="4926d2b407f31d77" providerId="LiveId" clId="{705DC818-639B-473A-A2BD-6062E0046C7B}" dt="2021-04-22T15:25:51.934" v="1926" actId="11530"/>
        <pc:sldMkLst>
          <pc:docMk/>
          <pc:sldMk cId="3964032544" sldId="1657"/>
        </pc:sldMkLst>
        <pc:spChg chg="mod">
          <ac:chgData name="Hamlet Markarian" userId="4926d2b407f31d77" providerId="LiveId" clId="{705DC818-639B-473A-A2BD-6062E0046C7B}" dt="2021-04-22T11:00:30.805" v="735"/>
          <ac:spMkLst>
            <pc:docMk/>
            <pc:sldMk cId="3964032544" sldId="1657"/>
            <ac:spMk id="5" creationId="{BC01E833-A438-4C2A-AF28-2B402D7F80E5}"/>
          </ac:spMkLst>
        </pc:spChg>
        <pc:spChg chg="add mod">
          <ac:chgData name="Hamlet Markarian" userId="4926d2b407f31d77" providerId="LiveId" clId="{705DC818-639B-473A-A2BD-6062E0046C7B}" dt="2021-04-22T12:32:49.899" v="1393" actId="207"/>
          <ac:spMkLst>
            <pc:docMk/>
            <pc:sldMk cId="3964032544" sldId="1657"/>
            <ac:spMk id="15" creationId="{520296EA-EFF2-4AE3-9072-EB56FB5C9B53}"/>
          </ac:spMkLst>
        </pc:spChg>
        <pc:spChg chg="add mod">
          <ac:chgData name="Hamlet Markarian" userId="4926d2b407f31d77" providerId="LiveId" clId="{705DC818-639B-473A-A2BD-6062E0046C7B}" dt="2021-04-22T12:32:56.053" v="1394" actId="207"/>
          <ac:spMkLst>
            <pc:docMk/>
            <pc:sldMk cId="3964032544" sldId="1657"/>
            <ac:spMk id="16" creationId="{948D09A3-8BDA-4669-A542-996D82BC9CA5}"/>
          </ac:spMkLst>
        </pc:spChg>
        <pc:spChg chg="add mod">
          <ac:chgData name="Hamlet Markarian" userId="4926d2b407f31d77" providerId="LiveId" clId="{705DC818-639B-473A-A2BD-6062E0046C7B}" dt="2021-04-22T12:32:56.053" v="1394" actId="207"/>
          <ac:spMkLst>
            <pc:docMk/>
            <pc:sldMk cId="3964032544" sldId="1657"/>
            <ac:spMk id="17" creationId="{2D94EDEE-DB25-4E43-A748-8ACF170870FF}"/>
          </ac:spMkLst>
        </pc:spChg>
        <pc:spChg chg="add mod">
          <ac:chgData name="Hamlet Markarian" userId="4926d2b407f31d77" providerId="LiveId" clId="{705DC818-639B-473A-A2BD-6062E0046C7B}" dt="2021-04-22T12:33:05.161" v="1401" actId="1037"/>
          <ac:spMkLst>
            <pc:docMk/>
            <pc:sldMk cId="3964032544" sldId="1657"/>
            <ac:spMk id="18" creationId="{A0046783-BD3B-4D06-B580-ADEFE61AB4A9}"/>
          </ac:spMkLst>
        </pc:spChg>
        <pc:spChg chg="add mod">
          <ac:chgData name="Hamlet Markarian" userId="4926d2b407f31d77" providerId="LiveId" clId="{705DC818-639B-473A-A2BD-6062E0046C7B}" dt="2021-04-22T15:25:51.934" v="1926" actId="11530"/>
          <ac:spMkLst>
            <pc:docMk/>
            <pc:sldMk cId="3964032544" sldId="1657"/>
            <ac:spMk id="19" creationId="{C7596A61-960B-4733-BA9D-ACDF09E4A90F}"/>
          </ac:spMkLst>
        </pc:spChg>
        <pc:spChg chg="add mod">
          <ac:chgData name="Hamlet Markarian" userId="4926d2b407f31d77" providerId="LiveId" clId="{705DC818-639B-473A-A2BD-6062E0046C7B}" dt="2021-04-22T15:25:51.934" v="1926" actId="11530"/>
          <ac:spMkLst>
            <pc:docMk/>
            <pc:sldMk cId="3964032544" sldId="1657"/>
            <ac:spMk id="20" creationId="{E5F300A2-8B76-4861-B011-C0A42ED7AF55}"/>
          </ac:spMkLst>
        </pc:spChg>
        <pc:spChg chg="add mod">
          <ac:chgData name="Hamlet Markarian" userId="4926d2b407f31d77" providerId="LiveId" clId="{705DC818-639B-473A-A2BD-6062E0046C7B}" dt="2021-04-22T15:25:51.934" v="1926" actId="11530"/>
          <ac:spMkLst>
            <pc:docMk/>
            <pc:sldMk cId="3964032544" sldId="1657"/>
            <ac:spMk id="21" creationId="{77C0AA93-BC5B-40CA-B9CB-2C0E959EE292}"/>
          </ac:spMkLst>
        </pc:spChg>
        <pc:spChg chg="add mod">
          <ac:chgData name="Hamlet Markarian" userId="4926d2b407f31d77" providerId="LiveId" clId="{705DC818-639B-473A-A2BD-6062E0046C7B}" dt="2021-04-22T15:25:51.934" v="1926" actId="11530"/>
          <ac:spMkLst>
            <pc:docMk/>
            <pc:sldMk cId="3964032544" sldId="1657"/>
            <ac:spMk id="22" creationId="{F58C3356-6715-412F-A430-6CA7310B5BB8}"/>
          </ac:spMkLst>
        </pc:spChg>
        <pc:spChg chg="add mod">
          <ac:chgData name="Hamlet Markarian" userId="4926d2b407f31d77" providerId="LiveId" clId="{705DC818-639B-473A-A2BD-6062E0046C7B}" dt="2021-04-22T15:25:51.934" v="1926" actId="11530"/>
          <ac:spMkLst>
            <pc:docMk/>
            <pc:sldMk cId="3964032544" sldId="1657"/>
            <ac:spMk id="23" creationId="{DE006BA7-BE79-48F2-9A95-C4A7EBD75385}"/>
          </ac:spMkLst>
        </pc:spChg>
        <pc:spChg chg="mod">
          <ac:chgData name="Hamlet Markarian" userId="4926d2b407f31d77" providerId="LiveId" clId="{705DC818-639B-473A-A2BD-6062E0046C7B}" dt="2021-04-22T11:38:39.435" v="978"/>
          <ac:spMkLst>
            <pc:docMk/>
            <pc:sldMk cId="3964032544" sldId="1657"/>
            <ac:spMk id="24" creationId="{5526FA7D-3464-41FA-B79B-EF2C649713BD}"/>
          </ac:spMkLst>
        </pc:spChg>
        <pc:spChg chg="add mod">
          <ac:chgData name="Hamlet Markarian" userId="4926d2b407f31d77" providerId="LiveId" clId="{705DC818-639B-473A-A2BD-6062E0046C7B}" dt="2021-04-22T15:25:51.934" v="1926" actId="11530"/>
          <ac:spMkLst>
            <pc:docMk/>
            <pc:sldMk cId="3964032544" sldId="1657"/>
            <ac:spMk id="26" creationId="{E1C99F9C-2D2C-452B-81B3-C761668CC949}"/>
          </ac:spMkLst>
        </pc:spChg>
        <pc:spChg chg="add del mod">
          <ac:chgData name="Hamlet Markarian" userId="4926d2b407f31d77" providerId="LiveId" clId="{705DC818-639B-473A-A2BD-6062E0046C7B}" dt="2021-04-22T12:29:53.816" v="1373" actId="478"/>
          <ac:spMkLst>
            <pc:docMk/>
            <pc:sldMk cId="3964032544" sldId="1657"/>
            <ac:spMk id="28" creationId="{ECD2CC7F-ED3C-4D09-83C0-0CDFE4E70FF0}"/>
          </ac:spMkLst>
        </pc:spChg>
        <pc:spChg chg="add mod">
          <ac:chgData name="Hamlet Markarian" userId="4926d2b407f31d77" providerId="LiveId" clId="{705DC818-639B-473A-A2BD-6062E0046C7B}" dt="2021-04-22T12:30:16.538" v="1376" actId="1076"/>
          <ac:spMkLst>
            <pc:docMk/>
            <pc:sldMk cId="3964032544" sldId="1657"/>
            <ac:spMk id="29" creationId="{125743CF-FD2E-4825-9B39-AC74E2D2F02D}"/>
          </ac:spMkLst>
        </pc:spChg>
        <pc:spChg chg="add mod">
          <ac:chgData name="Hamlet Markarian" userId="4926d2b407f31d77" providerId="LiveId" clId="{705DC818-639B-473A-A2BD-6062E0046C7B}" dt="2021-04-22T12:34:41.780" v="1408" actId="207"/>
          <ac:spMkLst>
            <pc:docMk/>
            <pc:sldMk cId="3964032544" sldId="1657"/>
            <ac:spMk id="30" creationId="{AFCE7798-00D6-4A69-A5AF-2A4D3C0CD2CE}"/>
          </ac:spMkLst>
        </pc:spChg>
        <pc:spChg chg="mod">
          <ac:chgData name="Hamlet Markarian" userId="4926d2b407f31d77" providerId="LiveId" clId="{705DC818-639B-473A-A2BD-6062E0046C7B}" dt="2021-04-22T12:29:50.977" v="1372"/>
          <ac:spMkLst>
            <pc:docMk/>
            <pc:sldMk cId="3964032544" sldId="1657"/>
            <ac:spMk id="32" creationId="{BED66AF1-A041-4979-80AD-F9DB58E01BAB}"/>
          </ac:spMkLst>
        </pc:spChg>
        <pc:spChg chg="add mod">
          <ac:chgData name="Hamlet Markarian" userId="4926d2b407f31d77" providerId="LiveId" clId="{705DC818-639B-473A-A2BD-6062E0046C7B}" dt="2021-04-22T12:33:40.238" v="1404" actId="207"/>
          <ac:spMkLst>
            <pc:docMk/>
            <pc:sldMk cId="3964032544" sldId="1657"/>
            <ac:spMk id="34" creationId="{F349DB33-A7CF-45BE-AB1D-30BD942FF708}"/>
          </ac:spMkLst>
        </pc:spChg>
        <pc:spChg chg="add mod">
          <ac:chgData name="Hamlet Markarian" userId="4926d2b407f31d77" providerId="LiveId" clId="{705DC818-639B-473A-A2BD-6062E0046C7B}" dt="2021-04-22T12:34:41.780" v="1408" actId="207"/>
          <ac:spMkLst>
            <pc:docMk/>
            <pc:sldMk cId="3964032544" sldId="1657"/>
            <ac:spMk id="35" creationId="{A1A32697-AD16-4DAC-94B4-16ED2AFE8609}"/>
          </ac:spMkLst>
        </pc:spChg>
        <pc:spChg chg="mod">
          <ac:chgData name="Hamlet Markarian" userId="4926d2b407f31d77" providerId="LiveId" clId="{705DC818-639B-473A-A2BD-6062E0046C7B}" dt="2021-04-22T12:29:50.977" v="1372"/>
          <ac:spMkLst>
            <pc:docMk/>
            <pc:sldMk cId="3964032544" sldId="1657"/>
            <ac:spMk id="37" creationId="{B7A7851B-0650-4FC4-905D-3870335FD964}"/>
          </ac:spMkLst>
        </pc:spChg>
        <pc:spChg chg="mod">
          <ac:chgData name="Hamlet Markarian" userId="4926d2b407f31d77" providerId="LiveId" clId="{705DC818-639B-473A-A2BD-6062E0046C7B}" dt="2021-04-22T12:29:50.977" v="1372"/>
          <ac:spMkLst>
            <pc:docMk/>
            <pc:sldMk cId="3964032544" sldId="1657"/>
            <ac:spMk id="40" creationId="{577FB717-6CDF-48A3-8B7F-FB1865A9E468}"/>
          </ac:spMkLst>
        </pc:spChg>
        <pc:spChg chg="mod">
          <ac:chgData name="Hamlet Markarian" userId="4926d2b407f31d77" providerId="LiveId" clId="{705DC818-639B-473A-A2BD-6062E0046C7B}" dt="2021-04-22T12:29:50.977" v="1372"/>
          <ac:spMkLst>
            <pc:docMk/>
            <pc:sldMk cId="3964032544" sldId="1657"/>
            <ac:spMk id="43" creationId="{42B3F717-9E40-4E61-859A-67071813C674}"/>
          </ac:spMkLst>
        </pc:spChg>
        <pc:spChg chg="mod">
          <ac:chgData name="Hamlet Markarian" userId="4926d2b407f31d77" providerId="LiveId" clId="{705DC818-639B-473A-A2BD-6062E0046C7B}" dt="2021-04-22T12:29:50.977" v="1372"/>
          <ac:spMkLst>
            <pc:docMk/>
            <pc:sldMk cId="3964032544" sldId="1657"/>
            <ac:spMk id="46" creationId="{D12ABF03-8C2B-4AE4-8CDF-F4120124ECD3}"/>
          </ac:spMkLst>
        </pc:spChg>
        <pc:spChg chg="mod">
          <ac:chgData name="Hamlet Markarian" userId="4926d2b407f31d77" providerId="LiveId" clId="{705DC818-639B-473A-A2BD-6062E0046C7B}" dt="2021-04-22T12:29:50.977" v="1372"/>
          <ac:spMkLst>
            <pc:docMk/>
            <pc:sldMk cId="3964032544" sldId="1657"/>
            <ac:spMk id="49" creationId="{73440404-76D5-4D10-99EF-E888B0A89839}"/>
          </ac:spMkLst>
        </pc:spChg>
        <pc:spChg chg="mod">
          <ac:chgData name="Hamlet Markarian" userId="4926d2b407f31d77" providerId="LiveId" clId="{705DC818-639B-473A-A2BD-6062E0046C7B}" dt="2021-04-22T12:29:50.977" v="1372"/>
          <ac:spMkLst>
            <pc:docMk/>
            <pc:sldMk cId="3964032544" sldId="1657"/>
            <ac:spMk id="54" creationId="{97E662E5-4135-4A55-B1FE-DC28881368C1}"/>
          </ac:spMkLst>
        </pc:spChg>
        <pc:spChg chg="add mod">
          <ac:chgData name="Hamlet Markarian" userId="4926d2b407f31d77" providerId="LiveId" clId="{705DC818-639B-473A-A2BD-6062E0046C7B}" dt="2021-04-22T12:34:41.780" v="1408" actId="207"/>
          <ac:spMkLst>
            <pc:docMk/>
            <pc:sldMk cId="3964032544" sldId="1657"/>
            <ac:spMk id="60" creationId="{0ADBA403-2DE0-4420-AB4C-D7C92BDA98D1}"/>
          </ac:spMkLst>
        </pc:spChg>
        <pc:spChg chg="add mod">
          <ac:chgData name="Hamlet Markarian" userId="4926d2b407f31d77" providerId="LiveId" clId="{705DC818-639B-473A-A2BD-6062E0046C7B}" dt="2021-04-22T12:34:05.192" v="1407" actId="1035"/>
          <ac:spMkLst>
            <pc:docMk/>
            <pc:sldMk cId="3964032544" sldId="1657"/>
            <ac:spMk id="62" creationId="{F2CF0342-886E-46FB-90C7-1CC353604388}"/>
          </ac:spMkLst>
        </pc:spChg>
        <pc:spChg chg="add mod ord">
          <ac:chgData name="Hamlet Markarian" userId="4926d2b407f31d77" providerId="LiveId" clId="{705DC818-639B-473A-A2BD-6062E0046C7B}" dt="2021-04-22T12:31:36.081" v="1389" actId="14100"/>
          <ac:spMkLst>
            <pc:docMk/>
            <pc:sldMk cId="3964032544" sldId="1657"/>
            <ac:spMk id="65" creationId="{DCE97561-E5D8-4C80-BB4F-7F521A00A266}"/>
          </ac:spMkLst>
        </pc:spChg>
        <pc:grpChg chg="add del mod">
          <ac:chgData name="Hamlet Markarian" userId="4926d2b407f31d77" providerId="LiveId" clId="{705DC818-639B-473A-A2BD-6062E0046C7B}" dt="2021-04-22T12:30:24.328" v="1378" actId="478"/>
          <ac:grpSpMkLst>
            <pc:docMk/>
            <pc:sldMk cId="3964032544" sldId="1657"/>
            <ac:grpSpMk id="31" creationId="{572FA720-2484-4AB2-9445-00D8EC3DC69E}"/>
          </ac:grpSpMkLst>
        </pc:grpChg>
        <pc:grpChg chg="add del mod">
          <ac:chgData name="Hamlet Markarian" userId="4926d2b407f31d77" providerId="LiveId" clId="{705DC818-639B-473A-A2BD-6062E0046C7B}" dt="2021-04-22T12:30:24.328" v="1378" actId="478"/>
          <ac:grpSpMkLst>
            <pc:docMk/>
            <pc:sldMk cId="3964032544" sldId="1657"/>
            <ac:grpSpMk id="36" creationId="{1A72301A-EA1A-497D-AF01-34CF8204D770}"/>
          </ac:grpSpMkLst>
        </pc:grpChg>
        <pc:grpChg chg="add del mod">
          <ac:chgData name="Hamlet Markarian" userId="4926d2b407f31d77" providerId="LiveId" clId="{705DC818-639B-473A-A2BD-6062E0046C7B}" dt="2021-04-22T12:30:24.328" v="1378" actId="478"/>
          <ac:grpSpMkLst>
            <pc:docMk/>
            <pc:sldMk cId="3964032544" sldId="1657"/>
            <ac:grpSpMk id="39" creationId="{41ABF980-4886-4B4A-B5C9-5F0B4B2BCCA9}"/>
          </ac:grpSpMkLst>
        </pc:grpChg>
        <pc:grpChg chg="add del mod">
          <ac:chgData name="Hamlet Markarian" userId="4926d2b407f31d77" providerId="LiveId" clId="{705DC818-639B-473A-A2BD-6062E0046C7B}" dt="2021-04-22T12:30:24.328" v="1378" actId="478"/>
          <ac:grpSpMkLst>
            <pc:docMk/>
            <pc:sldMk cId="3964032544" sldId="1657"/>
            <ac:grpSpMk id="42" creationId="{569193C5-E264-4147-8A22-BA42061FB765}"/>
          </ac:grpSpMkLst>
        </pc:grpChg>
        <pc:grpChg chg="add del mod">
          <ac:chgData name="Hamlet Markarian" userId="4926d2b407f31d77" providerId="LiveId" clId="{705DC818-639B-473A-A2BD-6062E0046C7B}" dt="2021-04-22T12:30:21.448" v="1377" actId="478"/>
          <ac:grpSpMkLst>
            <pc:docMk/>
            <pc:sldMk cId="3964032544" sldId="1657"/>
            <ac:grpSpMk id="45" creationId="{FA124572-AFFE-4BAC-8CA2-2707B13A52A5}"/>
          </ac:grpSpMkLst>
        </pc:grpChg>
        <pc:grpChg chg="add del mod">
          <ac:chgData name="Hamlet Markarian" userId="4926d2b407f31d77" providerId="LiveId" clId="{705DC818-639B-473A-A2BD-6062E0046C7B}" dt="2021-04-22T12:30:21.448" v="1377" actId="478"/>
          <ac:grpSpMkLst>
            <pc:docMk/>
            <pc:sldMk cId="3964032544" sldId="1657"/>
            <ac:grpSpMk id="48" creationId="{487D3834-BE7F-4947-B436-4875A9EE81B1}"/>
          </ac:grpSpMkLst>
        </pc:grpChg>
        <pc:grpChg chg="add del mod">
          <ac:chgData name="Hamlet Markarian" userId="4926d2b407f31d77" providerId="LiveId" clId="{705DC818-639B-473A-A2BD-6062E0046C7B}" dt="2021-04-22T12:30:21.448" v="1377" actId="478"/>
          <ac:grpSpMkLst>
            <pc:docMk/>
            <pc:sldMk cId="3964032544" sldId="1657"/>
            <ac:grpSpMk id="53" creationId="{14952ABA-1B07-4BC8-B1E4-906EE1068AD3}"/>
          </ac:grpSpMkLst>
        </pc:grpChg>
        <pc:picChg chg="mod">
          <ac:chgData name="Hamlet Markarian" userId="4926d2b407f31d77" providerId="LiveId" clId="{705DC818-639B-473A-A2BD-6062E0046C7B}" dt="2021-04-22T12:29:50.977" v="1372"/>
          <ac:picMkLst>
            <pc:docMk/>
            <pc:sldMk cId="3964032544" sldId="1657"/>
            <ac:picMk id="33" creationId="{1884A27B-7B08-4B69-9DBA-FDDC766F2A15}"/>
          </ac:picMkLst>
        </pc:picChg>
        <pc:picChg chg="mod">
          <ac:chgData name="Hamlet Markarian" userId="4926d2b407f31d77" providerId="LiveId" clId="{705DC818-639B-473A-A2BD-6062E0046C7B}" dt="2021-04-22T12:29:50.977" v="1372"/>
          <ac:picMkLst>
            <pc:docMk/>
            <pc:sldMk cId="3964032544" sldId="1657"/>
            <ac:picMk id="38" creationId="{9EB4FB29-F1A1-4E28-A168-1986DD06B7A5}"/>
          </ac:picMkLst>
        </pc:picChg>
        <pc:picChg chg="mod">
          <ac:chgData name="Hamlet Markarian" userId="4926d2b407f31d77" providerId="LiveId" clId="{705DC818-639B-473A-A2BD-6062E0046C7B}" dt="2021-04-22T12:29:50.977" v="1372"/>
          <ac:picMkLst>
            <pc:docMk/>
            <pc:sldMk cId="3964032544" sldId="1657"/>
            <ac:picMk id="41" creationId="{37369A67-A182-461E-912E-B50183BFCC56}"/>
          </ac:picMkLst>
        </pc:picChg>
        <pc:picChg chg="mod">
          <ac:chgData name="Hamlet Markarian" userId="4926d2b407f31d77" providerId="LiveId" clId="{705DC818-639B-473A-A2BD-6062E0046C7B}" dt="2021-04-22T12:29:50.977" v="1372"/>
          <ac:picMkLst>
            <pc:docMk/>
            <pc:sldMk cId="3964032544" sldId="1657"/>
            <ac:picMk id="44" creationId="{D1737A9C-6DF3-449E-AC79-7AD69809B524}"/>
          </ac:picMkLst>
        </pc:picChg>
        <pc:picChg chg="mod">
          <ac:chgData name="Hamlet Markarian" userId="4926d2b407f31d77" providerId="LiveId" clId="{705DC818-639B-473A-A2BD-6062E0046C7B}" dt="2021-04-22T12:29:50.977" v="1372"/>
          <ac:picMkLst>
            <pc:docMk/>
            <pc:sldMk cId="3964032544" sldId="1657"/>
            <ac:picMk id="47" creationId="{2937695D-6802-42AE-8EF6-5D2129690A9F}"/>
          </ac:picMkLst>
        </pc:picChg>
        <pc:picChg chg="mod">
          <ac:chgData name="Hamlet Markarian" userId="4926d2b407f31d77" providerId="LiveId" clId="{705DC818-639B-473A-A2BD-6062E0046C7B}" dt="2021-04-22T12:29:50.977" v="1372"/>
          <ac:picMkLst>
            <pc:docMk/>
            <pc:sldMk cId="3964032544" sldId="1657"/>
            <ac:picMk id="51" creationId="{59B6A18E-826F-4F27-9446-EF8DF6D7D3E8}"/>
          </ac:picMkLst>
        </pc:picChg>
        <pc:picChg chg="mod">
          <ac:chgData name="Hamlet Markarian" userId="4926d2b407f31d77" providerId="LiveId" clId="{705DC818-639B-473A-A2BD-6062E0046C7B}" dt="2021-04-22T12:29:50.977" v="1372"/>
          <ac:picMkLst>
            <pc:docMk/>
            <pc:sldMk cId="3964032544" sldId="1657"/>
            <ac:picMk id="55" creationId="{A1094EA3-E98C-4305-87EB-DC7310D258FB}"/>
          </ac:picMkLst>
        </pc:picChg>
        <pc:cxnChg chg="add mod">
          <ac:chgData name="Hamlet Markarian" userId="4926d2b407f31d77" providerId="LiveId" clId="{705DC818-639B-473A-A2BD-6062E0046C7B}" dt="2021-04-22T12:33:05.161" v="1401" actId="1037"/>
          <ac:cxnSpMkLst>
            <pc:docMk/>
            <pc:sldMk cId="3964032544" sldId="1657"/>
            <ac:cxnSpMk id="27" creationId="{03C46F67-8A9C-4023-B0CE-27A2D04E3C8F}"/>
          </ac:cxnSpMkLst>
        </pc:cxnChg>
        <pc:cxnChg chg="add mod">
          <ac:chgData name="Hamlet Markarian" userId="4926d2b407f31d77" providerId="LiveId" clId="{705DC818-639B-473A-A2BD-6062E0046C7B}" dt="2021-04-22T12:33:05.161" v="1401" actId="1037"/>
          <ac:cxnSpMkLst>
            <pc:docMk/>
            <pc:sldMk cId="3964032544" sldId="1657"/>
            <ac:cxnSpMk id="56" creationId="{BB030866-A625-44A6-992B-8B7146A764EC}"/>
          </ac:cxnSpMkLst>
        </pc:cxnChg>
        <pc:cxnChg chg="add mod">
          <ac:chgData name="Hamlet Markarian" userId="4926d2b407f31d77" providerId="LiveId" clId="{705DC818-639B-473A-A2BD-6062E0046C7B}" dt="2021-04-22T12:33:05.161" v="1401" actId="1037"/>
          <ac:cxnSpMkLst>
            <pc:docMk/>
            <pc:sldMk cId="3964032544" sldId="1657"/>
            <ac:cxnSpMk id="57" creationId="{D6174B46-0E81-42D9-A515-412CCF56983F}"/>
          </ac:cxnSpMkLst>
        </pc:cxnChg>
        <pc:cxnChg chg="add mod">
          <ac:chgData name="Hamlet Markarian" userId="4926d2b407f31d77" providerId="LiveId" clId="{705DC818-639B-473A-A2BD-6062E0046C7B}" dt="2021-04-22T12:33:05.161" v="1401" actId="1037"/>
          <ac:cxnSpMkLst>
            <pc:docMk/>
            <pc:sldMk cId="3964032544" sldId="1657"/>
            <ac:cxnSpMk id="58" creationId="{813F3316-9ACE-430D-9D9A-E1D2B78A091B}"/>
          </ac:cxnSpMkLst>
        </pc:cxnChg>
        <pc:cxnChg chg="add mod">
          <ac:chgData name="Hamlet Markarian" userId="4926d2b407f31d77" providerId="LiveId" clId="{705DC818-639B-473A-A2BD-6062E0046C7B}" dt="2021-04-22T12:33:05.161" v="1401" actId="1037"/>
          <ac:cxnSpMkLst>
            <pc:docMk/>
            <pc:sldMk cId="3964032544" sldId="1657"/>
            <ac:cxnSpMk id="59" creationId="{2210A157-EC17-445C-B32C-6B032C23667C}"/>
          </ac:cxnSpMkLst>
        </pc:cxnChg>
        <pc:cxnChg chg="add mod">
          <ac:chgData name="Hamlet Markarian" userId="4926d2b407f31d77" providerId="LiveId" clId="{705DC818-639B-473A-A2BD-6062E0046C7B}" dt="2021-04-22T12:34:05.192" v="1407" actId="1035"/>
          <ac:cxnSpMkLst>
            <pc:docMk/>
            <pc:sldMk cId="3964032544" sldId="1657"/>
            <ac:cxnSpMk id="63" creationId="{20CE6357-6A09-437D-A7C8-448A6E672315}"/>
          </ac:cxnSpMkLst>
        </pc:cxnChg>
        <pc:cxnChg chg="add mod">
          <ac:chgData name="Hamlet Markarian" userId="4926d2b407f31d77" providerId="LiveId" clId="{705DC818-639B-473A-A2BD-6062E0046C7B}" dt="2021-04-22T12:34:05.192" v="1407" actId="1035"/>
          <ac:cxnSpMkLst>
            <pc:docMk/>
            <pc:sldMk cId="3964032544" sldId="1657"/>
            <ac:cxnSpMk id="64" creationId="{1D4070D5-C9FF-48B8-8572-90A2AF3F962C}"/>
          </ac:cxnSpMkLst>
        </pc:cxnChg>
      </pc:sldChg>
      <pc:sldChg chg="modSp add mod">
        <pc:chgData name="Hamlet Markarian" userId="4926d2b407f31d77" providerId="LiveId" clId="{705DC818-639B-473A-A2BD-6062E0046C7B}" dt="2021-04-22T11:38:42.235" v="979"/>
        <pc:sldMkLst>
          <pc:docMk/>
          <pc:sldMk cId="467119744" sldId="1658"/>
        </pc:sldMkLst>
        <pc:spChg chg="mod">
          <ac:chgData name="Hamlet Markarian" userId="4926d2b407f31d77" providerId="LiveId" clId="{705DC818-639B-473A-A2BD-6062E0046C7B}" dt="2021-04-22T11:00:47.024" v="737"/>
          <ac:spMkLst>
            <pc:docMk/>
            <pc:sldMk cId="467119744" sldId="1658"/>
            <ac:spMk id="5" creationId="{BC01E833-A438-4C2A-AF28-2B402D7F80E5}"/>
          </ac:spMkLst>
        </pc:spChg>
        <pc:spChg chg="mod">
          <ac:chgData name="Hamlet Markarian" userId="4926d2b407f31d77" providerId="LiveId" clId="{705DC818-639B-473A-A2BD-6062E0046C7B}" dt="2021-04-22T11:38:42.235" v="979"/>
          <ac:spMkLst>
            <pc:docMk/>
            <pc:sldMk cId="467119744" sldId="1658"/>
            <ac:spMk id="24" creationId="{5526FA7D-3464-41FA-B79B-EF2C649713BD}"/>
          </ac:spMkLst>
        </pc:spChg>
        <pc:spChg chg="mod">
          <ac:chgData name="Hamlet Markarian" userId="4926d2b407f31d77" providerId="LiveId" clId="{705DC818-639B-473A-A2BD-6062E0046C7B}" dt="2021-04-22T11:01:05.869" v="743"/>
          <ac:spMkLst>
            <pc:docMk/>
            <pc:sldMk cId="467119744" sldId="1658"/>
            <ac:spMk id="50" creationId="{4F998B1D-6B43-4A9D-AD50-A2533B0C2888}"/>
          </ac:spMkLst>
        </pc:spChg>
      </pc:sldChg>
      <pc:sldChg chg="addSp delSp modSp add mod">
        <pc:chgData name="Hamlet Markarian" userId="4926d2b407f31d77" providerId="LiveId" clId="{705DC818-639B-473A-A2BD-6062E0046C7B}" dt="2021-04-22T14:20:12.818" v="1487" actId="207"/>
        <pc:sldMkLst>
          <pc:docMk/>
          <pc:sldMk cId="2624992570" sldId="1659"/>
        </pc:sldMkLst>
        <pc:spChg chg="mod">
          <ac:chgData name="Hamlet Markarian" userId="4926d2b407f31d77" providerId="LiveId" clId="{705DC818-639B-473A-A2BD-6062E0046C7B}" dt="2021-04-22T11:01:21.886" v="745"/>
          <ac:spMkLst>
            <pc:docMk/>
            <pc:sldMk cId="2624992570" sldId="1659"/>
            <ac:spMk id="5" creationId="{BC01E833-A438-4C2A-AF28-2B402D7F80E5}"/>
          </ac:spMkLst>
        </pc:spChg>
        <pc:spChg chg="add mod">
          <ac:chgData name="Hamlet Markarian" userId="4926d2b407f31d77" providerId="LiveId" clId="{705DC818-639B-473A-A2BD-6062E0046C7B}" dt="2021-04-22T14:19:13.706" v="1473" actId="1038"/>
          <ac:spMkLst>
            <pc:docMk/>
            <pc:sldMk cId="2624992570" sldId="1659"/>
            <ac:spMk id="15" creationId="{B637CAA6-B000-4E06-9AFB-AE0B42447A8C}"/>
          </ac:spMkLst>
        </pc:spChg>
        <pc:spChg chg="add mod">
          <ac:chgData name="Hamlet Markarian" userId="4926d2b407f31d77" providerId="LiveId" clId="{705DC818-639B-473A-A2BD-6062E0046C7B}" dt="2021-04-22T14:19:13.706" v="1473" actId="1038"/>
          <ac:spMkLst>
            <pc:docMk/>
            <pc:sldMk cId="2624992570" sldId="1659"/>
            <ac:spMk id="16" creationId="{C196355A-B0F3-4AAC-94D1-DE7EAFA518B2}"/>
          </ac:spMkLst>
        </pc:spChg>
        <pc:spChg chg="add mod ord">
          <ac:chgData name="Hamlet Markarian" userId="4926d2b407f31d77" providerId="LiveId" clId="{705DC818-639B-473A-A2BD-6062E0046C7B}" dt="2021-04-22T14:20:12.818" v="1487" actId="207"/>
          <ac:spMkLst>
            <pc:docMk/>
            <pc:sldMk cId="2624992570" sldId="1659"/>
            <ac:spMk id="17" creationId="{C91726C8-3433-431A-B7FA-3842D053D759}"/>
          </ac:spMkLst>
        </pc:spChg>
        <pc:spChg chg="add mod">
          <ac:chgData name="Hamlet Markarian" userId="4926d2b407f31d77" providerId="LiveId" clId="{705DC818-639B-473A-A2BD-6062E0046C7B}" dt="2021-04-22T14:19:13.706" v="1473" actId="1038"/>
          <ac:spMkLst>
            <pc:docMk/>
            <pc:sldMk cId="2624992570" sldId="1659"/>
            <ac:spMk id="18" creationId="{259C02ED-1FF5-49E3-9690-72E51DB89194}"/>
          </ac:spMkLst>
        </pc:spChg>
        <pc:spChg chg="add mod">
          <ac:chgData name="Hamlet Markarian" userId="4926d2b407f31d77" providerId="LiveId" clId="{705DC818-639B-473A-A2BD-6062E0046C7B}" dt="2021-04-22T14:19:13.706" v="1473" actId="1038"/>
          <ac:spMkLst>
            <pc:docMk/>
            <pc:sldMk cId="2624992570" sldId="1659"/>
            <ac:spMk id="19" creationId="{A060C363-9949-4912-9919-5869E72AEE20}"/>
          </ac:spMkLst>
        </pc:spChg>
        <pc:spChg chg="add mod">
          <ac:chgData name="Hamlet Markarian" userId="4926d2b407f31d77" providerId="LiveId" clId="{705DC818-639B-473A-A2BD-6062E0046C7B}" dt="2021-04-22T14:19:13.706" v="1473" actId="1038"/>
          <ac:spMkLst>
            <pc:docMk/>
            <pc:sldMk cId="2624992570" sldId="1659"/>
            <ac:spMk id="20" creationId="{07C8581F-DEEC-4DAD-A8A2-29D1B57B9096}"/>
          </ac:spMkLst>
        </pc:spChg>
        <pc:spChg chg="add mod">
          <ac:chgData name="Hamlet Markarian" userId="4926d2b407f31d77" providerId="LiveId" clId="{705DC818-639B-473A-A2BD-6062E0046C7B}" dt="2021-04-22T14:19:13.706" v="1473" actId="1038"/>
          <ac:spMkLst>
            <pc:docMk/>
            <pc:sldMk cId="2624992570" sldId="1659"/>
            <ac:spMk id="21" creationId="{587F7A34-0337-4A78-9FDD-931588DE31AA}"/>
          </ac:spMkLst>
        </pc:spChg>
        <pc:spChg chg="add mod">
          <ac:chgData name="Hamlet Markarian" userId="4926d2b407f31d77" providerId="LiveId" clId="{705DC818-639B-473A-A2BD-6062E0046C7B}" dt="2021-04-22T14:19:13.706" v="1473" actId="1038"/>
          <ac:spMkLst>
            <pc:docMk/>
            <pc:sldMk cId="2624992570" sldId="1659"/>
            <ac:spMk id="22" creationId="{270499B0-6ED1-44F5-94A4-05F741CECC81}"/>
          </ac:spMkLst>
        </pc:spChg>
        <pc:spChg chg="add mod">
          <ac:chgData name="Hamlet Markarian" userId="4926d2b407f31d77" providerId="LiveId" clId="{705DC818-639B-473A-A2BD-6062E0046C7B}" dt="2021-04-22T14:19:13.706" v="1473" actId="1038"/>
          <ac:spMkLst>
            <pc:docMk/>
            <pc:sldMk cId="2624992570" sldId="1659"/>
            <ac:spMk id="23" creationId="{9DE33B79-1F2C-4D08-BC29-5291E347C1F5}"/>
          </ac:spMkLst>
        </pc:spChg>
        <pc:spChg chg="mod">
          <ac:chgData name="Hamlet Markarian" userId="4926d2b407f31d77" providerId="LiveId" clId="{705DC818-639B-473A-A2BD-6062E0046C7B}" dt="2021-04-22T11:38:44.987" v="980"/>
          <ac:spMkLst>
            <pc:docMk/>
            <pc:sldMk cId="2624992570" sldId="1659"/>
            <ac:spMk id="24" creationId="{5526FA7D-3464-41FA-B79B-EF2C649713BD}"/>
          </ac:spMkLst>
        </pc:spChg>
        <pc:spChg chg="add mod">
          <ac:chgData name="Hamlet Markarian" userId="4926d2b407f31d77" providerId="LiveId" clId="{705DC818-639B-473A-A2BD-6062E0046C7B}" dt="2021-04-22T14:19:13.706" v="1473" actId="1038"/>
          <ac:spMkLst>
            <pc:docMk/>
            <pc:sldMk cId="2624992570" sldId="1659"/>
            <ac:spMk id="30" creationId="{354D6881-7C01-4AEA-B5B5-2BCA3F8AFBAA}"/>
          </ac:spMkLst>
        </pc:spChg>
        <pc:spChg chg="add mod">
          <ac:chgData name="Hamlet Markarian" userId="4926d2b407f31d77" providerId="LiveId" clId="{705DC818-639B-473A-A2BD-6062E0046C7B}" dt="2021-04-22T14:19:13.706" v="1473" actId="1038"/>
          <ac:spMkLst>
            <pc:docMk/>
            <pc:sldMk cId="2624992570" sldId="1659"/>
            <ac:spMk id="35" creationId="{AAD06C53-97A2-42C0-AFB3-B49D6CE1BFB2}"/>
          </ac:spMkLst>
        </pc:spChg>
        <pc:spChg chg="add mod">
          <ac:chgData name="Hamlet Markarian" userId="4926d2b407f31d77" providerId="LiveId" clId="{705DC818-639B-473A-A2BD-6062E0046C7B}" dt="2021-04-22T14:19:13.706" v="1473" actId="1038"/>
          <ac:spMkLst>
            <pc:docMk/>
            <pc:sldMk cId="2624992570" sldId="1659"/>
            <ac:spMk id="36" creationId="{D4ED09E4-A862-4941-90EB-60C5959B0055}"/>
          </ac:spMkLst>
        </pc:spChg>
        <pc:spChg chg="add mod">
          <ac:chgData name="Hamlet Markarian" userId="4926d2b407f31d77" providerId="LiveId" clId="{705DC818-639B-473A-A2BD-6062E0046C7B}" dt="2021-04-22T14:19:21.693" v="1474" actId="20577"/>
          <ac:spMkLst>
            <pc:docMk/>
            <pc:sldMk cId="2624992570" sldId="1659"/>
            <ac:spMk id="37" creationId="{F825D5A6-A9F3-48C9-8B60-2DFA664AF9BA}"/>
          </ac:spMkLst>
        </pc:spChg>
        <pc:spChg chg="add mod">
          <ac:chgData name="Hamlet Markarian" userId="4926d2b407f31d77" providerId="LiveId" clId="{705DC818-639B-473A-A2BD-6062E0046C7B}" dt="2021-04-22T14:19:13.706" v="1473" actId="1038"/>
          <ac:spMkLst>
            <pc:docMk/>
            <pc:sldMk cId="2624992570" sldId="1659"/>
            <ac:spMk id="38" creationId="{47BBF699-8831-4C03-97E7-B63CFD291870}"/>
          </ac:spMkLst>
        </pc:spChg>
        <pc:spChg chg="add mod">
          <ac:chgData name="Hamlet Markarian" userId="4926d2b407f31d77" providerId="LiveId" clId="{705DC818-639B-473A-A2BD-6062E0046C7B}" dt="2021-04-22T14:19:13.706" v="1473" actId="1038"/>
          <ac:spMkLst>
            <pc:docMk/>
            <pc:sldMk cId="2624992570" sldId="1659"/>
            <ac:spMk id="39" creationId="{1ED6F537-D3E5-41A8-9FC2-A80FA8363E70}"/>
          </ac:spMkLst>
        </pc:spChg>
        <pc:spChg chg="add mod">
          <ac:chgData name="Hamlet Markarian" userId="4926d2b407f31d77" providerId="LiveId" clId="{705DC818-639B-473A-A2BD-6062E0046C7B}" dt="2021-04-22T14:19:13.706" v="1473" actId="1038"/>
          <ac:spMkLst>
            <pc:docMk/>
            <pc:sldMk cId="2624992570" sldId="1659"/>
            <ac:spMk id="40" creationId="{B695A8F5-C86C-422C-8EF7-A0D3191A4FA6}"/>
          </ac:spMkLst>
        </pc:spChg>
        <pc:spChg chg="add mod">
          <ac:chgData name="Hamlet Markarian" userId="4926d2b407f31d77" providerId="LiveId" clId="{705DC818-639B-473A-A2BD-6062E0046C7B}" dt="2021-04-22T14:19:13.706" v="1473" actId="1038"/>
          <ac:spMkLst>
            <pc:docMk/>
            <pc:sldMk cId="2624992570" sldId="1659"/>
            <ac:spMk id="41" creationId="{B774174A-8D3F-4FCA-B5C4-C954E14BB704}"/>
          </ac:spMkLst>
        </pc:spChg>
        <pc:spChg chg="add mod">
          <ac:chgData name="Hamlet Markarian" userId="4926d2b407f31d77" providerId="LiveId" clId="{705DC818-639B-473A-A2BD-6062E0046C7B}" dt="2021-04-22T14:19:13.706" v="1473" actId="1038"/>
          <ac:spMkLst>
            <pc:docMk/>
            <pc:sldMk cId="2624992570" sldId="1659"/>
            <ac:spMk id="42" creationId="{6F84CF62-8417-4AAF-887A-52D96B1B5EF3}"/>
          </ac:spMkLst>
        </pc:spChg>
        <pc:spChg chg="add mod">
          <ac:chgData name="Hamlet Markarian" userId="4926d2b407f31d77" providerId="LiveId" clId="{705DC818-639B-473A-A2BD-6062E0046C7B}" dt="2021-04-22T14:19:13.706" v="1473" actId="1038"/>
          <ac:spMkLst>
            <pc:docMk/>
            <pc:sldMk cId="2624992570" sldId="1659"/>
            <ac:spMk id="43" creationId="{C89AD9FA-5989-4ABE-A4CD-C0C82A01DD64}"/>
          </ac:spMkLst>
        </pc:spChg>
        <pc:spChg chg="mod">
          <ac:chgData name="Hamlet Markarian" userId="4926d2b407f31d77" providerId="LiveId" clId="{705DC818-639B-473A-A2BD-6062E0046C7B}" dt="2021-04-22T14:14:38.128" v="1409"/>
          <ac:spMkLst>
            <pc:docMk/>
            <pc:sldMk cId="2624992570" sldId="1659"/>
            <ac:spMk id="45" creationId="{F8874856-F8D8-4D48-9A6D-7E366D4D3E14}"/>
          </ac:spMkLst>
        </pc:spChg>
        <pc:spChg chg="mod">
          <ac:chgData name="Hamlet Markarian" userId="4926d2b407f31d77" providerId="LiveId" clId="{705DC818-639B-473A-A2BD-6062E0046C7B}" dt="2021-04-22T14:14:38.128" v="1409"/>
          <ac:spMkLst>
            <pc:docMk/>
            <pc:sldMk cId="2624992570" sldId="1659"/>
            <ac:spMk id="48" creationId="{63D89294-A2CF-48C3-A87F-792F44C48F25}"/>
          </ac:spMkLst>
        </pc:spChg>
        <pc:spChg chg="mod">
          <ac:chgData name="Hamlet Markarian" userId="4926d2b407f31d77" providerId="LiveId" clId="{705DC818-639B-473A-A2BD-6062E0046C7B}" dt="2021-04-22T11:01:44.577" v="751"/>
          <ac:spMkLst>
            <pc:docMk/>
            <pc:sldMk cId="2624992570" sldId="1659"/>
            <ac:spMk id="50" creationId="{4F998B1D-6B43-4A9D-AD50-A2533B0C2888}"/>
          </ac:spMkLst>
        </pc:spChg>
        <pc:spChg chg="mod">
          <ac:chgData name="Hamlet Markarian" userId="4926d2b407f31d77" providerId="LiveId" clId="{705DC818-639B-473A-A2BD-6062E0046C7B}" dt="2021-04-22T14:14:38.128" v="1409"/>
          <ac:spMkLst>
            <pc:docMk/>
            <pc:sldMk cId="2624992570" sldId="1659"/>
            <ac:spMk id="53" creationId="{A41F367D-7E29-4942-AD0F-DC17A3A8D6BA}"/>
          </ac:spMkLst>
        </pc:spChg>
        <pc:spChg chg="add mod ord">
          <ac:chgData name="Hamlet Markarian" userId="4926d2b407f31d77" providerId="LiveId" clId="{705DC818-639B-473A-A2BD-6062E0046C7B}" dt="2021-04-22T14:20:03.511" v="1477" actId="14100"/>
          <ac:spMkLst>
            <pc:docMk/>
            <pc:sldMk cId="2624992570" sldId="1659"/>
            <ac:spMk id="55" creationId="{6E511B56-0991-498F-A328-E83AB6619B38}"/>
          </ac:spMkLst>
        </pc:spChg>
        <pc:grpChg chg="add del mod">
          <ac:chgData name="Hamlet Markarian" userId="4926d2b407f31d77" providerId="LiveId" clId="{705DC818-639B-473A-A2BD-6062E0046C7B}" dt="2021-04-22T14:14:57.193" v="1410" actId="478"/>
          <ac:grpSpMkLst>
            <pc:docMk/>
            <pc:sldMk cId="2624992570" sldId="1659"/>
            <ac:grpSpMk id="44" creationId="{0B86A273-D2E0-4A3A-8731-98A573A4A8A9}"/>
          </ac:grpSpMkLst>
        </pc:grpChg>
        <pc:grpChg chg="add del mod">
          <ac:chgData name="Hamlet Markarian" userId="4926d2b407f31d77" providerId="LiveId" clId="{705DC818-639B-473A-A2BD-6062E0046C7B}" dt="2021-04-22T14:14:57.193" v="1410" actId="478"/>
          <ac:grpSpMkLst>
            <pc:docMk/>
            <pc:sldMk cId="2624992570" sldId="1659"/>
            <ac:grpSpMk id="47" creationId="{AD75F15A-51AF-4D6E-AB7D-010FD59B0D4E}"/>
          </ac:grpSpMkLst>
        </pc:grpChg>
        <pc:grpChg chg="add del mod">
          <ac:chgData name="Hamlet Markarian" userId="4926d2b407f31d77" providerId="LiveId" clId="{705DC818-639B-473A-A2BD-6062E0046C7B}" dt="2021-04-22T14:14:57.193" v="1410" actId="478"/>
          <ac:grpSpMkLst>
            <pc:docMk/>
            <pc:sldMk cId="2624992570" sldId="1659"/>
            <ac:grpSpMk id="51" creationId="{5C4B8E8D-17D8-461F-B697-DEDC7EC1C56B}"/>
          </ac:grpSpMkLst>
        </pc:grpChg>
        <pc:picChg chg="add mod">
          <ac:chgData name="Hamlet Markarian" userId="4926d2b407f31d77" providerId="LiveId" clId="{705DC818-639B-473A-A2BD-6062E0046C7B}" dt="2021-04-22T14:19:13.706" v="1473" actId="1038"/>
          <ac:picMkLst>
            <pc:docMk/>
            <pc:sldMk cId="2624992570" sldId="1659"/>
            <ac:picMk id="31" creationId="{672E7949-0902-4774-9F97-BBDBDD6BBF5D}"/>
          </ac:picMkLst>
        </pc:picChg>
        <pc:picChg chg="add mod">
          <ac:chgData name="Hamlet Markarian" userId="4926d2b407f31d77" providerId="LiveId" clId="{705DC818-639B-473A-A2BD-6062E0046C7B}" dt="2021-04-22T14:19:13.706" v="1473" actId="1038"/>
          <ac:picMkLst>
            <pc:docMk/>
            <pc:sldMk cId="2624992570" sldId="1659"/>
            <ac:picMk id="32" creationId="{36B90F87-3F62-48AA-B9E2-C6050B8ECE65}"/>
          </ac:picMkLst>
        </pc:picChg>
        <pc:picChg chg="add mod">
          <ac:chgData name="Hamlet Markarian" userId="4926d2b407f31d77" providerId="LiveId" clId="{705DC818-639B-473A-A2BD-6062E0046C7B}" dt="2021-04-22T14:19:13.706" v="1473" actId="1038"/>
          <ac:picMkLst>
            <pc:docMk/>
            <pc:sldMk cId="2624992570" sldId="1659"/>
            <ac:picMk id="33" creationId="{C34AC98A-38F3-4A29-B1A3-783EB0BD068D}"/>
          </ac:picMkLst>
        </pc:picChg>
        <pc:picChg chg="add mod">
          <ac:chgData name="Hamlet Markarian" userId="4926d2b407f31d77" providerId="LiveId" clId="{705DC818-639B-473A-A2BD-6062E0046C7B}" dt="2021-04-22T14:19:13.706" v="1473" actId="1038"/>
          <ac:picMkLst>
            <pc:docMk/>
            <pc:sldMk cId="2624992570" sldId="1659"/>
            <ac:picMk id="34" creationId="{8171D3E6-EDC8-4535-A29D-1D2151AB5D4C}"/>
          </ac:picMkLst>
        </pc:picChg>
        <pc:picChg chg="mod">
          <ac:chgData name="Hamlet Markarian" userId="4926d2b407f31d77" providerId="LiveId" clId="{705DC818-639B-473A-A2BD-6062E0046C7B}" dt="2021-04-22T14:14:38.128" v="1409"/>
          <ac:picMkLst>
            <pc:docMk/>
            <pc:sldMk cId="2624992570" sldId="1659"/>
            <ac:picMk id="46" creationId="{E1EE5F66-54AC-421F-AB96-DAEB37ED61B4}"/>
          </ac:picMkLst>
        </pc:picChg>
        <pc:picChg chg="mod">
          <ac:chgData name="Hamlet Markarian" userId="4926d2b407f31d77" providerId="LiveId" clId="{705DC818-639B-473A-A2BD-6062E0046C7B}" dt="2021-04-22T14:14:38.128" v="1409"/>
          <ac:picMkLst>
            <pc:docMk/>
            <pc:sldMk cId="2624992570" sldId="1659"/>
            <ac:picMk id="49" creationId="{531681DB-1783-4A0E-B505-CB2E23684879}"/>
          </ac:picMkLst>
        </pc:picChg>
        <pc:picChg chg="mod">
          <ac:chgData name="Hamlet Markarian" userId="4926d2b407f31d77" providerId="LiveId" clId="{705DC818-639B-473A-A2BD-6062E0046C7B}" dt="2021-04-22T14:14:38.128" v="1409"/>
          <ac:picMkLst>
            <pc:docMk/>
            <pc:sldMk cId="2624992570" sldId="1659"/>
            <ac:picMk id="54" creationId="{BFEC3663-B96F-48C9-9983-3D1241E6AFD1}"/>
          </ac:picMkLst>
        </pc:picChg>
        <pc:cxnChg chg="add mod">
          <ac:chgData name="Hamlet Markarian" userId="4926d2b407f31d77" providerId="LiveId" clId="{705DC818-639B-473A-A2BD-6062E0046C7B}" dt="2021-04-22T14:19:13.706" v="1473" actId="1038"/>
          <ac:cxnSpMkLst>
            <pc:docMk/>
            <pc:sldMk cId="2624992570" sldId="1659"/>
            <ac:cxnSpMk id="26" creationId="{18E5FEB2-7A78-47FF-AB29-188B81474523}"/>
          </ac:cxnSpMkLst>
        </pc:cxnChg>
        <pc:cxnChg chg="add mod">
          <ac:chgData name="Hamlet Markarian" userId="4926d2b407f31d77" providerId="LiveId" clId="{705DC818-639B-473A-A2BD-6062E0046C7B}" dt="2021-04-22T14:19:13.706" v="1473" actId="1038"/>
          <ac:cxnSpMkLst>
            <pc:docMk/>
            <pc:sldMk cId="2624992570" sldId="1659"/>
            <ac:cxnSpMk id="27" creationId="{8F33DFFC-7514-4CB7-8960-EBC367CA730B}"/>
          </ac:cxnSpMkLst>
        </pc:cxnChg>
        <pc:cxnChg chg="add mod">
          <ac:chgData name="Hamlet Markarian" userId="4926d2b407f31d77" providerId="LiveId" clId="{705DC818-639B-473A-A2BD-6062E0046C7B}" dt="2021-04-22T14:19:13.706" v="1473" actId="1038"/>
          <ac:cxnSpMkLst>
            <pc:docMk/>
            <pc:sldMk cId="2624992570" sldId="1659"/>
            <ac:cxnSpMk id="28" creationId="{CEC612AC-5C58-4E5C-88F3-CED78A908494}"/>
          </ac:cxnSpMkLst>
        </pc:cxnChg>
        <pc:cxnChg chg="add mod">
          <ac:chgData name="Hamlet Markarian" userId="4926d2b407f31d77" providerId="LiveId" clId="{705DC818-639B-473A-A2BD-6062E0046C7B}" dt="2021-04-22T14:19:13.706" v="1473" actId="1038"/>
          <ac:cxnSpMkLst>
            <pc:docMk/>
            <pc:sldMk cId="2624992570" sldId="1659"/>
            <ac:cxnSpMk id="29" creationId="{E73FBE2F-3D1B-4B55-9792-1AF6F0153445}"/>
          </ac:cxnSpMkLst>
        </pc:cxnChg>
      </pc:sldChg>
      <pc:sldChg chg="addSp modSp add mod">
        <pc:chgData name="Hamlet Markarian" userId="4926d2b407f31d77" providerId="LiveId" clId="{705DC818-639B-473A-A2BD-6062E0046C7B}" dt="2021-04-22T14:23:44.369" v="1505" actId="14100"/>
        <pc:sldMkLst>
          <pc:docMk/>
          <pc:sldMk cId="1170904315" sldId="1660"/>
        </pc:sldMkLst>
        <pc:spChg chg="mod">
          <ac:chgData name="Hamlet Markarian" userId="4926d2b407f31d77" providerId="LiveId" clId="{705DC818-639B-473A-A2BD-6062E0046C7B}" dt="2021-04-22T11:02:31.388" v="759" actId="403"/>
          <ac:spMkLst>
            <pc:docMk/>
            <pc:sldMk cId="1170904315" sldId="1660"/>
            <ac:spMk id="5" creationId="{BC01E833-A438-4C2A-AF28-2B402D7F80E5}"/>
          </ac:spMkLst>
        </pc:spChg>
        <pc:spChg chg="mod">
          <ac:chgData name="Hamlet Markarian" userId="4926d2b407f31d77" providerId="LiveId" clId="{705DC818-639B-473A-A2BD-6062E0046C7B}" dt="2021-04-22T14:21:07.423" v="1488"/>
          <ac:spMkLst>
            <pc:docMk/>
            <pc:sldMk cId="1170904315" sldId="1660"/>
            <ac:spMk id="17" creationId="{4FF2275B-9806-4DB8-A071-52B4F9B07CF8}"/>
          </ac:spMkLst>
        </pc:spChg>
        <pc:spChg chg="mod">
          <ac:chgData name="Hamlet Markarian" userId="4926d2b407f31d77" providerId="LiveId" clId="{705DC818-639B-473A-A2BD-6062E0046C7B}" dt="2021-04-22T14:21:07.423" v="1488"/>
          <ac:spMkLst>
            <pc:docMk/>
            <pc:sldMk cId="1170904315" sldId="1660"/>
            <ac:spMk id="19" creationId="{E8DC8136-108F-4011-8507-9D97A90513DF}"/>
          </ac:spMkLst>
        </pc:spChg>
        <pc:spChg chg="mod">
          <ac:chgData name="Hamlet Markarian" userId="4926d2b407f31d77" providerId="LiveId" clId="{705DC818-639B-473A-A2BD-6062E0046C7B}" dt="2021-04-22T14:21:07.423" v="1488"/>
          <ac:spMkLst>
            <pc:docMk/>
            <pc:sldMk cId="1170904315" sldId="1660"/>
            <ac:spMk id="20" creationId="{35C09561-94C6-4C7D-A84F-D41EBE508CCB}"/>
          </ac:spMkLst>
        </pc:spChg>
        <pc:spChg chg="mod">
          <ac:chgData name="Hamlet Markarian" userId="4926d2b407f31d77" providerId="LiveId" clId="{705DC818-639B-473A-A2BD-6062E0046C7B}" dt="2021-04-22T14:21:07.423" v="1488"/>
          <ac:spMkLst>
            <pc:docMk/>
            <pc:sldMk cId="1170904315" sldId="1660"/>
            <ac:spMk id="22" creationId="{31589A7E-C66F-43F7-AC5E-783E63649D4F}"/>
          </ac:spMkLst>
        </pc:spChg>
        <pc:spChg chg="mod">
          <ac:chgData name="Hamlet Markarian" userId="4926d2b407f31d77" providerId="LiveId" clId="{705DC818-639B-473A-A2BD-6062E0046C7B}" dt="2021-04-22T14:21:07.423" v="1488"/>
          <ac:spMkLst>
            <pc:docMk/>
            <pc:sldMk cId="1170904315" sldId="1660"/>
            <ac:spMk id="23" creationId="{9DAEA0EB-FF91-48D1-99E0-B0A93F4A5BEF}"/>
          </ac:spMkLst>
        </pc:spChg>
        <pc:spChg chg="mod">
          <ac:chgData name="Hamlet Markarian" userId="4926d2b407f31d77" providerId="LiveId" clId="{705DC818-639B-473A-A2BD-6062E0046C7B}" dt="2021-04-22T11:38:47.371" v="981"/>
          <ac:spMkLst>
            <pc:docMk/>
            <pc:sldMk cId="1170904315" sldId="1660"/>
            <ac:spMk id="24" creationId="{5526FA7D-3464-41FA-B79B-EF2C649713BD}"/>
          </ac:spMkLst>
        </pc:spChg>
        <pc:spChg chg="mod">
          <ac:chgData name="Hamlet Markarian" userId="4926d2b407f31d77" providerId="LiveId" clId="{705DC818-639B-473A-A2BD-6062E0046C7B}" dt="2021-04-22T14:21:07.423" v="1488"/>
          <ac:spMkLst>
            <pc:docMk/>
            <pc:sldMk cId="1170904315" sldId="1660"/>
            <ac:spMk id="26" creationId="{8282CDD1-5DE5-42C7-8137-02F1CF2B5C50}"/>
          </ac:spMkLst>
        </pc:spChg>
        <pc:spChg chg="mod">
          <ac:chgData name="Hamlet Markarian" userId="4926d2b407f31d77" providerId="LiveId" clId="{705DC818-639B-473A-A2BD-6062E0046C7B}" dt="2021-04-22T14:21:07.423" v="1488"/>
          <ac:spMkLst>
            <pc:docMk/>
            <pc:sldMk cId="1170904315" sldId="1660"/>
            <ac:spMk id="28" creationId="{43C8935D-DA09-4E9B-BD32-BB0A3E939E92}"/>
          </ac:spMkLst>
        </pc:spChg>
        <pc:spChg chg="mod">
          <ac:chgData name="Hamlet Markarian" userId="4926d2b407f31d77" providerId="LiveId" clId="{705DC818-639B-473A-A2BD-6062E0046C7B}" dt="2021-04-22T14:21:07.423" v="1488"/>
          <ac:spMkLst>
            <pc:docMk/>
            <pc:sldMk cId="1170904315" sldId="1660"/>
            <ac:spMk id="29" creationId="{ECA8C25D-C9E5-49D6-AF97-0EE1A6F6190B}"/>
          </ac:spMkLst>
        </pc:spChg>
        <pc:spChg chg="mod">
          <ac:chgData name="Hamlet Markarian" userId="4926d2b407f31d77" providerId="LiveId" clId="{705DC818-639B-473A-A2BD-6062E0046C7B}" dt="2021-04-22T14:21:07.423" v="1488"/>
          <ac:spMkLst>
            <pc:docMk/>
            <pc:sldMk cId="1170904315" sldId="1660"/>
            <ac:spMk id="30" creationId="{88B393FB-EE1D-43BC-92C4-D631DD5F1258}"/>
          </ac:spMkLst>
        </pc:spChg>
        <pc:spChg chg="mod">
          <ac:chgData name="Hamlet Markarian" userId="4926d2b407f31d77" providerId="LiveId" clId="{705DC818-639B-473A-A2BD-6062E0046C7B}" dt="2021-04-22T14:21:07.423" v="1488"/>
          <ac:spMkLst>
            <pc:docMk/>
            <pc:sldMk cId="1170904315" sldId="1660"/>
            <ac:spMk id="32" creationId="{D4FA2D68-8785-4CF8-9C94-FB5AF6F6DEA7}"/>
          </ac:spMkLst>
        </pc:spChg>
        <pc:spChg chg="mod">
          <ac:chgData name="Hamlet Markarian" userId="4926d2b407f31d77" providerId="LiveId" clId="{705DC818-639B-473A-A2BD-6062E0046C7B}" dt="2021-04-22T14:21:07.423" v="1488"/>
          <ac:spMkLst>
            <pc:docMk/>
            <pc:sldMk cId="1170904315" sldId="1660"/>
            <ac:spMk id="34" creationId="{5DAA87B6-3711-4BEB-891A-0A1A078303F0}"/>
          </ac:spMkLst>
        </pc:spChg>
        <pc:spChg chg="mod">
          <ac:chgData name="Hamlet Markarian" userId="4926d2b407f31d77" providerId="LiveId" clId="{705DC818-639B-473A-A2BD-6062E0046C7B}" dt="2021-04-22T14:21:07.423" v="1488"/>
          <ac:spMkLst>
            <pc:docMk/>
            <pc:sldMk cId="1170904315" sldId="1660"/>
            <ac:spMk id="35" creationId="{E49E6D40-1AED-46DD-8C56-7C73BA984648}"/>
          </ac:spMkLst>
        </pc:spChg>
        <pc:spChg chg="mod">
          <ac:chgData name="Hamlet Markarian" userId="4926d2b407f31d77" providerId="LiveId" clId="{705DC818-639B-473A-A2BD-6062E0046C7B}" dt="2021-04-22T14:21:07.423" v="1488"/>
          <ac:spMkLst>
            <pc:docMk/>
            <pc:sldMk cId="1170904315" sldId="1660"/>
            <ac:spMk id="37" creationId="{D1CAE5A2-3951-488D-B08D-729E5BBABC55}"/>
          </ac:spMkLst>
        </pc:spChg>
        <pc:spChg chg="mod">
          <ac:chgData name="Hamlet Markarian" userId="4926d2b407f31d77" providerId="LiveId" clId="{705DC818-639B-473A-A2BD-6062E0046C7B}" dt="2021-04-22T14:21:07.423" v="1488"/>
          <ac:spMkLst>
            <pc:docMk/>
            <pc:sldMk cId="1170904315" sldId="1660"/>
            <ac:spMk id="39" creationId="{D382D470-6736-46DF-BA2A-146D0D88A350}"/>
          </ac:spMkLst>
        </pc:spChg>
        <pc:spChg chg="mod">
          <ac:chgData name="Hamlet Markarian" userId="4926d2b407f31d77" providerId="LiveId" clId="{705DC818-639B-473A-A2BD-6062E0046C7B}" dt="2021-04-22T14:21:07.423" v="1488"/>
          <ac:spMkLst>
            <pc:docMk/>
            <pc:sldMk cId="1170904315" sldId="1660"/>
            <ac:spMk id="40" creationId="{00EA86FB-FC58-49C7-BB91-4B5F5ED0841F}"/>
          </ac:spMkLst>
        </pc:spChg>
        <pc:spChg chg="mod">
          <ac:chgData name="Hamlet Markarian" userId="4926d2b407f31d77" providerId="LiveId" clId="{705DC818-639B-473A-A2BD-6062E0046C7B}" dt="2021-04-22T14:21:07.423" v="1488"/>
          <ac:spMkLst>
            <pc:docMk/>
            <pc:sldMk cId="1170904315" sldId="1660"/>
            <ac:spMk id="42" creationId="{3A86A352-78DB-4F49-A02D-5832C646D298}"/>
          </ac:spMkLst>
        </pc:spChg>
        <pc:spChg chg="mod">
          <ac:chgData name="Hamlet Markarian" userId="4926d2b407f31d77" providerId="LiveId" clId="{705DC818-639B-473A-A2BD-6062E0046C7B}" dt="2021-04-22T14:21:07.423" v="1488"/>
          <ac:spMkLst>
            <pc:docMk/>
            <pc:sldMk cId="1170904315" sldId="1660"/>
            <ac:spMk id="43" creationId="{F5FE5476-ECE9-40C8-AFA5-A05F90834071}"/>
          </ac:spMkLst>
        </pc:spChg>
        <pc:spChg chg="mod">
          <ac:chgData name="Hamlet Markarian" userId="4926d2b407f31d77" providerId="LiveId" clId="{705DC818-639B-473A-A2BD-6062E0046C7B}" dt="2021-04-22T14:21:07.423" v="1488"/>
          <ac:spMkLst>
            <pc:docMk/>
            <pc:sldMk cId="1170904315" sldId="1660"/>
            <ac:spMk id="44" creationId="{15CB0915-5DA1-4E4B-B572-EAB820C6D4A8}"/>
          </ac:spMkLst>
        </pc:spChg>
        <pc:spChg chg="mod">
          <ac:chgData name="Hamlet Markarian" userId="4926d2b407f31d77" providerId="LiveId" clId="{705DC818-639B-473A-A2BD-6062E0046C7B}" dt="2021-04-22T14:21:27.853" v="1491" actId="14100"/>
          <ac:spMkLst>
            <pc:docMk/>
            <pc:sldMk cId="1170904315" sldId="1660"/>
            <ac:spMk id="46" creationId="{5DA8253C-B6B0-4512-97C3-E56E470D1B99}"/>
          </ac:spMkLst>
        </pc:spChg>
        <pc:spChg chg="mod">
          <ac:chgData name="Hamlet Markarian" userId="4926d2b407f31d77" providerId="LiveId" clId="{705DC818-639B-473A-A2BD-6062E0046C7B}" dt="2021-04-22T14:21:07.423" v="1488"/>
          <ac:spMkLst>
            <pc:docMk/>
            <pc:sldMk cId="1170904315" sldId="1660"/>
            <ac:spMk id="47" creationId="{94741BD8-0AE2-418B-9804-D88DDD50DF4A}"/>
          </ac:spMkLst>
        </pc:spChg>
        <pc:spChg chg="mod">
          <ac:chgData name="Hamlet Markarian" userId="4926d2b407f31d77" providerId="LiveId" clId="{705DC818-639B-473A-A2BD-6062E0046C7B}" dt="2021-04-22T14:21:07.423" v="1488"/>
          <ac:spMkLst>
            <pc:docMk/>
            <pc:sldMk cId="1170904315" sldId="1660"/>
            <ac:spMk id="48" creationId="{1DD4F5F0-8133-4BC5-99F6-CA43C18F1E95}"/>
          </ac:spMkLst>
        </pc:spChg>
        <pc:spChg chg="mod">
          <ac:chgData name="Hamlet Markarian" userId="4926d2b407f31d77" providerId="LiveId" clId="{705DC818-639B-473A-A2BD-6062E0046C7B}" dt="2021-04-22T11:03:03.911" v="768" actId="404"/>
          <ac:spMkLst>
            <pc:docMk/>
            <pc:sldMk cId="1170904315" sldId="1660"/>
            <ac:spMk id="50" creationId="{4F998B1D-6B43-4A9D-AD50-A2533B0C2888}"/>
          </ac:spMkLst>
        </pc:spChg>
        <pc:spChg chg="mod">
          <ac:chgData name="Hamlet Markarian" userId="4926d2b407f31d77" providerId="LiveId" clId="{705DC818-639B-473A-A2BD-6062E0046C7B}" dt="2021-04-22T14:21:07.423" v="1488"/>
          <ac:spMkLst>
            <pc:docMk/>
            <pc:sldMk cId="1170904315" sldId="1660"/>
            <ac:spMk id="51" creationId="{EB2A80DF-3D6F-489A-8161-F880C232074D}"/>
          </ac:spMkLst>
        </pc:spChg>
        <pc:spChg chg="mod">
          <ac:chgData name="Hamlet Markarian" userId="4926d2b407f31d77" providerId="LiveId" clId="{705DC818-639B-473A-A2BD-6062E0046C7B}" dt="2021-04-22T14:21:07.423" v="1488"/>
          <ac:spMkLst>
            <pc:docMk/>
            <pc:sldMk cId="1170904315" sldId="1660"/>
            <ac:spMk id="53" creationId="{81D9E021-1735-4BB3-B0A0-0B15246425B7}"/>
          </ac:spMkLst>
        </pc:spChg>
        <pc:spChg chg="mod">
          <ac:chgData name="Hamlet Markarian" userId="4926d2b407f31d77" providerId="LiveId" clId="{705DC818-639B-473A-A2BD-6062E0046C7B}" dt="2021-04-22T14:21:07.423" v="1488"/>
          <ac:spMkLst>
            <pc:docMk/>
            <pc:sldMk cId="1170904315" sldId="1660"/>
            <ac:spMk id="54" creationId="{8850C78F-36D5-4A32-B0A6-5441446AD68C}"/>
          </ac:spMkLst>
        </pc:spChg>
        <pc:spChg chg="mod">
          <ac:chgData name="Hamlet Markarian" userId="4926d2b407f31d77" providerId="LiveId" clId="{705DC818-639B-473A-A2BD-6062E0046C7B}" dt="2021-04-22T14:21:07.423" v="1488"/>
          <ac:spMkLst>
            <pc:docMk/>
            <pc:sldMk cId="1170904315" sldId="1660"/>
            <ac:spMk id="56" creationId="{F01903ED-B82B-4380-8825-7005E4796EA0}"/>
          </ac:spMkLst>
        </pc:spChg>
        <pc:spChg chg="mod">
          <ac:chgData name="Hamlet Markarian" userId="4926d2b407f31d77" providerId="LiveId" clId="{705DC818-639B-473A-A2BD-6062E0046C7B}" dt="2021-04-22T14:21:07.423" v="1488"/>
          <ac:spMkLst>
            <pc:docMk/>
            <pc:sldMk cId="1170904315" sldId="1660"/>
            <ac:spMk id="57" creationId="{0D936B76-48FC-42D1-9FBA-57F00D49FA6B}"/>
          </ac:spMkLst>
        </pc:spChg>
        <pc:spChg chg="mod">
          <ac:chgData name="Hamlet Markarian" userId="4926d2b407f31d77" providerId="LiveId" clId="{705DC818-639B-473A-A2BD-6062E0046C7B}" dt="2021-04-22T14:21:07.423" v="1488"/>
          <ac:spMkLst>
            <pc:docMk/>
            <pc:sldMk cId="1170904315" sldId="1660"/>
            <ac:spMk id="58" creationId="{B39D2C8C-1D18-408B-BFF9-4C495FCB8B93}"/>
          </ac:spMkLst>
        </pc:spChg>
        <pc:grpChg chg="add mod">
          <ac:chgData name="Hamlet Markarian" userId="4926d2b407f31d77" providerId="LiveId" clId="{705DC818-639B-473A-A2BD-6062E0046C7B}" dt="2021-04-22T14:21:48.505" v="1495" actId="1076"/>
          <ac:grpSpMkLst>
            <pc:docMk/>
            <pc:sldMk cId="1170904315" sldId="1660"/>
            <ac:grpSpMk id="16" creationId="{51A3F2FA-6AB3-4251-9DDC-09BAEC6F96CF}"/>
          </ac:grpSpMkLst>
        </pc:grpChg>
        <pc:grpChg chg="mod">
          <ac:chgData name="Hamlet Markarian" userId="4926d2b407f31d77" providerId="LiveId" clId="{705DC818-639B-473A-A2BD-6062E0046C7B}" dt="2021-04-22T14:21:07.423" v="1488"/>
          <ac:grpSpMkLst>
            <pc:docMk/>
            <pc:sldMk cId="1170904315" sldId="1660"/>
            <ac:grpSpMk id="18" creationId="{F8F8ED0F-2DEF-4790-830F-21F225C92BAB}"/>
          </ac:grpSpMkLst>
        </pc:grpChg>
        <pc:grpChg chg="add mod">
          <ac:chgData name="Hamlet Markarian" userId="4926d2b407f31d77" providerId="LiveId" clId="{705DC818-639B-473A-A2BD-6062E0046C7B}" dt="2021-04-22T14:22:24.231" v="1501" actId="465"/>
          <ac:grpSpMkLst>
            <pc:docMk/>
            <pc:sldMk cId="1170904315" sldId="1660"/>
            <ac:grpSpMk id="21" creationId="{4E249E13-ED23-4EBD-8850-EE45CE0554E9}"/>
          </ac:grpSpMkLst>
        </pc:grpChg>
        <pc:grpChg chg="add mod">
          <ac:chgData name="Hamlet Markarian" userId="4926d2b407f31d77" providerId="LiveId" clId="{705DC818-639B-473A-A2BD-6062E0046C7B}" dt="2021-04-22T14:22:24.231" v="1501" actId="465"/>
          <ac:grpSpMkLst>
            <pc:docMk/>
            <pc:sldMk cId="1170904315" sldId="1660"/>
            <ac:grpSpMk id="27" creationId="{A6A82E9F-1B6B-4CA9-97AD-A5F39129A359}"/>
          </ac:grpSpMkLst>
        </pc:grpChg>
        <pc:grpChg chg="add mod">
          <ac:chgData name="Hamlet Markarian" userId="4926d2b407f31d77" providerId="LiveId" clId="{705DC818-639B-473A-A2BD-6062E0046C7B}" dt="2021-04-22T14:22:24.231" v="1501" actId="465"/>
          <ac:grpSpMkLst>
            <pc:docMk/>
            <pc:sldMk cId="1170904315" sldId="1660"/>
            <ac:grpSpMk id="31" creationId="{C4FC2D25-55EC-4F8E-803F-36668CC50F4F}"/>
          </ac:grpSpMkLst>
        </pc:grpChg>
        <pc:grpChg chg="mod">
          <ac:chgData name="Hamlet Markarian" userId="4926d2b407f31d77" providerId="LiveId" clId="{705DC818-639B-473A-A2BD-6062E0046C7B}" dt="2021-04-22T14:21:07.423" v="1488"/>
          <ac:grpSpMkLst>
            <pc:docMk/>
            <pc:sldMk cId="1170904315" sldId="1660"/>
            <ac:grpSpMk id="33" creationId="{35FF49BE-22CE-4266-B806-B07722686513}"/>
          </ac:grpSpMkLst>
        </pc:grpChg>
        <pc:grpChg chg="add mod">
          <ac:chgData name="Hamlet Markarian" userId="4926d2b407f31d77" providerId="LiveId" clId="{705DC818-639B-473A-A2BD-6062E0046C7B}" dt="2021-04-22T14:22:06.398" v="1497" actId="1076"/>
          <ac:grpSpMkLst>
            <pc:docMk/>
            <pc:sldMk cId="1170904315" sldId="1660"/>
            <ac:grpSpMk id="36" creationId="{8AB60318-10D2-47B8-BC51-52BCBA08E6A8}"/>
          </ac:grpSpMkLst>
        </pc:grpChg>
        <pc:grpChg chg="mod">
          <ac:chgData name="Hamlet Markarian" userId="4926d2b407f31d77" providerId="LiveId" clId="{705DC818-639B-473A-A2BD-6062E0046C7B}" dt="2021-04-22T14:21:07.423" v="1488"/>
          <ac:grpSpMkLst>
            <pc:docMk/>
            <pc:sldMk cId="1170904315" sldId="1660"/>
            <ac:grpSpMk id="38" creationId="{B3955D33-62DF-494B-93D4-FEF429018C0F}"/>
          </ac:grpSpMkLst>
        </pc:grpChg>
        <pc:grpChg chg="add mod">
          <ac:chgData name="Hamlet Markarian" userId="4926d2b407f31d77" providerId="LiveId" clId="{705DC818-639B-473A-A2BD-6062E0046C7B}" dt="2021-04-22T14:22:24.231" v="1501" actId="465"/>
          <ac:grpSpMkLst>
            <pc:docMk/>
            <pc:sldMk cId="1170904315" sldId="1660"/>
            <ac:grpSpMk id="41" creationId="{626853A1-1D12-4CD6-A5D3-7A9FFB3DA30B}"/>
          </ac:grpSpMkLst>
        </pc:grpChg>
        <pc:grpChg chg="add mod">
          <ac:chgData name="Hamlet Markarian" userId="4926d2b407f31d77" providerId="LiveId" clId="{705DC818-639B-473A-A2BD-6062E0046C7B}" dt="2021-04-22T14:22:35.225" v="1503" actId="1076"/>
          <ac:grpSpMkLst>
            <pc:docMk/>
            <pc:sldMk cId="1170904315" sldId="1660"/>
            <ac:grpSpMk id="45" creationId="{C097DFCE-37CC-40F8-A4F7-BFB9CAD8D424}"/>
          </ac:grpSpMkLst>
        </pc:grpChg>
        <pc:grpChg chg="add mod">
          <ac:chgData name="Hamlet Markarian" userId="4926d2b407f31d77" providerId="LiveId" clId="{705DC818-639B-473A-A2BD-6062E0046C7B}" dt="2021-04-22T14:22:30.217" v="1502" actId="1076"/>
          <ac:grpSpMkLst>
            <pc:docMk/>
            <pc:sldMk cId="1170904315" sldId="1660"/>
            <ac:grpSpMk id="49" creationId="{5E74442F-AD5A-40EC-A7E4-AA6B2A08A5D9}"/>
          </ac:grpSpMkLst>
        </pc:grpChg>
        <pc:grpChg chg="add mod">
          <ac:chgData name="Hamlet Markarian" userId="4926d2b407f31d77" providerId="LiveId" clId="{705DC818-639B-473A-A2BD-6062E0046C7B}" dt="2021-04-22T14:22:19.315" v="1500" actId="1076"/>
          <ac:grpSpMkLst>
            <pc:docMk/>
            <pc:sldMk cId="1170904315" sldId="1660"/>
            <ac:grpSpMk id="55" creationId="{D70D686C-4BB5-44EA-A653-932D78D0AD7B}"/>
          </ac:grpSpMkLst>
        </pc:grpChg>
        <pc:picChg chg="add mod">
          <ac:chgData name="Hamlet Markarian" userId="4926d2b407f31d77" providerId="LiveId" clId="{705DC818-639B-473A-A2BD-6062E0046C7B}" dt="2021-04-22T14:23:44.369" v="1505" actId="14100"/>
          <ac:picMkLst>
            <pc:docMk/>
            <pc:sldMk cId="1170904315" sldId="1660"/>
            <ac:picMk id="15" creationId="{B1D887FB-F33B-4AD6-9A87-9D0B388D200F}"/>
          </ac:picMkLst>
        </pc:picChg>
      </pc:sldChg>
      <pc:sldChg chg="modSp add mod">
        <pc:chgData name="Hamlet Markarian" userId="4926d2b407f31d77" providerId="LiveId" clId="{705DC818-639B-473A-A2BD-6062E0046C7B}" dt="2021-04-22T11:38:50.187" v="982"/>
        <pc:sldMkLst>
          <pc:docMk/>
          <pc:sldMk cId="3116005013" sldId="1661"/>
        </pc:sldMkLst>
        <pc:spChg chg="mod">
          <ac:chgData name="Hamlet Markarian" userId="4926d2b407f31d77" providerId="LiveId" clId="{705DC818-639B-473A-A2BD-6062E0046C7B}" dt="2021-04-22T11:03:36.391" v="772"/>
          <ac:spMkLst>
            <pc:docMk/>
            <pc:sldMk cId="3116005013" sldId="1661"/>
            <ac:spMk id="5" creationId="{BC01E833-A438-4C2A-AF28-2B402D7F80E5}"/>
          </ac:spMkLst>
        </pc:spChg>
        <pc:spChg chg="mod">
          <ac:chgData name="Hamlet Markarian" userId="4926d2b407f31d77" providerId="LiveId" clId="{705DC818-639B-473A-A2BD-6062E0046C7B}" dt="2021-04-22T11:38:50.187" v="982"/>
          <ac:spMkLst>
            <pc:docMk/>
            <pc:sldMk cId="3116005013" sldId="1661"/>
            <ac:spMk id="24" creationId="{5526FA7D-3464-41FA-B79B-EF2C649713BD}"/>
          </ac:spMkLst>
        </pc:spChg>
        <pc:spChg chg="mod">
          <ac:chgData name="Hamlet Markarian" userId="4926d2b407f31d77" providerId="LiveId" clId="{705DC818-639B-473A-A2BD-6062E0046C7B}" dt="2021-04-22T11:03:57.059" v="779" actId="20577"/>
          <ac:spMkLst>
            <pc:docMk/>
            <pc:sldMk cId="3116005013" sldId="1661"/>
            <ac:spMk id="50" creationId="{4F998B1D-6B43-4A9D-AD50-A2533B0C2888}"/>
          </ac:spMkLst>
        </pc:spChg>
      </pc:sldChg>
      <pc:sldChg chg="modSp add mod">
        <pc:chgData name="Hamlet Markarian" userId="4926d2b407f31d77" providerId="LiveId" clId="{705DC818-639B-473A-A2BD-6062E0046C7B}" dt="2021-04-22T11:38:53.131" v="983"/>
        <pc:sldMkLst>
          <pc:docMk/>
          <pc:sldMk cId="4270206606" sldId="1662"/>
        </pc:sldMkLst>
        <pc:spChg chg="mod">
          <ac:chgData name="Hamlet Markarian" userId="4926d2b407f31d77" providerId="LiveId" clId="{705DC818-639B-473A-A2BD-6062E0046C7B}" dt="2021-04-22T11:07:22.708" v="786" actId="20577"/>
          <ac:spMkLst>
            <pc:docMk/>
            <pc:sldMk cId="4270206606" sldId="1662"/>
            <ac:spMk id="5" creationId="{BC01E833-A438-4C2A-AF28-2B402D7F80E5}"/>
          </ac:spMkLst>
        </pc:spChg>
        <pc:spChg chg="mod">
          <ac:chgData name="Hamlet Markarian" userId="4926d2b407f31d77" providerId="LiveId" clId="{705DC818-639B-473A-A2BD-6062E0046C7B}" dt="2021-04-22T11:38:53.131" v="983"/>
          <ac:spMkLst>
            <pc:docMk/>
            <pc:sldMk cId="4270206606" sldId="1662"/>
            <ac:spMk id="24" creationId="{5526FA7D-3464-41FA-B79B-EF2C649713BD}"/>
          </ac:spMkLst>
        </pc:spChg>
        <pc:spChg chg="mod">
          <ac:chgData name="Hamlet Markarian" userId="4926d2b407f31d77" providerId="LiveId" clId="{705DC818-639B-473A-A2BD-6062E0046C7B}" dt="2021-04-22T11:07:51.013" v="801" actId="20577"/>
          <ac:spMkLst>
            <pc:docMk/>
            <pc:sldMk cId="4270206606" sldId="1662"/>
            <ac:spMk id="50" creationId="{4F998B1D-6B43-4A9D-AD50-A2533B0C2888}"/>
          </ac:spMkLst>
        </pc:spChg>
      </pc:sldChg>
      <pc:sldChg chg="addSp modSp add mod">
        <pc:chgData name="Hamlet Markarian" userId="4926d2b407f31d77" providerId="LiveId" clId="{705DC818-639B-473A-A2BD-6062E0046C7B}" dt="2021-04-22T14:27:59.899" v="1537" actId="6549"/>
        <pc:sldMkLst>
          <pc:docMk/>
          <pc:sldMk cId="1678238985" sldId="1663"/>
        </pc:sldMkLst>
        <pc:spChg chg="mod">
          <ac:chgData name="Hamlet Markarian" userId="4926d2b407f31d77" providerId="LiveId" clId="{705DC818-639B-473A-A2BD-6062E0046C7B}" dt="2021-04-22T11:08:35.809" v="807" actId="6549"/>
          <ac:spMkLst>
            <pc:docMk/>
            <pc:sldMk cId="1678238985" sldId="1663"/>
            <ac:spMk id="5" creationId="{BC01E833-A438-4C2A-AF28-2B402D7F80E5}"/>
          </ac:spMkLst>
        </pc:spChg>
        <pc:spChg chg="add mod">
          <ac:chgData name="Hamlet Markarian" userId="4926d2b407f31d77" providerId="LiveId" clId="{705DC818-639B-473A-A2BD-6062E0046C7B}" dt="2021-04-22T14:26:36.160" v="1511"/>
          <ac:spMkLst>
            <pc:docMk/>
            <pc:sldMk cId="1678238985" sldId="1663"/>
            <ac:spMk id="15" creationId="{628204D1-87E2-452C-9F83-1C9B9A7E8A5A}"/>
          </ac:spMkLst>
        </pc:spChg>
        <pc:spChg chg="add mod">
          <ac:chgData name="Hamlet Markarian" userId="4926d2b407f31d77" providerId="LiveId" clId="{705DC818-639B-473A-A2BD-6062E0046C7B}" dt="2021-04-22T14:26:36.160" v="1511"/>
          <ac:spMkLst>
            <pc:docMk/>
            <pc:sldMk cId="1678238985" sldId="1663"/>
            <ac:spMk id="16" creationId="{F0DAE631-5C33-433A-BEDC-97EDC6B083C5}"/>
          </ac:spMkLst>
        </pc:spChg>
        <pc:spChg chg="add mod">
          <ac:chgData name="Hamlet Markarian" userId="4926d2b407f31d77" providerId="LiveId" clId="{705DC818-639B-473A-A2BD-6062E0046C7B}" dt="2021-04-22T14:27:12.205" v="1525" actId="20577"/>
          <ac:spMkLst>
            <pc:docMk/>
            <pc:sldMk cId="1678238985" sldId="1663"/>
            <ac:spMk id="17" creationId="{E572CAFB-2933-4FBC-A5AF-438AF7C97216}"/>
          </ac:spMkLst>
        </pc:spChg>
        <pc:spChg chg="add mod">
          <ac:chgData name="Hamlet Markarian" userId="4926d2b407f31d77" providerId="LiveId" clId="{705DC818-639B-473A-A2BD-6062E0046C7B}" dt="2021-04-22T14:27:59.899" v="1537" actId="6549"/>
          <ac:spMkLst>
            <pc:docMk/>
            <pc:sldMk cId="1678238985" sldId="1663"/>
            <ac:spMk id="18" creationId="{30800768-DDFB-42BC-9D4E-82EDF2E5D0BA}"/>
          </ac:spMkLst>
        </pc:spChg>
        <pc:cxnChg chg="add mod">
          <ac:chgData name="Hamlet Markarian" userId="4926d2b407f31d77" providerId="LiveId" clId="{705DC818-639B-473A-A2BD-6062E0046C7B}" dt="2021-04-22T14:26:19.567" v="1506"/>
          <ac:cxnSpMkLst>
            <pc:docMk/>
            <pc:sldMk cId="1678238985" sldId="1663"/>
            <ac:cxnSpMk id="19" creationId="{003E5E41-F377-4EB9-B0CE-6187EB4F77BB}"/>
          </ac:cxnSpMkLst>
        </pc:cxnChg>
      </pc:sldChg>
      <pc:sldChg chg="modSp add mod">
        <pc:chgData name="Hamlet Markarian" userId="4926d2b407f31d77" providerId="LiveId" clId="{705DC818-639B-473A-A2BD-6062E0046C7B}" dt="2021-04-22T11:09:07.588" v="812" actId="20577"/>
        <pc:sldMkLst>
          <pc:docMk/>
          <pc:sldMk cId="3799479137" sldId="1664"/>
        </pc:sldMkLst>
        <pc:spChg chg="mod">
          <ac:chgData name="Hamlet Markarian" userId="4926d2b407f31d77" providerId="LiveId" clId="{705DC818-639B-473A-A2BD-6062E0046C7B}" dt="2021-04-22T11:09:07.588" v="812" actId="20577"/>
          <ac:spMkLst>
            <pc:docMk/>
            <pc:sldMk cId="3799479137" sldId="1664"/>
            <ac:spMk id="5" creationId="{BC01E833-A438-4C2A-AF28-2B402D7F80E5}"/>
          </ac:spMkLst>
        </pc:spChg>
      </pc:sldChg>
      <pc:sldChg chg="modSp add mod">
        <pc:chgData name="Hamlet Markarian" userId="4926d2b407f31d77" providerId="LiveId" clId="{705DC818-639B-473A-A2BD-6062E0046C7B}" dt="2021-04-22T11:09:29.471" v="814"/>
        <pc:sldMkLst>
          <pc:docMk/>
          <pc:sldMk cId="3991865366" sldId="1665"/>
        </pc:sldMkLst>
        <pc:spChg chg="mod">
          <ac:chgData name="Hamlet Markarian" userId="4926d2b407f31d77" providerId="LiveId" clId="{705DC818-639B-473A-A2BD-6062E0046C7B}" dt="2021-04-22T11:09:29.471" v="814"/>
          <ac:spMkLst>
            <pc:docMk/>
            <pc:sldMk cId="3991865366" sldId="1665"/>
            <ac:spMk id="5" creationId="{BC01E833-A438-4C2A-AF28-2B402D7F80E5}"/>
          </ac:spMkLst>
        </pc:spChg>
      </pc:sldChg>
      <pc:sldChg chg="addSp delSp modSp add mod">
        <pc:chgData name="Hamlet Markarian" userId="4926d2b407f31d77" providerId="LiveId" clId="{705DC818-639B-473A-A2BD-6062E0046C7B}" dt="2021-04-22T15:24:48.821" v="1925" actId="11530"/>
        <pc:sldMkLst>
          <pc:docMk/>
          <pc:sldMk cId="3194781255" sldId="1666"/>
        </pc:sldMkLst>
        <pc:spChg chg="mod">
          <ac:chgData name="Hamlet Markarian" userId="4926d2b407f31d77" providerId="LiveId" clId="{705DC818-639B-473A-A2BD-6062E0046C7B}" dt="2021-04-22T11:09:49.737" v="816"/>
          <ac:spMkLst>
            <pc:docMk/>
            <pc:sldMk cId="3194781255" sldId="1666"/>
            <ac:spMk id="5" creationId="{BC01E833-A438-4C2A-AF28-2B402D7F80E5}"/>
          </ac:spMkLst>
        </pc:spChg>
        <pc:spChg chg="add mod">
          <ac:chgData name="Hamlet Markarian" userId="4926d2b407f31d77" providerId="LiveId" clId="{705DC818-639B-473A-A2BD-6062E0046C7B}" dt="2021-04-22T14:46:03.851" v="1655" actId="1038"/>
          <ac:spMkLst>
            <pc:docMk/>
            <pc:sldMk cId="3194781255" sldId="1666"/>
            <ac:spMk id="16" creationId="{47AEE9E7-34C2-4787-B108-C90B51CC188E}"/>
          </ac:spMkLst>
        </pc:spChg>
        <pc:spChg chg="add mod">
          <ac:chgData name="Hamlet Markarian" userId="4926d2b407f31d77" providerId="LiveId" clId="{705DC818-639B-473A-A2BD-6062E0046C7B}" dt="2021-04-22T14:38:46.779" v="1584" actId="555"/>
          <ac:spMkLst>
            <pc:docMk/>
            <pc:sldMk cId="3194781255" sldId="1666"/>
            <ac:spMk id="17" creationId="{FD426A2B-B312-4F85-B208-D9D67D145734}"/>
          </ac:spMkLst>
        </pc:spChg>
        <pc:spChg chg="add mod">
          <ac:chgData name="Hamlet Markarian" userId="4926d2b407f31d77" providerId="LiveId" clId="{705DC818-639B-473A-A2BD-6062E0046C7B}" dt="2021-04-22T14:37:38.924" v="1565" actId="1076"/>
          <ac:spMkLst>
            <pc:docMk/>
            <pc:sldMk cId="3194781255" sldId="1666"/>
            <ac:spMk id="18" creationId="{232F2557-2167-428E-AB83-19556652ED65}"/>
          </ac:spMkLst>
        </pc:spChg>
        <pc:spChg chg="add mod">
          <ac:chgData name="Hamlet Markarian" userId="4926d2b407f31d77" providerId="LiveId" clId="{705DC818-639B-473A-A2BD-6062E0046C7B}" dt="2021-04-22T14:37:38.924" v="1565" actId="1076"/>
          <ac:spMkLst>
            <pc:docMk/>
            <pc:sldMk cId="3194781255" sldId="1666"/>
            <ac:spMk id="19" creationId="{80D9427D-2AB0-4245-A4F4-5FE4F7B6EA93}"/>
          </ac:spMkLst>
        </pc:spChg>
        <pc:spChg chg="add mod">
          <ac:chgData name="Hamlet Markarian" userId="4926d2b407f31d77" providerId="LiveId" clId="{705DC818-639B-473A-A2BD-6062E0046C7B}" dt="2021-04-22T14:37:38.924" v="1565" actId="1076"/>
          <ac:spMkLst>
            <pc:docMk/>
            <pc:sldMk cId="3194781255" sldId="1666"/>
            <ac:spMk id="20" creationId="{850E8907-FD0E-4C94-95A7-837C8614BF00}"/>
          </ac:spMkLst>
        </pc:spChg>
        <pc:spChg chg="add mod">
          <ac:chgData name="Hamlet Markarian" userId="4926d2b407f31d77" providerId="LiveId" clId="{705DC818-639B-473A-A2BD-6062E0046C7B}" dt="2021-04-22T14:37:38.924" v="1565" actId="1076"/>
          <ac:spMkLst>
            <pc:docMk/>
            <pc:sldMk cId="3194781255" sldId="1666"/>
            <ac:spMk id="21" creationId="{D9567E1F-A5B3-4D33-9DEC-17914DC6DA3D}"/>
          </ac:spMkLst>
        </pc:spChg>
        <pc:spChg chg="add mod">
          <ac:chgData name="Hamlet Markarian" userId="4926d2b407f31d77" providerId="LiveId" clId="{705DC818-639B-473A-A2BD-6062E0046C7B}" dt="2021-04-22T15:24:48.821" v="1925" actId="11530"/>
          <ac:spMkLst>
            <pc:docMk/>
            <pc:sldMk cId="3194781255" sldId="1666"/>
            <ac:spMk id="22" creationId="{7ED557EC-33CD-4743-A990-304213355877}"/>
          </ac:spMkLst>
        </pc:spChg>
        <pc:spChg chg="add mod">
          <ac:chgData name="Hamlet Markarian" userId="4926d2b407f31d77" providerId="LiveId" clId="{705DC818-639B-473A-A2BD-6062E0046C7B}" dt="2021-04-22T15:24:48.821" v="1925" actId="11530"/>
          <ac:spMkLst>
            <pc:docMk/>
            <pc:sldMk cId="3194781255" sldId="1666"/>
            <ac:spMk id="23" creationId="{A68196FF-88AB-4031-96CB-3B803748073F}"/>
          </ac:spMkLst>
        </pc:spChg>
        <pc:spChg chg="add mod">
          <ac:chgData name="Hamlet Markarian" userId="4926d2b407f31d77" providerId="LiveId" clId="{705DC818-639B-473A-A2BD-6062E0046C7B}" dt="2021-04-22T15:24:48.821" v="1925" actId="11530"/>
          <ac:spMkLst>
            <pc:docMk/>
            <pc:sldMk cId="3194781255" sldId="1666"/>
            <ac:spMk id="26" creationId="{D31CF8FC-301C-4B04-ABEF-B91508519660}"/>
          </ac:spMkLst>
        </pc:spChg>
        <pc:spChg chg="add mod">
          <ac:chgData name="Hamlet Markarian" userId="4926d2b407f31d77" providerId="LiveId" clId="{705DC818-639B-473A-A2BD-6062E0046C7B}" dt="2021-04-22T15:24:48.821" v="1925" actId="11530"/>
          <ac:spMkLst>
            <pc:docMk/>
            <pc:sldMk cId="3194781255" sldId="1666"/>
            <ac:spMk id="27" creationId="{0B3CD862-F568-4F91-929C-8D97A460B161}"/>
          </ac:spMkLst>
        </pc:spChg>
        <pc:spChg chg="add mod">
          <ac:chgData name="Hamlet Markarian" userId="4926d2b407f31d77" providerId="LiveId" clId="{705DC818-639B-473A-A2BD-6062E0046C7B}" dt="2021-04-22T15:24:48.821" v="1925" actId="11530"/>
          <ac:spMkLst>
            <pc:docMk/>
            <pc:sldMk cId="3194781255" sldId="1666"/>
            <ac:spMk id="28" creationId="{BBB81A98-33EE-4BB0-8812-CD3495B7AD36}"/>
          </ac:spMkLst>
        </pc:spChg>
        <pc:spChg chg="add mod">
          <ac:chgData name="Hamlet Markarian" userId="4926d2b407f31d77" providerId="LiveId" clId="{705DC818-639B-473A-A2BD-6062E0046C7B}" dt="2021-04-22T15:24:48.821" v="1925" actId="11530"/>
          <ac:spMkLst>
            <pc:docMk/>
            <pc:sldMk cId="3194781255" sldId="1666"/>
            <ac:spMk id="29" creationId="{E6EE5509-8AF1-49A5-8689-F600D0C30D5D}"/>
          </ac:spMkLst>
        </pc:spChg>
        <pc:spChg chg="add mod">
          <ac:chgData name="Hamlet Markarian" userId="4926d2b407f31d77" providerId="LiveId" clId="{705DC818-639B-473A-A2BD-6062E0046C7B}" dt="2021-04-22T15:24:48.821" v="1925" actId="11530"/>
          <ac:spMkLst>
            <pc:docMk/>
            <pc:sldMk cId="3194781255" sldId="1666"/>
            <ac:spMk id="36" creationId="{64285E8E-864B-4ACE-88FD-BDE4939AEFF7}"/>
          </ac:spMkLst>
        </pc:spChg>
        <pc:spChg chg="add mod">
          <ac:chgData name="Hamlet Markarian" userId="4926d2b407f31d77" providerId="LiveId" clId="{705DC818-639B-473A-A2BD-6062E0046C7B}" dt="2021-04-22T14:37:38.924" v="1565" actId="1076"/>
          <ac:spMkLst>
            <pc:docMk/>
            <pc:sldMk cId="3194781255" sldId="1666"/>
            <ac:spMk id="38" creationId="{DB85538C-D807-48A0-B758-E934ED0AB59B}"/>
          </ac:spMkLst>
        </pc:spChg>
        <pc:spChg chg="add mod">
          <ac:chgData name="Hamlet Markarian" userId="4926d2b407f31d77" providerId="LiveId" clId="{705DC818-639B-473A-A2BD-6062E0046C7B}" dt="2021-04-22T15:24:48.821" v="1925" actId="11530"/>
          <ac:spMkLst>
            <pc:docMk/>
            <pc:sldMk cId="3194781255" sldId="1666"/>
            <ac:spMk id="39" creationId="{E8C24ADB-C6C0-4E50-BFA8-37B37A1B7BF3}"/>
          </ac:spMkLst>
        </pc:spChg>
        <pc:spChg chg="add mod">
          <ac:chgData name="Hamlet Markarian" userId="4926d2b407f31d77" providerId="LiveId" clId="{705DC818-639B-473A-A2BD-6062E0046C7B}" dt="2021-04-22T14:37:38.924" v="1565" actId="1076"/>
          <ac:spMkLst>
            <pc:docMk/>
            <pc:sldMk cId="3194781255" sldId="1666"/>
            <ac:spMk id="40" creationId="{F855628A-08F9-4B7A-8B22-1418990CB74F}"/>
          </ac:spMkLst>
        </pc:spChg>
        <pc:spChg chg="add mod ord">
          <ac:chgData name="Hamlet Markarian" userId="4926d2b407f31d77" providerId="LiveId" clId="{705DC818-639B-473A-A2BD-6062E0046C7B}" dt="2021-04-22T14:37:38.924" v="1565" actId="1076"/>
          <ac:spMkLst>
            <pc:docMk/>
            <pc:sldMk cId="3194781255" sldId="1666"/>
            <ac:spMk id="41" creationId="{916683DD-5D23-49F1-81BC-C3DD15A4CE39}"/>
          </ac:spMkLst>
        </pc:spChg>
        <pc:spChg chg="add mod">
          <ac:chgData name="Hamlet Markarian" userId="4926d2b407f31d77" providerId="LiveId" clId="{705DC818-639B-473A-A2BD-6062E0046C7B}" dt="2021-04-22T15:24:48.821" v="1925" actId="11530"/>
          <ac:spMkLst>
            <pc:docMk/>
            <pc:sldMk cId="3194781255" sldId="1666"/>
            <ac:spMk id="44" creationId="{C993EE29-276E-499A-9D05-62D6FABE93DB}"/>
          </ac:spMkLst>
        </pc:spChg>
        <pc:spChg chg="add mod">
          <ac:chgData name="Hamlet Markarian" userId="4926d2b407f31d77" providerId="LiveId" clId="{705DC818-639B-473A-A2BD-6062E0046C7B}" dt="2021-04-22T15:24:48.821" v="1925" actId="11530"/>
          <ac:spMkLst>
            <pc:docMk/>
            <pc:sldMk cId="3194781255" sldId="1666"/>
            <ac:spMk id="46" creationId="{6E74C7BB-51D1-4433-BDDF-C5E01DBDEE64}"/>
          </ac:spMkLst>
        </pc:spChg>
        <pc:spChg chg="add mod">
          <ac:chgData name="Hamlet Markarian" userId="4926d2b407f31d77" providerId="LiveId" clId="{705DC818-639B-473A-A2BD-6062E0046C7B}" dt="2021-04-22T15:24:48.821" v="1925" actId="11530"/>
          <ac:spMkLst>
            <pc:docMk/>
            <pc:sldMk cId="3194781255" sldId="1666"/>
            <ac:spMk id="48" creationId="{9C2A1769-1475-4D71-9421-D126DE13C81C}"/>
          </ac:spMkLst>
        </pc:spChg>
        <pc:spChg chg="mod">
          <ac:chgData name="Hamlet Markarian" userId="4926d2b407f31d77" providerId="LiveId" clId="{705DC818-639B-473A-A2BD-6062E0046C7B}" dt="2021-04-22T11:10:08.625" v="822"/>
          <ac:spMkLst>
            <pc:docMk/>
            <pc:sldMk cId="3194781255" sldId="1666"/>
            <ac:spMk id="50" creationId="{4F998B1D-6B43-4A9D-AD50-A2533B0C2888}"/>
          </ac:spMkLst>
        </pc:spChg>
        <pc:spChg chg="add mod">
          <ac:chgData name="Hamlet Markarian" userId="4926d2b407f31d77" providerId="LiveId" clId="{705DC818-639B-473A-A2BD-6062E0046C7B}" dt="2021-04-22T14:37:38.924" v="1565" actId="1076"/>
          <ac:spMkLst>
            <pc:docMk/>
            <pc:sldMk cId="3194781255" sldId="1666"/>
            <ac:spMk id="51" creationId="{5E155CA9-E823-4010-B1DE-2E4C38471681}"/>
          </ac:spMkLst>
        </pc:spChg>
        <pc:spChg chg="add mod">
          <ac:chgData name="Hamlet Markarian" userId="4926d2b407f31d77" providerId="LiveId" clId="{705DC818-639B-473A-A2BD-6062E0046C7B}" dt="2021-04-22T14:46:15.598" v="1656" actId="14100"/>
          <ac:spMkLst>
            <pc:docMk/>
            <pc:sldMk cId="3194781255" sldId="1666"/>
            <ac:spMk id="53" creationId="{023AFD79-F624-4962-AF7B-8D82243344CE}"/>
          </ac:spMkLst>
        </pc:spChg>
        <pc:spChg chg="add mod">
          <ac:chgData name="Hamlet Markarian" userId="4926d2b407f31d77" providerId="LiveId" clId="{705DC818-639B-473A-A2BD-6062E0046C7B}" dt="2021-04-22T14:46:03.851" v="1655" actId="1038"/>
          <ac:spMkLst>
            <pc:docMk/>
            <pc:sldMk cId="3194781255" sldId="1666"/>
            <ac:spMk id="54" creationId="{9F9CC3FF-946D-47EC-B080-FE594F98A79C}"/>
          </ac:spMkLst>
        </pc:spChg>
        <pc:spChg chg="add mod">
          <ac:chgData name="Hamlet Markarian" userId="4926d2b407f31d77" providerId="LiveId" clId="{705DC818-639B-473A-A2BD-6062E0046C7B}" dt="2021-04-22T14:46:03.851" v="1655" actId="1038"/>
          <ac:spMkLst>
            <pc:docMk/>
            <pc:sldMk cId="3194781255" sldId="1666"/>
            <ac:spMk id="55" creationId="{42979672-9E8A-4E0F-B99F-9022F149FF8A}"/>
          </ac:spMkLst>
        </pc:spChg>
        <pc:spChg chg="add mod">
          <ac:chgData name="Hamlet Markarian" userId="4926d2b407f31d77" providerId="LiveId" clId="{705DC818-639B-473A-A2BD-6062E0046C7B}" dt="2021-04-22T14:46:03.851" v="1655" actId="1038"/>
          <ac:spMkLst>
            <pc:docMk/>
            <pc:sldMk cId="3194781255" sldId="1666"/>
            <ac:spMk id="56" creationId="{D27909DB-D24F-4639-B1F2-40C7644CEBDF}"/>
          </ac:spMkLst>
        </pc:spChg>
        <pc:spChg chg="add mod">
          <ac:chgData name="Hamlet Markarian" userId="4926d2b407f31d77" providerId="LiveId" clId="{705DC818-639B-473A-A2BD-6062E0046C7B}" dt="2021-04-22T14:46:03.851" v="1655" actId="1038"/>
          <ac:spMkLst>
            <pc:docMk/>
            <pc:sldMk cId="3194781255" sldId="1666"/>
            <ac:spMk id="57" creationId="{501B61E1-B97B-4513-9209-2B25C6BDF3DC}"/>
          </ac:spMkLst>
        </pc:spChg>
        <pc:spChg chg="add mod">
          <ac:chgData name="Hamlet Markarian" userId="4926d2b407f31d77" providerId="LiveId" clId="{705DC818-639B-473A-A2BD-6062E0046C7B}" dt="2021-04-22T14:38:50.351" v="1585" actId="1076"/>
          <ac:spMkLst>
            <pc:docMk/>
            <pc:sldMk cId="3194781255" sldId="1666"/>
            <ac:spMk id="62" creationId="{281F3CB8-F254-4F42-A187-DB677E124EAF}"/>
          </ac:spMkLst>
        </pc:spChg>
        <pc:cxnChg chg="add mod">
          <ac:chgData name="Hamlet Markarian" userId="4926d2b407f31d77" providerId="LiveId" clId="{705DC818-639B-473A-A2BD-6062E0046C7B}" dt="2021-04-22T14:46:03.851" v="1655" actId="1038"/>
          <ac:cxnSpMkLst>
            <pc:docMk/>
            <pc:sldMk cId="3194781255" sldId="1666"/>
            <ac:cxnSpMk id="15" creationId="{82785A59-542D-4C6C-92B5-FCE830B5347B}"/>
          </ac:cxnSpMkLst>
        </pc:cxnChg>
        <pc:cxnChg chg="add mod">
          <ac:chgData name="Hamlet Markarian" userId="4926d2b407f31d77" providerId="LiveId" clId="{705DC818-639B-473A-A2BD-6062E0046C7B}" dt="2021-04-22T14:46:03.851" v="1655" actId="1038"/>
          <ac:cxnSpMkLst>
            <pc:docMk/>
            <pc:sldMk cId="3194781255" sldId="1666"/>
            <ac:cxnSpMk id="30" creationId="{EB056B8B-F3CB-4A9A-ACFB-06404BD2E47B}"/>
          </ac:cxnSpMkLst>
        </pc:cxnChg>
        <pc:cxnChg chg="add mod">
          <ac:chgData name="Hamlet Markarian" userId="4926d2b407f31d77" providerId="LiveId" clId="{705DC818-639B-473A-A2BD-6062E0046C7B}" dt="2021-04-22T14:46:03.851" v="1655" actId="1038"/>
          <ac:cxnSpMkLst>
            <pc:docMk/>
            <pc:sldMk cId="3194781255" sldId="1666"/>
            <ac:cxnSpMk id="31" creationId="{46672E20-D49F-409F-AB9B-97741D01EB89}"/>
          </ac:cxnSpMkLst>
        </pc:cxnChg>
        <pc:cxnChg chg="add mod">
          <ac:chgData name="Hamlet Markarian" userId="4926d2b407f31d77" providerId="LiveId" clId="{705DC818-639B-473A-A2BD-6062E0046C7B}" dt="2021-04-22T14:46:03.851" v="1655" actId="1038"/>
          <ac:cxnSpMkLst>
            <pc:docMk/>
            <pc:sldMk cId="3194781255" sldId="1666"/>
            <ac:cxnSpMk id="32" creationId="{730A6787-4BB0-4F0B-B10B-CE90F5E55570}"/>
          </ac:cxnSpMkLst>
        </pc:cxnChg>
        <pc:cxnChg chg="add mod">
          <ac:chgData name="Hamlet Markarian" userId="4926d2b407f31d77" providerId="LiveId" clId="{705DC818-639B-473A-A2BD-6062E0046C7B}" dt="2021-04-22T14:46:03.851" v="1655" actId="1038"/>
          <ac:cxnSpMkLst>
            <pc:docMk/>
            <pc:sldMk cId="3194781255" sldId="1666"/>
            <ac:cxnSpMk id="33" creationId="{F3AD39D8-3664-42C4-9229-FAD118B1BAD3}"/>
          </ac:cxnSpMkLst>
        </pc:cxnChg>
        <pc:cxnChg chg="add del mod">
          <ac:chgData name="Hamlet Markarian" userId="4926d2b407f31d77" providerId="LiveId" clId="{705DC818-639B-473A-A2BD-6062E0046C7B}" dt="2021-04-22T14:44:02.265" v="1645" actId="478"/>
          <ac:cxnSpMkLst>
            <pc:docMk/>
            <pc:sldMk cId="3194781255" sldId="1666"/>
            <ac:cxnSpMk id="34" creationId="{5530F3C3-83B3-4BC0-B5AA-1004BC2B980F}"/>
          </ac:cxnSpMkLst>
        </pc:cxnChg>
        <pc:cxnChg chg="add del mod">
          <ac:chgData name="Hamlet Markarian" userId="4926d2b407f31d77" providerId="LiveId" clId="{705DC818-639B-473A-A2BD-6062E0046C7B}" dt="2021-04-22T14:43:43.417" v="1636" actId="478"/>
          <ac:cxnSpMkLst>
            <pc:docMk/>
            <pc:sldMk cId="3194781255" sldId="1666"/>
            <ac:cxnSpMk id="35" creationId="{12F3B033-A202-41D5-B861-EE222340524B}"/>
          </ac:cxnSpMkLst>
        </pc:cxnChg>
        <pc:cxnChg chg="add mod">
          <ac:chgData name="Hamlet Markarian" userId="4926d2b407f31d77" providerId="LiveId" clId="{705DC818-639B-473A-A2BD-6062E0046C7B}" dt="2021-04-22T14:46:03.851" v="1655" actId="1038"/>
          <ac:cxnSpMkLst>
            <pc:docMk/>
            <pc:sldMk cId="3194781255" sldId="1666"/>
            <ac:cxnSpMk id="37" creationId="{63FD3CEB-9334-4156-9777-0A405E20F5A4}"/>
          </ac:cxnSpMkLst>
        </pc:cxnChg>
        <pc:cxnChg chg="add mod">
          <ac:chgData name="Hamlet Markarian" userId="4926d2b407f31d77" providerId="LiveId" clId="{705DC818-639B-473A-A2BD-6062E0046C7B}" dt="2021-04-22T14:37:38.924" v="1565" actId="1076"/>
          <ac:cxnSpMkLst>
            <pc:docMk/>
            <pc:sldMk cId="3194781255" sldId="1666"/>
            <ac:cxnSpMk id="42" creationId="{0A817D87-59B8-4674-BE44-9D3283A2A895}"/>
          </ac:cxnSpMkLst>
        </pc:cxnChg>
        <pc:cxnChg chg="add mod ord">
          <ac:chgData name="Hamlet Markarian" userId="4926d2b407f31d77" providerId="LiveId" clId="{705DC818-639B-473A-A2BD-6062E0046C7B}" dt="2021-04-22T14:46:28.121" v="1657" actId="14100"/>
          <ac:cxnSpMkLst>
            <pc:docMk/>
            <pc:sldMk cId="3194781255" sldId="1666"/>
            <ac:cxnSpMk id="43" creationId="{BD93C911-8938-4905-B3C6-B18D1B6A32C6}"/>
          </ac:cxnSpMkLst>
        </pc:cxnChg>
        <pc:cxnChg chg="add mod">
          <ac:chgData name="Hamlet Markarian" userId="4926d2b407f31d77" providerId="LiveId" clId="{705DC818-639B-473A-A2BD-6062E0046C7B}" dt="2021-04-22T14:46:03.851" v="1655" actId="1038"/>
          <ac:cxnSpMkLst>
            <pc:docMk/>
            <pc:sldMk cId="3194781255" sldId="1666"/>
            <ac:cxnSpMk id="45" creationId="{9563A5F9-CF55-4475-A87A-89622A97F7C1}"/>
          </ac:cxnSpMkLst>
        </pc:cxnChg>
        <pc:cxnChg chg="add del mod">
          <ac:chgData name="Hamlet Markarian" userId="4926d2b407f31d77" providerId="LiveId" clId="{705DC818-639B-473A-A2BD-6062E0046C7B}" dt="2021-04-22T14:43:54.521" v="1641" actId="478"/>
          <ac:cxnSpMkLst>
            <pc:docMk/>
            <pc:sldMk cId="3194781255" sldId="1666"/>
            <ac:cxnSpMk id="47" creationId="{6F01F276-BFF0-432B-8FCC-341C55CFA471}"/>
          </ac:cxnSpMkLst>
        </pc:cxnChg>
        <pc:cxnChg chg="add mod">
          <ac:chgData name="Hamlet Markarian" userId="4926d2b407f31d77" providerId="LiveId" clId="{705DC818-639B-473A-A2BD-6062E0046C7B}" dt="2021-04-22T14:46:03.851" v="1655" actId="1038"/>
          <ac:cxnSpMkLst>
            <pc:docMk/>
            <pc:sldMk cId="3194781255" sldId="1666"/>
            <ac:cxnSpMk id="49" creationId="{CC61B9C4-ABEC-485A-9BA2-2C0D29F35CD7}"/>
          </ac:cxnSpMkLst>
        </pc:cxnChg>
        <pc:cxnChg chg="add mod">
          <ac:chgData name="Hamlet Markarian" userId="4926d2b407f31d77" providerId="LiveId" clId="{705DC818-639B-473A-A2BD-6062E0046C7B}" dt="2021-04-22T14:46:03.851" v="1655" actId="1038"/>
          <ac:cxnSpMkLst>
            <pc:docMk/>
            <pc:sldMk cId="3194781255" sldId="1666"/>
            <ac:cxnSpMk id="58" creationId="{F01415E9-059E-4B97-B6DD-D5BC442509D2}"/>
          </ac:cxnSpMkLst>
        </pc:cxnChg>
        <pc:cxnChg chg="add mod">
          <ac:chgData name="Hamlet Markarian" userId="4926d2b407f31d77" providerId="LiveId" clId="{705DC818-639B-473A-A2BD-6062E0046C7B}" dt="2021-04-22T14:46:03.851" v="1655" actId="1038"/>
          <ac:cxnSpMkLst>
            <pc:docMk/>
            <pc:sldMk cId="3194781255" sldId="1666"/>
            <ac:cxnSpMk id="59" creationId="{05211EAF-AE8A-46B6-9D8A-F6C29C6EDEED}"/>
          </ac:cxnSpMkLst>
        </pc:cxnChg>
        <pc:cxnChg chg="add mod">
          <ac:chgData name="Hamlet Markarian" userId="4926d2b407f31d77" providerId="LiveId" clId="{705DC818-639B-473A-A2BD-6062E0046C7B}" dt="2021-04-22T14:46:03.851" v="1655" actId="1038"/>
          <ac:cxnSpMkLst>
            <pc:docMk/>
            <pc:sldMk cId="3194781255" sldId="1666"/>
            <ac:cxnSpMk id="60" creationId="{180C30D4-4EAA-4CB9-B9A2-033D73D8765E}"/>
          </ac:cxnSpMkLst>
        </pc:cxnChg>
        <pc:cxnChg chg="add del mod">
          <ac:chgData name="Hamlet Markarian" userId="4926d2b407f31d77" providerId="LiveId" clId="{705DC818-639B-473A-A2BD-6062E0046C7B}" dt="2021-04-22T14:43:19.161" v="1633" actId="478"/>
          <ac:cxnSpMkLst>
            <pc:docMk/>
            <pc:sldMk cId="3194781255" sldId="1666"/>
            <ac:cxnSpMk id="68" creationId="{0A0FF510-0C8C-4392-AADD-6E7E80146218}"/>
          </ac:cxnSpMkLst>
        </pc:cxnChg>
        <pc:cxnChg chg="add mod">
          <ac:chgData name="Hamlet Markarian" userId="4926d2b407f31d77" providerId="LiveId" clId="{705DC818-639B-473A-A2BD-6062E0046C7B}" dt="2021-04-22T14:46:03.851" v="1655" actId="1038"/>
          <ac:cxnSpMkLst>
            <pc:docMk/>
            <pc:sldMk cId="3194781255" sldId="1666"/>
            <ac:cxnSpMk id="70" creationId="{E1D4A1E9-988E-4C0A-B7F2-0E6521848BEA}"/>
          </ac:cxnSpMkLst>
        </pc:cxnChg>
        <pc:cxnChg chg="add mod">
          <ac:chgData name="Hamlet Markarian" userId="4926d2b407f31d77" providerId="LiveId" clId="{705DC818-639B-473A-A2BD-6062E0046C7B}" dt="2021-04-22T14:46:03.851" v="1655" actId="1038"/>
          <ac:cxnSpMkLst>
            <pc:docMk/>
            <pc:sldMk cId="3194781255" sldId="1666"/>
            <ac:cxnSpMk id="78" creationId="{6123A122-E5C4-4770-96BC-72C9A755F9FD}"/>
          </ac:cxnSpMkLst>
        </pc:cxnChg>
        <pc:cxnChg chg="add mod">
          <ac:chgData name="Hamlet Markarian" userId="4926d2b407f31d77" providerId="LiveId" clId="{705DC818-639B-473A-A2BD-6062E0046C7B}" dt="2021-04-22T14:46:03.851" v="1655" actId="1038"/>
          <ac:cxnSpMkLst>
            <pc:docMk/>
            <pc:sldMk cId="3194781255" sldId="1666"/>
            <ac:cxnSpMk id="81" creationId="{790DB8CB-EC1B-47C0-BF59-244389E98C96}"/>
          </ac:cxnSpMkLst>
        </pc:cxnChg>
        <pc:cxnChg chg="add mod">
          <ac:chgData name="Hamlet Markarian" userId="4926d2b407f31d77" providerId="LiveId" clId="{705DC818-639B-473A-A2BD-6062E0046C7B}" dt="2021-04-22T14:45:25.244" v="1652" actId="1076"/>
          <ac:cxnSpMkLst>
            <pc:docMk/>
            <pc:sldMk cId="3194781255" sldId="1666"/>
            <ac:cxnSpMk id="90" creationId="{C773106A-EF1F-4E1E-80BC-AF8A7CFAD425}"/>
          </ac:cxnSpMkLst>
        </pc:cxnChg>
      </pc:sldChg>
      <pc:sldChg chg="modSp add mod">
        <pc:chgData name="Hamlet Markarian" userId="4926d2b407f31d77" providerId="LiveId" clId="{705DC818-639B-473A-A2BD-6062E0046C7B}" dt="2021-04-22T11:11:21.831" v="834" actId="404"/>
        <pc:sldMkLst>
          <pc:docMk/>
          <pc:sldMk cId="712269962" sldId="1667"/>
        </pc:sldMkLst>
        <pc:spChg chg="mod">
          <ac:chgData name="Hamlet Markarian" userId="4926d2b407f31d77" providerId="LiveId" clId="{705DC818-639B-473A-A2BD-6062E0046C7B}" dt="2021-04-22T11:11:21.831" v="834" actId="404"/>
          <ac:spMkLst>
            <pc:docMk/>
            <pc:sldMk cId="712269962" sldId="1667"/>
            <ac:spMk id="5" creationId="{BC01E833-A438-4C2A-AF28-2B402D7F80E5}"/>
          </ac:spMkLst>
        </pc:spChg>
      </pc:sldChg>
      <pc:sldChg chg="modSp add mod">
        <pc:chgData name="Hamlet Markarian" userId="4926d2b407f31d77" providerId="LiveId" clId="{705DC818-639B-473A-A2BD-6062E0046C7B}" dt="2021-04-22T11:12:02.989" v="840"/>
        <pc:sldMkLst>
          <pc:docMk/>
          <pc:sldMk cId="3854310745" sldId="1668"/>
        </pc:sldMkLst>
        <pc:spChg chg="mod">
          <ac:chgData name="Hamlet Markarian" userId="4926d2b407f31d77" providerId="LiveId" clId="{705DC818-639B-473A-A2BD-6062E0046C7B}" dt="2021-04-22T11:11:49.829" v="838"/>
          <ac:spMkLst>
            <pc:docMk/>
            <pc:sldMk cId="3854310745" sldId="1668"/>
            <ac:spMk id="5" creationId="{BC01E833-A438-4C2A-AF28-2B402D7F80E5}"/>
          </ac:spMkLst>
        </pc:spChg>
        <pc:spChg chg="mod">
          <ac:chgData name="Hamlet Markarian" userId="4926d2b407f31d77" providerId="LiveId" clId="{705DC818-639B-473A-A2BD-6062E0046C7B}" dt="2021-04-22T11:12:02.989" v="840"/>
          <ac:spMkLst>
            <pc:docMk/>
            <pc:sldMk cId="3854310745" sldId="1668"/>
            <ac:spMk id="50" creationId="{4F998B1D-6B43-4A9D-AD50-A2533B0C2888}"/>
          </ac:spMkLst>
        </pc:spChg>
      </pc:sldChg>
      <pc:sldChg chg="modSp add mod">
        <pc:chgData name="Hamlet Markarian" userId="4926d2b407f31d77" providerId="LiveId" clId="{705DC818-639B-473A-A2BD-6062E0046C7B}" dt="2021-04-22T11:19:37.668" v="915" actId="20577"/>
        <pc:sldMkLst>
          <pc:docMk/>
          <pc:sldMk cId="2529376250" sldId="1669"/>
        </pc:sldMkLst>
        <pc:spChg chg="mod">
          <ac:chgData name="Hamlet Markarian" userId="4926d2b407f31d77" providerId="LiveId" clId="{705DC818-639B-473A-A2BD-6062E0046C7B}" dt="2021-04-22T11:19:37.668" v="915" actId="20577"/>
          <ac:spMkLst>
            <pc:docMk/>
            <pc:sldMk cId="2529376250" sldId="1669"/>
            <ac:spMk id="5" creationId="{BC01E833-A438-4C2A-AF28-2B402D7F80E5}"/>
          </ac:spMkLst>
        </pc:spChg>
        <pc:spChg chg="mod">
          <ac:chgData name="Hamlet Markarian" userId="4926d2b407f31d77" providerId="LiveId" clId="{705DC818-639B-473A-A2BD-6062E0046C7B}" dt="2021-04-22T11:12:50.942" v="849"/>
          <ac:spMkLst>
            <pc:docMk/>
            <pc:sldMk cId="2529376250" sldId="1669"/>
            <ac:spMk id="50" creationId="{4F998B1D-6B43-4A9D-AD50-A2533B0C2888}"/>
          </ac:spMkLst>
        </pc:spChg>
      </pc:sldChg>
      <pc:sldChg chg="modSp add mod">
        <pc:chgData name="Hamlet Markarian" userId="4926d2b407f31d77" providerId="LiveId" clId="{705DC818-639B-473A-A2BD-6062E0046C7B}" dt="2021-04-22T11:13:27.396" v="856"/>
        <pc:sldMkLst>
          <pc:docMk/>
          <pc:sldMk cId="2886278014" sldId="1670"/>
        </pc:sldMkLst>
        <pc:spChg chg="mod">
          <ac:chgData name="Hamlet Markarian" userId="4926d2b407f31d77" providerId="LiveId" clId="{705DC818-639B-473A-A2BD-6062E0046C7B}" dt="2021-04-22T11:13:14.499" v="854" actId="20577"/>
          <ac:spMkLst>
            <pc:docMk/>
            <pc:sldMk cId="2886278014" sldId="1670"/>
            <ac:spMk id="5" creationId="{BC01E833-A438-4C2A-AF28-2B402D7F80E5}"/>
          </ac:spMkLst>
        </pc:spChg>
        <pc:spChg chg="mod">
          <ac:chgData name="Hamlet Markarian" userId="4926d2b407f31d77" providerId="LiveId" clId="{705DC818-639B-473A-A2BD-6062E0046C7B}" dt="2021-04-22T11:13:27.396" v="856"/>
          <ac:spMkLst>
            <pc:docMk/>
            <pc:sldMk cId="2886278014" sldId="1670"/>
            <ac:spMk id="50" creationId="{4F998B1D-6B43-4A9D-AD50-A2533B0C2888}"/>
          </ac:spMkLst>
        </pc:spChg>
      </pc:sldChg>
      <pc:sldChg chg="addSp delSp modSp add mod addAnim delAnim modAnim">
        <pc:chgData name="Hamlet Markarian" userId="4926d2b407f31d77" providerId="LiveId" clId="{705DC818-639B-473A-A2BD-6062E0046C7B}" dt="2021-04-22T21:03:31.661" v="3057" actId="207"/>
        <pc:sldMkLst>
          <pc:docMk/>
          <pc:sldMk cId="1239693933" sldId="1671"/>
        </pc:sldMkLst>
        <pc:spChg chg="mod">
          <ac:chgData name="Hamlet Markarian" userId="4926d2b407f31d77" providerId="LiveId" clId="{705DC818-639B-473A-A2BD-6062E0046C7B}" dt="2021-04-22T11:19:49.937" v="916" actId="113"/>
          <ac:spMkLst>
            <pc:docMk/>
            <pc:sldMk cId="1239693933" sldId="1671"/>
            <ac:spMk id="5" creationId="{BC01E833-A438-4C2A-AF28-2B402D7F80E5}"/>
          </ac:spMkLst>
        </pc:spChg>
        <pc:spChg chg="add del mod ord">
          <ac:chgData name="Hamlet Markarian" userId="4926d2b407f31d77" providerId="LiveId" clId="{705DC818-639B-473A-A2BD-6062E0046C7B}" dt="2021-04-22T21:01:50.331" v="3049" actId="167"/>
          <ac:spMkLst>
            <pc:docMk/>
            <pc:sldMk cId="1239693933" sldId="1671"/>
            <ac:spMk id="14" creationId="{F493E75F-F777-4DF7-B807-3C5BE44BB8A0}"/>
          </ac:spMkLst>
        </pc:spChg>
        <pc:spChg chg="add del mod">
          <ac:chgData name="Hamlet Markarian" userId="4926d2b407f31d77" providerId="LiveId" clId="{705DC818-639B-473A-A2BD-6062E0046C7B}" dt="2021-04-22T16:29:57.467" v="2334" actId="478"/>
          <ac:spMkLst>
            <pc:docMk/>
            <pc:sldMk cId="1239693933" sldId="1671"/>
            <ac:spMk id="15" creationId="{96CF6388-DE1A-4223-B407-D2EE6284A427}"/>
          </ac:spMkLst>
        </pc:spChg>
        <pc:spChg chg="add del mod">
          <ac:chgData name="Hamlet Markarian" userId="4926d2b407f31d77" providerId="LiveId" clId="{705DC818-639B-473A-A2BD-6062E0046C7B}" dt="2021-04-22T16:29:57.467" v="2334" actId="478"/>
          <ac:spMkLst>
            <pc:docMk/>
            <pc:sldMk cId="1239693933" sldId="1671"/>
            <ac:spMk id="16" creationId="{D2BC1679-444A-456C-93E0-F29B96646692}"/>
          </ac:spMkLst>
        </pc:spChg>
        <pc:spChg chg="add del mod">
          <ac:chgData name="Hamlet Markarian" userId="4926d2b407f31d77" providerId="LiveId" clId="{705DC818-639B-473A-A2BD-6062E0046C7B}" dt="2021-04-22T16:29:57.467" v="2334" actId="478"/>
          <ac:spMkLst>
            <pc:docMk/>
            <pc:sldMk cId="1239693933" sldId="1671"/>
            <ac:spMk id="17" creationId="{9D9E963E-46F7-4E6D-82E9-E59A7FE3759A}"/>
          </ac:spMkLst>
        </pc:spChg>
        <pc:spChg chg="add del">
          <ac:chgData name="Hamlet Markarian" userId="4926d2b407f31d77" providerId="LiveId" clId="{705DC818-639B-473A-A2BD-6062E0046C7B}" dt="2021-04-22T20:55:06.154" v="2918" actId="478"/>
          <ac:spMkLst>
            <pc:docMk/>
            <pc:sldMk cId="1239693933" sldId="1671"/>
            <ac:spMk id="17" creationId="{E4B16A96-DA3D-4BB4-80DE-1135A81CC6D1}"/>
          </ac:spMkLst>
        </pc:spChg>
        <pc:spChg chg="add del mod">
          <ac:chgData name="Hamlet Markarian" userId="4926d2b407f31d77" providerId="LiveId" clId="{705DC818-639B-473A-A2BD-6062E0046C7B}" dt="2021-04-22T20:55:29.945" v="2921" actId="478"/>
          <ac:spMkLst>
            <pc:docMk/>
            <pc:sldMk cId="1239693933" sldId="1671"/>
            <ac:spMk id="18" creationId="{D739BC00-7AFF-4E7A-B8FF-9C883C30B890}"/>
          </ac:spMkLst>
        </pc:spChg>
        <pc:spChg chg="add del mod">
          <ac:chgData name="Hamlet Markarian" userId="4926d2b407f31d77" providerId="LiveId" clId="{705DC818-639B-473A-A2BD-6062E0046C7B}" dt="2021-04-22T16:29:57.467" v="2334" actId="478"/>
          <ac:spMkLst>
            <pc:docMk/>
            <pc:sldMk cId="1239693933" sldId="1671"/>
            <ac:spMk id="18" creationId="{EC2888F5-C42F-44C1-B9CE-C9C7A52C9AA8}"/>
          </ac:spMkLst>
        </pc:spChg>
        <pc:spChg chg="add del mod">
          <ac:chgData name="Hamlet Markarian" userId="4926d2b407f31d77" providerId="LiveId" clId="{705DC818-639B-473A-A2BD-6062E0046C7B}" dt="2021-04-22T16:29:57.467" v="2334" actId="478"/>
          <ac:spMkLst>
            <pc:docMk/>
            <pc:sldMk cId="1239693933" sldId="1671"/>
            <ac:spMk id="19" creationId="{8AF39690-3B81-41CF-BD8A-14F2B2A941B5}"/>
          </ac:spMkLst>
        </pc:spChg>
        <pc:spChg chg="add del mod">
          <ac:chgData name="Hamlet Markarian" userId="4926d2b407f31d77" providerId="LiveId" clId="{705DC818-639B-473A-A2BD-6062E0046C7B}" dt="2021-04-22T16:29:57.467" v="2334" actId="478"/>
          <ac:spMkLst>
            <pc:docMk/>
            <pc:sldMk cId="1239693933" sldId="1671"/>
            <ac:spMk id="20" creationId="{C4157B1D-F395-418E-B994-FBACB88DD647}"/>
          </ac:spMkLst>
        </pc:spChg>
        <pc:spChg chg="add del mod">
          <ac:chgData name="Hamlet Markarian" userId="4926d2b407f31d77" providerId="LiveId" clId="{705DC818-639B-473A-A2BD-6062E0046C7B}" dt="2021-04-22T16:29:06.828" v="2333" actId="478"/>
          <ac:spMkLst>
            <pc:docMk/>
            <pc:sldMk cId="1239693933" sldId="1671"/>
            <ac:spMk id="21" creationId="{A85822AF-77F6-437F-A4B7-B885D53C36E5}"/>
          </ac:spMkLst>
        </pc:spChg>
        <pc:spChg chg="add del mod">
          <ac:chgData name="Hamlet Markarian" userId="4926d2b407f31d77" providerId="LiveId" clId="{705DC818-639B-473A-A2BD-6062E0046C7B}" dt="2021-04-22T16:29:06.828" v="2333" actId="478"/>
          <ac:spMkLst>
            <pc:docMk/>
            <pc:sldMk cId="1239693933" sldId="1671"/>
            <ac:spMk id="22" creationId="{1F5A1D12-A553-46C4-80B2-16F4F188D3F4}"/>
          </ac:spMkLst>
        </pc:spChg>
        <pc:spChg chg="del mod topLvl">
          <ac:chgData name="Hamlet Markarian" userId="4926d2b407f31d77" providerId="LiveId" clId="{705DC818-639B-473A-A2BD-6062E0046C7B}" dt="2021-04-22T16:29:57.467" v="2334" actId="478"/>
          <ac:spMkLst>
            <pc:docMk/>
            <pc:sldMk cId="1239693933" sldId="1671"/>
            <ac:spMk id="26" creationId="{7D59A699-2516-4920-8602-4884ED601E88}"/>
          </ac:spMkLst>
        </pc:spChg>
        <pc:spChg chg="del mod topLvl">
          <ac:chgData name="Hamlet Markarian" userId="4926d2b407f31d77" providerId="LiveId" clId="{705DC818-639B-473A-A2BD-6062E0046C7B}" dt="2021-04-22T16:25:41.867" v="2308" actId="478"/>
          <ac:spMkLst>
            <pc:docMk/>
            <pc:sldMk cId="1239693933" sldId="1671"/>
            <ac:spMk id="27" creationId="{5F875615-BB59-437E-AD11-67871BAF01E7}"/>
          </ac:spMkLst>
        </pc:spChg>
        <pc:spChg chg="del mod topLvl">
          <ac:chgData name="Hamlet Markarian" userId="4926d2b407f31d77" providerId="LiveId" clId="{705DC818-639B-473A-A2BD-6062E0046C7B}" dt="2021-04-22T16:29:57.467" v="2334" actId="478"/>
          <ac:spMkLst>
            <pc:docMk/>
            <pc:sldMk cId="1239693933" sldId="1671"/>
            <ac:spMk id="29" creationId="{9E0E173F-68FF-4D11-A2BF-561C0C2F2191}"/>
          </ac:spMkLst>
        </pc:spChg>
        <pc:spChg chg="del mod topLvl">
          <ac:chgData name="Hamlet Markarian" userId="4926d2b407f31d77" providerId="LiveId" clId="{705DC818-639B-473A-A2BD-6062E0046C7B}" dt="2021-04-22T16:25:41.867" v="2308" actId="478"/>
          <ac:spMkLst>
            <pc:docMk/>
            <pc:sldMk cId="1239693933" sldId="1671"/>
            <ac:spMk id="30" creationId="{3558655A-0381-4FAF-83D1-D6152F1808C4}"/>
          </ac:spMkLst>
        </pc:spChg>
        <pc:spChg chg="del mod topLvl">
          <ac:chgData name="Hamlet Markarian" userId="4926d2b407f31d77" providerId="LiveId" clId="{705DC818-639B-473A-A2BD-6062E0046C7B}" dt="2021-04-22T16:29:57.467" v="2334" actId="478"/>
          <ac:spMkLst>
            <pc:docMk/>
            <pc:sldMk cId="1239693933" sldId="1671"/>
            <ac:spMk id="32" creationId="{AD4F2EFF-32D9-4A21-B3A6-65BA037E66D5}"/>
          </ac:spMkLst>
        </pc:spChg>
        <pc:spChg chg="del mod topLvl">
          <ac:chgData name="Hamlet Markarian" userId="4926d2b407f31d77" providerId="LiveId" clId="{705DC818-639B-473A-A2BD-6062E0046C7B}" dt="2021-04-22T16:25:41.867" v="2308" actId="478"/>
          <ac:spMkLst>
            <pc:docMk/>
            <pc:sldMk cId="1239693933" sldId="1671"/>
            <ac:spMk id="33" creationId="{0254D53F-33C8-48F7-8FBB-4B5C86DFB065}"/>
          </ac:spMkLst>
        </pc:spChg>
        <pc:spChg chg="add del mod ord">
          <ac:chgData name="Hamlet Markarian" userId="4926d2b407f31d77" providerId="LiveId" clId="{705DC818-639B-473A-A2BD-6062E0046C7B}" dt="2021-04-22T20:44:18.570" v="2760" actId="478"/>
          <ac:spMkLst>
            <pc:docMk/>
            <pc:sldMk cId="1239693933" sldId="1671"/>
            <ac:spMk id="33" creationId="{6A12C10C-E3AC-4675-A676-F751BB819690}"/>
          </ac:spMkLst>
        </pc:spChg>
        <pc:spChg chg="mod">
          <ac:chgData name="Hamlet Markarian" userId="4926d2b407f31d77" providerId="LiveId" clId="{705DC818-639B-473A-A2BD-6062E0046C7B}" dt="2021-04-22T16:25:23.381" v="2301" actId="1076"/>
          <ac:spMkLst>
            <pc:docMk/>
            <pc:sldMk cId="1239693933" sldId="1671"/>
            <ac:spMk id="35" creationId="{89635110-7F32-47D0-A75A-38A21D7BDAD6}"/>
          </ac:spMkLst>
        </pc:spChg>
        <pc:spChg chg="mod">
          <ac:chgData name="Hamlet Markarian" userId="4926d2b407f31d77" providerId="LiveId" clId="{705DC818-639B-473A-A2BD-6062E0046C7B}" dt="2021-04-22T16:25:23.381" v="2301" actId="1076"/>
          <ac:spMkLst>
            <pc:docMk/>
            <pc:sldMk cId="1239693933" sldId="1671"/>
            <ac:spMk id="36" creationId="{30B007B7-C2CC-45F7-990E-1D47E1B39A6E}"/>
          </ac:spMkLst>
        </pc:spChg>
        <pc:spChg chg="add del mod ord">
          <ac:chgData name="Hamlet Markarian" userId="4926d2b407f31d77" providerId="LiveId" clId="{705DC818-639B-473A-A2BD-6062E0046C7B}" dt="2021-04-22T20:44:20.011" v="2761" actId="478"/>
          <ac:spMkLst>
            <pc:docMk/>
            <pc:sldMk cId="1239693933" sldId="1671"/>
            <ac:spMk id="38" creationId="{0590484A-3A04-4A63-8D8F-F65B3E42FB58}"/>
          </ac:spMkLst>
        </pc:spChg>
        <pc:spChg chg="add del mod topLvl">
          <ac:chgData name="Hamlet Markarian" userId="4926d2b407f31d77" providerId="LiveId" clId="{705DC818-639B-473A-A2BD-6062E0046C7B}" dt="2021-04-22T16:29:57.467" v="2334" actId="478"/>
          <ac:spMkLst>
            <pc:docMk/>
            <pc:sldMk cId="1239693933" sldId="1671"/>
            <ac:spMk id="38" creationId="{A8D7A31B-62D1-4FA6-8BC2-A199D7A4285E}"/>
          </ac:spMkLst>
        </pc:spChg>
        <pc:spChg chg="add del mod ord">
          <ac:chgData name="Hamlet Markarian" userId="4926d2b407f31d77" providerId="LiveId" clId="{705DC818-639B-473A-A2BD-6062E0046C7B}" dt="2021-04-22T20:44:20.650" v="2762" actId="478"/>
          <ac:spMkLst>
            <pc:docMk/>
            <pc:sldMk cId="1239693933" sldId="1671"/>
            <ac:spMk id="39" creationId="{63A29EF6-FB2D-4F9B-9C3C-C3A60BBD83D3}"/>
          </ac:spMkLst>
        </pc:spChg>
        <pc:spChg chg="del mod topLvl">
          <ac:chgData name="Hamlet Markarian" userId="4926d2b407f31d77" providerId="LiveId" clId="{705DC818-639B-473A-A2BD-6062E0046C7B}" dt="2021-04-22T16:25:34.907" v="2306" actId="478"/>
          <ac:spMkLst>
            <pc:docMk/>
            <pc:sldMk cId="1239693933" sldId="1671"/>
            <ac:spMk id="39" creationId="{8406874B-91CE-4080-A833-A31FDAFCBE5B}"/>
          </ac:spMkLst>
        </pc:spChg>
        <pc:spChg chg="add del mod ord">
          <ac:chgData name="Hamlet Markarian" userId="4926d2b407f31d77" providerId="LiveId" clId="{705DC818-639B-473A-A2BD-6062E0046C7B}" dt="2021-04-22T20:44:21.385" v="2763" actId="478"/>
          <ac:spMkLst>
            <pc:docMk/>
            <pc:sldMk cId="1239693933" sldId="1671"/>
            <ac:spMk id="40" creationId="{3048CF8F-233A-4D62-81D9-FF678F356E02}"/>
          </ac:spMkLst>
        </pc:spChg>
        <pc:spChg chg="mod">
          <ac:chgData name="Hamlet Markarian" userId="4926d2b407f31d77" providerId="LiveId" clId="{705DC818-639B-473A-A2BD-6062E0046C7B}" dt="2021-04-22T16:25:23.381" v="2301" actId="1076"/>
          <ac:spMkLst>
            <pc:docMk/>
            <pc:sldMk cId="1239693933" sldId="1671"/>
            <ac:spMk id="41" creationId="{F488EB7B-67F7-44D3-BCB8-7AB20587BB3A}"/>
          </ac:spMkLst>
        </pc:spChg>
        <pc:spChg chg="mod">
          <ac:chgData name="Hamlet Markarian" userId="4926d2b407f31d77" providerId="LiveId" clId="{705DC818-639B-473A-A2BD-6062E0046C7B}" dt="2021-04-22T16:25:23.381" v="2301" actId="1076"/>
          <ac:spMkLst>
            <pc:docMk/>
            <pc:sldMk cId="1239693933" sldId="1671"/>
            <ac:spMk id="42" creationId="{D982A080-1FCB-4A67-A008-4BBEFCFA2812}"/>
          </ac:spMkLst>
        </pc:spChg>
        <pc:spChg chg="add mod ord">
          <ac:chgData name="Hamlet Markarian" userId="4926d2b407f31d77" providerId="LiveId" clId="{705DC818-639B-473A-A2BD-6062E0046C7B}" dt="2021-04-22T16:32:50.290" v="2383" actId="167"/>
          <ac:spMkLst>
            <pc:docMk/>
            <pc:sldMk cId="1239693933" sldId="1671"/>
            <ac:spMk id="43" creationId="{B398A12C-5DDE-478A-B8A5-21A542BACD0F}"/>
          </ac:spMkLst>
        </pc:spChg>
        <pc:spChg chg="add mod ord">
          <ac:chgData name="Hamlet Markarian" userId="4926d2b407f31d77" providerId="LiveId" clId="{705DC818-639B-473A-A2BD-6062E0046C7B}" dt="2021-04-22T16:32:50.290" v="2383" actId="167"/>
          <ac:spMkLst>
            <pc:docMk/>
            <pc:sldMk cId="1239693933" sldId="1671"/>
            <ac:spMk id="44" creationId="{9ECCC8CE-F166-41F9-99C2-3215C16BC4E0}"/>
          </ac:spMkLst>
        </pc:spChg>
        <pc:spChg chg="add mod">
          <ac:chgData name="Hamlet Markarian" userId="4926d2b407f31d77" providerId="LiveId" clId="{705DC818-639B-473A-A2BD-6062E0046C7B}" dt="2021-04-22T16:31:59.568" v="2374" actId="12789"/>
          <ac:spMkLst>
            <pc:docMk/>
            <pc:sldMk cId="1239693933" sldId="1671"/>
            <ac:spMk id="45" creationId="{20E80B1E-5143-482D-AD03-C98AED85D009}"/>
          </ac:spMkLst>
        </pc:spChg>
        <pc:spChg chg="add mod ord">
          <ac:chgData name="Hamlet Markarian" userId="4926d2b407f31d77" providerId="LiveId" clId="{705DC818-639B-473A-A2BD-6062E0046C7B}" dt="2021-04-22T16:32:50.290" v="2383" actId="167"/>
          <ac:spMkLst>
            <pc:docMk/>
            <pc:sldMk cId="1239693933" sldId="1671"/>
            <ac:spMk id="46" creationId="{4EF2B844-2511-4568-A339-3962A40249F5}"/>
          </ac:spMkLst>
        </pc:spChg>
        <pc:spChg chg="add mod">
          <ac:chgData name="Hamlet Markarian" userId="4926d2b407f31d77" providerId="LiveId" clId="{705DC818-639B-473A-A2BD-6062E0046C7B}" dt="2021-04-22T20:57:24.341" v="2959" actId="207"/>
          <ac:spMkLst>
            <pc:docMk/>
            <pc:sldMk cId="1239693933" sldId="1671"/>
            <ac:spMk id="47" creationId="{2741D725-B486-4A3D-ABBB-9C8E0CCB543F}"/>
          </ac:spMkLst>
        </pc:spChg>
        <pc:spChg chg="add del mod">
          <ac:chgData name="Hamlet Markarian" userId="4926d2b407f31d77" providerId="LiveId" clId="{705DC818-639B-473A-A2BD-6062E0046C7B}" dt="2021-04-22T20:44:17.770" v="2759" actId="478"/>
          <ac:spMkLst>
            <pc:docMk/>
            <pc:sldMk cId="1239693933" sldId="1671"/>
            <ac:spMk id="48" creationId="{3C7E4E2B-9333-484A-844D-43016B83F6E0}"/>
          </ac:spMkLst>
        </pc:spChg>
        <pc:spChg chg="add mod topLvl">
          <ac:chgData name="Hamlet Markarian" userId="4926d2b407f31d77" providerId="LiveId" clId="{705DC818-639B-473A-A2BD-6062E0046C7B}" dt="2021-04-22T21:03:21.245" v="3051" actId="207"/>
          <ac:spMkLst>
            <pc:docMk/>
            <pc:sldMk cId="1239693933" sldId="1671"/>
            <ac:spMk id="49" creationId="{F9362E83-4538-4302-B17D-11D220DABD6D}"/>
          </ac:spMkLst>
        </pc:spChg>
        <pc:spChg chg="mod">
          <ac:chgData name="Hamlet Markarian" userId="4926d2b407f31d77" providerId="LiveId" clId="{705DC818-639B-473A-A2BD-6062E0046C7B}" dt="2021-04-22T11:14:32.115" v="867" actId="20577"/>
          <ac:spMkLst>
            <pc:docMk/>
            <pc:sldMk cId="1239693933" sldId="1671"/>
            <ac:spMk id="50" creationId="{4F998B1D-6B43-4A9D-AD50-A2533B0C2888}"/>
          </ac:spMkLst>
        </pc:spChg>
        <pc:spChg chg="add mod topLvl">
          <ac:chgData name="Hamlet Markarian" userId="4926d2b407f31d77" providerId="LiveId" clId="{705DC818-639B-473A-A2BD-6062E0046C7B}" dt="2021-04-22T21:03:24.893" v="3053" actId="207"/>
          <ac:spMkLst>
            <pc:docMk/>
            <pc:sldMk cId="1239693933" sldId="1671"/>
            <ac:spMk id="51" creationId="{7F69D0AF-512A-44A6-88C3-DD034CF89B3A}"/>
          </ac:spMkLst>
        </pc:spChg>
        <pc:spChg chg="add mod topLvl">
          <ac:chgData name="Hamlet Markarian" userId="4926d2b407f31d77" providerId="LiveId" clId="{705DC818-639B-473A-A2BD-6062E0046C7B}" dt="2021-04-22T21:03:28.286" v="3055" actId="207"/>
          <ac:spMkLst>
            <pc:docMk/>
            <pc:sldMk cId="1239693933" sldId="1671"/>
            <ac:spMk id="53" creationId="{02FD35AF-ACEF-4096-95B7-8C803656A5AB}"/>
          </ac:spMkLst>
        </pc:spChg>
        <pc:spChg chg="add mod topLvl">
          <ac:chgData name="Hamlet Markarian" userId="4926d2b407f31d77" providerId="LiveId" clId="{705DC818-639B-473A-A2BD-6062E0046C7B}" dt="2021-04-22T21:03:31.661" v="3057" actId="207"/>
          <ac:spMkLst>
            <pc:docMk/>
            <pc:sldMk cId="1239693933" sldId="1671"/>
            <ac:spMk id="54" creationId="{F1A052B5-B1FE-4445-A653-54D265873996}"/>
          </ac:spMkLst>
        </pc:spChg>
        <pc:spChg chg="add mod ord">
          <ac:chgData name="Hamlet Markarian" userId="4926d2b407f31d77" providerId="LiveId" clId="{705DC818-639B-473A-A2BD-6062E0046C7B}" dt="2021-04-22T20:57:18.568" v="2948" actId="167"/>
          <ac:spMkLst>
            <pc:docMk/>
            <pc:sldMk cId="1239693933" sldId="1671"/>
            <ac:spMk id="57" creationId="{B2494118-AD68-4791-90BB-EFBEC53E33CB}"/>
          </ac:spMkLst>
        </pc:spChg>
        <pc:spChg chg="add del mod">
          <ac:chgData name="Hamlet Markarian" userId="4926d2b407f31d77" providerId="LiveId" clId="{705DC818-639B-473A-A2BD-6062E0046C7B}" dt="2021-04-22T20:58:36.588" v="3001" actId="478"/>
          <ac:spMkLst>
            <pc:docMk/>
            <pc:sldMk cId="1239693933" sldId="1671"/>
            <ac:spMk id="59" creationId="{9FF90A0B-1231-4FF4-8298-B4B1FF544A92}"/>
          </ac:spMkLst>
        </pc:spChg>
        <pc:spChg chg="add del mod">
          <ac:chgData name="Hamlet Markarian" userId="4926d2b407f31d77" providerId="LiveId" clId="{705DC818-639B-473A-A2BD-6062E0046C7B}" dt="2021-04-22T20:58:37.930" v="3002" actId="478"/>
          <ac:spMkLst>
            <pc:docMk/>
            <pc:sldMk cId="1239693933" sldId="1671"/>
            <ac:spMk id="60" creationId="{A73A7B8C-ABEC-4B51-BAB6-34C3C0AE8A1F}"/>
          </ac:spMkLst>
        </pc:spChg>
        <pc:spChg chg="add mod ord">
          <ac:chgData name="Hamlet Markarian" userId="4926d2b407f31d77" providerId="LiveId" clId="{705DC818-639B-473A-A2BD-6062E0046C7B}" dt="2021-04-22T20:58:08.011" v="2986" actId="167"/>
          <ac:spMkLst>
            <pc:docMk/>
            <pc:sldMk cId="1239693933" sldId="1671"/>
            <ac:spMk id="63" creationId="{1204BE92-815F-4546-8247-6738576CAD82}"/>
          </ac:spMkLst>
        </pc:spChg>
        <pc:spChg chg="add mod ord">
          <ac:chgData name="Hamlet Markarian" userId="4926d2b407f31d77" providerId="LiveId" clId="{705DC818-639B-473A-A2BD-6062E0046C7B}" dt="2021-04-22T20:59:18.134" v="3027" actId="14100"/>
          <ac:spMkLst>
            <pc:docMk/>
            <pc:sldMk cId="1239693933" sldId="1671"/>
            <ac:spMk id="65" creationId="{785E4C8E-8BD1-45CF-9EF7-24398974FD12}"/>
          </ac:spMkLst>
        </pc:spChg>
        <pc:spChg chg="add mod ord">
          <ac:chgData name="Hamlet Markarian" userId="4926d2b407f31d77" providerId="LiveId" clId="{705DC818-639B-473A-A2BD-6062E0046C7B}" dt="2021-04-22T20:59:13.600" v="3026" actId="167"/>
          <ac:spMkLst>
            <pc:docMk/>
            <pc:sldMk cId="1239693933" sldId="1671"/>
            <ac:spMk id="66" creationId="{5215CC38-1158-4686-99D2-088C0757DFFE}"/>
          </ac:spMkLst>
        </pc:spChg>
        <pc:spChg chg="add mod ord">
          <ac:chgData name="Hamlet Markarian" userId="4926d2b407f31d77" providerId="LiveId" clId="{705DC818-639B-473A-A2BD-6062E0046C7B}" dt="2021-04-22T20:59:58.697" v="3035" actId="167"/>
          <ac:spMkLst>
            <pc:docMk/>
            <pc:sldMk cId="1239693933" sldId="1671"/>
            <ac:spMk id="67" creationId="{E7A83330-25F3-491E-A7C6-0110DC60DAA7}"/>
          </ac:spMkLst>
        </pc:spChg>
        <pc:spChg chg="add mod topLvl">
          <ac:chgData name="Hamlet Markarian" userId="4926d2b407f31d77" providerId="LiveId" clId="{705DC818-639B-473A-A2BD-6062E0046C7B}" dt="2021-04-22T20:48:20.973" v="2878" actId="207"/>
          <ac:spMkLst>
            <pc:docMk/>
            <pc:sldMk cId="1239693933" sldId="1671"/>
            <ac:spMk id="68" creationId="{D305E75B-08C7-47F7-A5DE-E7476CFEE021}"/>
          </ac:spMkLst>
        </pc:spChg>
        <pc:spChg chg="add mod topLvl">
          <ac:chgData name="Hamlet Markarian" userId="4926d2b407f31d77" providerId="LiveId" clId="{705DC818-639B-473A-A2BD-6062E0046C7B}" dt="2021-04-22T20:48:23.103" v="2886" actId="207"/>
          <ac:spMkLst>
            <pc:docMk/>
            <pc:sldMk cId="1239693933" sldId="1671"/>
            <ac:spMk id="69" creationId="{08A92623-267C-43DB-8B90-880D7C6C47EA}"/>
          </ac:spMkLst>
        </pc:spChg>
        <pc:spChg chg="add mod topLvl">
          <ac:chgData name="Hamlet Markarian" userId="4926d2b407f31d77" providerId="LiveId" clId="{705DC818-639B-473A-A2BD-6062E0046C7B}" dt="2021-04-22T20:48:24.928" v="2897" actId="207"/>
          <ac:spMkLst>
            <pc:docMk/>
            <pc:sldMk cId="1239693933" sldId="1671"/>
            <ac:spMk id="70" creationId="{3E7DB32C-3FB8-4E44-B8BA-9933BD123C70}"/>
          </ac:spMkLst>
        </pc:spChg>
        <pc:spChg chg="add mod ord">
          <ac:chgData name="Hamlet Markarian" userId="4926d2b407f31d77" providerId="LiveId" clId="{705DC818-639B-473A-A2BD-6062E0046C7B}" dt="2021-04-22T21:01:01.356" v="3044" actId="167"/>
          <ac:spMkLst>
            <pc:docMk/>
            <pc:sldMk cId="1239693933" sldId="1671"/>
            <ac:spMk id="71" creationId="{8CE941E2-BC6F-46E7-A36F-075AB371F990}"/>
          </ac:spMkLst>
        </pc:spChg>
        <pc:spChg chg="add mod ord">
          <ac:chgData name="Hamlet Markarian" userId="4926d2b407f31d77" providerId="LiveId" clId="{705DC818-639B-473A-A2BD-6062E0046C7B}" dt="2021-04-22T21:00:39.224" v="3040" actId="167"/>
          <ac:spMkLst>
            <pc:docMk/>
            <pc:sldMk cId="1239693933" sldId="1671"/>
            <ac:spMk id="72" creationId="{2A42C9F4-D85E-493D-B0EE-E6714B2E1B69}"/>
          </ac:spMkLst>
        </pc:spChg>
        <pc:grpChg chg="add del mod">
          <ac:chgData name="Hamlet Markarian" userId="4926d2b407f31d77" providerId="LiveId" clId="{705DC818-639B-473A-A2BD-6062E0046C7B}" dt="2021-04-22T16:38:07.710" v="2473" actId="165"/>
          <ac:grpSpMkLst>
            <pc:docMk/>
            <pc:sldMk cId="1239693933" sldId="1671"/>
            <ac:grpSpMk id="6" creationId="{27AD6C19-CA5B-4713-84C4-86E065F49AF9}"/>
          </ac:grpSpMkLst>
        </pc:grpChg>
        <pc:grpChg chg="add del mod">
          <ac:chgData name="Hamlet Markarian" userId="4926d2b407f31d77" providerId="LiveId" clId="{705DC818-639B-473A-A2BD-6062E0046C7B}" dt="2021-04-22T16:25:38.107" v="2307" actId="165"/>
          <ac:grpSpMkLst>
            <pc:docMk/>
            <pc:sldMk cId="1239693933" sldId="1671"/>
            <ac:grpSpMk id="23" creationId="{F1C73211-8F4E-49FE-B975-C665D4F62E34}"/>
          </ac:grpSpMkLst>
        </pc:grpChg>
        <pc:grpChg chg="add del mod">
          <ac:chgData name="Hamlet Markarian" userId="4926d2b407f31d77" providerId="LiveId" clId="{705DC818-639B-473A-A2BD-6062E0046C7B}" dt="2021-04-22T16:25:38.107" v="2307" actId="165"/>
          <ac:grpSpMkLst>
            <pc:docMk/>
            <pc:sldMk cId="1239693933" sldId="1671"/>
            <ac:grpSpMk id="28" creationId="{E329E4BE-282A-4939-900E-8E6C4F84173C}"/>
          </ac:grpSpMkLst>
        </pc:grpChg>
        <pc:grpChg chg="add del mod">
          <ac:chgData name="Hamlet Markarian" userId="4926d2b407f31d77" providerId="LiveId" clId="{705DC818-639B-473A-A2BD-6062E0046C7B}" dt="2021-04-22T16:25:38.107" v="2307" actId="165"/>
          <ac:grpSpMkLst>
            <pc:docMk/>
            <pc:sldMk cId="1239693933" sldId="1671"/>
            <ac:grpSpMk id="31" creationId="{A161111C-D418-4057-9B90-7EE220B280B8}"/>
          </ac:grpSpMkLst>
        </pc:grpChg>
        <pc:grpChg chg="add del mod">
          <ac:chgData name="Hamlet Markarian" userId="4926d2b407f31d77" providerId="LiveId" clId="{705DC818-639B-473A-A2BD-6062E0046C7B}" dt="2021-04-22T16:25:26.186" v="2302" actId="478"/>
          <ac:grpSpMkLst>
            <pc:docMk/>
            <pc:sldMk cId="1239693933" sldId="1671"/>
            <ac:grpSpMk id="34" creationId="{D52C618E-0B27-4356-9C8D-F0C3DBB58FAD}"/>
          </ac:grpSpMkLst>
        </pc:grpChg>
        <pc:grpChg chg="add del mod">
          <ac:chgData name="Hamlet Markarian" userId="4926d2b407f31d77" providerId="LiveId" clId="{705DC818-639B-473A-A2BD-6062E0046C7B}" dt="2021-04-22T16:25:31.611" v="2305" actId="165"/>
          <ac:grpSpMkLst>
            <pc:docMk/>
            <pc:sldMk cId="1239693933" sldId="1671"/>
            <ac:grpSpMk id="37" creationId="{F4F65CB2-5074-4CBC-8364-4636804F19F1}"/>
          </ac:grpSpMkLst>
        </pc:grpChg>
        <pc:grpChg chg="add del mod">
          <ac:chgData name="Hamlet Markarian" userId="4926d2b407f31d77" providerId="LiveId" clId="{705DC818-639B-473A-A2BD-6062E0046C7B}" dt="2021-04-22T16:25:26.186" v="2302" actId="478"/>
          <ac:grpSpMkLst>
            <pc:docMk/>
            <pc:sldMk cId="1239693933" sldId="1671"/>
            <ac:grpSpMk id="40" creationId="{F5588BE5-2216-479F-AE45-ADF0C06E5C72}"/>
          </ac:grpSpMkLst>
        </pc:grpChg>
        <pc:grpChg chg="add del mod">
          <ac:chgData name="Hamlet Markarian" userId="4926d2b407f31d77" providerId="LiveId" clId="{705DC818-639B-473A-A2BD-6062E0046C7B}" dt="2021-04-22T16:42:46.701" v="2542" actId="165"/>
          <ac:grpSpMkLst>
            <pc:docMk/>
            <pc:sldMk cId="1239693933" sldId="1671"/>
            <ac:grpSpMk id="57" creationId="{B73DA1E9-9F1D-4090-A67B-7DD7E6795969}"/>
          </ac:grpSpMkLst>
        </pc:grpChg>
        <pc:picChg chg="add del mod">
          <ac:chgData name="Hamlet Markarian" userId="4926d2b407f31d77" providerId="LiveId" clId="{705DC818-639B-473A-A2BD-6062E0046C7B}" dt="2021-04-22T20:53:29.449" v="2898" actId="478"/>
          <ac:picMkLst>
            <pc:docMk/>
            <pc:sldMk cId="1239693933" sldId="1671"/>
            <ac:picMk id="4" creationId="{334F86EE-4E50-404D-8207-FB4299A5A9C8}"/>
          </ac:picMkLst>
        </pc:picChg>
        <pc:cxnChg chg="add del mod">
          <ac:chgData name="Hamlet Markarian" userId="4926d2b407f31d77" providerId="LiveId" clId="{705DC818-639B-473A-A2BD-6062E0046C7B}" dt="2021-04-22T16:40:28.731" v="2507" actId="478"/>
          <ac:cxnSpMkLst>
            <pc:docMk/>
            <pc:sldMk cId="1239693933" sldId="1671"/>
            <ac:cxnSpMk id="8" creationId="{480546A4-59EF-4ED5-9264-4741F32C4958}"/>
          </ac:cxnSpMkLst>
        </pc:cxnChg>
        <pc:cxnChg chg="add del mod">
          <ac:chgData name="Hamlet Markarian" userId="4926d2b407f31d77" providerId="LiveId" clId="{705DC818-639B-473A-A2BD-6062E0046C7B}" dt="2021-04-22T20:42:15.001" v="2662" actId="478"/>
          <ac:cxnSpMkLst>
            <pc:docMk/>
            <pc:sldMk cId="1239693933" sldId="1671"/>
            <ac:cxnSpMk id="10" creationId="{2C611EB5-FDC0-49A5-97F6-EA2BA7497DD7}"/>
          </ac:cxnSpMkLst>
        </pc:cxnChg>
        <pc:cxnChg chg="add del mod ord">
          <ac:chgData name="Hamlet Markarian" userId="4926d2b407f31d77" providerId="LiveId" clId="{705DC818-639B-473A-A2BD-6062E0046C7B}" dt="2021-04-22T21:01:13.290" v="3045" actId="478"/>
          <ac:cxnSpMkLst>
            <pc:docMk/>
            <pc:sldMk cId="1239693933" sldId="1671"/>
            <ac:cxnSpMk id="16" creationId="{7D5660BB-788E-4B1E-AF97-888F37FBD724}"/>
          </ac:cxnSpMkLst>
        </pc:cxnChg>
        <pc:cxnChg chg="add del mod ord">
          <ac:chgData name="Hamlet Markarian" userId="4926d2b407f31d77" providerId="LiveId" clId="{705DC818-639B-473A-A2BD-6062E0046C7B}" dt="2021-04-22T21:01:13.290" v="3045" actId="478"/>
          <ac:cxnSpMkLst>
            <pc:docMk/>
            <pc:sldMk cId="1239693933" sldId="1671"/>
            <ac:cxnSpMk id="55" creationId="{84701509-6893-4447-9847-77EEA175891B}"/>
          </ac:cxnSpMkLst>
        </pc:cxnChg>
        <pc:cxnChg chg="add del mod ord">
          <ac:chgData name="Hamlet Markarian" userId="4926d2b407f31d77" providerId="LiveId" clId="{705DC818-639B-473A-A2BD-6062E0046C7B}" dt="2021-04-22T21:01:13.290" v="3045" actId="478"/>
          <ac:cxnSpMkLst>
            <pc:docMk/>
            <pc:sldMk cId="1239693933" sldId="1671"/>
            <ac:cxnSpMk id="56" creationId="{243EE0EE-5124-4B93-9BD0-DEFF4EBDC1A2}"/>
          </ac:cxnSpMkLst>
        </pc:cxnChg>
        <pc:cxnChg chg="add del mod">
          <ac:chgData name="Hamlet Markarian" userId="4926d2b407f31d77" providerId="LiveId" clId="{705DC818-639B-473A-A2BD-6062E0046C7B}" dt="2021-04-22T20:42:10.554" v="2659" actId="478"/>
          <ac:cxnSpMkLst>
            <pc:docMk/>
            <pc:sldMk cId="1239693933" sldId="1671"/>
            <ac:cxnSpMk id="58" creationId="{F0632644-DAC0-479C-B22D-620DBD4EE1CE}"/>
          </ac:cxnSpMkLst>
        </pc:cxnChg>
        <pc:cxnChg chg="add del mod">
          <ac:chgData name="Hamlet Markarian" userId="4926d2b407f31d77" providerId="LiveId" clId="{705DC818-639B-473A-A2BD-6062E0046C7B}" dt="2021-04-22T20:42:12.873" v="2661" actId="478"/>
          <ac:cxnSpMkLst>
            <pc:docMk/>
            <pc:sldMk cId="1239693933" sldId="1671"/>
            <ac:cxnSpMk id="62" creationId="{419666D7-45C3-418E-8814-E904EA3BC73E}"/>
          </ac:cxnSpMkLst>
        </pc:cxnChg>
        <pc:cxnChg chg="add del mod">
          <ac:chgData name="Hamlet Markarian" userId="4926d2b407f31d77" providerId="LiveId" clId="{705DC818-639B-473A-A2BD-6062E0046C7B}" dt="2021-04-22T20:42:11.769" v="2660" actId="478"/>
          <ac:cxnSpMkLst>
            <pc:docMk/>
            <pc:sldMk cId="1239693933" sldId="1671"/>
            <ac:cxnSpMk id="64" creationId="{FDE37B07-F3A9-40EC-B67F-08B0C9EC6EA9}"/>
          </ac:cxnSpMkLst>
        </pc:cxnChg>
        <pc:cxnChg chg="add del mod">
          <ac:chgData name="Hamlet Markarian" userId="4926d2b407f31d77" providerId="LiveId" clId="{705DC818-639B-473A-A2BD-6062E0046C7B}" dt="2021-04-22T16:43:42.444" v="2561" actId="478"/>
          <ac:cxnSpMkLst>
            <pc:docMk/>
            <pc:sldMk cId="1239693933" sldId="1671"/>
            <ac:cxnSpMk id="72" creationId="{BB025CEA-204A-49B7-9B5F-A01F2832291E}"/>
          </ac:cxnSpMkLst>
        </pc:cxnChg>
        <pc:cxnChg chg="add del mod">
          <ac:chgData name="Hamlet Markarian" userId="4926d2b407f31d77" providerId="LiveId" clId="{705DC818-639B-473A-A2BD-6062E0046C7B}" dt="2021-04-22T16:43:42.444" v="2561" actId="478"/>
          <ac:cxnSpMkLst>
            <pc:docMk/>
            <pc:sldMk cId="1239693933" sldId="1671"/>
            <ac:cxnSpMk id="75" creationId="{D200E81A-3533-4FF7-BF96-58FB685402A9}"/>
          </ac:cxnSpMkLst>
        </pc:cxnChg>
        <pc:cxnChg chg="add del mod">
          <ac:chgData name="Hamlet Markarian" userId="4926d2b407f31d77" providerId="LiveId" clId="{705DC818-639B-473A-A2BD-6062E0046C7B}" dt="2021-04-22T16:43:42.444" v="2561" actId="478"/>
          <ac:cxnSpMkLst>
            <pc:docMk/>
            <pc:sldMk cId="1239693933" sldId="1671"/>
            <ac:cxnSpMk id="78" creationId="{63A60B02-90B0-4624-9BDF-77F2FDFBDC6A}"/>
          </ac:cxnSpMkLst>
        </pc:cxnChg>
        <pc:cxnChg chg="add del mod">
          <ac:chgData name="Hamlet Markarian" userId="4926d2b407f31d77" providerId="LiveId" clId="{705DC818-639B-473A-A2BD-6062E0046C7B}" dt="2021-04-22T16:43:42.444" v="2561" actId="478"/>
          <ac:cxnSpMkLst>
            <pc:docMk/>
            <pc:sldMk cId="1239693933" sldId="1671"/>
            <ac:cxnSpMk id="81" creationId="{91F0AA51-FDA1-437E-AE74-E26C4F659306}"/>
          </ac:cxnSpMkLst>
        </pc:cxnChg>
        <pc:cxnChg chg="add del mod">
          <ac:chgData name="Hamlet Markarian" userId="4926d2b407f31d77" providerId="LiveId" clId="{705DC818-639B-473A-A2BD-6062E0046C7B}" dt="2021-04-22T16:44:03.452" v="2572" actId="478"/>
          <ac:cxnSpMkLst>
            <pc:docMk/>
            <pc:sldMk cId="1239693933" sldId="1671"/>
            <ac:cxnSpMk id="82" creationId="{AFE605EE-32F5-425F-BE71-191DC9DBB955}"/>
          </ac:cxnSpMkLst>
        </pc:cxnChg>
        <pc:cxnChg chg="add del mod">
          <ac:chgData name="Hamlet Markarian" userId="4926d2b407f31d77" providerId="LiveId" clId="{705DC818-639B-473A-A2BD-6062E0046C7B}" dt="2021-04-22T16:43:42.444" v="2561" actId="478"/>
          <ac:cxnSpMkLst>
            <pc:docMk/>
            <pc:sldMk cId="1239693933" sldId="1671"/>
            <ac:cxnSpMk id="84" creationId="{D85538AA-229D-45E7-8F97-EF458BBDD61F}"/>
          </ac:cxnSpMkLst>
        </pc:cxnChg>
        <pc:cxnChg chg="add del mod">
          <ac:chgData name="Hamlet Markarian" userId="4926d2b407f31d77" providerId="LiveId" clId="{705DC818-639B-473A-A2BD-6062E0046C7B}" dt="2021-04-22T16:43:42.444" v="2561" actId="478"/>
          <ac:cxnSpMkLst>
            <pc:docMk/>
            <pc:sldMk cId="1239693933" sldId="1671"/>
            <ac:cxnSpMk id="90" creationId="{7F9C4054-DA71-4FB1-96C5-F5E0CBC6C2AE}"/>
          </ac:cxnSpMkLst>
        </pc:cxnChg>
        <pc:cxnChg chg="add del mod">
          <ac:chgData name="Hamlet Markarian" userId="4926d2b407f31d77" providerId="LiveId" clId="{705DC818-639B-473A-A2BD-6062E0046C7B}" dt="2021-04-22T16:44:03.452" v="2572" actId="478"/>
          <ac:cxnSpMkLst>
            <pc:docMk/>
            <pc:sldMk cId="1239693933" sldId="1671"/>
            <ac:cxnSpMk id="92" creationId="{DCCA6AA7-D6F6-4C5B-8E36-C8FD6B90FB14}"/>
          </ac:cxnSpMkLst>
        </pc:cxnChg>
        <pc:cxnChg chg="add del mod">
          <ac:chgData name="Hamlet Markarian" userId="4926d2b407f31d77" providerId="LiveId" clId="{705DC818-639B-473A-A2BD-6062E0046C7B}" dt="2021-04-22T16:44:03.452" v="2572" actId="478"/>
          <ac:cxnSpMkLst>
            <pc:docMk/>
            <pc:sldMk cId="1239693933" sldId="1671"/>
            <ac:cxnSpMk id="95" creationId="{C5401B2B-448E-4D68-A2C3-16702A7EAF65}"/>
          </ac:cxnSpMkLst>
        </pc:cxnChg>
        <pc:cxnChg chg="add del mod">
          <ac:chgData name="Hamlet Markarian" userId="4926d2b407f31d77" providerId="LiveId" clId="{705DC818-639B-473A-A2BD-6062E0046C7B}" dt="2021-04-22T16:44:03.452" v="2572" actId="478"/>
          <ac:cxnSpMkLst>
            <pc:docMk/>
            <pc:sldMk cId="1239693933" sldId="1671"/>
            <ac:cxnSpMk id="98" creationId="{DEF01E3D-F140-46D3-9A78-9814620B284D}"/>
          </ac:cxnSpMkLst>
        </pc:cxnChg>
      </pc:sldChg>
      <pc:sldChg chg="modSp add mod">
        <pc:chgData name="Hamlet Markarian" userId="4926d2b407f31d77" providerId="LiveId" clId="{705DC818-639B-473A-A2BD-6062E0046C7B}" dt="2021-04-22T11:15:04.682" v="874" actId="113"/>
        <pc:sldMkLst>
          <pc:docMk/>
          <pc:sldMk cId="1961221735" sldId="1672"/>
        </pc:sldMkLst>
        <pc:spChg chg="mod">
          <ac:chgData name="Hamlet Markarian" userId="4926d2b407f31d77" providerId="LiveId" clId="{705DC818-639B-473A-A2BD-6062E0046C7B}" dt="2021-04-22T11:15:04.682" v="874" actId="113"/>
          <ac:spMkLst>
            <pc:docMk/>
            <pc:sldMk cId="1961221735" sldId="1672"/>
            <ac:spMk id="5" creationId="{BC01E833-A438-4C2A-AF28-2B402D7F80E5}"/>
          </ac:spMkLst>
        </pc:spChg>
      </pc:sldChg>
      <pc:sldChg chg="modSp add mod">
        <pc:chgData name="Hamlet Markarian" userId="4926d2b407f31d77" providerId="LiveId" clId="{705DC818-639B-473A-A2BD-6062E0046C7B}" dt="2021-04-22T11:15:37.619" v="882" actId="20577"/>
        <pc:sldMkLst>
          <pc:docMk/>
          <pc:sldMk cId="4235879325" sldId="1673"/>
        </pc:sldMkLst>
        <pc:spChg chg="mod">
          <ac:chgData name="Hamlet Markarian" userId="4926d2b407f31d77" providerId="LiveId" clId="{705DC818-639B-473A-A2BD-6062E0046C7B}" dt="2021-04-22T11:15:22.480" v="877"/>
          <ac:spMkLst>
            <pc:docMk/>
            <pc:sldMk cId="4235879325" sldId="1673"/>
            <ac:spMk id="5" creationId="{BC01E833-A438-4C2A-AF28-2B402D7F80E5}"/>
          </ac:spMkLst>
        </pc:spChg>
        <pc:spChg chg="mod">
          <ac:chgData name="Hamlet Markarian" userId="4926d2b407f31d77" providerId="LiveId" clId="{705DC818-639B-473A-A2BD-6062E0046C7B}" dt="2021-04-22T11:15:37.619" v="882" actId="20577"/>
          <ac:spMkLst>
            <pc:docMk/>
            <pc:sldMk cId="4235879325" sldId="1673"/>
            <ac:spMk id="50" creationId="{4F998B1D-6B43-4A9D-AD50-A2533B0C2888}"/>
          </ac:spMkLst>
        </pc:spChg>
      </pc:sldChg>
      <pc:sldChg chg="addSp delSp modSp add mod">
        <pc:chgData name="Hamlet Markarian" userId="4926d2b407f31d77" providerId="LiveId" clId="{705DC818-639B-473A-A2BD-6062E0046C7B}" dt="2021-04-22T16:21:43.827" v="2299" actId="14100"/>
        <pc:sldMkLst>
          <pc:docMk/>
          <pc:sldMk cId="3015139049" sldId="1674"/>
        </pc:sldMkLst>
        <pc:spChg chg="mod">
          <ac:chgData name="Hamlet Markarian" userId="4926d2b407f31d77" providerId="LiveId" clId="{705DC818-639B-473A-A2BD-6062E0046C7B}" dt="2021-04-22T16:10:30.732" v="2174" actId="20577"/>
          <ac:spMkLst>
            <pc:docMk/>
            <pc:sldMk cId="3015139049" sldId="1674"/>
            <ac:spMk id="5" creationId="{BC01E833-A438-4C2A-AF28-2B402D7F80E5}"/>
          </ac:spMkLst>
        </pc:spChg>
        <pc:spChg chg="add del mod">
          <ac:chgData name="Hamlet Markarian" userId="4926d2b407f31d77" providerId="LiveId" clId="{705DC818-639B-473A-A2BD-6062E0046C7B}" dt="2021-04-22T16:10:55.066" v="2178" actId="478"/>
          <ac:spMkLst>
            <pc:docMk/>
            <pc:sldMk cId="3015139049" sldId="1674"/>
            <ac:spMk id="15" creationId="{DAF2478A-1299-4F2F-9796-86FADFD209BF}"/>
          </ac:spMkLst>
        </pc:spChg>
        <pc:spChg chg="add mod">
          <ac:chgData name="Hamlet Markarian" userId="4926d2b407f31d77" providerId="LiveId" clId="{705DC818-639B-473A-A2BD-6062E0046C7B}" dt="2021-04-22T16:21:43.827" v="2299" actId="14100"/>
          <ac:spMkLst>
            <pc:docMk/>
            <pc:sldMk cId="3015139049" sldId="1674"/>
            <ac:spMk id="16" creationId="{526880A0-ABDB-49DA-8F13-EB595310590B}"/>
          </ac:spMkLst>
        </pc:spChg>
        <pc:spChg chg="add del mod">
          <ac:chgData name="Hamlet Markarian" userId="4926d2b407f31d77" providerId="LiveId" clId="{705DC818-639B-473A-A2BD-6062E0046C7B}" dt="2021-04-22T16:11:17.467" v="2182" actId="478"/>
          <ac:spMkLst>
            <pc:docMk/>
            <pc:sldMk cId="3015139049" sldId="1674"/>
            <ac:spMk id="17" creationId="{90D96417-F681-4B71-9B8A-46170EE9B157}"/>
          </ac:spMkLst>
        </pc:spChg>
        <pc:spChg chg="add mod">
          <ac:chgData name="Hamlet Markarian" userId="4926d2b407f31d77" providerId="LiveId" clId="{705DC818-639B-473A-A2BD-6062E0046C7B}" dt="2021-04-22T16:18:57.823" v="2283" actId="1076"/>
          <ac:spMkLst>
            <pc:docMk/>
            <pc:sldMk cId="3015139049" sldId="1674"/>
            <ac:spMk id="18" creationId="{B5822D32-E73E-40E9-9BFE-53D82A1943CA}"/>
          </ac:spMkLst>
        </pc:spChg>
        <pc:spChg chg="add mod">
          <ac:chgData name="Hamlet Markarian" userId="4926d2b407f31d77" providerId="LiveId" clId="{705DC818-639B-473A-A2BD-6062E0046C7B}" dt="2021-04-22T16:18:28.703" v="2274" actId="1076"/>
          <ac:spMkLst>
            <pc:docMk/>
            <pc:sldMk cId="3015139049" sldId="1674"/>
            <ac:spMk id="19" creationId="{880EE246-CB1C-499B-9BE6-CF6001A23F60}"/>
          </ac:spMkLst>
        </pc:spChg>
        <pc:spChg chg="add mod">
          <ac:chgData name="Hamlet Markarian" userId="4926d2b407f31d77" providerId="LiveId" clId="{705DC818-639B-473A-A2BD-6062E0046C7B}" dt="2021-04-22T16:21:38.557" v="2298" actId="14100"/>
          <ac:spMkLst>
            <pc:docMk/>
            <pc:sldMk cId="3015139049" sldId="1674"/>
            <ac:spMk id="20" creationId="{0246A158-492A-4A08-BEFD-CE2C8209F013}"/>
          </ac:spMkLst>
        </pc:spChg>
        <pc:spChg chg="add mod">
          <ac:chgData name="Hamlet Markarian" userId="4926d2b407f31d77" providerId="LiveId" clId="{705DC818-639B-473A-A2BD-6062E0046C7B}" dt="2021-04-22T16:16:03.558" v="2235" actId="1076"/>
          <ac:spMkLst>
            <pc:docMk/>
            <pc:sldMk cId="3015139049" sldId="1674"/>
            <ac:spMk id="21" creationId="{BC44FF29-C6DF-4AE6-A8C4-47460EF77C92}"/>
          </ac:spMkLst>
        </pc:spChg>
        <pc:spChg chg="add mod">
          <ac:chgData name="Hamlet Markarian" userId="4926d2b407f31d77" providerId="LiveId" clId="{705DC818-639B-473A-A2BD-6062E0046C7B}" dt="2021-04-22T16:16:35.342" v="2242" actId="14100"/>
          <ac:spMkLst>
            <pc:docMk/>
            <pc:sldMk cId="3015139049" sldId="1674"/>
            <ac:spMk id="22" creationId="{DBD7B7ED-6070-45D0-9E8F-7E41628D2C68}"/>
          </ac:spMkLst>
        </pc:spChg>
        <pc:spChg chg="add mod">
          <ac:chgData name="Hamlet Markarian" userId="4926d2b407f31d77" providerId="LiveId" clId="{705DC818-639B-473A-A2BD-6062E0046C7B}" dt="2021-04-22T16:18:17.405" v="2273" actId="1076"/>
          <ac:spMkLst>
            <pc:docMk/>
            <pc:sldMk cId="3015139049" sldId="1674"/>
            <ac:spMk id="23" creationId="{EE8B8883-EE35-4AAB-A9D0-88538DB049D9}"/>
          </ac:spMkLst>
        </pc:spChg>
        <pc:spChg chg="add mod">
          <ac:chgData name="Hamlet Markarian" userId="4926d2b407f31d77" providerId="LiveId" clId="{705DC818-639B-473A-A2BD-6062E0046C7B}" dt="2021-04-22T16:18:12.813" v="2272" actId="14100"/>
          <ac:spMkLst>
            <pc:docMk/>
            <pc:sldMk cId="3015139049" sldId="1674"/>
            <ac:spMk id="26" creationId="{088C9FD1-2079-49B8-99DB-A6E60DA33C17}"/>
          </ac:spMkLst>
        </pc:spChg>
        <pc:spChg chg="mod">
          <ac:chgData name="Hamlet Markarian" userId="4926d2b407f31d77" providerId="LiveId" clId="{705DC818-639B-473A-A2BD-6062E0046C7B}" dt="2021-04-22T11:39:25.656" v="991" actId="20577"/>
          <ac:spMkLst>
            <pc:docMk/>
            <pc:sldMk cId="3015139049" sldId="1674"/>
            <ac:spMk id="50" creationId="{4F998B1D-6B43-4A9D-AD50-A2533B0C2888}"/>
          </ac:spMkLst>
        </pc:spChg>
        <pc:picChg chg="add mod">
          <ac:chgData name="Hamlet Markarian" userId="4926d2b407f31d77" providerId="LiveId" clId="{705DC818-639B-473A-A2BD-6062E0046C7B}" dt="2021-04-22T16:18:59.867" v="2285" actId="1037"/>
          <ac:picMkLst>
            <pc:docMk/>
            <pc:sldMk cId="3015139049" sldId="1674"/>
            <ac:picMk id="3" creationId="{2C233349-DF64-4155-9426-9DF8EA4046D1}"/>
          </ac:picMkLst>
        </pc:picChg>
      </pc:sldChg>
      <pc:sldChg chg="addSp delSp modSp add mod">
        <pc:chgData name="Hamlet Markarian" userId="4926d2b407f31d77" providerId="LiveId" clId="{705DC818-639B-473A-A2BD-6062E0046C7B}" dt="2021-04-22T15:51:02.881" v="2168" actId="14100"/>
        <pc:sldMkLst>
          <pc:docMk/>
          <pc:sldMk cId="1452976238" sldId="1675"/>
        </pc:sldMkLst>
        <pc:spChg chg="mod">
          <ac:chgData name="Hamlet Markarian" userId="4926d2b407f31d77" providerId="LiveId" clId="{705DC818-639B-473A-A2BD-6062E0046C7B}" dt="2021-04-22T11:16:29.133" v="890"/>
          <ac:spMkLst>
            <pc:docMk/>
            <pc:sldMk cId="1452976238" sldId="1675"/>
            <ac:spMk id="5" creationId="{BC01E833-A438-4C2A-AF28-2B402D7F80E5}"/>
          </ac:spMkLst>
        </pc:spChg>
        <pc:spChg chg="add mod ord">
          <ac:chgData name="Hamlet Markarian" userId="4926d2b407f31d77" providerId="LiveId" clId="{705DC818-639B-473A-A2BD-6062E0046C7B}" dt="2021-04-22T15:50:09.329" v="2153" actId="167"/>
          <ac:spMkLst>
            <pc:docMk/>
            <pc:sldMk cId="1452976238" sldId="1675"/>
            <ac:spMk id="15" creationId="{FEAD6CE9-704A-4266-BB15-BEF09B9F56A7}"/>
          </ac:spMkLst>
        </pc:spChg>
        <pc:spChg chg="add mod ord">
          <ac:chgData name="Hamlet Markarian" userId="4926d2b407f31d77" providerId="LiveId" clId="{705DC818-639B-473A-A2BD-6062E0046C7B}" dt="2021-04-22T15:50:09.329" v="2153" actId="167"/>
          <ac:spMkLst>
            <pc:docMk/>
            <pc:sldMk cId="1452976238" sldId="1675"/>
            <ac:spMk id="20" creationId="{56350BAB-32DE-482D-8B73-D556D4E1B488}"/>
          </ac:spMkLst>
        </pc:spChg>
        <pc:spChg chg="add mod ord">
          <ac:chgData name="Hamlet Markarian" userId="4926d2b407f31d77" providerId="LiveId" clId="{705DC818-639B-473A-A2BD-6062E0046C7B}" dt="2021-04-22T15:50:09.329" v="2153" actId="167"/>
          <ac:spMkLst>
            <pc:docMk/>
            <pc:sldMk cId="1452976238" sldId="1675"/>
            <ac:spMk id="21" creationId="{08257BB5-378F-46B5-9207-72C5F72CA0B5}"/>
          </ac:spMkLst>
        </pc:spChg>
        <pc:spChg chg="add mod ord">
          <ac:chgData name="Hamlet Markarian" userId="4926d2b407f31d77" providerId="LiveId" clId="{705DC818-639B-473A-A2BD-6062E0046C7B}" dt="2021-04-22T15:50:09.329" v="2153" actId="167"/>
          <ac:spMkLst>
            <pc:docMk/>
            <pc:sldMk cId="1452976238" sldId="1675"/>
            <ac:spMk id="22" creationId="{22DFC3BD-B3AB-4857-8888-27C4BC900BA3}"/>
          </ac:spMkLst>
        </pc:spChg>
        <pc:spChg chg="add mod ord">
          <ac:chgData name="Hamlet Markarian" userId="4926d2b407f31d77" providerId="LiveId" clId="{705DC818-639B-473A-A2BD-6062E0046C7B}" dt="2021-04-22T15:50:09.329" v="2153" actId="167"/>
          <ac:spMkLst>
            <pc:docMk/>
            <pc:sldMk cId="1452976238" sldId="1675"/>
            <ac:spMk id="23" creationId="{2B2D031D-3FE3-4B76-9BF4-1A178EF2CC92}"/>
          </ac:spMkLst>
        </pc:spChg>
        <pc:spChg chg="add mod ord">
          <ac:chgData name="Hamlet Markarian" userId="4926d2b407f31d77" providerId="LiveId" clId="{705DC818-639B-473A-A2BD-6062E0046C7B}" dt="2021-04-22T15:50:09.329" v="2153" actId="167"/>
          <ac:spMkLst>
            <pc:docMk/>
            <pc:sldMk cId="1452976238" sldId="1675"/>
            <ac:spMk id="26" creationId="{154081D3-4C64-4583-91E3-40854B253EC1}"/>
          </ac:spMkLst>
        </pc:spChg>
        <pc:spChg chg="add mod ord">
          <ac:chgData name="Hamlet Markarian" userId="4926d2b407f31d77" providerId="LiveId" clId="{705DC818-639B-473A-A2BD-6062E0046C7B}" dt="2021-04-22T15:50:09.329" v="2153" actId="167"/>
          <ac:spMkLst>
            <pc:docMk/>
            <pc:sldMk cId="1452976238" sldId="1675"/>
            <ac:spMk id="27" creationId="{BE1C9082-E15B-4FBD-9C4D-273B9284940B}"/>
          </ac:spMkLst>
        </pc:spChg>
        <pc:spChg chg="add mod ord">
          <ac:chgData name="Hamlet Markarian" userId="4926d2b407f31d77" providerId="LiveId" clId="{705DC818-639B-473A-A2BD-6062E0046C7B}" dt="2021-04-22T15:50:09.329" v="2153" actId="167"/>
          <ac:spMkLst>
            <pc:docMk/>
            <pc:sldMk cId="1452976238" sldId="1675"/>
            <ac:spMk id="28" creationId="{E174DCF3-3A1E-4FB8-B2CE-20FFB7543456}"/>
          </ac:spMkLst>
        </pc:spChg>
        <pc:spChg chg="add mod ord">
          <ac:chgData name="Hamlet Markarian" userId="4926d2b407f31d77" providerId="LiveId" clId="{705DC818-639B-473A-A2BD-6062E0046C7B}" dt="2021-04-22T15:50:09.329" v="2153" actId="167"/>
          <ac:spMkLst>
            <pc:docMk/>
            <pc:sldMk cId="1452976238" sldId="1675"/>
            <ac:spMk id="29" creationId="{ED359F57-6A91-4C8A-9B18-713BA2D01BE7}"/>
          </ac:spMkLst>
        </pc:spChg>
        <pc:spChg chg="mod">
          <ac:chgData name="Hamlet Markarian" userId="4926d2b407f31d77" providerId="LiveId" clId="{705DC818-639B-473A-A2BD-6062E0046C7B}" dt="2021-04-22T15:48:38.755" v="2136"/>
          <ac:spMkLst>
            <pc:docMk/>
            <pc:sldMk cId="1452976238" sldId="1675"/>
            <ac:spMk id="34" creationId="{D800FABA-0B32-4B7B-9DE0-FE8C49326F03}"/>
          </ac:spMkLst>
        </pc:spChg>
        <pc:spChg chg="mod">
          <ac:chgData name="Hamlet Markarian" userId="4926d2b407f31d77" providerId="LiveId" clId="{705DC818-639B-473A-A2BD-6062E0046C7B}" dt="2021-04-22T11:39:22.585" v="990" actId="20577"/>
          <ac:spMkLst>
            <pc:docMk/>
            <pc:sldMk cId="1452976238" sldId="1675"/>
            <ac:spMk id="50" creationId="{4F998B1D-6B43-4A9D-AD50-A2533B0C2888}"/>
          </ac:spMkLst>
        </pc:spChg>
        <pc:grpChg chg="add mod ord">
          <ac:chgData name="Hamlet Markarian" userId="4926d2b407f31d77" providerId="LiveId" clId="{705DC818-639B-473A-A2BD-6062E0046C7B}" dt="2021-04-22T15:50:09.329" v="2153" actId="167"/>
          <ac:grpSpMkLst>
            <pc:docMk/>
            <pc:sldMk cId="1452976238" sldId="1675"/>
            <ac:grpSpMk id="16" creationId="{7FA8048A-4DFA-40B8-B4EF-79E6C4D86D75}"/>
          </ac:grpSpMkLst>
        </pc:grpChg>
        <pc:grpChg chg="add del mod">
          <ac:chgData name="Hamlet Markarian" userId="4926d2b407f31d77" providerId="LiveId" clId="{705DC818-639B-473A-A2BD-6062E0046C7B}" dt="2021-04-22T15:48:54.299" v="2137" actId="478"/>
          <ac:grpSpMkLst>
            <pc:docMk/>
            <pc:sldMk cId="1452976238" sldId="1675"/>
            <ac:grpSpMk id="32" creationId="{984EC988-B2D0-44CA-A748-8DCB6C42A378}"/>
          </ac:grpSpMkLst>
        </pc:grpChg>
        <pc:picChg chg="add del mod">
          <ac:chgData name="Hamlet Markarian" userId="4926d2b407f31d77" providerId="LiveId" clId="{705DC818-639B-473A-A2BD-6062E0046C7B}" dt="2021-04-22T15:48:54.299" v="2137" actId="478"/>
          <ac:picMkLst>
            <pc:docMk/>
            <pc:sldMk cId="1452976238" sldId="1675"/>
            <ac:picMk id="30" creationId="{BD4AFD20-AFAB-45D7-A352-970F073959F4}"/>
          </ac:picMkLst>
        </pc:picChg>
        <pc:picChg chg="add del mod">
          <ac:chgData name="Hamlet Markarian" userId="4926d2b407f31d77" providerId="LiveId" clId="{705DC818-639B-473A-A2BD-6062E0046C7B}" dt="2021-04-22T15:48:54.299" v="2137" actId="478"/>
          <ac:picMkLst>
            <pc:docMk/>
            <pc:sldMk cId="1452976238" sldId="1675"/>
            <ac:picMk id="31" creationId="{435D99F9-B71B-4061-8776-2682F2498AB5}"/>
          </ac:picMkLst>
        </pc:picChg>
        <pc:picChg chg="mod">
          <ac:chgData name="Hamlet Markarian" userId="4926d2b407f31d77" providerId="LiveId" clId="{705DC818-639B-473A-A2BD-6062E0046C7B}" dt="2021-04-22T15:48:38.755" v="2136"/>
          <ac:picMkLst>
            <pc:docMk/>
            <pc:sldMk cId="1452976238" sldId="1675"/>
            <ac:picMk id="33" creationId="{200A81EC-C028-4CAE-8637-A19274458E42}"/>
          </ac:picMkLst>
        </pc:picChg>
        <pc:picChg chg="add del mod">
          <ac:chgData name="Hamlet Markarian" userId="4926d2b407f31d77" providerId="LiveId" clId="{705DC818-639B-473A-A2BD-6062E0046C7B}" dt="2021-04-22T15:48:54.299" v="2137" actId="478"/>
          <ac:picMkLst>
            <pc:docMk/>
            <pc:sldMk cId="1452976238" sldId="1675"/>
            <ac:picMk id="35" creationId="{BCDF5EA7-3286-4538-B190-7B419F5147F5}"/>
          </ac:picMkLst>
        </pc:picChg>
        <pc:picChg chg="add mod ord">
          <ac:chgData name="Hamlet Markarian" userId="4926d2b407f31d77" providerId="LiveId" clId="{705DC818-639B-473A-A2BD-6062E0046C7B}" dt="2021-04-22T15:50:57.043" v="2167" actId="14100"/>
          <ac:picMkLst>
            <pc:docMk/>
            <pc:sldMk cId="1452976238" sldId="1675"/>
            <ac:picMk id="36" creationId="{639EDAC9-B5F3-4B02-BD9C-1605BB67CEB1}"/>
          </ac:picMkLst>
        </pc:picChg>
        <pc:picChg chg="add mod ord">
          <ac:chgData name="Hamlet Markarian" userId="4926d2b407f31d77" providerId="LiveId" clId="{705DC818-639B-473A-A2BD-6062E0046C7B}" dt="2021-04-22T15:50:51.099" v="2166" actId="1035"/>
          <ac:picMkLst>
            <pc:docMk/>
            <pc:sldMk cId="1452976238" sldId="1675"/>
            <ac:picMk id="37" creationId="{CAFFB68C-74C7-4373-9966-3B027602EA89}"/>
          </ac:picMkLst>
        </pc:picChg>
        <pc:picChg chg="add mod ord">
          <ac:chgData name="Hamlet Markarian" userId="4926d2b407f31d77" providerId="LiveId" clId="{705DC818-639B-473A-A2BD-6062E0046C7B}" dt="2021-04-22T15:50:51.099" v="2166" actId="1035"/>
          <ac:picMkLst>
            <pc:docMk/>
            <pc:sldMk cId="1452976238" sldId="1675"/>
            <ac:picMk id="38" creationId="{ADE5307C-C321-4801-813B-80922EC15D04}"/>
          </ac:picMkLst>
        </pc:picChg>
        <pc:picChg chg="add mod ord">
          <ac:chgData name="Hamlet Markarian" userId="4926d2b407f31d77" providerId="LiveId" clId="{705DC818-639B-473A-A2BD-6062E0046C7B}" dt="2021-04-22T15:51:02.881" v="2168" actId="14100"/>
          <ac:picMkLst>
            <pc:docMk/>
            <pc:sldMk cId="1452976238" sldId="1675"/>
            <ac:picMk id="39" creationId="{0050D2F6-CA72-429A-B53B-C0AF8BF8B82C}"/>
          </ac:picMkLst>
        </pc:picChg>
        <pc:cxnChg chg="mod">
          <ac:chgData name="Hamlet Markarian" userId="4926d2b407f31d77" providerId="LiveId" clId="{705DC818-639B-473A-A2BD-6062E0046C7B}" dt="2021-04-22T15:48:38.755" v="2136"/>
          <ac:cxnSpMkLst>
            <pc:docMk/>
            <pc:sldMk cId="1452976238" sldId="1675"/>
            <ac:cxnSpMk id="17" creationId="{A066A3FE-115E-4E3F-BF5B-7E13421CB7FB}"/>
          </ac:cxnSpMkLst>
        </pc:cxnChg>
        <pc:cxnChg chg="mod">
          <ac:chgData name="Hamlet Markarian" userId="4926d2b407f31d77" providerId="LiveId" clId="{705DC818-639B-473A-A2BD-6062E0046C7B}" dt="2021-04-22T15:48:38.755" v="2136"/>
          <ac:cxnSpMkLst>
            <pc:docMk/>
            <pc:sldMk cId="1452976238" sldId="1675"/>
            <ac:cxnSpMk id="18" creationId="{ADBA7D58-71FA-4223-ACE5-8CFE084F6557}"/>
          </ac:cxnSpMkLst>
        </pc:cxnChg>
        <pc:cxnChg chg="mod">
          <ac:chgData name="Hamlet Markarian" userId="4926d2b407f31d77" providerId="LiveId" clId="{705DC818-639B-473A-A2BD-6062E0046C7B}" dt="2021-04-22T15:48:38.755" v="2136"/>
          <ac:cxnSpMkLst>
            <pc:docMk/>
            <pc:sldMk cId="1452976238" sldId="1675"/>
            <ac:cxnSpMk id="19" creationId="{210E33EE-D887-4481-B844-5999B74A0522}"/>
          </ac:cxnSpMkLst>
        </pc:cxnChg>
      </pc:sldChg>
      <pc:sldChg chg="addSp delSp modSp add mod">
        <pc:chgData name="Hamlet Markarian" userId="4926d2b407f31d77" providerId="LiveId" clId="{705DC818-639B-473A-A2BD-6062E0046C7B}" dt="2021-04-22T16:09:43.771" v="2171" actId="1036"/>
        <pc:sldMkLst>
          <pc:docMk/>
          <pc:sldMk cId="336842482" sldId="1676"/>
        </pc:sldMkLst>
        <pc:spChg chg="add mod ord topLvl">
          <ac:chgData name="Hamlet Markarian" userId="4926d2b407f31d77" providerId="LiveId" clId="{705DC818-639B-473A-A2BD-6062E0046C7B}" dt="2021-04-22T15:50:20.727" v="2154" actId="167"/>
          <ac:spMkLst>
            <pc:docMk/>
            <pc:sldMk cId="336842482" sldId="1676"/>
            <ac:spMk id="15" creationId="{F8C87622-50DF-47E6-9581-73919155BF8C}"/>
          </ac:spMkLst>
        </pc:spChg>
        <pc:spChg chg="add mod ord topLvl">
          <ac:chgData name="Hamlet Markarian" userId="4926d2b407f31d77" providerId="LiveId" clId="{705DC818-639B-473A-A2BD-6062E0046C7B}" dt="2021-04-22T15:50:20.727" v="2154" actId="167"/>
          <ac:spMkLst>
            <pc:docMk/>
            <pc:sldMk cId="336842482" sldId="1676"/>
            <ac:spMk id="16" creationId="{4F05E148-0D03-43EF-B033-7FB7F1EBBD28}"/>
          </ac:spMkLst>
        </pc:spChg>
        <pc:spChg chg="add mod ord topLvl">
          <ac:chgData name="Hamlet Markarian" userId="4926d2b407f31d77" providerId="LiveId" clId="{705DC818-639B-473A-A2BD-6062E0046C7B}" dt="2021-04-22T15:50:20.727" v="2154" actId="167"/>
          <ac:spMkLst>
            <pc:docMk/>
            <pc:sldMk cId="336842482" sldId="1676"/>
            <ac:spMk id="17" creationId="{A937DA49-EBD6-456B-99CD-F45786B5178B}"/>
          </ac:spMkLst>
        </pc:spChg>
        <pc:spChg chg="add mod ord topLvl">
          <ac:chgData name="Hamlet Markarian" userId="4926d2b407f31d77" providerId="LiveId" clId="{705DC818-639B-473A-A2BD-6062E0046C7B}" dt="2021-04-22T15:50:20.727" v="2154" actId="167"/>
          <ac:spMkLst>
            <pc:docMk/>
            <pc:sldMk cId="336842482" sldId="1676"/>
            <ac:spMk id="18" creationId="{C1FFBC72-670A-46D1-B459-29CE96A8E148}"/>
          </ac:spMkLst>
        </pc:spChg>
        <pc:spChg chg="add mod ord topLvl">
          <ac:chgData name="Hamlet Markarian" userId="4926d2b407f31d77" providerId="LiveId" clId="{705DC818-639B-473A-A2BD-6062E0046C7B}" dt="2021-04-22T15:50:20.727" v="2154" actId="167"/>
          <ac:spMkLst>
            <pc:docMk/>
            <pc:sldMk cId="336842482" sldId="1676"/>
            <ac:spMk id="19" creationId="{398EEB15-B60C-4A83-A18A-0EA3995C5DDB}"/>
          </ac:spMkLst>
        </pc:spChg>
        <pc:spChg chg="add mod ord topLvl">
          <ac:chgData name="Hamlet Markarian" userId="4926d2b407f31d77" providerId="LiveId" clId="{705DC818-639B-473A-A2BD-6062E0046C7B}" dt="2021-04-22T15:50:20.727" v="2154" actId="167"/>
          <ac:spMkLst>
            <pc:docMk/>
            <pc:sldMk cId="336842482" sldId="1676"/>
            <ac:spMk id="20" creationId="{934E092F-4642-4F05-84D7-42F4CF48CA99}"/>
          </ac:spMkLst>
        </pc:spChg>
        <pc:spChg chg="add mod ord topLvl">
          <ac:chgData name="Hamlet Markarian" userId="4926d2b407f31d77" providerId="LiveId" clId="{705DC818-639B-473A-A2BD-6062E0046C7B}" dt="2021-04-22T15:50:20.727" v="2154" actId="167"/>
          <ac:spMkLst>
            <pc:docMk/>
            <pc:sldMk cId="336842482" sldId="1676"/>
            <ac:spMk id="21" creationId="{AEBA8A7E-EB04-417D-A2F0-9565E0659BCB}"/>
          </ac:spMkLst>
        </pc:spChg>
        <pc:spChg chg="add mod ord topLvl">
          <ac:chgData name="Hamlet Markarian" userId="4926d2b407f31d77" providerId="LiveId" clId="{705DC818-639B-473A-A2BD-6062E0046C7B}" dt="2021-04-22T15:50:20.727" v="2154" actId="167"/>
          <ac:spMkLst>
            <pc:docMk/>
            <pc:sldMk cId="336842482" sldId="1676"/>
            <ac:spMk id="22" creationId="{663390AF-7A87-41F9-8872-2112FD7B5C2F}"/>
          </ac:spMkLst>
        </pc:spChg>
        <pc:spChg chg="mod">
          <ac:chgData name="Hamlet Markarian" userId="4926d2b407f31d77" providerId="LiveId" clId="{705DC818-639B-473A-A2BD-6062E0046C7B}" dt="2021-04-22T15:44:54.385" v="2050"/>
          <ac:spMkLst>
            <pc:docMk/>
            <pc:sldMk cId="336842482" sldId="1676"/>
            <ac:spMk id="29" creationId="{41AB5F71-59B8-4159-9803-2382303A74C8}"/>
          </ac:spMkLst>
        </pc:spChg>
        <pc:spChg chg="add mod ord">
          <ac:chgData name="Hamlet Markarian" userId="4926d2b407f31d77" providerId="LiveId" clId="{705DC818-639B-473A-A2BD-6062E0046C7B}" dt="2021-04-22T15:50:20.727" v="2154" actId="167"/>
          <ac:spMkLst>
            <pc:docMk/>
            <pc:sldMk cId="336842482" sldId="1676"/>
            <ac:spMk id="31" creationId="{9396E8E7-D1ED-4EA7-80DB-1620E8629E25}"/>
          </ac:spMkLst>
        </pc:spChg>
        <pc:spChg chg="mod">
          <ac:chgData name="Hamlet Markarian" userId="4926d2b407f31d77" providerId="LiveId" clId="{705DC818-639B-473A-A2BD-6062E0046C7B}" dt="2021-04-22T11:39:19.657" v="989" actId="20577"/>
          <ac:spMkLst>
            <pc:docMk/>
            <pc:sldMk cId="336842482" sldId="1676"/>
            <ac:spMk id="50" creationId="{4F998B1D-6B43-4A9D-AD50-A2533B0C2888}"/>
          </ac:spMkLst>
        </pc:spChg>
        <pc:grpChg chg="add del mod">
          <ac:chgData name="Hamlet Markarian" userId="4926d2b407f31d77" providerId="LiveId" clId="{705DC818-639B-473A-A2BD-6062E0046C7B}" dt="2021-04-22T15:46:06.831" v="2072" actId="165"/>
          <ac:grpSpMkLst>
            <pc:docMk/>
            <pc:sldMk cId="336842482" sldId="1676"/>
            <ac:grpSpMk id="2" creationId="{C9AD4D5E-C569-426F-944E-3186BF9CAE60}"/>
          </ac:grpSpMkLst>
        </pc:grpChg>
        <pc:grpChg chg="add del mod">
          <ac:chgData name="Hamlet Markarian" userId="4926d2b407f31d77" providerId="LiveId" clId="{705DC818-639B-473A-A2BD-6062E0046C7B}" dt="2021-04-22T15:46:15.804" v="2075" actId="165"/>
          <ac:grpSpMkLst>
            <pc:docMk/>
            <pc:sldMk cId="336842482" sldId="1676"/>
            <ac:grpSpMk id="3" creationId="{51A9434E-83A0-486A-96F5-EBD5BD502FBB}"/>
          </ac:grpSpMkLst>
        </pc:grpChg>
        <pc:grpChg chg="add mod ord">
          <ac:chgData name="Hamlet Markarian" userId="4926d2b407f31d77" providerId="LiveId" clId="{705DC818-639B-473A-A2BD-6062E0046C7B}" dt="2021-04-22T15:50:20.727" v="2154" actId="167"/>
          <ac:grpSpMkLst>
            <pc:docMk/>
            <pc:sldMk cId="336842482" sldId="1676"/>
            <ac:grpSpMk id="7" creationId="{A7B9DB89-8C56-4EA5-AD0B-C5F7078CB956}"/>
          </ac:grpSpMkLst>
        </pc:grpChg>
        <pc:grpChg chg="add mod ord">
          <ac:chgData name="Hamlet Markarian" userId="4926d2b407f31d77" providerId="LiveId" clId="{705DC818-639B-473A-A2BD-6062E0046C7B}" dt="2021-04-22T16:09:43.771" v="2171" actId="1036"/>
          <ac:grpSpMkLst>
            <pc:docMk/>
            <pc:sldMk cId="336842482" sldId="1676"/>
            <ac:grpSpMk id="27" creationId="{33AD3866-8279-4FAF-8E17-B5B934BF598C}"/>
          </ac:grpSpMkLst>
        </pc:grpChg>
        <pc:grpChg chg="ord">
          <ac:chgData name="Hamlet Markarian" userId="4926d2b407f31d77" providerId="LiveId" clId="{705DC818-639B-473A-A2BD-6062E0046C7B}" dt="2021-04-22T15:46:26.649" v="2077" actId="167"/>
          <ac:grpSpMkLst>
            <pc:docMk/>
            <pc:sldMk cId="336842482" sldId="1676"/>
            <ac:grpSpMk id="85" creationId="{2386B6A7-AA72-4C56-84B2-783D455833CA}"/>
          </ac:grpSpMkLst>
        </pc:grpChg>
        <pc:picChg chg="add mod ord">
          <ac:chgData name="Hamlet Markarian" userId="4926d2b407f31d77" providerId="LiveId" clId="{705DC818-639B-473A-A2BD-6062E0046C7B}" dt="2021-04-22T16:09:43.771" v="2171" actId="1036"/>
          <ac:picMkLst>
            <pc:docMk/>
            <pc:sldMk cId="336842482" sldId="1676"/>
            <ac:picMk id="23" creationId="{F39B4CCF-A2E9-42D7-9499-5F96BD259D9E}"/>
          </ac:picMkLst>
        </pc:picChg>
        <pc:picChg chg="add mod ord">
          <ac:chgData name="Hamlet Markarian" userId="4926d2b407f31d77" providerId="LiveId" clId="{705DC818-639B-473A-A2BD-6062E0046C7B}" dt="2021-04-22T16:09:43.771" v="2171" actId="1036"/>
          <ac:picMkLst>
            <pc:docMk/>
            <pc:sldMk cId="336842482" sldId="1676"/>
            <ac:picMk id="26" creationId="{877B8663-E35B-418A-8F29-0DEE855A6271}"/>
          </ac:picMkLst>
        </pc:picChg>
        <pc:picChg chg="mod">
          <ac:chgData name="Hamlet Markarian" userId="4926d2b407f31d77" providerId="LiveId" clId="{705DC818-639B-473A-A2BD-6062E0046C7B}" dt="2021-04-22T15:44:54.385" v="2050"/>
          <ac:picMkLst>
            <pc:docMk/>
            <pc:sldMk cId="336842482" sldId="1676"/>
            <ac:picMk id="28" creationId="{8ACC7FF7-5294-4B1A-9945-B9B8E48BC353}"/>
          </ac:picMkLst>
        </pc:picChg>
        <pc:picChg chg="add mod ord">
          <ac:chgData name="Hamlet Markarian" userId="4926d2b407f31d77" providerId="LiveId" clId="{705DC818-639B-473A-A2BD-6062E0046C7B}" dt="2021-04-22T16:09:43.771" v="2171" actId="1036"/>
          <ac:picMkLst>
            <pc:docMk/>
            <pc:sldMk cId="336842482" sldId="1676"/>
            <ac:picMk id="30" creationId="{DB663C63-A0C6-42AD-A555-0978038A3C6E}"/>
          </ac:picMkLst>
        </pc:picChg>
        <pc:cxnChg chg="add mod ord">
          <ac:chgData name="Hamlet Markarian" userId="4926d2b407f31d77" providerId="LiveId" clId="{705DC818-639B-473A-A2BD-6062E0046C7B}" dt="2021-04-22T15:48:17.003" v="2134" actId="164"/>
          <ac:cxnSpMkLst>
            <pc:docMk/>
            <pc:sldMk cId="336842482" sldId="1676"/>
            <ac:cxnSpMk id="6" creationId="{FE36D2F4-422C-4352-BAD2-839FAEFA3DC4}"/>
          </ac:cxnSpMkLst>
        </pc:cxnChg>
        <pc:cxnChg chg="add mod ord">
          <ac:chgData name="Hamlet Markarian" userId="4926d2b407f31d77" providerId="LiveId" clId="{705DC818-639B-473A-A2BD-6062E0046C7B}" dt="2021-04-22T15:48:17.003" v="2134" actId="164"/>
          <ac:cxnSpMkLst>
            <pc:docMk/>
            <pc:sldMk cId="336842482" sldId="1676"/>
            <ac:cxnSpMk id="34" creationId="{E9FEF04F-40D6-445E-86D4-0C3297C87B21}"/>
          </ac:cxnSpMkLst>
        </pc:cxnChg>
        <pc:cxnChg chg="add mod ord">
          <ac:chgData name="Hamlet Markarian" userId="4926d2b407f31d77" providerId="LiveId" clId="{705DC818-639B-473A-A2BD-6062E0046C7B}" dt="2021-04-22T15:48:17.003" v="2134" actId="164"/>
          <ac:cxnSpMkLst>
            <pc:docMk/>
            <pc:sldMk cId="336842482" sldId="1676"/>
            <ac:cxnSpMk id="35" creationId="{474351ED-F99A-4FBE-9E3B-B080B1D61DF5}"/>
          </ac:cxnSpMkLst>
        </pc:cxnChg>
      </pc:sldChg>
      <pc:sldChg chg="addSp modSp add mod">
        <pc:chgData name="Hamlet Markarian" userId="4926d2b407f31d77" providerId="LiveId" clId="{705DC818-639B-473A-A2BD-6062E0046C7B}" dt="2021-04-22T15:44:29.301" v="2049" actId="207"/>
        <pc:sldMkLst>
          <pc:docMk/>
          <pc:sldMk cId="3732889716" sldId="1677"/>
        </pc:sldMkLst>
        <pc:spChg chg="add mod ord">
          <ac:chgData name="Hamlet Markarian" userId="4926d2b407f31d77" providerId="LiveId" clId="{705DC818-639B-473A-A2BD-6062E0046C7B}" dt="2021-04-22T15:44:13.957" v="2047" actId="207"/>
          <ac:spMkLst>
            <pc:docMk/>
            <pc:sldMk cId="3732889716" sldId="1677"/>
            <ac:spMk id="15" creationId="{018A860C-DFE5-482C-863B-9C4C852F089C}"/>
          </ac:spMkLst>
        </pc:spChg>
        <pc:spChg chg="add mod">
          <ac:chgData name="Hamlet Markarian" userId="4926d2b407f31d77" providerId="LiveId" clId="{705DC818-639B-473A-A2BD-6062E0046C7B}" dt="2021-04-22T15:39:49.871" v="2002" actId="1076"/>
          <ac:spMkLst>
            <pc:docMk/>
            <pc:sldMk cId="3732889716" sldId="1677"/>
            <ac:spMk id="17" creationId="{1462A3F2-9F2D-47BD-89F1-A486A8C2618A}"/>
          </ac:spMkLst>
        </pc:spChg>
        <pc:spChg chg="add mod">
          <ac:chgData name="Hamlet Markarian" userId="4926d2b407f31d77" providerId="LiveId" clId="{705DC818-639B-473A-A2BD-6062E0046C7B}" dt="2021-04-22T15:44:29.301" v="2049" actId="207"/>
          <ac:spMkLst>
            <pc:docMk/>
            <pc:sldMk cId="3732889716" sldId="1677"/>
            <ac:spMk id="18" creationId="{12F0E534-2885-407C-8784-92D67D72313F}"/>
          </ac:spMkLst>
        </pc:spChg>
        <pc:spChg chg="add mod">
          <ac:chgData name="Hamlet Markarian" userId="4926d2b407f31d77" providerId="LiveId" clId="{705DC818-639B-473A-A2BD-6062E0046C7B}" dt="2021-04-22T15:39:13.571" v="2000" actId="1076"/>
          <ac:spMkLst>
            <pc:docMk/>
            <pc:sldMk cId="3732889716" sldId="1677"/>
            <ac:spMk id="19" creationId="{679A179E-35A3-4A35-89C6-67AF6C867CE8}"/>
          </ac:spMkLst>
        </pc:spChg>
        <pc:spChg chg="add mod">
          <ac:chgData name="Hamlet Markarian" userId="4926d2b407f31d77" providerId="LiveId" clId="{705DC818-639B-473A-A2BD-6062E0046C7B}" dt="2021-04-22T15:40:51.662" v="2013" actId="20577"/>
          <ac:spMkLst>
            <pc:docMk/>
            <pc:sldMk cId="3732889716" sldId="1677"/>
            <ac:spMk id="20" creationId="{780AB3D1-C196-4DAF-9A3D-C65468AF3A19}"/>
          </ac:spMkLst>
        </pc:spChg>
        <pc:spChg chg="add mod">
          <ac:chgData name="Hamlet Markarian" userId="4926d2b407f31d77" providerId="LiveId" clId="{705DC818-639B-473A-A2BD-6062E0046C7B}" dt="2021-04-22T15:39:13.571" v="2000" actId="1076"/>
          <ac:spMkLst>
            <pc:docMk/>
            <pc:sldMk cId="3732889716" sldId="1677"/>
            <ac:spMk id="21" creationId="{25EFAC4A-EB09-4FDE-98A2-FA9F38BE8BD9}"/>
          </ac:spMkLst>
        </pc:spChg>
        <pc:spChg chg="add mod">
          <ac:chgData name="Hamlet Markarian" userId="4926d2b407f31d77" providerId="LiveId" clId="{705DC818-639B-473A-A2BD-6062E0046C7B}" dt="2021-04-22T15:39:13.571" v="2000" actId="1076"/>
          <ac:spMkLst>
            <pc:docMk/>
            <pc:sldMk cId="3732889716" sldId="1677"/>
            <ac:spMk id="22" creationId="{D40213F8-21C8-43BD-859F-6C97C9C3C32E}"/>
          </ac:spMkLst>
        </pc:spChg>
        <pc:spChg chg="mod">
          <ac:chgData name="Hamlet Markarian" userId="4926d2b407f31d77" providerId="LiveId" clId="{705DC818-639B-473A-A2BD-6062E0046C7B}" dt="2021-04-22T11:39:16.569" v="988" actId="20577"/>
          <ac:spMkLst>
            <pc:docMk/>
            <pc:sldMk cId="3732889716" sldId="1677"/>
            <ac:spMk id="50" creationId="{4F998B1D-6B43-4A9D-AD50-A2533B0C2888}"/>
          </ac:spMkLst>
        </pc:spChg>
        <pc:picChg chg="add mod">
          <ac:chgData name="Hamlet Markarian" userId="4926d2b407f31d77" providerId="LiveId" clId="{705DC818-639B-473A-A2BD-6062E0046C7B}" dt="2021-04-22T15:39:49.871" v="2002" actId="1076"/>
          <ac:picMkLst>
            <pc:docMk/>
            <pc:sldMk cId="3732889716" sldId="1677"/>
            <ac:picMk id="16" creationId="{77D0CBC4-2CAE-469A-9775-22664502200A}"/>
          </ac:picMkLst>
        </pc:picChg>
      </pc:sldChg>
      <pc:sldChg chg="addSp modSp add mod">
        <pc:chgData name="Hamlet Markarian" userId="4926d2b407f31d77" providerId="LiveId" clId="{705DC818-639B-473A-A2BD-6062E0046C7B}" dt="2021-04-22T15:30:35.848" v="1927" actId="1076"/>
        <pc:sldMkLst>
          <pc:docMk/>
          <pc:sldMk cId="1021224941" sldId="1678"/>
        </pc:sldMkLst>
        <pc:spChg chg="mod">
          <ac:chgData name="Hamlet Markarian" userId="4926d2b407f31d77" providerId="LiveId" clId="{705DC818-639B-473A-A2BD-6062E0046C7B}" dt="2021-04-22T11:17:24.707" v="899" actId="20577"/>
          <ac:spMkLst>
            <pc:docMk/>
            <pc:sldMk cId="1021224941" sldId="1678"/>
            <ac:spMk id="5" creationId="{BC01E833-A438-4C2A-AF28-2B402D7F80E5}"/>
          </ac:spMkLst>
        </pc:spChg>
        <pc:spChg chg="add mod">
          <ac:chgData name="Hamlet Markarian" userId="4926d2b407f31d77" providerId="LiveId" clId="{705DC818-639B-473A-A2BD-6062E0046C7B}" dt="2021-04-22T15:14:47.359" v="1770"/>
          <ac:spMkLst>
            <pc:docMk/>
            <pc:sldMk cId="1021224941" sldId="1678"/>
            <ac:spMk id="15" creationId="{6CC7A6A0-8BF0-4ED7-963C-D41A45DC0C5C}"/>
          </ac:spMkLst>
        </pc:spChg>
        <pc:spChg chg="add mod">
          <ac:chgData name="Hamlet Markarian" userId="4926d2b407f31d77" providerId="LiveId" clId="{705DC818-639B-473A-A2BD-6062E0046C7B}" dt="2021-04-22T15:21:14.933" v="1918" actId="3064"/>
          <ac:spMkLst>
            <pc:docMk/>
            <pc:sldMk cId="1021224941" sldId="1678"/>
            <ac:spMk id="16" creationId="{5F8F07D0-B61A-4199-9571-A6561BC0849C}"/>
          </ac:spMkLst>
        </pc:spChg>
        <pc:spChg chg="add mod">
          <ac:chgData name="Hamlet Markarian" userId="4926d2b407f31d77" providerId="LiveId" clId="{705DC818-639B-473A-A2BD-6062E0046C7B}" dt="2021-04-22T15:21:14.933" v="1918" actId="3064"/>
          <ac:spMkLst>
            <pc:docMk/>
            <pc:sldMk cId="1021224941" sldId="1678"/>
            <ac:spMk id="18" creationId="{EA3D70E7-333E-4FA0-99FC-ADE354767A91}"/>
          </ac:spMkLst>
        </pc:spChg>
        <pc:spChg chg="add mod">
          <ac:chgData name="Hamlet Markarian" userId="4926d2b407f31d77" providerId="LiveId" clId="{705DC818-639B-473A-A2BD-6062E0046C7B}" dt="2021-04-22T15:21:14.933" v="1918" actId="3064"/>
          <ac:spMkLst>
            <pc:docMk/>
            <pc:sldMk cId="1021224941" sldId="1678"/>
            <ac:spMk id="20" creationId="{16667D55-A572-4308-9C62-EE2B69516B4B}"/>
          </ac:spMkLst>
        </pc:spChg>
        <pc:spChg chg="add mod">
          <ac:chgData name="Hamlet Markarian" userId="4926d2b407f31d77" providerId="LiveId" clId="{705DC818-639B-473A-A2BD-6062E0046C7B}" dt="2021-04-22T15:20:49.461" v="1914" actId="1076"/>
          <ac:spMkLst>
            <pc:docMk/>
            <pc:sldMk cId="1021224941" sldId="1678"/>
            <ac:spMk id="23" creationId="{4593467F-E1B1-4758-985A-EC747B55636E}"/>
          </ac:spMkLst>
        </pc:spChg>
        <pc:spChg chg="add mod">
          <ac:chgData name="Hamlet Markarian" userId="4926d2b407f31d77" providerId="LiveId" clId="{705DC818-639B-473A-A2BD-6062E0046C7B}" dt="2021-04-22T15:20:49.461" v="1914" actId="1076"/>
          <ac:spMkLst>
            <pc:docMk/>
            <pc:sldMk cId="1021224941" sldId="1678"/>
            <ac:spMk id="26" creationId="{D4FF9931-B96B-41AC-9C1F-4C3CDA640AB7}"/>
          </ac:spMkLst>
        </pc:spChg>
        <pc:spChg chg="add mod">
          <ac:chgData name="Hamlet Markarian" userId="4926d2b407f31d77" providerId="LiveId" clId="{705DC818-639B-473A-A2BD-6062E0046C7B}" dt="2021-04-22T15:20:49.461" v="1914" actId="1076"/>
          <ac:spMkLst>
            <pc:docMk/>
            <pc:sldMk cId="1021224941" sldId="1678"/>
            <ac:spMk id="27" creationId="{30A8205C-4790-44B7-B413-FA62924386EA}"/>
          </ac:spMkLst>
        </pc:spChg>
        <pc:spChg chg="add mod">
          <ac:chgData name="Hamlet Markarian" userId="4926d2b407f31d77" providerId="LiveId" clId="{705DC818-639B-473A-A2BD-6062E0046C7B}" dt="2021-04-22T15:20:49.461" v="1914" actId="1076"/>
          <ac:spMkLst>
            <pc:docMk/>
            <pc:sldMk cId="1021224941" sldId="1678"/>
            <ac:spMk id="28" creationId="{622E21B9-7A55-4E60-B8B8-35CB177EEBC2}"/>
          </ac:spMkLst>
        </pc:spChg>
        <pc:spChg chg="add mod">
          <ac:chgData name="Hamlet Markarian" userId="4926d2b407f31d77" providerId="LiveId" clId="{705DC818-639B-473A-A2BD-6062E0046C7B}" dt="2021-04-22T15:30:35.848" v="1927" actId="1076"/>
          <ac:spMkLst>
            <pc:docMk/>
            <pc:sldMk cId="1021224941" sldId="1678"/>
            <ac:spMk id="29" creationId="{106A55CE-3815-4645-A485-0873D3CD658F}"/>
          </ac:spMkLst>
        </pc:spChg>
        <pc:spChg chg="add mod">
          <ac:chgData name="Hamlet Markarian" userId="4926d2b407f31d77" providerId="LiveId" clId="{705DC818-639B-473A-A2BD-6062E0046C7B}" dt="2021-04-22T15:20:49.461" v="1914" actId="1076"/>
          <ac:spMkLst>
            <pc:docMk/>
            <pc:sldMk cId="1021224941" sldId="1678"/>
            <ac:spMk id="30" creationId="{E58553AF-E765-43D4-A9DC-3A08516E5FAE}"/>
          </ac:spMkLst>
        </pc:spChg>
        <pc:spChg chg="mod">
          <ac:chgData name="Hamlet Markarian" userId="4926d2b407f31d77" providerId="LiveId" clId="{705DC818-639B-473A-A2BD-6062E0046C7B}" dt="2021-04-22T11:17:45.780" v="905" actId="20577"/>
          <ac:spMkLst>
            <pc:docMk/>
            <pc:sldMk cId="1021224941" sldId="1678"/>
            <ac:spMk id="50" creationId="{4F998B1D-6B43-4A9D-AD50-A2533B0C2888}"/>
          </ac:spMkLst>
        </pc:spChg>
        <pc:picChg chg="add mod">
          <ac:chgData name="Hamlet Markarian" userId="4926d2b407f31d77" providerId="LiveId" clId="{705DC818-639B-473A-A2BD-6062E0046C7B}" dt="2021-04-22T15:17:05.281" v="1827" actId="14826"/>
          <ac:picMkLst>
            <pc:docMk/>
            <pc:sldMk cId="1021224941" sldId="1678"/>
            <ac:picMk id="17" creationId="{FC72261D-FB38-49A9-A76D-1912DD11B3DA}"/>
          </ac:picMkLst>
        </pc:picChg>
        <pc:picChg chg="add mod">
          <ac:chgData name="Hamlet Markarian" userId="4926d2b407f31d77" providerId="LiveId" clId="{705DC818-639B-473A-A2BD-6062E0046C7B}" dt="2021-04-22T15:15:22.442" v="1779" actId="1076"/>
          <ac:picMkLst>
            <pc:docMk/>
            <pc:sldMk cId="1021224941" sldId="1678"/>
            <ac:picMk id="19" creationId="{772B09CF-F6C8-40E6-8F92-4498242E452C}"/>
          </ac:picMkLst>
        </pc:picChg>
        <pc:picChg chg="add mod">
          <ac:chgData name="Hamlet Markarian" userId="4926d2b407f31d77" providerId="LiveId" clId="{705DC818-639B-473A-A2BD-6062E0046C7B}" dt="2021-04-22T15:17:35.273" v="1828" actId="14826"/>
          <ac:picMkLst>
            <pc:docMk/>
            <pc:sldMk cId="1021224941" sldId="1678"/>
            <ac:picMk id="21" creationId="{0560E866-1782-4379-BE46-FB1B51C1C1B8}"/>
          </ac:picMkLst>
        </pc:picChg>
      </pc:sldChg>
      <pc:sldChg chg="addSp delSp modSp add mod">
        <pc:chgData name="Hamlet Markarian" userId="4926d2b407f31d77" providerId="LiveId" clId="{705DC818-639B-473A-A2BD-6062E0046C7B}" dt="2021-04-22T15:21:30.977" v="1921" actId="3064"/>
        <pc:sldMkLst>
          <pc:docMk/>
          <pc:sldMk cId="1654868758" sldId="1679"/>
        </pc:sldMkLst>
        <pc:spChg chg="mod">
          <ac:chgData name="Hamlet Markarian" userId="4926d2b407f31d77" providerId="LiveId" clId="{705DC818-639B-473A-A2BD-6062E0046C7B}" dt="2021-04-22T11:18:19.094" v="914" actId="404"/>
          <ac:spMkLst>
            <pc:docMk/>
            <pc:sldMk cId="1654868758" sldId="1679"/>
            <ac:spMk id="5" creationId="{BC01E833-A438-4C2A-AF28-2B402D7F80E5}"/>
          </ac:spMkLst>
        </pc:spChg>
        <pc:spChg chg="add mod">
          <ac:chgData name="Hamlet Markarian" userId="4926d2b407f31d77" providerId="LiveId" clId="{705DC818-639B-473A-A2BD-6062E0046C7B}" dt="2021-04-22T14:48:05.714" v="1660"/>
          <ac:spMkLst>
            <pc:docMk/>
            <pc:sldMk cId="1654868758" sldId="1679"/>
            <ac:spMk id="15" creationId="{CEE11062-F999-4628-8FBB-69AC230CC181}"/>
          </ac:spMkLst>
        </pc:spChg>
        <pc:spChg chg="add del mod">
          <ac:chgData name="Hamlet Markarian" userId="4926d2b407f31d77" providerId="LiveId" clId="{705DC818-639B-473A-A2BD-6062E0046C7B}" dt="2021-04-22T14:49:54.219" v="1698"/>
          <ac:spMkLst>
            <pc:docMk/>
            <pc:sldMk cId="1654868758" sldId="1679"/>
            <ac:spMk id="16" creationId="{05D566B5-3F54-41D3-8E55-2BDBAF2355B0}"/>
          </ac:spMkLst>
        </pc:spChg>
        <pc:spChg chg="add mod">
          <ac:chgData name="Hamlet Markarian" userId="4926d2b407f31d77" providerId="LiveId" clId="{705DC818-639B-473A-A2BD-6062E0046C7B}" dt="2021-04-22T15:21:30.977" v="1921" actId="3064"/>
          <ac:spMkLst>
            <pc:docMk/>
            <pc:sldMk cId="1654868758" sldId="1679"/>
            <ac:spMk id="17" creationId="{FDD76DF1-3B22-44F7-A52F-D6B5DCE08F5D}"/>
          </ac:spMkLst>
        </pc:spChg>
        <pc:spChg chg="add mod">
          <ac:chgData name="Hamlet Markarian" userId="4926d2b407f31d77" providerId="LiveId" clId="{705DC818-639B-473A-A2BD-6062E0046C7B}" dt="2021-04-22T15:21:30.977" v="1921" actId="3064"/>
          <ac:spMkLst>
            <pc:docMk/>
            <pc:sldMk cId="1654868758" sldId="1679"/>
            <ac:spMk id="18" creationId="{EF2F2ECA-E77F-401E-8BBC-34223A8065F2}"/>
          </ac:spMkLst>
        </pc:spChg>
        <pc:spChg chg="add mod">
          <ac:chgData name="Hamlet Markarian" userId="4926d2b407f31d77" providerId="LiveId" clId="{705DC818-639B-473A-A2BD-6062E0046C7B}" dt="2021-04-22T15:21:30.977" v="1921" actId="3064"/>
          <ac:spMkLst>
            <pc:docMk/>
            <pc:sldMk cId="1654868758" sldId="1679"/>
            <ac:spMk id="19" creationId="{7595EF85-98F1-4A6B-9A5F-BF55112B450E}"/>
          </ac:spMkLst>
        </pc:spChg>
        <pc:spChg chg="add mod">
          <ac:chgData name="Hamlet Markarian" userId="4926d2b407f31d77" providerId="LiveId" clId="{705DC818-639B-473A-A2BD-6062E0046C7B}" dt="2021-04-22T15:21:30.977" v="1921" actId="3064"/>
          <ac:spMkLst>
            <pc:docMk/>
            <pc:sldMk cId="1654868758" sldId="1679"/>
            <ac:spMk id="20" creationId="{6528BF84-203D-4747-9BEB-CEFF2B9442AB}"/>
          </ac:spMkLst>
        </pc:spChg>
        <pc:picChg chg="add mod">
          <ac:chgData name="Hamlet Markarian" userId="4926d2b407f31d77" providerId="LiveId" clId="{705DC818-639B-473A-A2BD-6062E0046C7B}" dt="2021-04-22T14:53:49.754" v="1736" actId="1036"/>
          <ac:picMkLst>
            <pc:docMk/>
            <pc:sldMk cId="1654868758" sldId="1679"/>
            <ac:picMk id="3" creationId="{F45E64E7-1BCD-4519-BCB3-5850B74D4E78}"/>
          </ac:picMkLst>
        </pc:picChg>
        <pc:picChg chg="add mod">
          <ac:chgData name="Hamlet Markarian" userId="4926d2b407f31d77" providerId="LiveId" clId="{705DC818-639B-473A-A2BD-6062E0046C7B}" dt="2021-04-22T14:53:56.986" v="1739" actId="1038"/>
          <ac:picMkLst>
            <pc:docMk/>
            <pc:sldMk cId="1654868758" sldId="1679"/>
            <ac:picMk id="6" creationId="{44AC7981-AE9F-4925-82A0-A1C7F3DA1B6D}"/>
          </ac:picMkLst>
        </pc:picChg>
        <pc:picChg chg="add mod">
          <ac:chgData name="Hamlet Markarian" userId="4926d2b407f31d77" providerId="LiveId" clId="{705DC818-639B-473A-A2BD-6062E0046C7B}" dt="2021-04-22T14:53:56.986" v="1739" actId="1038"/>
          <ac:picMkLst>
            <pc:docMk/>
            <pc:sldMk cId="1654868758" sldId="1679"/>
            <ac:picMk id="8" creationId="{78D4F246-462D-4405-8E07-AD2B17F6F04A}"/>
          </ac:picMkLst>
        </pc:picChg>
        <pc:picChg chg="add mod">
          <ac:chgData name="Hamlet Markarian" userId="4926d2b407f31d77" providerId="LiveId" clId="{705DC818-639B-473A-A2BD-6062E0046C7B}" dt="2021-04-22T14:53:56.986" v="1739" actId="1038"/>
          <ac:picMkLst>
            <pc:docMk/>
            <pc:sldMk cId="1654868758" sldId="1679"/>
            <ac:picMk id="10" creationId="{29E1B186-A77E-4191-990A-EF2457AF30CE}"/>
          </ac:picMkLst>
        </pc:picChg>
        <pc:picChg chg="add mod ord">
          <ac:chgData name="Hamlet Markarian" userId="4926d2b407f31d77" providerId="LiveId" clId="{705DC818-639B-473A-A2BD-6062E0046C7B}" dt="2021-04-22T15:16:10.403" v="1823" actId="1076"/>
          <ac:picMkLst>
            <pc:docMk/>
            <pc:sldMk cId="1654868758" sldId="1679"/>
            <ac:picMk id="12" creationId="{809C7546-AE7B-4875-B8AE-82CBC3D434B4}"/>
          </ac:picMkLst>
        </pc:picChg>
        <pc:picChg chg="add del">
          <ac:chgData name="Hamlet Markarian" userId="4926d2b407f31d77" providerId="LiveId" clId="{705DC818-639B-473A-A2BD-6062E0046C7B}" dt="2021-04-22T15:14:43.994" v="1769" actId="22"/>
          <ac:picMkLst>
            <pc:docMk/>
            <pc:sldMk cId="1654868758" sldId="1679"/>
            <ac:picMk id="14" creationId="{10043546-6A9F-421C-B399-A3FACF75C56B}"/>
          </ac:picMkLst>
        </pc:picChg>
      </pc:sldChg>
      <pc:sldMasterChg chg="modSldLayout">
        <pc:chgData name="Hamlet Markarian" userId="4926d2b407f31d77" providerId="LiveId" clId="{705DC818-639B-473A-A2BD-6062E0046C7B}" dt="2021-04-22T09:52:42.259" v="74" actId="555"/>
        <pc:sldMasterMkLst>
          <pc:docMk/>
          <pc:sldMasterMk cId="1241911007" sldId="2147483680"/>
        </pc:sldMasterMkLst>
        <pc:sldLayoutChg chg="modSp mod">
          <pc:chgData name="Hamlet Markarian" userId="4926d2b407f31d77" providerId="LiveId" clId="{705DC818-639B-473A-A2BD-6062E0046C7B}" dt="2021-04-22T09:52:42.259" v="74" actId="555"/>
          <pc:sldLayoutMkLst>
            <pc:docMk/>
            <pc:sldMasterMk cId="1241911007" sldId="2147483680"/>
            <pc:sldLayoutMk cId="1511880632" sldId="2147483692"/>
          </pc:sldLayoutMkLst>
          <pc:spChg chg="mod">
            <ac:chgData name="Hamlet Markarian" userId="4926d2b407f31d77" providerId="LiveId" clId="{705DC818-639B-473A-A2BD-6062E0046C7B}" dt="2021-04-22T09:52:42.259" v="74" actId="555"/>
            <ac:spMkLst>
              <pc:docMk/>
              <pc:sldMasterMk cId="1241911007" sldId="2147483680"/>
              <pc:sldLayoutMk cId="1511880632" sldId="2147483692"/>
              <ac:spMk id="3" creationId="{BE0951C9-484F-4E9A-8471-00D15E074EEA}"/>
            </ac:spMkLst>
          </pc:spChg>
        </pc:sldLayoutChg>
      </pc:sldMasterChg>
    </pc:docChg>
  </pc:docChgLst>
  <pc:docChgLst>
    <pc:chgData name="Hamlet Markarian" userId="4926d2b407f31d77" providerId="LiveId" clId="{C257409A-8BF4-4542-8217-7E0DE09B0263}"/>
    <pc:docChg chg="undo custSel addSld delSld modSld sldOrd">
      <pc:chgData name="Hamlet Markarian" userId="4926d2b407f31d77" providerId="LiveId" clId="{C257409A-8BF4-4542-8217-7E0DE09B0263}" dt="2021-04-09T15:52:30.879" v="3183" actId="20577"/>
      <pc:docMkLst>
        <pc:docMk/>
      </pc:docMkLst>
      <pc:sldChg chg="addSp delSp modSp mod">
        <pc:chgData name="Hamlet Markarian" userId="4926d2b407f31d77" providerId="LiveId" clId="{C257409A-8BF4-4542-8217-7E0DE09B0263}" dt="2021-04-09T12:39:51.227" v="1169" actId="408"/>
        <pc:sldMkLst>
          <pc:docMk/>
          <pc:sldMk cId="1488022321" sldId="1336"/>
        </pc:sldMkLst>
        <pc:spChg chg="mod">
          <ac:chgData name="Hamlet Markarian" userId="4926d2b407f31d77" providerId="LiveId" clId="{C257409A-8BF4-4542-8217-7E0DE09B0263}" dt="2021-04-09T12:25:23.088" v="431" actId="1076"/>
          <ac:spMkLst>
            <pc:docMk/>
            <pc:sldMk cId="1488022321" sldId="1336"/>
            <ac:spMk id="3" creationId="{00000000-0000-0000-0000-000000000000}"/>
          </ac:spMkLst>
        </pc:spChg>
        <pc:spChg chg="add del mod ord">
          <ac:chgData name="Hamlet Markarian" userId="4926d2b407f31d77" providerId="LiveId" clId="{C257409A-8BF4-4542-8217-7E0DE09B0263}" dt="2021-04-09T12:21:34.220" v="356" actId="478"/>
          <ac:spMkLst>
            <pc:docMk/>
            <pc:sldMk cId="1488022321" sldId="1336"/>
            <ac:spMk id="5" creationId="{F06878CA-62C6-4BF4-988E-BE35A283D0E3}"/>
          </ac:spMkLst>
        </pc:spChg>
        <pc:spChg chg="add del mod ord">
          <ac:chgData name="Hamlet Markarian" userId="4926d2b407f31d77" providerId="LiveId" clId="{C257409A-8BF4-4542-8217-7E0DE09B0263}" dt="2021-04-09T11:54:47.618" v="45"/>
          <ac:spMkLst>
            <pc:docMk/>
            <pc:sldMk cId="1488022321" sldId="1336"/>
            <ac:spMk id="6" creationId="{DDDE1DD1-E4FD-4980-B196-250590F72607}"/>
          </ac:spMkLst>
        </pc:spChg>
        <pc:spChg chg="mod ord">
          <ac:chgData name="Hamlet Markarian" userId="4926d2b407f31d77" providerId="LiveId" clId="{C257409A-8BF4-4542-8217-7E0DE09B0263}" dt="2021-04-09T12:35:52.786" v="928" actId="167"/>
          <ac:spMkLst>
            <pc:docMk/>
            <pc:sldMk cId="1488022321" sldId="1336"/>
            <ac:spMk id="8" creationId="{A3D43B73-2B0A-4CDF-8104-3D3F930D4D40}"/>
          </ac:spMkLst>
        </pc:spChg>
        <pc:spChg chg="mod ord">
          <ac:chgData name="Hamlet Markarian" userId="4926d2b407f31d77" providerId="LiveId" clId="{C257409A-8BF4-4542-8217-7E0DE09B0263}" dt="2021-04-09T12:25:10.864" v="429" actId="14100"/>
          <ac:spMkLst>
            <pc:docMk/>
            <pc:sldMk cId="1488022321" sldId="1336"/>
            <ac:spMk id="14" creationId="{8C0A38DE-7E13-4312-9AFA-866AA71C4C95}"/>
          </ac:spMkLst>
        </pc:spChg>
        <pc:spChg chg="del mod">
          <ac:chgData name="Hamlet Markarian" userId="4926d2b407f31d77" providerId="LiveId" clId="{C257409A-8BF4-4542-8217-7E0DE09B0263}" dt="2021-04-09T12:24:02.043" v="410" actId="478"/>
          <ac:spMkLst>
            <pc:docMk/>
            <pc:sldMk cId="1488022321" sldId="1336"/>
            <ac:spMk id="18" creationId="{4FFD13E8-1771-4148-96C8-2933CCDC0D9C}"/>
          </ac:spMkLst>
        </pc:spChg>
        <pc:spChg chg="mod">
          <ac:chgData name="Hamlet Markarian" userId="4926d2b407f31d77" providerId="LiveId" clId="{C257409A-8BF4-4542-8217-7E0DE09B0263}" dt="2021-04-09T12:18:23.015" v="109" actId="27803"/>
          <ac:spMkLst>
            <pc:docMk/>
            <pc:sldMk cId="1488022321" sldId="1336"/>
            <ac:spMk id="21" creationId="{949F9277-8616-4599-B48F-330B1744303C}"/>
          </ac:spMkLst>
        </pc:spChg>
        <pc:spChg chg="mod">
          <ac:chgData name="Hamlet Markarian" userId="4926d2b407f31d77" providerId="LiveId" clId="{C257409A-8BF4-4542-8217-7E0DE09B0263}" dt="2021-04-09T12:18:23.015" v="109" actId="27803"/>
          <ac:spMkLst>
            <pc:docMk/>
            <pc:sldMk cId="1488022321" sldId="1336"/>
            <ac:spMk id="22" creationId="{589EF434-3945-41D0-B09A-6FC2DBC456A0}"/>
          </ac:spMkLst>
        </pc:spChg>
        <pc:spChg chg="mod">
          <ac:chgData name="Hamlet Markarian" userId="4926d2b407f31d77" providerId="LiveId" clId="{C257409A-8BF4-4542-8217-7E0DE09B0263}" dt="2021-04-09T12:18:23.015" v="109" actId="27803"/>
          <ac:spMkLst>
            <pc:docMk/>
            <pc:sldMk cId="1488022321" sldId="1336"/>
            <ac:spMk id="23" creationId="{00BA8FED-5278-44A4-8279-AB71A56EA2C3}"/>
          </ac:spMkLst>
        </pc:spChg>
        <pc:spChg chg="mod">
          <ac:chgData name="Hamlet Markarian" userId="4926d2b407f31d77" providerId="LiveId" clId="{C257409A-8BF4-4542-8217-7E0DE09B0263}" dt="2021-04-09T12:18:23.015" v="109" actId="27803"/>
          <ac:spMkLst>
            <pc:docMk/>
            <pc:sldMk cId="1488022321" sldId="1336"/>
            <ac:spMk id="24" creationId="{3EF546D7-404E-432E-BEAB-2F6E4E9AFCE3}"/>
          </ac:spMkLst>
        </pc:spChg>
        <pc:spChg chg="mod">
          <ac:chgData name="Hamlet Markarian" userId="4926d2b407f31d77" providerId="LiveId" clId="{C257409A-8BF4-4542-8217-7E0DE09B0263}" dt="2021-04-09T12:18:23.015" v="109" actId="27803"/>
          <ac:spMkLst>
            <pc:docMk/>
            <pc:sldMk cId="1488022321" sldId="1336"/>
            <ac:spMk id="25" creationId="{CB410891-49D7-4383-B46E-79B17412ED93}"/>
          </ac:spMkLst>
        </pc:spChg>
        <pc:spChg chg="mod">
          <ac:chgData name="Hamlet Markarian" userId="4926d2b407f31d77" providerId="LiveId" clId="{C257409A-8BF4-4542-8217-7E0DE09B0263}" dt="2021-04-09T12:18:23.015" v="109" actId="27803"/>
          <ac:spMkLst>
            <pc:docMk/>
            <pc:sldMk cId="1488022321" sldId="1336"/>
            <ac:spMk id="26" creationId="{5F2F85EC-CAC1-4E37-B69D-18E75A59C7AF}"/>
          </ac:spMkLst>
        </pc:spChg>
        <pc:spChg chg="mod">
          <ac:chgData name="Hamlet Markarian" userId="4926d2b407f31d77" providerId="LiveId" clId="{C257409A-8BF4-4542-8217-7E0DE09B0263}" dt="2021-04-09T12:18:23.015" v="109" actId="27803"/>
          <ac:spMkLst>
            <pc:docMk/>
            <pc:sldMk cId="1488022321" sldId="1336"/>
            <ac:spMk id="27" creationId="{689DC425-B36D-464D-8F54-B74058A2FC21}"/>
          </ac:spMkLst>
        </pc:spChg>
        <pc:spChg chg="mod">
          <ac:chgData name="Hamlet Markarian" userId="4926d2b407f31d77" providerId="LiveId" clId="{C257409A-8BF4-4542-8217-7E0DE09B0263}" dt="2021-04-09T12:18:23.015" v="109" actId="27803"/>
          <ac:spMkLst>
            <pc:docMk/>
            <pc:sldMk cId="1488022321" sldId="1336"/>
            <ac:spMk id="28" creationId="{6F7246EA-F728-4E08-B16F-72E70DCE4AD6}"/>
          </ac:spMkLst>
        </pc:spChg>
        <pc:spChg chg="mod">
          <ac:chgData name="Hamlet Markarian" userId="4926d2b407f31d77" providerId="LiveId" clId="{C257409A-8BF4-4542-8217-7E0DE09B0263}" dt="2021-04-09T12:18:23.015" v="109" actId="27803"/>
          <ac:spMkLst>
            <pc:docMk/>
            <pc:sldMk cId="1488022321" sldId="1336"/>
            <ac:spMk id="29" creationId="{6D631A63-8C5E-4908-9A7B-8A781A9F2BD2}"/>
          </ac:spMkLst>
        </pc:spChg>
        <pc:spChg chg="mod">
          <ac:chgData name="Hamlet Markarian" userId="4926d2b407f31d77" providerId="LiveId" clId="{C257409A-8BF4-4542-8217-7E0DE09B0263}" dt="2021-04-09T12:18:23.015" v="109" actId="27803"/>
          <ac:spMkLst>
            <pc:docMk/>
            <pc:sldMk cId="1488022321" sldId="1336"/>
            <ac:spMk id="30" creationId="{076CB8E6-7FF1-45D8-AF3C-07AEDF5ED787}"/>
          </ac:spMkLst>
        </pc:spChg>
        <pc:spChg chg="mod">
          <ac:chgData name="Hamlet Markarian" userId="4926d2b407f31d77" providerId="LiveId" clId="{C257409A-8BF4-4542-8217-7E0DE09B0263}" dt="2021-04-09T12:18:23.015" v="109" actId="27803"/>
          <ac:spMkLst>
            <pc:docMk/>
            <pc:sldMk cId="1488022321" sldId="1336"/>
            <ac:spMk id="31" creationId="{7B459DF1-C7DE-411B-BE7E-372A1D86F8E1}"/>
          </ac:spMkLst>
        </pc:spChg>
        <pc:spChg chg="mod">
          <ac:chgData name="Hamlet Markarian" userId="4926d2b407f31d77" providerId="LiveId" clId="{C257409A-8BF4-4542-8217-7E0DE09B0263}" dt="2021-04-09T12:18:23.015" v="109" actId="27803"/>
          <ac:spMkLst>
            <pc:docMk/>
            <pc:sldMk cId="1488022321" sldId="1336"/>
            <ac:spMk id="32" creationId="{17DBEBF9-1630-4E0F-8B9A-6B311C9F9F8B}"/>
          </ac:spMkLst>
        </pc:spChg>
        <pc:spChg chg="mod">
          <ac:chgData name="Hamlet Markarian" userId="4926d2b407f31d77" providerId="LiveId" clId="{C257409A-8BF4-4542-8217-7E0DE09B0263}" dt="2021-04-09T11:54:20.288" v="39"/>
          <ac:spMkLst>
            <pc:docMk/>
            <pc:sldMk cId="1488022321" sldId="1336"/>
            <ac:spMk id="33" creationId="{2FCCE187-4D71-49C6-B522-50C0C0CC6A7C}"/>
          </ac:spMkLst>
        </pc:spChg>
        <pc:spChg chg="mod">
          <ac:chgData name="Hamlet Markarian" userId="4926d2b407f31d77" providerId="LiveId" clId="{C257409A-8BF4-4542-8217-7E0DE09B0263}" dt="2021-04-09T12:18:23.015" v="109" actId="27803"/>
          <ac:spMkLst>
            <pc:docMk/>
            <pc:sldMk cId="1488022321" sldId="1336"/>
            <ac:spMk id="35" creationId="{CA29A42F-1CB9-4FFF-BA01-520A1BE937CE}"/>
          </ac:spMkLst>
        </pc:spChg>
        <pc:spChg chg="mod">
          <ac:chgData name="Hamlet Markarian" userId="4926d2b407f31d77" providerId="LiveId" clId="{C257409A-8BF4-4542-8217-7E0DE09B0263}" dt="2021-04-09T12:18:23.015" v="109" actId="27803"/>
          <ac:spMkLst>
            <pc:docMk/>
            <pc:sldMk cId="1488022321" sldId="1336"/>
            <ac:spMk id="36" creationId="{33F6B21F-679D-47AE-8900-F6D19E4A2BAB}"/>
          </ac:spMkLst>
        </pc:spChg>
        <pc:spChg chg="mod">
          <ac:chgData name="Hamlet Markarian" userId="4926d2b407f31d77" providerId="LiveId" clId="{C257409A-8BF4-4542-8217-7E0DE09B0263}" dt="2021-04-09T12:18:23.015" v="109" actId="27803"/>
          <ac:spMkLst>
            <pc:docMk/>
            <pc:sldMk cId="1488022321" sldId="1336"/>
            <ac:spMk id="37" creationId="{5E0ECE40-56DE-4CFD-B3E8-53083BBC5E77}"/>
          </ac:spMkLst>
        </pc:spChg>
        <pc:spChg chg="mod">
          <ac:chgData name="Hamlet Markarian" userId="4926d2b407f31d77" providerId="LiveId" clId="{C257409A-8BF4-4542-8217-7E0DE09B0263}" dt="2021-04-09T12:18:23.015" v="109" actId="27803"/>
          <ac:spMkLst>
            <pc:docMk/>
            <pc:sldMk cId="1488022321" sldId="1336"/>
            <ac:spMk id="38" creationId="{62BA8EA9-CC98-420A-93AB-4926C5124CE4}"/>
          </ac:spMkLst>
        </pc:spChg>
        <pc:spChg chg="mod">
          <ac:chgData name="Hamlet Markarian" userId="4926d2b407f31d77" providerId="LiveId" clId="{C257409A-8BF4-4542-8217-7E0DE09B0263}" dt="2021-04-09T12:18:23.015" v="109" actId="27803"/>
          <ac:spMkLst>
            <pc:docMk/>
            <pc:sldMk cId="1488022321" sldId="1336"/>
            <ac:spMk id="39" creationId="{FC33746B-9808-454E-B026-C1FBE1ED4183}"/>
          </ac:spMkLst>
        </pc:spChg>
        <pc:spChg chg="mod">
          <ac:chgData name="Hamlet Markarian" userId="4926d2b407f31d77" providerId="LiveId" clId="{C257409A-8BF4-4542-8217-7E0DE09B0263}" dt="2021-04-09T12:18:23.015" v="109" actId="27803"/>
          <ac:spMkLst>
            <pc:docMk/>
            <pc:sldMk cId="1488022321" sldId="1336"/>
            <ac:spMk id="40" creationId="{3852EBEA-2935-40D8-BF5A-FF1E225DAD32}"/>
          </ac:spMkLst>
        </pc:spChg>
        <pc:spChg chg="mod">
          <ac:chgData name="Hamlet Markarian" userId="4926d2b407f31d77" providerId="LiveId" clId="{C257409A-8BF4-4542-8217-7E0DE09B0263}" dt="2021-04-09T12:18:23.015" v="109" actId="27803"/>
          <ac:spMkLst>
            <pc:docMk/>
            <pc:sldMk cId="1488022321" sldId="1336"/>
            <ac:spMk id="41" creationId="{23D0C7DF-CA3A-4D30-8A14-1B8515CF210F}"/>
          </ac:spMkLst>
        </pc:spChg>
        <pc:spChg chg="mod">
          <ac:chgData name="Hamlet Markarian" userId="4926d2b407f31d77" providerId="LiveId" clId="{C257409A-8BF4-4542-8217-7E0DE09B0263}" dt="2021-04-09T12:18:23.015" v="109" actId="27803"/>
          <ac:spMkLst>
            <pc:docMk/>
            <pc:sldMk cId="1488022321" sldId="1336"/>
            <ac:spMk id="42" creationId="{94B78DB8-6EBF-4D2B-B54B-F971634831C8}"/>
          </ac:spMkLst>
        </pc:spChg>
        <pc:spChg chg="mod">
          <ac:chgData name="Hamlet Markarian" userId="4926d2b407f31d77" providerId="LiveId" clId="{C257409A-8BF4-4542-8217-7E0DE09B0263}" dt="2021-04-09T12:18:23.015" v="109" actId="27803"/>
          <ac:spMkLst>
            <pc:docMk/>
            <pc:sldMk cId="1488022321" sldId="1336"/>
            <ac:spMk id="43" creationId="{93DCFAD9-D7FD-4DCE-AC86-DD3908E612B6}"/>
          </ac:spMkLst>
        </pc:spChg>
        <pc:spChg chg="mod">
          <ac:chgData name="Hamlet Markarian" userId="4926d2b407f31d77" providerId="LiveId" clId="{C257409A-8BF4-4542-8217-7E0DE09B0263}" dt="2021-04-09T12:18:23.015" v="109" actId="27803"/>
          <ac:spMkLst>
            <pc:docMk/>
            <pc:sldMk cId="1488022321" sldId="1336"/>
            <ac:spMk id="44" creationId="{3AD2E6DC-2691-4383-887B-1E60470373DB}"/>
          </ac:spMkLst>
        </pc:spChg>
        <pc:spChg chg="mod">
          <ac:chgData name="Hamlet Markarian" userId="4926d2b407f31d77" providerId="LiveId" clId="{C257409A-8BF4-4542-8217-7E0DE09B0263}" dt="2021-04-09T12:18:23.015" v="109" actId="27803"/>
          <ac:spMkLst>
            <pc:docMk/>
            <pc:sldMk cId="1488022321" sldId="1336"/>
            <ac:spMk id="45" creationId="{9F22243B-A9E5-4807-BA48-AA63147DAAD6}"/>
          </ac:spMkLst>
        </pc:spChg>
        <pc:spChg chg="mod">
          <ac:chgData name="Hamlet Markarian" userId="4926d2b407f31d77" providerId="LiveId" clId="{C257409A-8BF4-4542-8217-7E0DE09B0263}" dt="2021-04-09T12:18:23.015" v="109" actId="27803"/>
          <ac:spMkLst>
            <pc:docMk/>
            <pc:sldMk cId="1488022321" sldId="1336"/>
            <ac:spMk id="46" creationId="{E88F3EE5-C53C-44DB-947D-61E55A7130A7}"/>
          </ac:spMkLst>
        </pc:spChg>
        <pc:spChg chg="mod">
          <ac:chgData name="Hamlet Markarian" userId="4926d2b407f31d77" providerId="LiveId" clId="{C257409A-8BF4-4542-8217-7E0DE09B0263}" dt="2021-04-09T12:18:23.015" v="109" actId="27803"/>
          <ac:spMkLst>
            <pc:docMk/>
            <pc:sldMk cId="1488022321" sldId="1336"/>
            <ac:spMk id="47" creationId="{BEABFC77-3F84-4504-8C11-F8FF853016A7}"/>
          </ac:spMkLst>
        </pc:spChg>
        <pc:spChg chg="mod">
          <ac:chgData name="Hamlet Markarian" userId="4926d2b407f31d77" providerId="LiveId" clId="{C257409A-8BF4-4542-8217-7E0DE09B0263}" dt="2021-04-09T12:18:23.015" v="109" actId="27803"/>
          <ac:spMkLst>
            <pc:docMk/>
            <pc:sldMk cId="1488022321" sldId="1336"/>
            <ac:spMk id="48" creationId="{695DECB7-797A-46CD-AF0E-A529DF433D5C}"/>
          </ac:spMkLst>
        </pc:spChg>
        <pc:spChg chg="mod">
          <ac:chgData name="Hamlet Markarian" userId="4926d2b407f31d77" providerId="LiveId" clId="{C257409A-8BF4-4542-8217-7E0DE09B0263}" dt="2021-04-09T12:18:23.015" v="109" actId="27803"/>
          <ac:spMkLst>
            <pc:docMk/>
            <pc:sldMk cId="1488022321" sldId="1336"/>
            <ac:spMk id="49" creationId="{6AAEE439-1EBD-4242-9E41-5981A6821B3E}"/>
          </ac:spMkLst>
        </pc:spChg>
        <pc:spChg chg="mod">
          <ac:chgData name="Hamlet Markarian" userId="4926d2b407f31d77" providerId="LiveId" clId="{C257409A-8BF4-4542-8217-7E0DE09B0263}" dt="2021-04-09T12:18:23.015" v="109" actId="27803"/>
          <ac:spMkLst>
            <pc:docMk/>
            <pc:sldMk cId="1488022321" sldId="1336"/>
            <ac:spMk id="50" creationId="{3B2017C9-21AF-4639-9FF9-5483754BF125}"/>
          </ac:spMkLst>
        </pc:spChg>
        <pc:spChg chg="mod">
          <ac:chgData name="Hamlet Markarian" userId="4926d2b407f31d77" providerId="LiveId" clId="{C257409A-8BF4-4542-8217-7E0DE09B0263}" dt="2021-04-09T12:18:23.015" v="109" actId="27803"/>
          <ac:spMkLst>
            <pc:docMk/>
            <pc:sldMk cId="1488022321" sldId="1336"/>
            <ac:spMk id="51" creationId="{C1FB3B7C-B2CE-46E9-A62F-C1B96703FCCF}"/>
          </ac:spMkLst>
        </pc:spChg>
        <pc:spChg chg="mod">
          <ac:chgData name="Hamlet Markarian" userId="4926d2b407f31d77" providerId="LiveId" clId="{C257409A-8BF4-4542-8217-7E0DE09B0263}" dt="2021-04-09T12:18:23.015" v="109" actId="27803"/>
          <ac:spMkLst>
            <pc:docMk/>
            <pc:sldMk cId="1488022321" sldId="1336"/>
            <ac:spMk id="52" creationId="{33FB34E2-4AC3-4BFF-A6FD-FA09F6820422}"/>
          </ac:spMkLst>
        </pc:spChg>
        <pc:spChg chg="mod">
          <ac:chgData name="Hamlet Markarian" userId="4926d2b407f31d77" providerId="LiveId" clId="{C257409A-8BF4-4542-8217-7E0DE09B0263}" dt="2021-04-09T12:18:23.015" v="109" actId="27803"/>
          <ac:spMkLst>
            <pc:docMk/>
            <pc:sldMk cId="1488022321" sldId="1336"/>
            <ac:spMk id="53" creationId="{CB231786-9A07-4FF6-A75D-2DC4A4662C4C}"/>
          </ac:spMkLst>
        </pc:spChg>
        <pc:spChg chg="mod">
          <ac:chgData name="Hamlet Markarian" userId="4926d2b407f31d77" providerId="LiveId" clId="{C257409A-8BF4-4542-8217-7E0DE09B0263}" dt="2021-04-09T12:18:23.015" v="109" actId="27803"/>
          <ac:spMkLst>
            <pc:docMk/>
            <pc:sldMk cId="1488022321" sldId="1336"/>
            <ac:spMk id="54" creationId="{1AC2A620-5F98-47D9-946B-FCC2A72AE469}"/>
          </ac:spMkLst>
        </pc:spChg>
        <pc:spChg chg="mod">
          <ac:chgData name="Hamlet Markarian" userId="4926d2b407f31d77" providerId="LiveId" clId="{C257409A-8BF4-4542-8217-7E0DE09B0263}" dt="2021-04-09T12:18:23.015" v="109" actId="27803"/>
          <ac:spMkLst>
            <pc:docMk/>
            <pc:sldMk cId="1488022321" sldId="1336"/>
            <ac:spMk id="55" creationId="{B641E674-3404-484B-A49E-9BF6E64B0B1F}"/>
          </ac:spMkLst>
        </pc:spChg>
        <pc:spChg chg="mod">
          <ac:chgData name="Hamlet Markarian" userId="4926d2b407f31d77" providerId="LiveId" clId="{C257409A-8BF4-4542-8217-7E0DE09B0263}" dt="2021-04-09T12:18:23.015" v="109" actId="27803"/>
          <ac:spMkLst>
            <pc:docMk/>
            <pc:sldMk cId="1488022321" sldId="1336"/>
            <ac:spMk id="56" creationId="{46623ACD-874A-4722-A7BE-F28208E92CBC}"/>
          </ac:spMkLst>
        </pc:spChg>
        <pc:spChg chg="mod">
          <ac:chgData name="Hamlet Markarian" userId="4926d2b407f31d77" providerId="LiveId" clId="{C257409A-8BF4-4542-8217-7E0DE09B0263}" dt="2021-04-09T12:18:23.015" v="109" actId="27803"/>
          <ac:spMkLst>
            <pc:docMk/>
            <pc:sldMk cId="1488022321" sldId="1336"/>
            <ac:spMk id="57" creationId="{1D3A07A9-6D67-4486-9D1F-703B78E12562}"/>
          </ac:spMkLst>
        </pc:spChg>
        <pc:spChg chg="mod">
          <ac:chgData name="Hamlet Markarian" userId="4926d2b407f31d77" providerId="LiveId" clId="{C257409A-8BF4-4542-8217-7E0DE09B0263}" dt="2021-04-09T12:18:23.015" v="109" actId="27803"/>
          <ac:spMkLst>
            <pc:docMk/>
            <pc:sldMk cId="1488022321" sldId="1336"/>
            <ac:spMk id="58" creationId="{A794F4AC-AD01-4AC3-A883-0EAF6108DAE0}"/>
          </ac:spMkLst>
        </pc:spChg>
        <pc:spChg chg="mod">
          <ac:chgData name="Hamlet Markarian" userId="4926d2b407f31d77" providerId="LiveId" clId="{C257409A-8BF4-4542-8217-7E0DE09B0263}" dt="2021-04-09T12:18:23.015" v="109" actId="27803"/>
          <ac:spMkLst>
            <pc:docMk/>
            <pc:sldMk cId="1488022321" sldId="1336"/>
            <ac:spMk id="59" creationId="{18646029-7977-4A65-B5FE-7470894733ED}"/>
          </ac:spMkLst>
        </pc:spChg>
        <pc:spChg chg="mod">
          <ac:chgData name="Hamlet Markarian" userId="4926d2b407f31d77" providerId="LiveId" clId="{C257409A-8BF4-4542-8217-7E0DE09B0263}" dt="2021-04-09T12:18:23.015" v="109" actId="27803"/>
          <ac:spMkLst>
            <pc:docMk/>
            <pc:sldMk cId="1488022321" sldId="1336"/>
            <ac:spMk id="60" creationId="{5870B0FF-B11F-43D7-AD40-2D5D7455E0F2}"/>
          </ac:spMkLst>
        </pc:spChg>
        <pc:spChg chg="mod">
          <ac:chgData name="Hamlet Markarian" userId="4926d2b407f31d77" providerId="LiveId" clId="{C257409A-8BF4-4542-8217-7E0DE09B0263}" dt="2021-04-09T12:18:23.015" v="109" actId="27803"/>
          <ac:spMkLst>
            <pc:docMk/>
            <pc:sldMk cId="1488022321" sldId="1336"/>
            <ac:spMk id="61" creationId="{E1DBAFD2-34E7-4169-9A92-BD39EE6D2FA5}"/>
          </ac:spMkLst>
        </pc:spChg>
        <pc:spChg chg="mod">
          <ac:chgData name="Hamlet Markarian" userId="4926d2b407f31d77" providerId="LiveId" clId="{C257409A-8BF4-4542-8217-7E0DE09B0263}" dt="2021-04-09T12:18:23.015" v="109" actId="27803"/>
          <ac:spMkLst>
            <pc:docMk/>
            <pc:sldMk cId="1488022321" sldId="1336"/>
            <ac:spMk id="62" creationId="{DCB48243-0717-4374-9F9F-36D87F9DF5C4}"/>
          </ac:spMkLst>
        </pc:spChg>
        <pc:spChg chg="mod">
          <ac:chgData name="Hamlet Markarian" userId="4926d2b407f31d77" providerId="LiveId" clId="{C257409A-8BF4-4542-8217-7E0DE09B0263}" dt="2021-04-09T12:18:23.015" v="109" actId="27803"/>
          <ac:spMkLst>
            <pc:docMk/>
            <pc:sldMk cId="1488022321" sldId="1336"/>
            <ac:spMk id="63" creationId="{98782E0E-DA9C-4F43-89A9-4619BF70FB40}"/>
          </ac:spMkLst>
        </pc:spChg>
        <pc:spChg chg="mod">
          <ac:chgData name="Hamlet Markarian" userId="4926d2b407f31d77" providerId="LiveId" clId="{C257409A-8BF4-4542-8217-7E0DE09B0263}" dt="2021-04-09T12:18:23.015" v="109" actId="27803"/>
          <ac:spMkLst>
            <pc:docMk/>
            <pc:sldMk cId="1488022321" sldId="1336"/>
            <ac:spMk id="64" creationId="{22CD3ADA-CC1C-4E2A-A82B-D17237ECF760}"/>
          </ac:spMkLst>
        </pc:spChg>
        <pc:spChg chg="add mod ord">
          <ac:chgData name="Hamlet Markarian" userId="4926d2b407f31d77" providerId="LiveId" clId="{C257409A-8BF4-4542-8217-7E0DE09B0263}" dt="2021-04-09T12:24:55.282" v="423" actId="12789"/>
          <ac:spMkLst>
            <pc:docMk/>
            <pc:sldMk cId="1488022321" sldId="1336"/>
            <ac:spMk id="65" creationId="{FCB003F4-5071-4009-A54C-D030F240D39B}"/>
          </ac:spMkLst>
        </pc:spChg>
        <pc:spChg chg="add del mod ord">
          <ac:chgData name="Hamlet Markarian" userId="4926d2b407f31d77" providerId="LiveId" clId="{C257409A-8BF4-4542-8217-7E0DE09B0263}" dt="2021-04-09T12:30:03.882" v="525" actId="478"/>
          <ac:spMkLst>
            <pc:docMk/>
            <pc:sldMk cId="1488022321" sldId="1336"/>
            <ac:spMk id="68" creationId="{B61D9AFE-D9CB-41AF-B74A-9A928608FD3C}"/>
          </ac:spMkLst>
        </pc:spChg>
        <pc:spChg chg="add del mod ord">
          <ac:chgData name="Hamlet Markarian" userId="4926d2b407f31d77" providerId="LiveId" clId="{C257409A-8BF4-4542-8217-7E0DE09B0263}" dt="2021-04-09T12:31:06.779" v="543" actId="478"/>
          <ac:spMkLst>
            <pc:docMk/>
            <pc:sldMk cId="1488022321" sldId="1336"/>
            <ac:spMk id="69" creationId="{19D12B49-5A8A-4B80-94B3-D677E4815397}"/>
          </ac:spMkLst>
        </pc:spChg>
        <pc:spChg chg="add mod ord">
          <ac:chgData name="Hamlet Markarian" userId="4926d2b407f31d77" providerId="LiveId" clId="{C257409A-8BF4-4542-8217-7E0DE09B0263}" dt="2021-04-09T12:37:11.716" v="1142" actId="207"/>
          <ac:spMkLst>
            <pc:docMk/>
            <pc:sldMk cId="1488022321" sldId="1336"/>
            <ac:spMk id="70" creationId="{523E7DA2-7493-4B52-9ED2-3FC008C51653}"/>
          </ac:spMkLst>
        </pc:spChg>
        <pc:spChg chg="add mod">
          <ac:chgData name="Hamlet Markarian" userId="4926d2b407f31d77" providerId="LiveId" clId="{C257409A-8BF4-4542-8217-7E0DE09B0263}" dt="2021-04-09T12:39:44.149" v="1168" actId="1076"/>
          <ac:spMkLst>
            <pc:docMk/>
            <pc:sldMk cId="1488022321" sldId="1336"/>
            <ac:spMk id="71" creationId="{0DB52178-62B6-47CC-BD73-81552FBDECEE}"/>
          </ac:spMkLst>
        </pc:spChg>
        <pc:spChg chg="del mod">
          <ac:chgData name="Hamlet Markarian" userId="4926d2b407f31d77" providerId="LiveId" clId="{C257409A-8BF4-4542-8217-7E0DE09B0263}" dt="2021-04-09T12:24:02.043" v="410" actId="478"/>
          <ac:spMkLst>
            <pc:docMk/>
            <pc:sldMk cId="1488022321" sldId="1336"/>
            <ac:spMk id="127" creationId="{094E3DE1-C178-4788-82F9-A92879984E4B}"/>
          </ac:spMkLst>
        </pc:spChg>
        <pc:spChg chg="del mod">
          <ac:chgData name="Hamlet Markarian" userId="4926d2b407f31d77" providerId="LiveId" clId="{C257409A-8BF4-4542-8217-7E0DE09B0263}" dt="2021-04-09T12:24:02.043" v="410" actId="478"/>
          <ac:spMkLst>
            <pc:docMk/>
            <pc:sldMk cId="1488022321" sldId="1336"/>
            <ac:spMk id="128" creationId="{7EDD9039-E04C-40C2-BF13-2D1D9AFE6EC9}"/>
          </ac:spMkLst>
        </pc:spChg>
        <pc:spChg chg="add del">
          <ac:chgData name="Hamlet Markarian" userId="4926d2b407f31d77" providerId="LiveId" clId="{C257409A-8BF4-4542-8217-7E0DE09B0263}" dt="2021-04-09T12:09:00.028" v="79" actId="478"/>
          <ac:spMkLst>
            <pc:docMk/>
            <pc:sldMk cId="1488022321" sldId="1336"/>
            <ac:spMk id="135" creationId="{5625491D-B444-4629-BFFD-94EC42D01B54}"/>
          </ac:spMkLst>
        </pc:spChg>
        <pc:spChg chg="del">
          <ac:chgData name="Hamlet Markarian" userId="4926d2b407f31d77" providerId="LiveId" clId="{C257409A-8BF4-4542-8217-7E0DE09B0263}" dt="2021-04-09T12:16:36.876" v="99" actId="478"/>
          <ac:spMkLst>
            <pc:docMk/>
            <pc:sldMk cId="1488022321" sldId="1336"/>
            <ac:spMk id="182" creationId="{67F59D4B-5FCF-4C7A-93D2-C2C61C5AD5F1}"/>
          </ac:spMkLst>
        </pc:spChg>
        <pc:spChg chg="del">
          <ac:chgData name="Hamlet Markarian" userId="4926d2b407f31d77" providerId="LiveId" clId="{C257409A-8BF4-4542-8217-7E0DE09B0263}" dt="2021-04-09T12:16:36.156" v="98" actId="478"/>
          <ac:spMkLst>
            <pc:docMk/>
            <pc:sldMk cId="1488022321" sldId="1336"/>
            <ac:spMk id="183" creationId="{77FC1FB2-AA54-47DF-A058-F8C243B617BA}"/>
          </ac:spMkLst>
        </pc:spChg>
        <pc:spChg chg="del">
          <ac:chgData name="Hamlet Markarian" userId="4926d2b407f31d77" providerId="LiveId" clId="{C257409A-8BF4-4542-8217-7E0DE09B0263}" dt="2021-04-09T12:16:35.517" v="97" actId="478"/>
          <ac:spMkLst>
            <pc:docMk/>
            <pc:sldMk cId="1488022321" sldId="1336"/>
            <ac:spMk id="184" creationId="{5ACD32C7-BAEC-4B7E-94A7-7CA13E3A4C18}"/>
          </ac:spMkLst>
        </pc:spChg>
        <pc:spChg chg="add del mod ord">
          <ac:chgData name="Hamlet Markarian" userId="4926d2b407f31d77" providerId="LiveId" clId="{C257409A-8BF4-4542-8217-7E0DE09B0263}" dt="2021-04-09T12:30:03.034" v="524" actId="478"/>
          <ac:spMkLst>
            <pc:docMk/>
            <pc:sldMk cId="1488022321" sldId="1336"/>
            <ac:spMk id="225" creationId="{9DB264A9-0C9E-4239-A167-0099C9C7107B}"/>
          </ac:spMkLst>
        </pc:spChg>
        <pc:spChg chg="add del mod ord">
          <ac:chgData name="Hamlet Markarian" userId="4926d2b407f31d77" providerId="LiveId" clId="{C257409A-8BF4-4542-8217-7E0DE09B0263}" dt="2021-04-09T12:30:02.458" v="523" actId="478"/>
          <ac:spMkLst>
            <pc:docMk/>
            <pc:sldMk cId="1488022321" sldId="1336"/>
            <ac:spMk id="226" creationId="{C332876A-776E-40BC-BFC6-48C0192BA2C8}"/>
          </ac:spMkLst>
        </pc:spChg>
        <pc:spChg chg="add mod ord">
          <ac:chgData name="Hamlet Markarian" userId="4926d2b407f31d77" providerId="LiveId" clId="{C257409A-8BF4-4542-8217-7E0DE09B0263}" dt="2021-04-09T12:37:16.190" v="1143" actId="207"/>
          <ac:spMkLst>
            <pc:docMk/>
            <pc:sldMk cId="1488022321" sldId="1336"/>
            <ac:spMk id="227" creationId="{1BF70210-DF54-43C0-A8D5-60BD72CE2A56}"/>
          </ac:spMkLst>
        </pc:spChg>
        <pc:spChg chg="add mod ord">
          <ac:chgData name="Hamlet Markarian" userId="4926d2b407f31d77" providerId="LiveId" clId="{C257409A-8BF4-4542-8217-7E0DE09B0263}" dt="2021-04-09T12:36:51.356" v="1015" actId="207"/>
          <ac:spMkLst>
            <pc:docMk/>
            <pc:sldMk cId="1488022321" sldId="1336"/>
            <ac:spMk id="228" creationId="{8E991D42-D2DC-4301-84F9-F2101FB3D14E}"/>
          </ac:spMkLst>
        </pc:spChg>
        <pc:spChg chg="add mod ord">
          <ac:chgData name="Hamlet Markarian" userId="4926d2b407f31d77" providerId="LiveId" clId="{C257409A-8BF4-4542-8217-7E0DE09B0263}" dt="2021-04-09T12:36:46.584" v="985" actId="207"/>
          <ac:spMkLst>
            <pc:docMk/>
            <pc:sldMk cId="1488022321" sldId="1336"/>
            <ac:spMk id="229" creationId="{5AF88D0B-5162-47F2-8564-973434B0A23D}"/>
          </ac:spMkLst>
        </pc:spChg>
        <pc:spChg chg="add mod ord">
          <ac:chgData name="Hamlet Markarian" userId="4926d2b407f31d77" providerId="LiveId" clId="{C257409A-8BF4-4542-8217-7E0DE09B0263}" dt="2021-04-09T12:36:43.672" v="966" actId="207"/>
          <ac:spMkLst>
            <pc:docMk/>
            <pc:sldMk cId="1488022321" sldId="1336"/>
            <ac:spMk id="230" creationId="{08A5C199-6AA9-4549-895D-0B437547C8BB}"/>
          </ac:spMkLst>
        </pc:spChg>
        <pc:spChg chg="add mod">
          <ac:chgData name="Hamlet Markarian" userId="4926d2b407f31d77" providerId="LiveId" clId="{C257409A-8BF4-4542-8217-7E0DE09B0263}" dt="2021-04-09T12:38:35.354" v="1153" actId="12789"/>
          <ac:spMkLst>
            <pc:docMk/>
            <pc:sldMk cId="1488022321" sldId="1336"/>
            <ac:spMk id="231" creationId="{22396183-850E-421E-9D6E-EC9A6AF5EF66}"/>
          </ac:spMkLst>
        </pc:spChg>
        <pc:spChg chg="add mod">
          <ac:chgData name="Hamlet Markarian" userId="4926d2b407f31d77" providerId="LiveId" clId="{C257409A-8BF4-4542-8217-7E0DE09B0263}" dt="2021-04-09T12:39:51.227" v="1169" actId="408"/>
          <ac:spMkLst>
            <pc:docMk/>
            <pc:sldMk cId="1488022321" sldId="1336"/>
            <ac:spMk id="232" creationId="{63525495-B7F9-4AF6-BE7E-F65167C7F4DF}"/>
          </ac:spMkLst>
        </pc:spChg>
        <pc:spChg chg="add mod">
          <ac:chgData name="Hamlet Markarian" userId="4926d2b407f31d77" providerId="LiveId" clId="{C257409A-8BF4-4542-8217-7E0DE09B0263}" dt="2021-04-09T12:39:51.227" v="1169" actId="408"/>
          <ac:spMkLst>
            <pc:docMk/>
            <pc:sldMk cId="1488022321" sldId="1336"/>
            <ac:spMk id="233" creationId="{626BE329-231D-43E5-871B-DDF4C2FD1262}"/>
          </ac:spMkLst>
        </pc:spChg>
        <pc:spChg chg="add mod">
          <ac:chgData name="Hamlet Markarian" userId="4926d2b407f31d77" providerId="LiveId" clId="{C257409A-8BF4-4542-8217-7E0DE09B0263}" dt="2021-04-09T12:39:51.227" v="1169" actId="408"/>
          <ac:spMkLst>
            <pc:docMk/>
            <pc:sldMk cId="1488022321" sldId="1336"/>
            <ac:spMk id="234" creationId="{6F2D2282-8FE2-4D23-9EC8-E95085FB56E8}"/>
          </ac:spMkLst>
        </pc:spChg>
        <pc:spChg chg="add mod">
          <ac:chgData name="Hamlet Markarian" userId="4926d2b407f31d77" providerId="LiveId" clId="{C257409A-8BF4-4542-8217-7E0DE09B0263}" dt="2021-04-09T12:39:51.227" v="1169" actId="408"/>
          <ac:spMkLst>
            <pc:docMk/>
            <pc:sldMk cId="1488022321" sldId="1336"/>
            <ac:spMk id="235" creationId="{E5D4B9F1-99B7-47D9-A1AF-1CD255870587}"/>
          </ac:spMkLst>
        </pc:spChg>
        <pc:spChg chg="add mod">
          <ac:chgData name="Hamlet Markarian" userId="4926d2b407f31d77" providerId="LiveId" clId="{C257409A-8BF4-4542-8217-7E0DE09B0263}" dt="2021-04-09T12:39:51.227" v="1169" actId="408"/>
          <ac:spMkLst>
            <pc:docMk/>
            <pc:sldMk cId="1488022321" sldId="1336"/>
            <ac:spMk id="236" creationId="{94171BCA-D78B-436D-A8A5-32022A91D372}"/>
          </ac:spMkLst>
        </pc:spChg>
        <pc:spChg chg="add mod">
          <ac:chgData name="Hamlet Markarian" userId="4926d2b407f31d77" providerId="LiveId" clId="{C257409A-8BF4-4542-8217-7E0DE09B0263}" dt="2021-04-09T12:39:51.227" v="1169" actId="408"/>
          <ac:spMkLst>
            <pc:docMk/>
            <pc:sldMk cId="1488022321" sldId="1336"/>
            <ac:spMk id="237" creationId="{6A5DF111-D39E-4A2F-B430-466AE2D51DAB}"/>
          </ac:spMkLst>
        </pc:spChg>
        <pc:grpChg chg="del">
          <ac:chgData name="Hamlet Markarian" userId="4926d2b407f31d77" providerId="LiveId" clId="{C257409A-8BF4-4542-8217-7E0DE09B0263}" dt="2021-04-09T11:49:17.504" v="0" actId="478"/>
          <ac:grpSpMkLst>
            <pc:docMk/>
            <pc:sldMk cId="1488022321" sldId="1336"/>
            <ac:grpSpMk id="11" creationId="{362E6DB1-A185-424E-8D03-706851647752}"/>
          </ac:grpSpMkLst>
        </pc:grpChg>
        <pc:grpChg chg="mod">
          <ac:chgData name="Hamlet Markarian" userId="4926d2b407f31d77" providerId="LiveId" clId="{C257409A-8BF4-4542-8217-7E0DE09B0263}" dt="2021-04-09T12:18:23.015" v="109" actId="27803"/>
          <ac:grpSpMkLst>
            <pc:docMk/>
            <pc:sldMk cId="1488022321" sldId="1336"/>
            <ac:grpSpMk id="20" creationId="{B53AB0AD-228D-410D-AF0C-8B28233826DC}"/>
          </ac:grpSpMkLst>
        </pc:grpChg>
        <pc:grpChg chg="add del mod">
          <ac:chgData name="Hamlet Markarian" userId="4926d2b407f31d77" providerId="LiveId" clId="{C257409A-8BF4-4542-8217-7E0DE09B0263}" dt="2021-04-09T12:26:14.670" v="451" actId="165"/>
          <ac:grpSpMkLst>
            <pc:docMk/>
            <pc:sldMk cId="1488022321" sldId="1336"/>
            <ac:grpSpMk id="66" creationId="{744AD49E-AC8C-48A0-96B5-356A08B5E33A}"/>
          </ac:grpSpMkLst>
        </pc:grpChg>
        <pc:grpChg chg="add del mod">
          <ac:chgData name="Hamlet Markarian" userId="4926d2b407f31d77" providerId="LiveId" clId="{C257409A-8BF4-4542-8217-7E0DE09B0263}" dt="2021-04-09T12:26:59.327" v="469" actId="165"/>
          <ac:grpSpMkLst>
            <pc:docMk/>
            <pc:sldMk cId="1488022321" sldId="1336"/>
            <ac:grpSpMk id="67" creationId="{7F93F9A9-4F15-41BD-A311-56F659CBAE1E}"/>
          </ac:grpSpMkLst>
        </pc:grpChg>
        <pc:grpChg chg="add del mod">
          <ac:chgData name="Hamlet Markarian" userId="4926d2b407f31d77" providerId="LiveId" clId="{C257409A-8BF4-4542-8217-7E0DE09B0263}" dt="2021-04-09T12:26:59.327" v="469" actId="165"/>
          <ac:grpSpMkLst>
            <pc:docMk/>
            <pc:sldMk cId="1488022321" sldId="1336"/>
            <ac:grpSpMk id="110" creationId="{7C011C67-B71C-43F4-821A-055C9935BF1A}"/>
          </ac:grpSpMkLst>
        </pc:grpChg>
        <pc:grpChg chg="del">
          <ac:chgData name="Hamlet Markarian" userId="4926d2b407f31d77" providerId="LiveId" clId="{C257409A-8BF4-4542-8217-7E0DE09B0263}" dt="2021-04-09T11:49:18.269" v="1" actId="478"/>
          <ac:grpSpMkLst>
            <pc:docMk/>
            <pc:sldMk cId="1488022321" sldId="1336"/>
            <ac:grpSpMk id="123" creationId="{090B6407-3B96-4AD1-9C04-4DAA3A60FAA3}"/>
          </ac:grpSpMkLst>
        </pc:grpChg>
        <pc:grpChg chg="del">
          <ac:chgData name="Hamlet Markarian" userId="4926d2b407f31d77" providerId="LiveId" clId="{C257409A-8BF4-4542-8217-7E0DE09B0263}" dt="2021-04-09T11:49:18.958" v="2" actId="478"/>
          <ac:grpSpMkLst>
            <pc:docMk/>
            <pc:sldMk cId="1488022321" sldId="1336"/>
            <ac:grpSpMk id="130" creationId="{A979CC77-6090-4465-BA7C-162282BDDC4D}"/>
          </ac:grpSpMkLst>
        </pc:grpChg>
        <pc:grpChg chg="add del mod">
          <ac:chgData name="Hamlet Markarian" userId="4926d2b407f31d77" providerId="LiveId" clId="{C257409A-8BF4-4542-8217-7E0DE09B0263}" dt="2021-04-09T12:26:59.327" v="469" actId="165"/>
          <ac:grpSpMkLst>
            <pc:docMk/>
            <pc:sldMk cId="1488022321" sldId="1336"/>
            <ac:grpSpMk id="137" creationId="{E4C3EA38-5BC1-4EC6-8092-690287F7626D}"/>
          </ac:grpSpMkLst>
        </pc:grpChg>
        <pc:grpChg chg="add del mod">
          <ac:chgData name="Hamlet Markarian" userId="4926d2b407f31d77" providerId="LiveId" clId="{C257409A-8BF4-4542-8217-7E0DE09B0263}" dt="2021-04-09T12:26:59.327" v="469" actId="165"/>
          <ac:grpSpMkLst>
            <pc:docMk/>
            <pc:sldMk cId="1488022321" sldId="1336"/>
            <ac:grpSpMk id="149" creationId="{19FDFF8A-FC62-4614-B416-97D057A74111}"/>
          </ac:grpSpMkLst>
        </pc:grpChg>
        <pc:grpChg chg="add del mod">
          <ac:chgData name="Hamlet Markarian" userId="4926d2b407f31d77" providerId="LiveId" clId="{C257409A-8BF4-4542-8217-7E0DE09B0263}" dt="2021-04-09T12:26:59.327" v="469" actId="165"/>
          <ac:grpSpMkLst>
            <pc:docMk/>
            <pc:sldMk cId="1488022321" sldId="1336"/>
            <ac:grpSpMk id="161" creationId="{1B163D31-C4EA-43B9-ADF3-CBF4FBD9D87C}"/>
          </ac:grpSpMkLst>
        </pc:grpChg>
        <pc:grpChg chg="add del mod">
          <ac:chgData name="Hamlet Markarian" userId="4926d2b407f31d77" providerId="LiveId" clId="{C257409A-8BF4-4542-8217-7E0DE09B0263}" dt="2021-04-09T12:26:59.327" v="469" actId="165"/>
          <ac:grpSpMkLst>
            <pc:docMk/>
            <pc:sldMk cId="1488022321" sldId="1336"/>
            <ac:grpSpMk id="173" creationId="{EA121B9E-05DE-49B9-87A0-7959E3AB577F}"/>
          </ac:grpSpMkLst>
        </pc:grpChg>
        <pc:grpChg chg="add del mod">
          <ac:chgData name="Hamlet Markarian" userId="4926d2b407f31d77" providerId="LiveId" clId="{C257409A-8BF4-4542-8217-7E0DE09B0263}" dt="2021-04-09T12:26:59.327" v="469" actId="165"/>
          <ac:grpSpMkLst>
            <pc:docMk/>
            <pc:sldMk cId="1488022321" sldId="1336"/>
            <ac:grpSpMk id="189" creationId="{A75E807A-5DF2-4AF9-8F81-75434DC2DD5B}"/>
          </ac:grpSpMkLst>
        </pc:grpChg>
        <pc:grpChg chg="add del mod">
          <ac:chgData name="Hamlet Markarian" userId="4926d2b407f31d77" providerId="LiveId" clId="{C257409A-8BF4-4542-8217-7E0DE09B0263}" dt="2021-04-09T12:26:59.327" v="469" actId="165"/>
          <ac:grpSpMkLst>
            <pc:docMk/>
            <pc:sldMk cId="1488022321" sldId="1336"/>
            <ac:grpSpMk id="201" creationId="{45195896-696D-480B-81ED-D3836FBF1044}"/>
          </ac:grpSpMkLst>
        </pc:grpChg>
        <pc:grpChg chg="add del mod">
          <ac:chgData name="Hamlet Markarian" userId="4926d2b407f31d77" providerId="LiveId" clId="{C257409A-8BF4-4542-8217-7E0DE09B0263}" dt="2021-04-09T12:26:59.327" v="469" actId="165"/>
          <ac:grpSpMkLst>
            <pc:docMk/>
            <pc:sldMk cId="1488022321" sldId="1336"/>
            <ac:grpSpMk id="213" creationId="{1C4DDD54-0A51-43BE-BCA5-551699B37989}"/>
          </ac:grpSpMkLst>
        </pc:grpChg>
        <pc:graphicFrameChg chg="add del mod">
          <ac:chgData name="Hamlet Markarian" userId="4926d2b407f31d77" providerId="LiveId" clId="{C257409A-8BF4-4542-8217-7E0DE09B0263}" dt="2021-04-09T12:11:25.661" v="82" actId="478"/>
          <ac:graphicFrameMkLst>
            <pc:docMk/>
            <pc:sldMk cId="1488022321" sldId="1336"/>
            <ac:graphicFrameMk id="13" creationId="{50BFE32C-1687-41DA-A9B2-57D44AB2A0EB}"/>
          </ac:graphicFrameMkLst>
        </pc:graphicFrameChg>
        <pc:picChg chg="add del mod ord">
          <ac:chgData name="Hamlet Markarian" userId="4926d2b407f31d77" providerId="LiveId" clId="{C257409A-8BF4-4542-8217-7E0DE09B0263}" dt="2021-04-09T11:54:47.618" v="45"/>
          <ac:picMkLst>
            <pc:docMk/>
            <pc:sldMk cId="1488022321" sldId="1336"/>
            <ac:picMk id="4" creationId="{FBDF8073-CEF9-488E-BE85-E9A1C87A377D}"/>
          </ac:picMkLst>
        </pc:picChg>
        <pc:picChg chg="mod">
          <ac:chgData name="Hamlet Markarian" userId="4926d2b407f31d77" providerId="LiveId" clId="{C257409A-8BF4-4542-8217-7E0DE09B0263}" dt="2021-04-09T12:24:57.569" v="424" actId="12789"/>
          <ac:picMkLst>
            <pc:docMk/>
            <pc:sldMk cId="1488022321" sldId="1336"/>
            <ac:picMk id="7" creationId="{1190B5BC-289C-480A-9F4B-8A49BF1CA8AF}"/>
          </ac:picMkLst>
        </pc:picChg>
        <pc:picChg chg="add del mod">
          <ac:chgData name="Hamlet Markarian" userId="4926d2b407f31d77" providerId="LiveId" clId="{C257409A-8BF4-4542-8217-7E0DE09B0263}" dt="2021-04-09T12:08:42.015" v="66" actId="22"/>
          <ac:picMkLst>
            <pc:docMk/>
            <pc:sldMk cId="1488022321" sldId="1336"/>
            <ac:picMk id="12" creationId="{54D84D4A-9D33-41BA-B479-4EB95552CD24}"/>
          </ac:picMkLst>
        </pc:picChg>
        <pc:picChg chg="add del mod">
          <ac:chgData name="Hamlet Markarian" userId="4926d2b407f31d77" providerId="LiveId" clId="{C257409A-8BF4-4542-8217-7E0DE09B0263}" dt="2021-04-09T12:19:40.380" v="129" actId="478"/>
          <ac:picMkLst>
            <pc:docMk/>
            <pc:sldMk cId="1488022321" sldId="1336"/>
            <ac:picMk id="16" creationId="{7FCC6E9D-50A8-43F8-8042-98759F10369E}"/>
          </ac:picMkLst>
        </pc:picChg>
        <pc:picChg chg="add del mod ord">
          <ac:chgData name="Hamlet Markarian" userId="4926d2b407f31d77" providerId="LiveId" clId="{C257409A-8BF4-4542-8217-7E0DE09B0263}" dt="2021-04-09T12:21:07.660" v="266" actId="478"/>
          <ac:picMkLst>
            <pc:docMk/>
            <pc:sldMk cId="1488022321" sldId="1336"/>
            <ac:picMk id="19" creationId="{B53AB0AD-228D-410D-AF0C-8B28233826DC}"/>
          </ac:picMkLst>
        </pc:picChg>
        <pc:picChg chg="del mod ord">
          <ac:chgData name="Hamlet Markarian" userId="4926d2b407f31d77" providerId="LiveId" clId="{C257409A-8BF4-4542-8217-7E0DE09B0263}" dt="2021-04-09T12:15:06.475" v="90" actId="478"/>
          <ac:picMkLst>
            <pc:docMk/>
            <pc:sldMk cId="1488022321" sldId="1336"/>
            <ac:picMk id="34" creationId="{47DFF28E-1591-4681-8F95-EA50AEDCCF17}"/>
          </ac:picMkLst>
        </pc:picChg>
        <pc:picChg chg="add del mod ord topLvl">
          <ac:chgData name="Hamlet Markarian" userId="4926d2b407f31d77" providerId="LiveId" clId="{C257409A-8BF4-4542-8217-7E0DE09B0263}" dt="2021-04-09T12:39:51.227" v="1169" actId="408"/>
          <ac:picMkLst>
            <pc:docMk/>
            <pc:sldMk cId="1488022321" sldId="1336"/>
            <ac:picMk id="86" creationId="{71CAD0C0-53F5-4327-92E6-CA35CCF976CC}"/>
          </ac:picMkLst>
        </pc:picChg>
        <pc:picChg chg="add del mod topLvl">
          <ac:chgData name="Hamlet Markarian" userId="4926d2b407f31d77" providerId="LiveId" clId="{C257409A-8BF4-4542-8217-7E0DE09B0263}" dt="2021-04-09T12:27:23.889" v="492" actId="478"/>
          <ac:picMkLst>
            <pc:docMk/>
            <pc:sldMk cId="1488022321" sldId="1336"/>
            <ac:picMk id="87" creationId="{BDDE3CE6-D52B-4DCD-A781-86A5AA39088C}"/>
          </ac:picMkLst>
        </pc:picChg>
        <pc:picChg chg="add del mod topLvl">
          <ac:chgData name="Hamlet Markarian" userId="4926d2b407f31d77" providerId="LiveId" clId="{C257409A-8BF4-4542-8217-7E0DE09B0263}" dt="2021-04-09T12:27:23.889" v="492" actId="478"/>
          <ac:picMkLst>
            <pc:docMk/>
            <pc:sldMk cId="1488022321" sldId="1336"/>
            <ac:picMk id="88" creationId="{0AD091A3-DE03-4560-A405-B45650BA09F7}"/>
          </ac:picMkLst>
        </pc:picChg>
        <pc:picChg chg="add del mod topLvl">
          <ac:chgData name="Hamlet Markarian" userId="4926d2b407f31d77" providerId="LiveId" clId="{C257409A-8BF4-4542-8217-7E0DE09B0263}" dt="2021-04-09T12:27:23.889" v="492" actId="478"/>
          <ac:picMkLst>
            <pc:docMk/>
            <pc:sldMk cId="1488022321" sldId="1336"/>
            <ac:picMk id="89" creationId="{D69705DC-2C9A-4F5D-84AD-D2AEFB8A84EB}"/>
          </ac:picMkLst>
        </pc:picChg>
        <pc:picChg chg="add del mod topLvl">
          <ac:chgData name="Hamlet Markarian" userId="4926d2b407f31d77" providerId="LiveId" clId="{C257409A-8BF4-4542-8217-7E0DE09B0263}" dt="2021-04-09T12:27:23.889" v="492" actId="478"/>
          <ac:picMkLst>
            <pc:docMk/>
            <pc:sldMk cId="1488022321" sldId="1336"/>
            <ac:picMk id="90" creationId="{739EC0A6-1AB4-469B-8997-27FA3E0E6399}"/>
          </ac:picMkLst>
        </pc:picChg>
        <pc:picChg chg="add del mod topLvl">
          <ac:chgData name="Hamlet Markarian" userId="4926d2b407f31d77" providerId="LiveId" clId="{C257409A-8BF4-4542-8217-7E0DE09B0263}" dt="2021-04-09T12:27:23.889" v="492" actId="478"/>
          <ac:picMkLst>
            <pc:docMk/>
            <pc:sldMk cId="1488022321" sldId="1336"/>
            <ac:picMk id="91" creationId="{EBF7A664-0BFF-4148-95CE-290A0E8D1C3F}"/>
          </ac:picMkLst>
        </pc:picChg>
        <pc:picChg chg="add del mod topLvl">
          <ac:chgData name="Hamlet Markarian" userId="4926d2b407f31d77" providerId="LiveId" clId="{C257409A-8BF4-4542-8217-7E0DE09B0263}" dt="2021-04-09T12:27:22.369" v="491" actId="478"/>
          <ac:picMkLst>
            <pc:docMk/>
            <pc:sldMk cId="1488022321" sldId="1336"/>
            <ac:picMk id="92" creationId="{50547D8F-3956-4705-A243-9E08E2E7BA0C}"/>
          </ac:picMkLst>
        </pc:picChg>
        <pc:picChg chg="add del mod topLvl">
          <ac:chgData name="Hamlet Markarian" userId="4926d2b407f31d77" providerId="LiveId" clId="{C257409A-8BF4-4542-8217-7E0DE09B0263}" dt="2021-04-09T12:27:22.369" v="491" actId="478"/>
          <ac:picMkLst>
            <pc:docMk/>
            <pc:sldMk cId="1488022321" sldId="1336"/>
            <ac:picMk id="93" creationId="{021FD08C-B5A6-489A-9AF4-423915C9814E}"/>
          </ac:picMkLst>
        </pc:picChg>
        <pc:picChg chg="add del mod topLvl">
          <ac:chgData name="Hamlet Markarian" userId="4926d2b407f31d77" providerId="LiveId" clId="{C257409A-8BF4-4542-8217-7E0DE09B0263}" dt="2021-04-09T12:27:22.369" v="491" actId="478"/>
          <ac:picMkLst>
            <pc:docMk/>
            <pc:sldMk cId="1488022321" sldId="1336"/>
            <ac:picMk id="94" creationId="{A65B0115-8F05-4E8C-98BA-7D623EE17B28}"/>
          </ac:picMkLst>
        </pc:picChg>
        <pc:picChg chg="add del mod topLvl">
          <ac:chgData name="Hamlet Markarian" userId="4926d2b407f31d77" providerId="LiveId" clId="{C257409A-8BF4-4542-8217-7E0DE09B0263}" dt="2021-04-09T12:27:22.369" v="491" actId="478"/>
          <ac:picMkLst>
            <pc:docMk/>
            <pc:sldMk cId="1488022321" sldId="1336"/>
            <ac:picMk id="95" creationId="{5EBCEBDC-A749-4239-8F6D-52AEFC6E6C72}"/>
          </ac:picMkLst>
        </pc:picChg>
        <pc:picChg chg="add del mod topLvl">
          <ac:chgData name="Hamlet Markarian" userId="4926d2b407f31d77" providerId="LiveId" clId="{C257409A-8BF4-4542-8217-7E0DE09B0263}" dt="2021-04-09T12:27:22.369" v="491" actId="478"/>
          <ac:picMkLst>
            <pc:docMk/>
            <pc:sldMk cId="1488022321" sldId="1336"/>
            <ac:picMk id="96" creationId="{685B0BD4-B398-4762-B46F-4EB95DA5679A}"/>
          </ac:picMkLst>
        </pc:picChg>
        <pc:picChg chg="add mod">
          <ac:chgData name="Hamlet Markarian" userId="4926d2b407f31d77" providerId="LiveId" clId="{C257409A-8BF4-4542-8217-7E0DE09B0263}" dt="2021-04-09T12:26:30.350" v="454" actId="571"/>
          <ac:picMkLst>
            <pc:docMk/>
            <pc:sldMk cId="1488022321" sldId="1336"/>
            <ac:picMk id="98" creationId="{F7C326D0-2AE0-4166-92B7-3425FCCD95E3}"/>
          </ac:picMkLst>
        </pc:picChg>
        <pc:picChg chg="add mod">
          <ac:chgData name="Hamlet Markarian" userId="4926d2b407f31d77" providerId="LiveId" clId="{C257409A-8BF4-4542-8217-7E0DE09B0263}" dt="2021-04-09T12:26:30.350" v="454" actId="571"/>
          <ac:picMkLst>
            <pc:docMk/>
            <pc:sldMk cId="1488022321" sldId="1336"/>
            <ac:picMk id="99" creationId="{9CB848E4-A57A-4384-BEC5-63F955171D11}"/>
          </ac:picMkLst>
        </pc:picChg>
        <pc:picChg chg="add mod">
          <ac:chgData name="Hamlet Markarian" userId="4926d2b407f31d77" providerId="LiveId" clId="{C257409A-8BF4-4542-8217-7E0DE09B0263}" dt="2021-04-09T12:26:30.350" v="454" actId="571"/>
          <ac:picMkLst>
            <pc:docMk/>
            <pc:sldMk cId="1488022321" sldId="1336"/>
            <ac:picMk id="100" creationId="{52B97C11-CCB8-4276-AFC0-BE93A2E5F54B}"/>
          </ac:picMkLst>
        </pc:picChg>
        <pc:picChg chg="add mod">
          <ac:chgData name="Hamlet Markarian" userId="4926d2b407f31d77" providerId="LiveId" clId="{C257409A-8BF4-4542-8217-7E0DE09B0263}" dt="2021-04-09T12:26:30.350" v="454" actId="571"/>
          <ac:picMkLst>
            <pc:docMk/>
            <pc:sldMk cId="1488022321" sldId="1336"/>
            <ac:picMk id="101" creationId="{8274BA3A-D2ED-435B-AB1D-EF8F69DC8B85}"/>
          </ac:picMkLst>
        </pc:picChg>
        <pc:picChg chg="add mod">
          <ac:chgData name="Hamlet Markarian" userId="4926d2b407f31d77" providerId="LiveId" clId="{C257409A-8BF4-4542-8217-7E0DE09B0263}" dt="2021-04-09T12:26:30.350" v="454" actId="571"/>
          <ac:picMkLst>
            <pc:docMk/>
            <pc:sldMk cId="1488022321" sldId="1336"/>
            <ac:picMk id="102" creationId="{CCCD3253-EDD1-4177-BA9F-71ECAB64DA48}"/>
          </ac:picMkLst>
        </pc:picChg>
        <pc:picChg chg="add mod">
          <ac:chgData name="Hamlet Markarian" userId="4926d2b407f31d77" providerId="LiveId" clId="{C257409A-8BF4-4542-8217-7E0DE09B0263}" dt="2021-04-09T12:26:30.350" v="454" actId="571"/>
          <ac:picMkLst>
            <pc:docMk/>
            <pc:sldMk cId="1488022321" sldId="1336"/>
            <ac:picMk id="103" creationId="{8C596BDE-EA50-423A-926E-875D64EB5058}"/>
          </ac:picMkLst>
        </pc:picChg>
        <pc:picChg chg="add mod">
          <ac:chgData name="Hamlet Markarian" userId="4926d2b407f31d77" providerId="LiveId" clId="{C257409A-8BF4-4542-8217-7E0DE09B0263}" dt="2021-04-09T12:26:30.350" v="454" actId="571"/>
          <ac:picMkLst>
            <pc:docMk/>
            <pc:sldMk cId="1488022321" sldId="1336"/>
            <ac:picMk id="104" creationId="{E343D746-0971-4BE2-A73C-B416C226FE44}"/>
          </ac:picMkLst>
        </pc:picChg>
        <pc:picChg chg="add mod">
          <ac:chgData name="Hamlet Markarian" userId="4926d2b407f31d77" providerId="LiveId" clId="{C257409A-8BF4-4542-8217-7E0DE09B0263}" dt="2021-04-09T12:26:30.350" v="454" actId="571"/>
          <ac:picMkLst>
            <pc:docMk/>
            <pc:sldMk cId="1488022321" sldId="1336"/>
            <ac:picMk id="105" creationId="{3C13B2E6-178B-4986-A2F5-78878746DC08}"/>
          </ac:picMkLst>
        </pc:picChg>
        <pc:picChg chg="add mod">
          <ac:chgData name="Hamlet Markarian" userId="4926d2b407f31d77" providerId="LiveId" clId="{C257409A-8BF4-4542-8217-7E0DE09B0263}" dt="2021-04-09T12:26:30.350" v="454" actId="571"/>
          <ac:picMkLst>
            <pc:docMk/>
            <pc:sldMk cId="1488022321" sldId="1336"/>
            <ac:picMk id="106" creationId="{D15F4538-B694-4D79-A5B0-70246BA3C73D}"/>
          </ac:picMkLst>
        </pc:picChg>
        <pc:picChg chg="add mod">
          <ac:chgData name="Hamlet Markarian" userId="4926d2b407f31d77" providerId="LiveId" clId="{C257409A-8BF4-4542-8217-7E0DE09B0263}" dt="2021-04-09T12:26:30.350" v="454" actId="571"/>
          <ac:picMkLst>
            <pc:docMk/>
            <pc:sldMk cId="1488022321" sldId="1336"/>
            <ac:picMk id="107" creationId="{B6EB7E7C-6646-42ED-890F-BB43EFAE8D2A}"/>
          </ac:picMkLst>
        </pc:picChg>
        <pc:picChg chg="add mod">
          <ac:chgData name="Hamlet Markarian" userId="4926d2b407f31d77" providerId="LiveId" clId="{C257409A-8BF4-4542-8217-7E0DE09B0263}" dt="2021-04-09T12:26:30.350" v="454" actId="571"/>
          <ac:picMkLst>
            <pc:docMk/>
            <pc:sldMk cId="1488022321" sldId="1336"/>
            <ac:picMk id="108" creationId="{C0AF1420-C7EE-46D8-8E4B-0BBBDB20318E}"/>
          </ac:picMkLst>
        </pc:picChg>
        <pc:picChg chg="add del mod ord topLvl">
          <ac:chgData name="Hamlet Markarian" userId="4926d2b407f31d77" providerId="LiveId" clId="{C257409A-8BF4-4542-8217-7E0DE09B0263}" dt="2021-04-09T12:39:51.227" v="1169" actId="408"/>
          <ac:picMkLst>
            <pc:docMk/>
            <pc:sldMk cId="1488022321" sldId="1336"/>
            <ac:picMk id="111" creationId="{63156075-871F-4665-AEC2-1EDE258FDB9D}"/>
          </ac:picMkLst>
        </pc:picChg>
        <pc:picChg chg="del mod topLvl">
          <ac:chgData name="Hamlet Markarian" userId="4926d2b407f31d77" providerId="LiveId" clId="{C257409A-8BF4-4542-8217-7E0DE09B0263}" dt="2021-04-09T12:27:23.889" v="492" actId="478"/>
          <ac:picMkLst>
            <pc:docMk/>
            <pc:sldMk cId="1488022321" sldId="1336"/>
            <ac:picMk id="112" creationId="{B00F2451-8B1E-482D-B4FE-38F6375A5C71}"/>
          </ac:picMkLst>
        </pc:picChg>
        <pc:picChg chg="del mod topLvl">
          <ac:chgData name="Hamlet Markarian" userId="4926d2b407f31d77" providerId="LiveId" clId="{C257409A-8BF4-4542-8217-7E0DE09B0263}" dt="2021-04-09T12:27:23.889" v="492" actId="478"/>
          <ac:picMkLst>
            <pc:docMk/>
            <pc:sldMk cId="1488022321" sldId="1336"/>
            <ac:picMk id="113" creationId="{6AF166B1-A85E-45CC-87A3-E975159001B0}"/>
          </ac:picMkLst>
        </pc:picChg>
        <pc:picChg chg="del mod topLvl">
          <ac:chgData name="Hamlet Markarian" userId="4926d2b407f31d77" providerId="LiveId" clId="{C257409A-8BF4-4542-8217-7E0DE09B0263}" dt="2021-04-09T12:27:23.889" v="492" actId="478"/>
          <ac:picMkLst>
            <pc:docMk/>
            <pc:sldMk cId="1488022321" sldId="1336"/>
            <ac:picMk id="114" creationId="{BC41BB67-539A-4970-8173-27D792110331}"/>
          </ac:picMkLst>
        </pc:picChg>
        <pc:picChg chg="del mod topLvl">
          <ac:chgData name="Hamlet Markarian" userId="4926d2b407f31d77" providerId="LiveId" clId="{C257409A-8BF4-4542-8217-7E0DE09B0263}" dt="2021-04-09T12:27:23.889" v="492" actId="478"/>
          <ac:picMkLst>
            <pc:docMk/>
            <pc:sldMk cId="1488022321" sldId="1336"/>
            <ac:picMk id="116" creationId="{E5181A6D-CD3B-4700-9B8D-7363E9D6BA39}"/>
          </ac:picMkLst>
        </pc:picChg>
        <pc:picChg chg="del mod topLvl">
          <ac:chgData name="Hamlet Markarian" userId="4926d2b407f31d77" providerId="LiveId" clId="{C257409A-8BF4-4542-8217-7E0DE09B0263}" dt="2021-04-09T12:27:22.369" v="491" actId="478"/>
          <ac:picMkLst>
            <pc:docMk/>
            <pc:sldMk cId="1488022321" sldId="1336"/>
            <ac:picMk id="117" creationId="{DB5B83BD-696F-472F-A52E-57BCDA0C2C12}"/>
          </ac:picMkLst>
        </pc:picChg>
        <pc:picChg chg="del mod topLvl">
          <ac:chgData name="Hamlet Markarian" userId="4926d2b407f31d77" providerId="LiveId" clId="{C257409A-8BF4-4542-8217-7E0DE09B0263}" dt="2021-04-09T12:27:22.369" v="491" actId="478"/>
          <ac:picMkLst>
            <pc:docMk/>
            <pc:sldMk cId="1488022321" sldId="1336"/>
            <ac:picMk id="118" creationId="{5D53EBB2-C200-4362-B36B-B2FC16AFEA43}"/>
          </ac:picMkLst>
        </pc:picChg>
        <pc:picChg chg="del mod topLvl">
          <ac:chgData name="Hamlet Markarian" userId="4926d2b407f31d77" providerId="LiveId" clId="{C257409A-8BF4-4542-8217-7E0DE09B0263}" dt="2021-04-09T12:27:22.369" v="491" actId="478"/>
          <ac:picMkLst>
            <pc:docMk/>
            <pc:sldMk cId="1488022321" sldId="1336"/>
            <ac:picMk id="119" creationId="{458E081D-5DCA-4C05-A9EA-3E88D6F18D2D}"/>
          </ac:picMkLst>
        </pc:picChg>
        <pc:picChg chg="del mod topLvl">
          <ac:chgData name="Hamlet Markarian" userId="4926d2b407f31d77" providerId="LiveId" clId="{C257409A-8BF4-4542-8217-7E0DE09B0263}" dt="2021-04-09T12:27:22.369" v="491" actId="478"/>
          <ac:picMkLst>
            <pc:docMk/>
            <pc:sldMk cId="1488022321" sldId="1336"/>
            <ac:picMk id="120" creationId="{648920E3-1DB9-488C-9898-D11F735DCBB6}"/>
          </ac:picMkLst>
        </pc:picChg>
        <pc:picChg chg="del mod topLvl">
          <ac:chgData name="Hamlet Markarian" userId="4926d2b407f31d77" providerId="LiveId" clId="{C257409A-8BF4-4542-8217-7E0DE09B0263}" dt="2021-04-09T12:27:23.889" v="492" actId="478"/>
          <ac:picMkLst>
            <pc:docMk/>
            <pc:sldMk cId="1488022321" sldId="1336"/>
            <ac:picMk id="122" creationId="{EFC4342E-90A8-4AE5-BF60-AFD53A50C468}"/>
          </ac:picMkLst>
        </pc:picChg>
        <pc:picChg chg="del mod topLvl">
          <ac:chgData name="Hamlet Markarian" userId="4926d2b407f31d77" providerId="LiveId" clId="{C257409A-8BF4-4542-8217-7E0DE09B0263}" dt="2021-04-09T12:27:22.369" v="491" actId="478"/>
          <ac:picMkLst>
            <pc:docMk/>
            <pc:sldMk cId="1488022321" sldId="1336"/>
            <ac:picMk id="136" creationId="{BE240B10-4532-4CC9-942B-9B9E1827537E}"/>
          </ac:picMkLst>
        </pc:picChg>
        <pc:picChg chg="add del mod ord topLvl">
          <ac:chgData name="Hamlet Markarian" userId="4926d2b407f31d77" providerId="LiveId" clId="{C257409A-8BF4-4542-8217-7E0DE09B0263}" dt="2021-04-09T12:39:51.227" v="1169" actId="408"/>
          <ac:picMkLst>
            <pc:docMk/>
            <pc:sldMk cId="1488022321" sldId="1336"/>
            <ac:picMk id="138" creationId="{A09B1C78-ECD9-4772-A529-0F0E88C9F9B1}"/>
          </ac:picMkLst>
        </pc:picChg>
        <pc:picChg chg="del mod topLvl">
          <ac:chgData name="Hamlet Markarian" userId="4926d2b407f31d77" providerId="LiveId" clId="{C257409A-8BF4-4542-8217-7E0DE09B0263}" dt="2021-04-09T12:27:23.889" v="492" actId="478"/>
          <ac:picMkLst>
            <pc:docMk/>
            <pc:sldMk cId="1488022321" sldId="1336"/>
            <ac:picMk id="139" creationId="{732F8AA2-5E77-4CC6-A0D8-5B96F55999C1}"/>
          </ac:picMkLst>
        </pc:picChg>
        <pc:picChg chg="del mod topLvl">
          <ac:chgData name="Hamlet Markarian" userId="4926d2b407f31d77" providerId="LiveId" clId="{C257409A-8BF4-4542-8217-7E0DE09B0263}" dt="2021-04-09T12:27:23.889" v="492" actId="478"/>
          <ac:picMkLst>
            <pc:docMk/>
            <pc:sldMk cId="1488022321" sldId="1336"/>
            <ac:picMk id="140" creationId="{8FD15376-56CE-4339-9739-44DAA87C4F2A}"/>
          </ac:picMkLst>
        </pc:picChg>
        <pc:picChg chg="del mod topLvl">
          <ac:chgData name="Hamlet Markarian" userId="4926d2b407f31d77" providerId="LiveId" clId="{C257409A-8BF4-4542-8217-7E0DE09B0263}" dt="2021-04-09T12:27:23.889" v="492" actId="478"/>
          <ac:picMkLst>
            <pc:docMk/>
            <pc:sldMk cId="1488022321" sldId="1336"/>
            <ac:picMk id="141" creationId="{299DBE5C-3DFB-43E3-BB0D-B4D048440625}"/>
          </ac:picMkLst>
        </pc:picChg>
        <pc:picChg chg="del mod topLvl">
          <ac:chgData name="Hamlet Markarian" userId="4926d2b407f31d77" providerId="LiveId" clId="{C257409A-8BF4-4542-8217-7E0DE09B0263}" dt="2021-04-09T12:27:23.889" v="492" actId="478"/>
          <ac:picMkLst>
            <pc:docMk/>
            <pc:sldMk cId="1488022321" sldId="1336"/>
            <ac:picMk id="142" creationId="{305A84E0-A6FA-420A-AF06-662B3C49D4E8}"/>
          </ac:picMkLst>
        </pc:picChg>
        <pc:picChg chg="del mod topLvl">
          <ac:chgData name="Hamlet Markarian" userId="4926d2b407f31d77" providerId="LiveId" clId="{C257409A-8BF4-4542-8217-7E0DE09B0263}" dt="2021-04-09T12:27:22.369" v="491" actId="478"/>
          <ac:picMkLst>
            <pc:docMk/>
            <pc:sldMk cId="1488022321" sldId="1336"/>
            <ac:picMk id="143" creationId="{5C062F84-E03D-4F7B-A97D-395DC48EB854}"/>
          </ac:picMkLst>
        </pc:picChg>
        <pc:picChg chg="del mod topLvl">
          <ac:chgData name="Hamlet Markarian" userId="4926d2b407f31d77" providerId="LiveId" clId="{C257409A-8BF4-4542-8217-7E0DE09B0263}" dt="2021-04-09T12:27:22.369" v="491" actId="478"/>
          <ac:picMkLst>
            <pc:docMk/>
            <pc:sldMk cId="1488022321" sldId="1336"/>
            <ac:picMk id="144" creationId="{F939C48C-DADF-4DA7-8691-105192FAC78D}"/>
          </ac:picMkLst>
        </pc:picChg>
        <pc:picChg chg="del mod topLvl">
          <ac:chgData name="Hamlet Markarian" userId="4926d2b407f31d77" providerId="LiveId" clId="{C257409A-8BF4-4542-8217-7E0DE09B0263}" dt="2021-04-09T12:27:22.369" v="491" actId="478"/>
          <ac:picMkLst>
            <pc:docMk/>
            <pc:sldMk cId="1488022321" sldId="1336"/>
            <ac:picMk id="145" creationId="{C4433F26-D090-4BAA-87AD-BF58C2C4C8D5}"/>
          </ac:picMkLst>
        </pc:picChg>
        <pc:picChg chg="del mod topLvl">
          <ac:chgData name="Hamlet Markarian" userId="4926d2b407f31d77" providerId="LiveId" clId="{C257409A-8BF4-4542-8217-7E0DE09B0263}" dt="2021-04-09T12:27:22.369" v="491" actId="478"/>
          <ac:picMkLst>
            <pc:docMk/>
            <pc:sldMk cId="1488022321" sldId="1336"/>
            <ac:picMk id="146" creationId="{90E3FF10-B98B-48EA-950E-E2184F0B3117}"/>
          </ac:picMkLst>
        </pc:picChg>
        <pc:picChg chg="del mod topLvl">
          <ac:chgData name="Hamlet Markarian" userId="4926d2b407f31d77" providerId="LiveId" clId="{C257409A-8BF4-4542-8217-7E0DE09B0263}" dt="2021-04-09T12:27:23.889" v="492" actId="478"/>
          <ac:picMkLst>
            <pc:docMk/>
            <pc:sldMk cId="1488022321" sldId="1336"/>
            <ac:picMk id="147" creationId="{F059485B-91B0-484A-81B7-30B8990625B0}"/>
          </ac:picMkLst>
        </pc:picChg>
        <pc:picChg chg="del mod topLvl">
          <ac:chgData name="Hamlet Markarian" userId="4926d2b407f31d77" providerId="LiveId" clId="{C257409A-8BF4-4542-8217-7E0DE09B0263}" dt="2021-04-09T12:27:22.369" v="491" actId="478"/>
          <ac:picMkLst>
            <pc:docMk/>
            <pc:sldMk cId="1488022321" sldId="1336"/>
            <ac:picMk id="148" creationId="{E63C54A3-79C7-48B4-88DE-0B942E23A570}"/>
          </ac:picMkLst>
        </pc:picChg>
        <pc:picChg chg="add del mod ord topLvl">
          <ac:chgData name="Hamlet Markarian" userId="4926d2b407f31d77" providerId="LiveId" clId="{C257409A-8BF4-4542-8217-7E0DE09B0263}" dt="2021-04-09T12:39:51.227" v="1169" actId="408"/>
          <ac:picMkLst>
            <pc:docMk/>
            <pc:sldMk cId="1488022321" sldId="1336"/>
            <ac:picMk id="150" creationId="{0F7CB2A9-154D-42A4-8A91-42B65DD967F4}"/>
          </ac:picMkLst>
        </pc:picChg>
        <pc:picChg chg="del mod topLvl">
          <ac:chgData name="Hamlet Markarian" userId="4926d2b407f31d77" providerId="LiveId" clId="{C257409A-8BF4-4542-8217-7E0DE09B0263}" dt="2021-04-09T12:27:18.971" v="489" actId="478"/>
          <ac:picMkLst>
            <pc:docMk/>
            <pc:sldMk cId="1488022321" sldId="1336"/>
            <ac:picMk id="151" creationId="{A3398BCA-98F8-4EE1-BB58-E76EF6714CC2}"/>
          </ac:picMkLst>
        </pc:picChg>
        <pc:picChg chg="del mod topLvl">
          <ac:chgData name="Hamlet Markarian" userId="4926d2b407f31d77" providerId="LiveId" clId="{C257409A-8BF4-4542-8217-7E0DE09B0263}" dt="2021-04-09T12:27:18.971" v="489" actId="478"/>
          <ac:picMkLst>
            <pc:docMk/>
            <pc:sldMk cId="1488022321" sldId="1336"/>
            <ac:picMk id="152" creationId="{400CCB42-7740-4D06-A153-F14ADA9DCECD}"/>
          </ac:picMkLst>
        </pc:picChg>
        <pc:picChg chg="del mod topLvl">
          <ac:chgData name="Hamlet Markarian" userId="4926d2b407f31d77" providerId="LiveId" clId="{C257409A-8BF4-4542-8217-7E0DE09B0263}" dt="2021-04-09T12:27:18.971" v="489" actId="478"/>
          <ac:picMkLst>
            <pc:docMk/>
            <pc:sldMk cId="1488022321" sldId="1336"/>
            <ac:picMk id="153" creationId="{CA1277FF-3ED9-447E-8EF7-7A033CC42A84}"/>
          </ac:picMkLst>
        </pc:picChg>
        <pc:picChg chg="del mod topLvl">
          <ac:chgData name="Hamlet Markarian" userId="4926d2b407f31d77" providerId="LiveId" clId="{C257409A-8BF4-4542-8217-7E0DE09B0263}" dt="2021-04-09T12:27:18.971" v="489" actId="478"/>
          <ac:picMkLst>
            <pc:docMk/>
            <pc:sldMk cId="1488022321" sldId="1336"/>
            <ac:picMk id="154" creationId="{DA9EB81B-11D1-4DA5-8A72-2E60DF554B7D}"/>
          </ac:picMkLst>
        </pc:picChg>
        <pc:picChg chg="del mod topLvl">
          <ac:chgData name="Hamlet Markarian" userId="4926d2b407f31d77" providerId="LiveId" clId="{C257409A-8BF4-4542-8217-7E0DE09B0263}" dt="2021-04-09T12:27:20.379" v="490" actId="478"/>
          <ac:picMkLst>
            <pc:docMk/>
            <pc:sldMk cId="1488022321" sldId="1336"/>
            <ac:picMk id="155" creationId="{C428DE52-FE5F-495C-928C-DF683283A4B9}"/>
          </ac:picMkLst>
        </pc:picChg>
        <pc:picChg chg="del mod topLvl">
          <ac:chgData name="Hamlet Markarian" userId="4926d2b407f31d77" providerId="LiveId" clId="{C257409A-8BF4-4542-8217-7E0DE09B0263}" dt="2021-04-09T12:27:20.379" v="490" actId="478"/>
          <ac:picMkLst>
            <pc:docMk/>
            <pc:sldMk cId="1488022321" sldId="1336"/>
            <ac:picMk id="156" creationId="{91F20133-6542-434E-989B-6F9C3EB92EA9}"/>
          </ac:picMkLst>
        </pc:picChg>
        <pc:picChg chg="del mod topLvl">
          <ac:chgData name="Hamlet Markarian" userId="4926d2b407f31d77" providerId="LiveId" clId="{C257409A-8BF4-4542-8217-7E0DE09B0263}" dt="2021-04-09T12:27:20.379" v="490" actId="478"/>
          <ac:picMkLst>
            <pc:docMk/>
            <pc:sldMk cId="1488022321" sldId="1336"/>
            <ac:picMk id="157" creationId="{8EF7D0CF-8EBB-41FE-A059-F3B48D322AB5}"/>
          </ac:picMkLst>
        </pc:picChg>
        <pc:picChg chg="del mod topLvl">
          <ac:chgData name="Hamlet Markarian" userId="4926d2b407f31d77" providerId="LiveId" clId="{C257409A-8BF4-4542-8217-7E0DE09B0263}" dt="2021-04-09T12:27:20.379" v="490" actId="478"/>
          <ac:picMkLst>
            <pc:docMk/>
            <pc:sldMk cId="1488022321" sldId="1336"/>
            <ac:picMk id="158" creationId="{0CAE45CF-8FC3-46E5-8304-BACD28595EA3}"/>
          </ac:picMkLst>
        </pc:picChg>
        <pc:picChg chg="del mod topLvl">
          <ac:chgData name="Hamlet Markarian" userId="4926d2b407f31d77" providerId="LiveId" clId="{C257409A-8BF4-4542-8217-7E0DE09B0263}" dt="2021-04-09T12:27:18.971" v="489" actId="478"/>
          <ac:picMkLst>
            <pc:docMk/>
            <pc:sldMk cId="1488022321" sldId="1336"/>
            <ac:picMk id="159" creationId="{C97ACE61-A204-43CB-AB7D-989C6C6BEA0B}"/>
          </ac:picMkLst>
        </pc:picChg>
        <pc:picChg chg="del mod topLvl">
          <ac:chgData name="Hamlet Markarian" userId="4926d2b407f31d77" providerId="LiveId" clId="{C257409A-8BF4-4542-8217-7E0DE09B0263}" dt="2021-04-09T12:27:20.379" v="490" actId="478"/>
          <ac:picMkLst>
            <pc:docMk/>
            <pc:sldMk cId="1488022321" sldId="1336"/>
            <ac:picMk id="160" creationId="{2030511E-8667-4F32-A0D0-4A74B1B109D4}"/>
          </ac:picMkLst>
        </pc:picChg>
        <pc:picChg chg="add del mod ord topLvl">
          <ac:chgData name="Hamlet Markarian" userId="4926d2b407f31d77" providerId="LiveId" clId="{C257409A-8BF4-4542-8217-7E0DE09B0263}" dt="2021-04-09T12:39:51.227" v="1169" actId="408"/>
          <ac:picMkLst>
            <pc:docMk/>
            <pc:sldMk cId="1488022321" sldId="1336"/>
            <ac:picMk id="162" creationId="{F4267119-5550-480B-AE72-7C6E5EC1BD0F}"/>
          </ac:picMkLst>
        </pc:picChg>
        <pc:picChg chg="add del mod topLvl">
          <ac:chgData name="Hamlet Markarian" userId="4926d2b407f31d77" providerId="LiveId" clId="{C257409A-8BF4-4542-8217-7E0DE09B0263}" dt="2021-04-09T12:37:51.819" v="1146" actId="478"/>
          <ac:picMkLst>
            <pc:docMk/>
            <pc:sldMk cId="1488022321" sldId="1336"/>
            <ac:picMk id="163" creationId="{A43FBF11-6D2D-4098-8FF4-FF60288B4E3D}"/>
          </ac:picMkLst>
        </pc:picChg>
        <pc:picChg chg="del mod topLvl">
          <ac:chgData name="Hamlet Markarian" userId="4926d2b407f31d77" providerId="LiveId" clId="{C257409A-8BF4-4542-8217-7E0DE09B0263}" dt="2021-04-09T12:27:15.258" v="487" actId="478"/>
          <ac:picMkLst>
            <pc:docMk/>
            <pc:sldMk cId="1488022321" sldId="1336"/>
            <ac:picMk id="164" creationId="{A0C2CA9A-862C-444C-B4E8-D2B26B6C4BB3}"/>
          </ac:picMkLst>
        </pc:picChg>
        <pc:picChg chg="del mod topLvl">
          <ac:chgData name="Hamlet Markarian" userId="4926d2b407f31d77" providerId="LiveId" clId="{C257409A-8BF4-4542-8217-7E0DE09B0263}" dt="2021-04-09T12:27:16.731" v="488" actId="478"/>
          <ac:picMkLst>
            <pc:docMk/>
            <pc:sldMk cId="1488022321" sldId="1336"/>
            <ac:picMk id="165" creationId="{D23A41B2-47D3-42EE-BF05-004A81B7D28B}"/>
          </ac:picMkLst>
        </pc:picChg>
        <pc:picChg chg="del mod topLvl">
          <ac:chgData name="Hamlet Markarian" userId="4926d2b407f31d77" providerId="LiveId" clId="{C257409A-8BF4-4542-8217-7E0DE09B0263}" dt="2021-04-09T12:27:16.731" v="488" actId="478"/>
          <ac:picMkLst>
            <pc:docMk/>
            <pc:sldMk cId="1488022321" sldId="1336"/>
            <ac:picMk id="166" creationId="{76E13D74-60F5-421D-8799-B0F100F6593A}"/>
          </ac:picMkLst>
        </pc:picChg>
        <pc:picChg chg="add del mod topLvl">
          <ac:chgData name="Hamlet Markarian" userId="4926d2b407f31d77" providerId="LiveId" clId="{C257409A-8BF4-4542-8217-7E0DE09B0263}" dt="2021-04-09T12:37:53.851" v="1147" actId="478"/>
          <ac:picMkLst>
            <pc:docMk/>
            <pc:sldMk cId="1488022321" sldId="1336"/>
            <ac:picMk id="167" creationId="{380F306A-52E0-40AC-85C8-155FBE617402}"/>
          </ac:picMkLst>
        </pc:picChg>
        <pc:picChg chg="del mod topLvl">
          <ac:chgData name="Hamlet Markarian" userId="4926d2b407f31d77" providerId="LiveId" clId="{C257409A-8BF4-4542-8217-7E0DE09B0263}" dt="2021-04-09T12:27:11.851" v="483" actId="478"/>
          <ac:picMkLst>
            <pc:docMk/>
            <pc:sldMk cId="1488022321" sldId="1336"/>
            <ac:picMk id="168" creationId="{005C5BBA-052E-4C86-B0FF-3B745D57EED6}"/>
          </ac:picMkLst>
        </pc:picChg>
        <pc:picChg chg="del mod topLvl">
          <ac:chgData name="Hamlet Markarian" userId="4926d2b407f31d77" providerId="LiveId" clId="{C257409A-8BF4-4542-8217-7E0DE09B0263}" dt="2021-04-09T12:27:12.490" v="484" actId="478"/>
          <ac:picMkLst>
            <pc:docMk/>
            <pc:sldMk cId="1488022321" sldId="1336"/>
            <ac:picMk id="169" creationId="{5AC82B9E-24E4-4FA0-802C-B07D4A8A08C2}"/>
          </ac:picMkLst>
        </pc:picChg>
        <pc:picChg chg="del mod topLvl">
          <ac:chgData name="Hamlet Markarian" userId="4926d2b407f31d77" providerId="LiveId" clId="{C257409A-8BF4-4542-8217-7E0DE09B0263}" dt="2021-04-09T12:27:13.291" v="485" actId="478"/>
          <ac:picMkLst>
            <pc:docMk/>
            <pc:sldMk cId="1488022321" sldId="1336"/>
            <ac:picMk id="170" creationId="{72EBC0DE-A7F7-4955-BA09-61A315EF70FC}"/>
          </ac:picMkLst>
        </pc:picChg>
        <pc:picChg chg="del mod topLvl">
          <ac:chgData name="Hamlet Markarian" userId="4926d2b407f31d77" providerId="LiveId" clId="{C257409A-8BF4-4542-8217-7E0DE09B0263}" dt="2021-04-09T12:27:16.731" v="488" actId="478"/>
          <ac:picMkLst>
            <pc:docMk/>
            <pc:sldMk cId="1488022321" sldId="1336"/>
            <ac:picMk id="171" creationId="{FB8532B9-C3D2-4760-B466-A87EFCF9E35F}"/>
          </ac:picMkLst>
        </pc:picChg>
        <pc:picChg chg="del mod topLvl">
          <ac:chgData name="Hamlet Markarian" userId="4926d2b407f31d77" providerId="LiveId" clId="{C257409A-8BF4-4542-8217-7E0DE09B0263}" dt="2021-04-09T12:27:14.033" v="486" actId="478"/>
          <ac:picMkLst>
            <pc:docMk/>
            <pc:sldMk cId="1488022321" sldId="1336"/>
            <ac:picMk id="172" creationId="{690B5516-B238-4F56-8311-7953A86F8D7C}"/>
          </ac:picMkLst>
        </pc:picChg>
        <pc:picChg chg="add del mod ord topLvl">
          <ac:chgData name="Hamlet Markarian" userId="4926d2b407f31d77" providerId="LiveId" clId="{C257409A-8BF4-4542-8217-7E0DE09B0263}" dt="2021-04-09T12:39:51.227" v="1169" actId="408"/>
          <ac:picMkLst>
            <pc:docMk/>
            <pc:sldMk cId="1488022321" sldId="1336"/>
            <ac:picMk id="174" creationId="{DCC7EB37-C732-4B89-A4B1-2294463E41ED}"/>
          </ac:picMkLst>
        </pc:picChg>
        <pc:picChg chg="add del mod topLvl">
          <ac:chgData name="Hamlet Markarian" userId="4926d2b407f31d77" providerId="LiveId" clId="{C257409A-8BF4-4542-8217-7E0DE09B0263}" dt="2021-04-09T12:37:51.819" v="1146" actId="478"/>
          <ac:picMkLst>
            <pc:docMk/>
            <pc:sldMk cId="1488022321" sldId="1336"/>
            <ac:picMk id="175" creationId="{0354A017-4201-450C-B232-16751C762333}"/>
          </ac:picMkLst>
        </pc:picChg>
        <pc:picChg chg="add del mod topLvl">
          <ac:chgData name="Hamlet Markarian" userId="4926d2b407f31d77" providerId="LiveId" clId="{C257409A-8BF4-4542-8217-7E0DE09B0263}" dt="2021-04-09T12:37:51.819" v="1146" actId="478"/>
          <ac:picMkLst>
            <pc:docMk/>
            <pc:sldMk cId="1488022321" sldId="1336"/>
            <ac:picMk id="176" creationId="{F207DBC1-6137-4BC6-823F-6D1F658DCF36}"/>
          </ac:picMkLst>
        </pc:picChg>
        <pc:picChg chg="del mod ord">
          <ac:chgData name="Hamlet Markarian" userId="4926d2b407f31d77" providerId="LiveId" clId="{C257409A-8BF4-4542-8217-7E0DE09B0263}" dt="2021-04-09T12:21:51.580" v="363" actId="478"/>
          <ac:picMkLst>
            <pc:docMk/>
            <pc:sldMk cId="1488022321" sldId="1336"/>
            <ac:picMk id="177" creationId="{95EE748C-105B-4AF9-8EA3-4A46A5E5C425}"/>
          </ac:picMkLst>
        </pc:picChg>
        <pc:picChg chg="del mod topLvl">
          <ac:chgData name="Hamlet Markarian" userId="4926d2b407f31d77" providerId="LiveId" clId="{C257409A-8BF4-4542-8217-7E0DE09B0263}" dt="2021-04-09T12:27:06.970" v="476" actId="478"/>
          <ac:picMkLst>
            <pc:docMk/>
            <pc:sldMk cId="1488022321" sldId="1336"/>
            <ac:picMk id="178" creationId="{09D4FEA1-BDCD-495A-8E07-2F3F7293F9E4}"/>
          </ac:picMkLst>
        </pc:picChg>
        <pc:picChg chg="del mod topLvl">
          <ac:chgData name="Hamlet Markarian" userId="4926d2b407f31d77" providerId="LiveId" clId="{C257409A-8BF4-4542-8217-7E0DE09B0263}" dt="2021-04-09T12:27:07.722" v="478" actId="478"/>
          <ac:picMkLst>
            <pc:docMk/>
            <pc:sldMk cId="1488022321" sldId="1336"/>
            <ac:picMk id="179" creationId="{4ACCC00D-EC50-4DB2-825C-C71C4F7138D0}"/>
          </ac:picMkLst>
        </pc:picChg>
        <pc:picChg chg="add del mod topLvl">
          <ac:chgData name="Hamlet Markarian" userId="4926d2b407f31d77" providerId="LiveId" clId="{C257409A-8BF4-4542-8217-7E0DE09B0263}" dt="2021-04-09T12:37:53.851" v="1147" actId="478"/>
          <ac:picMkLst>
            <pc:docMk/>
            <pc:sldMk cId="1488022321" sldId="1336"/>
            <ac:picMk id="180" creationId="{637117FD-B639-4AF3-B9E4-6ABC923FE16D}"/>
          </ac:picMkLst>
        </pc:picChg>
        <pc:picChg chg="add del mod topLvl">
          <ac:chgData name="Hamlet Markarian" userId="4926d2b407f31d77" providerId="LiveId" clId="{C257409A-8BF4-4542-8217-7E0DE09B0263}" dt="2021-04-09T12:37:53.851" v="1147" actId="478"/>
          <ac:picMkLst>
            <pc:docMk/>
            <pc:sldMk cId="1488022321" sldId="1336"/>
            <ac:picMk id="181" creationId="{8A939AF1-56DA-4ED4-8FD7-5D6C3F2D3EE9}"/>
          </ac:picMkLst>
        </pc:picChg>
        <pc:picChg chg="del mod topLvl">
          <ac:chgData name="Hamlet Markarian" userId="4926d2b407f31d77" providerId="LiveId" clId="{C257409A-8BF4-4542-8217-7E0DE09B0263}" dt="2021-04-09T12:27:09.355" v="480" actId="478"/>
          <ac:picMkLst>
            <pc:docMk/>
            <pc:sldMk cId="1488022321" sldId="1336"/>
            <ac:picMk id="185" creationId="{DA801375-F57C-4119-A462-8D473D9C8056}"/>
          </ac:picMkLst>
        </pc:picChg>
        <pc:picChg chg="del mod topLvl">
          <ac:chgData name="Hamlet Markarian" userId="4926d2b407f31d77" providerId="LiveId" clId="{C257409A-8BF4-4542-8217-7E0DE09B0263}" dt="2021-04-09T12:27:10.106" v="481" actId="478"/>
          <ac:picMkLst>
            <pc:docMk/>
            <pc:sldMk cId="1488022321" sldId="1336"/>
            <ac:picMk id="186" creationId="{704F1E47-7479-4B86-B93E-27720EACB5BD}"/>
          </ac:picMkLst>
        </pc:picChg>
        <pc:picChg chg="del mod topLvl">
          <ac:chgData name="Hamlet Markarian" userId="4926d2b407f31d77" providerId="LiveId" clId="{C257409A-8BF4-4542-8217-7E0DE09B0263}" dt="2021-04-09T12:27:08.401" v="479" actId="478"/>
          <ac:picMkLst>
            <pc:docMk/>
            <pc:sldMk cId="1488022321" sldId="1336"/>
            <ac:picMk id="187" creationId="{FF74102E-D274-4AB2-9BDD-5539E6F3C4D2}"/>
          </ac:picMkLst>
        </pc:picChg>
        <pc:picChg chg="del mod topLvl">
          <ac:chgData name="Hamlet Markarian" userId="4926d2b407f31d77" providerId="LiveId" clId="{C257409A-8BF4-4542-8217-7E0DE09B0263}" dt="2021-04-09T12:27:10.635" v="482" actId="478"/>
          <ac:picMkLst>
            <pc:docMk/>
            <pc:sldMk cId="1488022321" sldId="1336"/>
            <ac:picMk id="188" creationId="{AB91DC13-A8AB-4844-A6F5-0BFD581FAA89}"/>
          </ac:picMkLst>
        </pc:picChg>
        <pc:picChg chg="del mod topLvl">
          <ac:chgData name="Hamlet Markarian" userId="4926d2b407f31d77" providerId="LiveId" clId="{C257409A-8BF4-4542-8217-7E0DE09B0263}" dt="2021-04-09T12:28:14.667" v="501" actId="478"/>
          <ac:picMkLst>
            <pc:docMk/>
            <pc:sldMk cId="1488022321" sldId="1336"/>
            <ac:picMk id="190" creationId="{A8CDCE16-6977-4BB5-9DD9-D0DCEAF9F907}"/>
          </ac:picMkLst>
        </pc:picChg>
        <pc:picChg chg="del mod topLvl">
          <ac:chgData name="Hamlet Markarian" userId="4926d2b407f31d77" providerId="LiveId" clId="{C257409A-8BF4-4542-8217-7E0DE09B0263}" dt="2021-04-09T12:28:14.667" v="501" actId="478"/>
          <ac:picMkLst>
            <pc:docMk/>
            <pc:sldMk cId="1488022321" sldId="1336"/>
            <ac:picMk id="191" creationId="{281F464F-5A80-46BD-965B-7B9EBB167E14}"/>
          </ac:picMkLst>
        </pc:picChg>
        <pc:picChg chg="add del mod topLvl">
          <ac:chgData name="Hamlet Markarian" userId="4926d2b407f31d77" providerId="LiveId" clId="{C257409A-8BF4-4542-8217-7E0DE09B0263}" dt="2021-04-09T12:37:51.819" v="1146" actId="478"/>
          <ac:picMkLst>
            <pc:docMk/>
            <pc:sldMk cId="1488022321" sldId="1336"/>
            <ac:picMk id="192" creationId="{FC0B294F-654D-4B67-8B5A-89E9A5A41098}"/>
          </ac:picMkLst>
        </pc:picChg>
        <pc:picChg chg="add del mod topLvl">
          <ac:chgData name="Hamlet Markarian" userId="4926d2b407f31d77" providerId="LiveId" clId="{C257409A-8BF4-4542-8217-7E0DE09B0263}" dt="2021-04-09T12:37:51.819" v="1146" actId="478"/>
          <ac:picMkLst>
            <pc:docMk/>
            <pc:sldMk cId="1488022321" sldId="1336"/>
            <ac:picMk id="193" creationId="{10C0D7CA-1217-496B-86C1-32B7F314F822}"/>
          </ac:picMkLst>
        </pc:picChg>
        <pc:picChg chg="del mod topLvl">
          <ac:chgData name="Hamlet Markarian" userId="4926d2b407f31d77" providerId="LiveId" clId="{C257409A-8BF4-4542-8217-7E0DE09B0263}" dt="2021-04-09T12:27:05.432" v="474" actId="478"/>
          <ac:picMkLst>
            <pc:docMk/>
            <pc:sldMk cId="1488022321" sldId="1336"/>
            <ac:picMk id="194" creationId="{62FBD600-F5BC-4E0E-9B84-0E367E88F758}"/>
          </ac:picMkLst>
        </pc:picChg>
        <pc:picChg chg="del mod topLvl">
          <ac:chgData name="Hamlet Markarian" userId="4926d2b407f31d77" providerId="LiveId" clId="{C257409A-8BF4-4542-8217-7E0DE09B0263}" dt="2021-04-09T12:28:14.667" v="501" actId="478"/>
          <ac:picMkLst>
            <pc:docMk/>
            <pc:sldMk cId="1488022321" sldId="1336"/>
            <ac:picMk id="195" creationId="{D8C32E91-4E6C-4753-83E9-A332D9043396}"/>
          </ac:picMkLst>
        </pc:picChg>
        <pc:picChg chg="add del mod topLvl">
          <ac:chgData name="Hamlet Markarian" userId="4926d2b407f31d77" providerId="LiveId" clId="{C257409A-8BF4-4542-8217-7E0DE09B0263}" dt="2021-04-09T12:37:53.851" v="1147" actId="478"/>
          <ac:picMkLst>
            <pc:docMk/>
            <pc:sldMk cId="1488022321" sldId="1336"/>
            <ac:picMk id="196" creationId="{A5C0416D-BD72-4B6F-B3EE-B2A2A4D3F9CC}"/>
          </ac:picMkLst>
        </pc:picChg>
        <pc:picChg chg="add del mod topLvl">
          <ac:chgData name="Hamlet Markarian" userId="4926d2b407f31d77" providerId="LiveId" clId="{C257409A-8BF4-4542-8217-7E0DE09B0263}" dt="2021-04-09T12:37:53.851" v="1147" actId="478"/>
          <ac:picMkLst>
            <pc:docMk/>
            <pc:sldMk cId="1488022321" sldId="1336"/>
            <ac:picMk id="197" creationId="{FAA23ABA-FB2F-4478-AE89-2CBADD785054}"/>
          </ac:picMkLst>
        </pc:picChg>
        <pc:picChg chg="del mod topLvl">
          <ac:chgData name="Hamlet Markarian" userId="4926d2b407f31d77" providerId="LiveId" clId="{C257409A-8BF4-4542-8217-7E0DE09B0263}" dt="2021-04-09T12:27:04.676" v="473" actId="478"/>
          <ac:picMkLst>
            <pc:docMk/>
            <pc:sldMk cId="1488022321" sldId="1336"/>
            <ac:picMk id="198" creationId="{B62CB39A-968D-4B88-9B30-DE07F9928389}"/>
          </ac:picMkLst>
        </pc:picChg>
        <pc:picChg chg="del mod topLvl">
          <ac:chgData name="Hamlet Markarian" userId="4926d2b407f31d77" providerId="LiveId" clId="{C257409A-8BF4-4542-8217-7E0DE09B0263}" dt="2021-04-09T12:27:05.883" v="475" actId="478"/>
          <ac:picMkLst>
            <pc:docMk/>
            <pc:sldMk cId="1488022321" sldId="1336"/>
            <ac:picMk id="199" creationId="{C9F23CEB-72AF-4977-93EA-ACC90A882B2F}"/>
          </ac:picMkLst>
        </pc:picChg>
        <pc:picChg chg="del mod topLvl">
          <ac:chgData name="Hamlet Markarian" userId="4926d2b407f31d77" providerId="LiveId" clId="{C257409A-8BF4-4542-8217-7E0DE09B0263}" dt="2021-04-09T12:27:03.981" v="472" actId="478"/>
          <ac:picMkLst>
            <pc:docMk/>
            <pc:sldMk cId="1488022321" sldId="1336"/>
            <ac:picMk id="200" creationId="{F1ECAC80-6ACE-4414-96F2-CE23802939C5}"/>
          </ac:picMkLst>
        </pc:picChg>
        <pc:picChg chg="del mod topLvl">
          <ac:chgData name="Hamlet Markarian" userId="4926d2b407f31d77" providerId="LiveId" clId="{C257409A-8BF4-4542-8217-7E0DE09B0263}" dt="2021-04-09T12:28:07.244" v="499" actId="478"/>
          <ac:picMkLst>
            <pc:docMk/>
            <pc:sldMk cId="1488022321" sldId="1336"/>
            <ac:picMk id="202" creationId="{9101D3E7-43F2-4A0B-B516-D997E3F8816B}"/>
          </ac:picMkLst>
        </pc:picChg>
        <pc:picChg chg="del mod topLvl">
          <ac:chgData name="Hamlet Markarian" userId="4926d2b407f31d77" providerId="LiveId" clId="{C257409A-8BF4-4542-8217-7E0DE09B0263}" dt="2021-04-09T12:28:07.244" v="499" actId="478"/>
          <ac:picMkLst>
            <pc:docMk/>
            <pc:sldMk cId="1488022321" sldId="1336"/>
            <ac:picMk id="203" creationId="{BDA2A081-E533-4419-B1A5-D9742B5D2F63}"/>
          </ac:picMkLst>
        </pc:picChg>
        <pc:picChg chg="del mod topLvl">
          <ac:chgData name="Hamlet Markarian" userId="4926d2b407f31d77" providerId="LiveId" clId="{C257409A-8BF4-4542-8217-7E0DE09B0263}" dt="2021-04-09T12:28:07.244" v="499" actId="478"/>
          <ac:picMkLst>
            <pc:docMk/>
            <pc:sldMk cId="1488022321" sldId="1336"/>
            <ac:picMk id="204" creationId="{3B80C96C-8C68-4DCB-96CC-3514D81D81C6}"/>
          </ac:picMkLst>
        </pc:picChg>
        <pc:picChg chg="add del mod topLvl">
          <ac:chgData name="Hamlet Markarian" userId="4926d2b407f31d77" providerId="LiveId" clId="{C257409A-8BF4-4542-8217-7E0DE09B0263}" dt="2021-04-09T12:37:51.819" v="1146" actId="478"/>
          <ac:picMkLst>
            <pc:docMk/>
            <pc:sldMk cId="1488022321" sldId="1336"/>
            <ac:picMk id="205" creationId="{25311DAB-1166-4A5E-8A50-822DDACE02A6}"/>
          </ac:picMkLst>
        </pc:picChg>
        <pc:picChg chg="add del mod topLvl">
          <ac:chgData name="Hamlet Markarian" userId="4926d2b407f31d77" providerId="LiveId" clId="{C257409A-8BF4-4542-8217-7E0DE09B0263}" dt="2021-04-09T12:37:51.819" v="1146" actId="478"/>
          <ac:picMkLst>
            <pc:docMk/>
            <pc:sldMk cId="1488022321" sldId="1336"/>
            <ac:picMk id="206" creationId="{5FB9AD69-82BD-4215-91DC-0ADE5174ED77}"/>
          </ac:picMkLst>
        </pc:picChg>
        <pc:picChg chg="del mod topLvl">
          <ac:chgData name="Hamlet Markarian" userId="4926d2b407f31d77" providerId="LiveId" clId="{C257409A-8BF4-4542-8217-7E0DE09B0263}" dt="2021-04-09T12:28:07.244" v="499" actId="478"/>
          <ac:picMkLst>
            <pc:docMk/>
            <pc:sldMk cId="1488022321" sldId="1336"/>
            <ac:picMk id="207" creationId="{32FD3EEA-DAE8-45B1-9394-02CFD9CDDC16}"/>
          </ac:picMkLst>
        </pc:picChg>
        <pc:picChg chg="del mod topLvl">
          <ac:chgData name="Hamlet Markarian" userId="4926d2b407f31d77" providerId="LiveId" clId="{C257409A-8BF4-4542-8217-7E0DE09B0263}" dt="2021-04-09T12:28:07.244" v="499" actId="478"/>
          <ac:picMkLst>
            <pc:docMk/>
            <pc:sldMk cId="1488022321" sldId="1336"/>
            <ac:picMk id="208" creationId="{338C632F-ABAC-427E-BFF5-3592917A3891}"/>
          </ac:picMkLst>
        </pc:picChg>
        <pc:picChg chg="add del mod topLvl">
          <ac:chgData name="Hamlet Markarian" userId="4926d2b407f31d77" providerId="LiveId" clId="{C257409A-8BF4-4542-8217-7E0DE09B0263}" dt="2021-04-09T12:37:53.851" v="1147" actId="478"/>
          <ac:picMkLst>
            <pc:docMk/>
            <pc:sldMk cId="1488022321" sldId="1336"/>
            <ac:picMk id="209" creationId="{AE7DDD89-2A6C-4FA5-99A6-A1CDD68AF0A1}"/>
          </ac:picMkLst>
        </pc:picChg>
        <pc:picChg chg="add del mod topLvl">
          <ac:chgData name="Hamlet Markarian" userId="4926d2b407f31d77" providerId="LiveId" clId="{C257409A-8BF4-4542-8217-7E0DE09B0263}" dt="2021-04-09T12:37:53.851" v="1147" actId="478"/>
          <ac:picMkLst>
            <pc:docMk/>
            <pc:sldMk cId="1488022321" sldId="1336"/>
            <ac:picMk id="210" creationId="{904283F1-0342-4848-8A4C-C4ED3BD2F91B}"/>
          </ac:picMkLst>
        </pc:picChg>
        <pc:picChg chg="del mod topLvl">
          <ac:chgData name="Hamlet Markarian" userId="4926d2b407f31d77" providerId="LiveId" clId="{C257409A-8BF4-4542-8217-7E0DE09B0263}" dt="2021-04-09T12:27:01.947" v="470" actId="478"/>
          <ac:picMkLst>
            <pc:docMk/>
            <pc:sldMk cId="1488022321" sldId="1336"/>
            <ac:picMk id="211" creationId="{CBA7330E-0176-4D4D-B7D7-067206BD1531}"/>
          </ac:picMkLst>
        </pc:picChg>
        <pc:picChg chg="del mod topLvl">
          <ac:chgData name="Hamlet Markarian" userId="4926d2b407f31d77" providerId="LiveId" clId="{C257409A-8BF4-4542-8217-7E0DE09B0263}" dt="2021-04-09T12:27:03.195" v="471" actId="478"/>
          <ac:picMkLst>
            <pc:docMk/>
            <pc:sldMk cId="1488022321" sldId="1336"/>
            <ac:picMk id="212" creationId="{E9D3C39D-88CD-4C66-BC9D-E327E23F8B29}"/>
          </ac:picMkLst>
        </pc:picChg>
        <pc:picChg chg="mod ord topLvl">
          <ac:chgData name="Hamlet Markarian" userId="4926d2b407f31d77" providerId="LiveId" clId="{C257409A-8BF4-4542-8217-7E0DE09B0263}" dt="2021-04-09T12:38:51.675" v="1155" actId="14100"/>
          <ac:picMkLst>
            <pc:docMk/>
            <pc:sldMk cId="1488022321" sldId="1336"/>
            <ac:picMk id="214" creationId="{E30090B1-7C0D-4D51-BF2A-9D002C9A99A9}"/>
          </ac:picMkLst>
        </pc:picChg>
        <pc:picChg chg="del mod topLvl">
          <ac:chgData name="Hamlet Markarian" userId="4926d2b407f31d77" providerId="LiveId" clId="{C257409A-8BF4-4542-8217-7E0DE09B0263}" dt="2021-04-09T12:28:07.244" v="499" actId="478"/>
          <ac:picMkLst>
            <pc:docMk/>
            <pc:sldMk cId="1488022321" sldId="1336"/>
            <ac:picMk id="215" creationId="{FB8D10A5-4DCD-4836-A00B-1E908B2DDA0A}"/>
          </ac:picMkLst>
        </pc:picChg>
        <pc:picChg chg="del mod topLvl">
          <ac:chgData name="Hamlet Markarian" userId="4926d2b407f31d77" providerId="LiveId" clId="{C257409A-8BF4-4542-8217-7E0DE09B0263}" dt="2021-04-09T12:28:07.244" v="499" actId="478"/>
          <ac:picMkLst>
            <pc:docMk/>
            <pc:sldMk cId="1488022321" sldId="1336"/>
            <ac:picMk id="216" creationId="{148F3B4D-F819-4AB3-9429-F2C78253FE4E}"/>
          </ac:picMkLst>
        </pc:picChg>
        <pc:picChg chg="del mod topLvl">
          <ac:chgData name="Hamlet Markarian" userId="4926d2b407f31d77" providerId="LiveId" clId="{C257409A-8BF4-4542-8217-7E0DE09B0263}" dt="2021-04-09T12:38:00.122" v="1148" actId="478"/>
          <ac:picMkLst>
            <pc:docMk/>
            <pc:sldMk cId="1488022321" sldId="1336"/>
            <ac:picMk id="217" creationId="{DDBD41ED-0D8F-4442-96D7-CA93D39ECE91}"/>
          </ac:picMkLst>
        </pc:picChg>
        <pc:picChg chg="del mod topLvl">
          <ac:chgData name="Hamlet Markarian" userId="4926d2b407f31d77" providerId="LiveId" clId="{C257409A-8BF4-4542-8217-7E0DE09B0263}" dt="2021-04-09T12:38:00.122" v="1148" actId="478"/>
          <ac:picMkLst>
            <pc:docMk/>
            <pc:sldMk cId="1488022321" sldId="1336"/>
            <ac:picMk id="218" creationId="{C69B3B57-301F-4672-B2D0-0198A1C0065F}"/>
          </ac:picMkLst>
        </pc:picChg>
        <pc:picChg chg="del mod topLvl">
          <ac:chgData name="Hamlet Markarian" userId="4926d2b407f31d77" providerId="LiveId" clId="{C257409A-8BF4-4542-8217-7E0DE09B0263}" dt="2021-04-09T12:28:07.244" v="499" actId="478"/>
          <ac:picMkLst>
            <pc:docMk/>
            <pc:sldMk cId="1488022321" sldId="1336"/>
            <ac:picMk id="219" creationId="{67217986-AB5A-4DFF-8389-D9674585FA2C}"/>
          </ac:picMkLst>
        </pc:picChg>
        <pc:picChg chg="del mod topLvl">
          <ac:chgData name="Hamlet Markarian" userId="4926d2b407f31d77" providerId="LiveId" clId="{C257409A-8BF4-4542-8217-7E0DE09B0263}" dt="2021-04-09T12:28:07.244" v="499" actId="478"/>
          <ac:picMkLst>
            <pc:docMk/>
            <pc:sldMk cId="1488022321" sldId="1336"/>
            <ac:picMk id="220" creationId="{0415326C-3A96-417E-B1C6-1C18D9102E46}"/>
          </ac:picMkLst>
        </pc:picChg>
        <pc:picChg chg="del mod topLvl">
          <ac:chgData name="Hamlet Markarian" userId="4926d2b407f31d77" providerId="LiveId" clId="{C257409A-8BF4-4542-8217-7E0DE09B0263}" dt="2021-04-09T12:38:01.326" v="1149" actId="478"/>
          <ac:picMkLst>
            <pc:docMk/>
            <pc:sldMk cId="1488022321" sldId="1336"/>
            <ac:picMk id="221" creationId="{DDD44919-7649-45AE-84C1-D8077033E1F6}"/>
          </ac:picMkLst>
        </pc:picChg>
        <pc:picChg chg="del mod topLvl">
          <ac:chgData name="Hamlet Markarian" userId="4926d2b407f31d77" providerId="LiveId" clId="{C257409A-8BF4-4542-8217-7E0DE09B0263}" dt="2021-04-09T12:38:01.326" v="1149" actId="478"/>
          <ac:picMkLst>
            <pc:docMk/>
            <pc:sldMk cId="1488022321" sldId="1336"/>
            <ac:picMk id="222" creationId="{65EA91B0-E497-49F3-A184-2126A3B5B5FE}"/>
          </ac:picMkLst>
        </pc:picChg>
        <pc:picChg chg="del mod topLvl">
          <ac:chgData name="Hamlet Markarian" userId="4926d2b407f31d77" providerId="LiveId" clId="{C257409A-8BF4-4542-8217-7E0DE09B0263}" dt="2021-04-09T12:38:00.122" v="1148" actId="478"/>
          <ac:picMkLst>
            <pc:docMk/>
            <pc:sldMk cId="1488022321" sldId="1336"/>
            <ac:picMk id="223" creationId="{4822404F-09A1-4218-B850-58E733061F50}"/>
          </ac:picMkLst>
        </pc:picChg>
        <pc:picChg chg="del mod topLvl">
          <ac:chgData name="Hamlet Markarian" userId="4926d2b407f31d77" providerId="LiveId" clId="{C257409A-8BF4-4542-8217-7E0DE09B0263}" dt="2021-04-09T12:38:01.326" v="1149" actId="478"/>
          <ac:picMkLst>
            <pc:docMk/>
            <pc:sldMk cId="1488022321" sldId="1336"/>
            <ac:picMk id="224" creationId="{98A97679-AC4C-4C31-BA40-6FE559A855A2}"/>
          </ac:picMkLst>
        </pc:picChg>
      </pc:sldChg>
      <pc:sldChg chg="addSp delSp modSp mod">
        <pc:chgData name="Hamlet Markarian" userId="4926d2b407f31d77" providerId="LiveId" clId="{C257409A-8BF4-4542-8217-7E0DE09B0263}" dt="2021-04-09T14:34:51.362" v="2529" actId="167"/>
        <pc:sldMkLst>
          <pc:docMk/>
          <pc:sldMk cId="160959922" sldId="1617"/>
        </pc:sldMkLst>
        <pc:spChg chg="add mod ord">
          <ac:chgData name="Hamlet Markarian" userId="4926d2b407f31d77" providerId="LiveId" clId="{C257409A-8BF4-4542-8217-7E0DE09B0263}" dt="2021-04-09T14:31:10.374" v="2496" actId="20577"/>
          <ac:spMkLst>
            <pc:docMk/>
            <pc:sldMk cId="160959922" sldId="1617"/>
            <ac:spMk id="5" creationId="{BC01E833-A438-4C2A-AF28-2B402D7F80E5}"/>
          </ac:spMkLst>
        </pc:spChg>
        <pc:spChg chg="del mod">
          <ac:chgData name="Hamlet Markarian" userId="4926d2b407f31d77" providerId="LiveId" clId="{C257409A-8BF4-4542-8217-7E0DE09B0263}" dt="2021-04-09T12:48:13.370" v="1379" actId="478"/>
          <ac:spMkLst>
            <pc:docMk/>
            <pc:sldMk cId="160959922" sldId="1617"/>
            <ac:spMk id="16" creationId="{51A55428-D23F-4777-96FE-D91E0B26310D}"/>
          </ac:spMkLst>
        </pc:spChg>
        <pc:spChg chg="add mod topLvl">
          <ac:chgData name="Hamlet Markarian" userId="4926d2b407f31d77" providerId="LiveId" clId="{C257409A-8BF4-4542-8217-7E0DE09B0263}" dt="2021-04-09T12:41:25.804" v="1240" actId="164"/>
          <ac:spMkLst>
            <pc:docMk/>
            <pc:sldMk cId="160959922" sldId="1617"/>
            <ac:spMk id="22" creationId="{AEE258A0-07EF-496D-9C00-FC0AF7432DE0}"/>
          </ac:spMkLst>
        </pc:spChg>
        <pc:spChg chg="add mod topLvl">
          <ac:chgData name="Hamlet Markarian" userId="4926d2b407f31d77" providerId="LiveId" clId="{C257409A-8BF4-4542-8217-7E0DE09B0263}" dt="2021-04-09T12:41:25.804" v="1240" actId="164"/>
          <ac:spMkLst>
            <pc:docMk/>
            <pc:sldMk cId="160959922" sldId="1617"/>
            <ac:spMk id="23" creationId="{F78D1625-4218-4839-A497-CC5A506AD652}"/>
          </ac:spMkLst>
        </pc:spChg>
        <pc:spChg chg="add mod topLvl">
          <ac:chgData name="Hamlet Markarian" userId="4926d2b407f31d77" providerId="LiveId" clId="{C257409A-8BF4-4542-8217-7E0DE09B0263}" dt="2021-04-09T12:41:25.804" v="1240" actId="164"/>
          <ac:spMkLst>
            <pc:docMk/>
            <pc:sldMk cId="160959922" sldId="1617"/>
            <ac:spMk id="24" creationId="{D47D4626-27CB-418D-9C63-8224C34BA50A}"/>
          </ac:spMkLst>
        </pc:spChg>
        <pc:spChg chg="add mod topLvl">
          <ac:chgData name="Hamlet Markarian" userId="4926d2b407f31d77" providerId="LiveId" clId="{C257409A-8BF4-4542-8217-7E0DE09B0263}" dt="2021-04-09T12:41:25.804" v="1240" actId="164"/>
          <ac:spMkLst>
            <pc:docMk/>
            <pc:sldMk cId="160959922" sldId="1617"/>
            <ac:spMk id="25" creationId="{8BB0A8FC-E808-4346-8B54-5AC10594C58F}"/>
          </ac:spMkLst>
        </pc:spChg>
        <pc:spChg chg="add mod topLvl">
          <ac:chgData name="Hamlet Markarian" userId="4926d2b407f31d77" providerId="LiveId" clId="{C257409A-8BF4-4542-8217-7E0DE09B0263}" dt="2021-04-09T12:41:25.804" v="1240" actId="164"/>
          <ac:spMkLst>
            <pc:docMk/>
            <pc:sldMk cId="160959922" sldId="1617"/>
            <ac:spMk id="26" creationId="{2EAC530F-82E9-4A8B-BB5A-2A1DEF97B9E7}"/>
          </ac:spMkLst>
        </pc:spChg>
        <pc:spChg chg="add mod topLvl">
          <ac:chgData name="Hamlet Markarian" userId="4926d2b407f31d77" providerId="LiveId" clId="{C257409A-8BF4-4542-8217-7E0DE09B0263}" dt="2021-04-09T12:41:25.804" v="1240" actId="164"/>
          <ac:spMkLst>
            <pc:docMk/>
            <pc:sldMk cId="160959922" sldId="1617"/>
            <ac:spMk id="27" creationId="{6A0F8B5C-0D28-419A-AE8E-AADB4CB5FE81}"/>
          </ac:spMkLst>
        </pc:spChg>
        <pc:spChg chg="add mod">
          <ac:chgData name="Hamlet Markarian" userId="4926d2b407f31d77" providerId="LiveId" clId="{C257409A-8BF4-4542-8217-7E0DE09B0263}" dt="2021-04-09T13:05:01.163" v="1673" actId="14100"/>
          <ac:spMkLst>
            <pc:docMk/>
            <pc:sldMk cId="160959922" sldId="1617"/>
            <ac:spMk id="30" creationId="{9F536A47-48EB-4FC5-8598-97AC72FFD04F}"/>
          </ac:spMkLst>
        </pc:spChg>
        <pc:spChg chg="add mod">
          <ac:chgData name="Hamlet Markarian" userId="4926d2b407f31d77" providerId="LiveId" clId="{C257409A-8BF4-4542-8217-7E0DE09B0263}" dt="2021-04-09T12:57:20.149" v="1584" actId="1076"/>
          <ac:spMkLst>
            <pc:docMk/>
            <pc:sldMk cId="160959922" sldId="1617"/>
            <ac:spMk id="33" creationId="{E9CAB66B-4BC8-4F4B-BB29-79F9C974BE5D}"/>
          </ac:spMkLst>
        </pc:spChg>
        <pc:spChg chg="add del mod">
          <ac:chgData name="Hamlet Markarian" userId="4926d2b407f31d77" providerId="LiveId" clId="{C257409A-8BF4-4542-8217-7E0DE09B0263}" dt="2021-04-09T12:52:23.145" v="1501" actId="478"/>
          <ac:spMkLst>
            <pc:docMk/>
            <pc:sldMk cId="160959922" sldId="1617"/>
            <ac:spMk id="34" creationId="{CF39E8F1-832E-4869-914F-6D1B089B779A}"/>
          </ac:spMkLst>
        </pc:spChg>
        <pc:spChg chg="add mod">
          <ac:chgData name="Hamlet Markarian" userId="4926d2b407f31d77" providerId="LiveId" clId="{C257409A-8BF4-4542-8217-7E0DE09B0263}" dt="2021-04-09T12:55:31.930" v="1568" actId="1037"/>
          <ac:spMkLst>
            <pc:docMk/>
            <pc:sldMk cId="160959922" sldId="1617"/>
            <ac:spMk id="35" creationId="{DAEFE6F0-E820-48E9-AC70-100D574F854A}"/>
          </ac:spMkLst>
        </pc:spChg>
        <pc:spChg chg="add mod">
          <ac:chgData name="Hamlet Markarian" userId="4926d2b407f31d77" providerId="LiveId" clId="{C257409A-8BF4-4542-8217-7E0DE09B0263}" dt="2021-04-09T12:59:56.335" v="1602" actId="12788"/>
          <ac:spMkLst>
            <pc:docMk/>
            <pc:sldMk cId="160959922" sldId="1617"/>
            <ac:spMk id="36" creationId="{5F508E1B-0ED1-4A87-8A2A-15ED04ED81CB}"/>
          </ac:spMkLst>
        </pc:spChg>
        <pc:spChg chg="add mod">
          <ac:chgData name="Hamlet Markarian" userId="4926d2b407f31d77" providerId="LiveId" clId="{C257409A-8BF4-4542-8217-7E0DE09B0263}" dt="2021-04-09T13:00:01.434" v="1605" actId="12788"/>
          <ac:spMkLst>
            <pc:docMk/>
            <pc:sldMk cId="160959922" sldId="1617"/>
            <ac:spMk id="37" creationId="{A6775A72-CEA1-46EC-B75B-333D3152A4E2}"/>
          </ac:spMkLst>
        </pc:spChg>
        <pc:spChg chg="add mod">
          <ac:chgData name="Hamlet Markarian" userId="4926d2b407f31d77" providerId="LiveId" clId="{C257409A-8BF4-4542-8217-7E0DE09B0263}" dt="2021-04-09T13:00:08.731" v="1608" actId="12788"/>
          <ac:spMkLst>
            <pc:docMk/>
            <pc:sldMk cId="160959922" sldId="1617"/>
            <ac:spMk id="38" creationId="{A5497085-048B-45CF-A686-40F3666989DF}"/>
          </ac:spMkLst>
        </pc:spChg>
        <pc:spChg chg="add mod">
          <ac:chgData name="Hamlet Markarian" userId="4926d2b407f31d77" providerId="LiveId" clId="{C257409A-8BF4-4542-8217-7E0DE09B0263}" dt="2021-04-09T13:00:15.627" v="1611" actId="12788"/>
          <ac:spMkLst>
            <pc:docMk/>
            <pc:sldMk cId="160959922" sldId="1617"/>
            <ac:spMk id="39" creationId="{8ABEE7EB-EE2F-4BB0-988C-CF78D200E3C5}"/>
          </ac:spMkLst>
        </pc:spChg>
        <pc:spChg chg="add mod ord">
          <ac:chgData name="Hamlet Markarian" userId="4926d2b407f31d77" providerId="LiveId" clId="{C257409A-8BF4-4542-8217-7E0DE09B0263}" dt="2021-04-09T14:34:40.645" v="2524" actId="167"/>
          <ac:spMkLst>
            <pc:docMk/>
            <pc:sldMk cId="160959922" sldId="1617"/>
            <ac:spMk id="59" creationId="{927184B3-BD0F-4376-BB39-E3C4A33BB91A}"/>
          </ac:spMkLst>
        </pc:spChg>
        <pc:spChg chg="add mod">
          <ac:chgData name="Hamlet Markarian" userId="4926d2b407f31d77" providerId="LiveId" clId="{C257409A-8BF4-4542-8217-7E0DE09B0263}" dt="2021-04-09T13:00:51.598" v="1620" actId="14100"/>
          <ac:spMkLst>
            <pc:docMk/>
            <pc:sldMk cId="160959922" sldId="1617"/>
            <ac:spMk id="65" creationId="{061010F5-FAEA-4A93-BB6D-3F3316446A03}"/>
          </ac:spMkLst>
        </pc:spChg>
        <pc:spChg chg="add mod">
          <ac:chgData name="Hamlet Markarian" userId="4926d2b407f31d77" providerId="LiveId" clId="{C257409A-8BF4-4542-8217-7E0DE09B0263}" dt="2021-04-09T13:05:06.216" v="1675" actId="1076"/>
          <ac:spMkLst>
            <pc:docMk/>
            <pc:sldMk cId="160959922" sldId="1617"/>
            <ac:spMk id="66" creationId="{7F0005A6-6E19-48BB-AE67-532E95AAEF87}"/>
          </ac:spMkLst>
        </pc:spChg>
        <pc:spChg chg="add mod">
          <ac:chgData name="Hamlet Markarian" userId="4926d2b407f31d77" providerId="LiveId" clId="{C257409A-8BF4-4542-8217-7E0DE09B0263}" dt="2021-04-09T13:04:59.211" v="1672" actId="1076"/>
          <ac:spMkLst>
            <pc:docMk/>
            <pc:sldMk cId="160959922" sldId="1617"/>
            <ac:spMk id="67" creationId="{E800585A-1358-4518-8104-FDB57AE26A5B}"/>
          </ac:spMkLst>
        </pc:spChg>
        <pc:spChg chg="add mod">
          <ac:chgData name="Hamlet Markarian" userId="4926d2b407f31d77" providerId="LiveId" clId="{C257409A-8BF4-4542-8217-7E0DE09B0263}" dt="2021-04-09T13:05:26.286" v="1684" actId="14100"/>
          <ac:spMkLst>
            <pc:docMk/>
            <pc:sldMk cId="160959922" sldId="1617"/>
            <ac:spMk id="68" creationId="{F1C3A331-C83A-430E-B810-ABD825070BF5}"/>
          </ac:spMkLst>
        </pc:spChg>
        <pc:spChg chg="add mod">
          <ac:chgData name="Hamlet Markarian" userId="4926d2b407f31d77" providerId="LiveId" clId="{C257409A-8BF4-4542-8217-7E0DE09B0263}" dt="2021-04-09T13:05:11.455" v="1676" actId="1076"/>
          <ac:spMkLst>
            <pc:docMk/>
            <pc:sldMk cId="160959922" sldId="1617"/>
            <ac:spMk id="70" creationId="{201BC83F-B016-4265-910B-9893C766EE3E}"/>
          </ac:spMkLst>
        </pc:spChg>
        <pc:spChg chg="add mod">
          <ac:chgData name="Hamlet Markarian" userId="4926d2b407f31d77" providerId="LiveId" clId="{C257409A-8BF4-4542-8217-7E0DE09B0263}" dt="2021-04-09T13:05:29.182" v="1685" actId="1076"/>
          <ac:spMkLst>
            <pc:docMk/>
            <pc:sldMk cId="160959922" sldId="1617"/>
            <ac:spMk id="71" creationId="{5CCC1266-7613-4415-B578-75BCFB20B17F}"/>
          </ac:spMkLst>
        </pc:spChg>
        <pc:spChg chg="add mod">
          <ac:chgData name="Hamlet Markarian" userId="4926d2b407f31d77" providerId="LiveId" clId="{C257409A-8BF4-4542-8217-7E0DE09B0263}" dt="2021-04-09T13:05:31.464" v="1686" actId="1076"/>
          <ac:spMkLst>
            <pc:docMk/>
            <pc:sldMk cId="160959922" sldId="1617"/>
            <ac:spMk id="72" creationId="{18EB6EA9-60D3-4DAF-A35B-9DBB621EE0C9}"/>
          </ac:spMkLst>
        </pc:spChg>
        <pc:spChg chg="add mod">
          <ac:chgData name="Hamlet Markarian" userId="4926d2b407f31d77" providerId="LiveId" clId="{C257409A-8BF4-4542-8217-7E0DE09B0263}" dt="2021-04-09T13:06:50.841" v="1706" actId="14100"/>
          <ac:spMkLst>
            <pc:docMk/>
            <pc:sldMk cId="160959922" sldId="1617"/>
            <ac:spMk id="73" creationId="{CF3B21C4-449C-4751-A8CE-461887346DF7}"/>
          </ac:spMkLst>
        </pc:spChg>
        <pc:spChg chg="add del mod">
          <ac:chgData name="Hamlet Markarian" userId="4926d2b407f31d77" providerId="LiveId" clId="{C257409A-8BF4-4542-8217-7E0DE09B0263}" dt="2021-04-09T13:06:09.928" v="1694" actId="478"/>
          <ac:spMkLst>
            <pc:docMk/>
            <pc:sldMk cId="160959922" sldId="1617"/>
            <ac:spMk id="74" creationId="{DCCFD680-C38D-4935-886C-430F7E132C61}"/>
          </ac:spMkLst>
        </pc:spChg>
        <pc:spChg chg="add mod">
          <ac:chgData name="Hamlet Markarian" userId="4926d2b407f31d77" providerId="LiveId" clId="{C257409A-8BF4-4542-8217-7E0DE09B0263}" dt="2021-04-09T13:07:23.302" v="1712" actId="14100"/>
          <ac:spMkLst>
            <pc:docMk/>
            <pc:sldMk cId="160959922" sldId="1617"/>
            <ac:spMk id="76" creationId="{08F4B65D-7B2C-4792-8E3E-33E6E370A6FB}"/>
          </ac:spMkLst>
        </pc:spChg>
        <pc:spChg chg="add mod topLvl">
          <ac:chgData name="Hamlet Markarian" userId="4926d2b407f31d77" providerId="LiveId" clId="{C257409A-8BF4-4542-8217-7E0DE09B0263}" dt="2021-04-09T13:09:38.844" v="1729" actId="164"/>
          <ac:spMkLst>
            <pc:docMk/>
            <pc:sldMk cId="160959922" sldId="1617"/>
            <ac:spMk id="78" creationId="{1CDDED4D-EA86-400D-B0E7-30A628E31A96}"/>
          </ac:spMkLst>
        </pc:spChg>
        <pc:spChg chg="mod">
          <ac:chgData name="Hamlet Markarian" userId="4926d2b407f31d77" providerId="LiveId" clId="{C257409A-8BF4-4542-8217-7E0DE09B0263}" dt="2021-04-09T13:08:53.806" v="1724" actId="571"/>
          <ac:spMkLst>
            <pc:docMk/>
            <pc:sldMk cId="160959922" sldId="1617"/>
            <ac:spMk id="84" creationId="{7E27537F-A603-421F-8C99-04704DBAA4FC}"/>
          </ac:spMkLst>
        </pc:spChg>
        <pc:spChg chg="mod">
          <ac:chgData name="Hamlet Markarian" userId="4926d2b407f31d77" providerId="LiveId" clId="{C257409A-8BF4-4542-8217-7E0DE09B0263}" dt="2021-04-09T13:08:57.425" v="1725" actId="571"/>
          <ac:spMkLst>
            <pc:docMk/>
            <pc:sldMk cId="160959922" sldId="1617"/>
            <ac:spMk id="87" creationId="{DC39A2D2-1936-432F-B240-995A10C0B56A}"/>
          </ac:spMkLst>
        </pc:spChg>
        <pc:spChg chg="mod">
          <ac:chgData name="Hamlet Markarian" userId="4926d2b407f31d77" providerId="LiveId" clId="{C257409A-8BF4-4542-8217-7E0DE09B0263}" dt="2021-04-09T13:09:46.517" v="1732" actId="571"/>
          <ac:spMkLst>
            <pc:docMk/>
            <pc:sldMk cId="160959922" sldId="1617"/>
            <ac:spMk id="91" creationId="{68B4D47B-A3ED-48C5-9886-7FE704F5F17D}"/>
          </ac:spMkLst>
        </pc:spChg>
        <pc:spChg chg="mod">
          <ac:chgData name="Hamlet Markarian" userId="4926d2b407f31d77" providerId="LiveId" clId="{C257409A-8BF4-4542-8217-7E0DE09B0263}" dt="2021-04-09T13:09:48.336" v="1733" actId="571"/>
          <ac:spMkLst>
            <pc:docMk/>
            <pc:sldMk cId="160959922" sldId="1617"/>
            <ac:spMk id="94" creationId="{A941C2A0-E2E4-441B-8971-53B1AC78D0B3}"/>
          </ac:spMkLst>
        </pc:spChg>
        <pc:spChg chg="add del mod ord">
          <ac:chgData name="Hamlet Markarian" userId="4926d2b407f31d77" providerId="LiveId" clId="{C257409A-8BF4-4542-8217-7E0DE09B0263}" dt="2021-04-09T13:10:30.616" v="1740" actId="478"/>
          <ac:spMkLst>
            <pc:docMk/>
            <pc:sldMk cId="160959922" sldId="1617"/>
            <ac:spMk id="96" creationId="{DA6D0A1E-4E5A-4800-AD3E-462C32D551AD}"/>
          </ac:spMkLst>
        </pc:spChg>
        <pc:spChg chg="add del mod">
          <ac:chgData name="Hamlet Markarian" userId="4926d2b407f31d77" providerId="LiveId" clId="{C257409A-8BF4-4542-8217-7E0DE09B0263}" dt="2021-04-09T14:32:21.650" v="2500" actId="478"/>
          <ac:spMkLst>
            <pc:docMk/>
            <pc:sldMk cId="160959922" sldId="1617"/>
            <ac:spMk id="97" creationId="{AE25A18D-E87D-4FAF-94F6-DC34D0ED08A0}"/>
          </ac:spMkLst>
        </pc:spChg>
        <pc:spChg chg="add mod ord">
          <ac:chgData name="Hamlet Markarian" userId="4926d2b407f31d77" providerId="LiveId" clId="{C257409A-8BF4-4542-8217-7E0DE09B0263}" dt="2021-04-09T14:34:51.362" v="2529" actId="167"/>
          <ac:spMkLst>
            <pc:docMk/>
            <pc:sldMk cId="160959922" sldId="1617"/>
            <ac:spMk id="98" creationId="{5A51862B-BDF0-4FCA-BCCD-D1F50CE628A1}"/>
          </ac:spMkLst>
        </pc:spChg>
        <pc:spChg chg="del">
          <ac:chgData name="Hamlet Markarian" userId="4926d2b407f31d77" providerId="LiveId" clId="{C257409A-8BF4-4542-8217-7E0DE09B0263}" dt="2021-04-09T12:40:22.250" v="1171" actId="478"/>
          <ac:spMkLst>
            <pc:docMk/>
            <pc:sldMk cId="160959922" sldId="1617"/>
            <ac:spMk id="113" creationId="{010FF9D8-FF96-447F-B10D-43FECA80BF6F}"/>
          </ac:spMkLst>
        </pc:spChg>
        <pc:spChg chg="mod">
          <ac:chgData name="Hamlet Markarian" userId="4926d2b407f31d77" providerId="LiveId" clId="{C257409A-8BF4-4542-8217-7E0DE09B0263}" dt="2021-04-09T11:50:38.763" v="29" actId="207"/>
          <ac:spMkLst>
            <pc:docMk/>
            <pc:sldMk cId="160959922" sldId="1617"/>
            <ac:spMk id="115" creationId="{3D886174-E97E-4529-AC4F-4781AD4EF6C2}"/>
          </ac:spMkLst>
        </pc:spChg>
        <pc:spChg chg="mod">
          <ac:chgData name="Hamlet Markarian" userId="4926d2b407f31d77" providerId="LiveId" clId="{C257409A-8BF4-4542-8217-7E0DE09B0263}" dt="2021-04-09T11:50:41.187" v="30" actId="207"/>
          <ac:spMkLst>
            <pc:docMk/>
            <pc:sldMk cId="160959922" sldId="1617"/>
            <ac:spMk id="116" creationId="{F7B06C0C-05F7-4FE6-8C2F-472965E996E6}"/>
          </ac:spMkLst>
        </pc:spChg>
        <pc:spChg chg="mod">
          <ac:chgData name="Hamlet Markarian" userId="4926d2b407f31d77" providerId="LiveId" clId="{C257409A-8BF4-4542-8217-7E0DE09B0263}" dt="2021-04-09T11:50:36.251" v="28" actId="207"/>
          <ac:spMkLst>
            <pc:docMk/>
            <pc:sldMk cId="160959922" sldId="1617"/>
            <ac:spMk id="117" creationId="{E7D02144-3E90-403E-AF13-544EABF0225C}"/>
          </ac:spMkLst>
        </pc:spChg>
        <pc:spChg chg="mod">
          <ac:chgData name="Hamlet Markarian" userId="4926d2b407f31d77" providerId="LiveId" clId="{C257409A-8BF4-4542-8217-7E0DE09B0263}" dt="2021-04-09T14:26:08.176" v="2400" actId="207"/>
          <ac:spMkLst>
            <pc:docMk/>
            <pc:sldMk cId="160959922" sldId="1617"/>
            <ac:spMk id="168" creationId="{D9FB9761-4DAE-4345-8815-A06EA6746121}"/>
          </ac:spMkLst>
        </pc:spChg>
        <pc:spChg chg="del">
          <ac:chgData name="Hamlet Markarian" userId="4926d2b407f31d77" providerId="LiveId" clId="{C257409A-8BF4-4542-8217-7E0DE09B0263}" dt="2021-04-09T12:42:13.066" v="1247" actId="478"/>
          <ac:spMkLst>
            <pc:docMk/>
            <pc:sldMk cId="160959922" sldId="1617"/>
            <ac:spMk id="169" creationId="{8BEF067F-D38A-4B5A-A281-503D93BC9473}"/>
          </ac:spMkLst>
        </pc:spChg>
        <pc:spChg chg="del">
          <ac:chgData name="Hamlet Markarian" userId="4926d2b407f31d77" providerId="LiveId" clId="{C257409A-8BF4-4542-8217-7E0DE09B0263}" dt="2021-04-09T12:42:12.153" v="1246" actId="478"/>
          <ac:spMkLst>
            <pc:docMk/>
            <pc:sldMk cId="160959922" sldId="1617"/>
            <ac:spMk id="170" creationId="{F7C5D8A4-188C-4D93-9A69-ED5D3C8CA057}"/>
          </ac:spMkLst>
        </pc:spChg>
        <pc:spChg chg="del">
          <ac:chgData name="Hamlet Markarian" userId="4926d2b407f31d77" providerId="LiveId" clId="{C257409A-8BF4-4542-8217-7E0DE09B0263}" dt="2021-04-09T12:42:13.866" v="1248" actId="478"/>
          <ac:spMkLst>
            <pc:docMk/>
            <pc:sldMk cId="160959922" sldId="1617"/>
            <ac:spMk id="171" creationId="{1CE5052F-B0E6-4F48-9E2E-ED7196502E43}"/>
          </ac:spMkLst>
        </pc:spChg>
        <pc:spChg chg="del">
          <ac:chgData name="Hamlet Markarian" userId="4926d2b407f31d77" providerId="LiveId" clId="{C257409A-8BF4-4542-8217-7E0DE09B0263}" dt="2021-04-09T12:42:12.153" v="1246" actId="478"/>
          <ac:spMkLst>
            <pc:docMk/>
            <pc:sldMk cId="160959922" sldId="1617"/>
            <ac:spMk id="181" creationId="{13C30312-F54D-4124-A7C2-E4084E412471}"/>
          </ac:spMkLst>
        </pc:spChg>
        <pc:grpChg chg="add del mod ord">
          <ac:chgData name="Hamlet Markarian" userId="4926d2b407f31d77" providerId="LiveId" clId="{C257409A-8BF4-4542-8217-7E0DE09B0263}" dt="2021-04-09T12:40:49.356" v="1177" actId="165"/>
          <ac:grpSpMkLst>
            <pc:docMk/>
            <pc:sldMk cId="160959922" sldId="1617"/>
            <ac:grpSpMk id="2" creationId="{1D65EAA1-232F-45FD-BD00-707DE4F0C70E}"/>
          </ac:grpSpMkLst>
        </pc:grpChg>
        <pc:grpChg chg="add mod">
          <ac:chgData name="Hamlet Markarian" userId="4926d2b407f31d77" providerId="LiveId" clId="{C257409A-8BF4-4542-8217-7E0DE09B0263}" dt="2021-04-09T12:42:42.810" v="1254" actId="1038"/>
          <ac:grpSpMkLst>
            <pc:docMk/>
            <pc:sldMk cId="160959922" sldId="1617"/>
            <ac:grpSpMk id="3" creationId="{4383A303-2A3B-408F-9E71-9FFB8D383A25}"/>
          </ac:grpSpMkLst>
        </pc:grpChg>
        <pc:grpChg chg="del">
          <ac:chgData name="Hamlet Markarian" userId="4926d2b407f31d77" providerId="LiveId" clId="{C257409A-8BF4-4542-8217-7E0DE09B0263}" dt="2021-04-09T12:40:19.963" v="1170" actId="478"/>
          <ac:grpSpMkLst>
            <pc:docMk/>
            <pc:sldMk cId="160959922" sldId="1617"/>
            <ac:grpSpMk id="4" creationId="{B617FCFD-227A-4736-899D-54D43CEACAA9}"/>
          </ac:grpSpMkLst>
        </pc:grpChg>
        <pc:grpChg chg="add del mod">
          <ac:chgData name="Hamlet Markarian" userId="4926d2b407f31d77" providerId="LiveId" clId="{C257409A-8BF4-4542-8217-7E0DE09B0263}" dt="2021-04-09T13:09:29.435" v="1726" actId="165"/>
          <ac:grpSpMkLst>
            <pc:docMk/>
            <pc:sldMk cId="160959922" sldId="1617"/>
            <ac:grpSpMk id="47" creationId="{50C6E61E-65FF-4302-8B3D-F711711EBDC6}"/>
          </ac:grpSpMkLst>
        </pc:grpChg>
        <pc:grpChg chg="add mod">
          <ac:chgData name="Hamlet Markarian" userId="4926d2b407f31d77" providerId="LiveId" clId="{C257409A-8BF4-4542-8217-7E0DE09B0263}" dt="2021-04-09T13:09:38.844" v="1729" actId="164"/>
          <ac:grpSpMkLst>
            <pc:docMk/>
            <pc:sldMk cId="160959922" sldId="1617"/>
            <ac:grpSpMk id="48" creationId="{80B8B557-5979-401E-936F-56E5C50338E8}"/>
          </ac:grpSpMkLst>
        </pc:grpChg>
        <pc:grpChg chg="add del mod">
          <ac:chgData name="Hamlet Markarian" userId="4926d2b407f31d77" providerId="LiveId" clId="{C257409A-8BF4-4542-8217-7E0DE09B0263}" dt="2021-04-09T13:09:41.975" v="1730" actId="478"/>
          <ac:grpSpMkLst>
            <pc:docMk/>
            <pc:sldMk cId="160959922" sldId="1617"/>
            <ac:grpSpMk id="83" creationId="{C2193570-A312-42B9-B3BF-EB0170E4FCA4}"/>
          </ac:grpSpMkLst>
        </pc:grpChg>
        <pc:grpChg chg="add del mod">
          <ac:chgData name="Hamlet Markarian" userId="4926d2b407f31d77" providerId="LiveId" clId="{C257409A-8BF4-4542-8217-7E0DE09B0263}" dt="2021-04-09T13:09:42.887" v="1731" actId="478"/>
          <ac:grpSpMkLst>
            <pc:docMk/>
            <pc:sldMk cId="160959922" sldId="1617"/>
            <ac:grpSpMk id="86" creationId="{D2A5A2A1-00DB-4952-9F2B-CEA561599268}"/>
          </ac:grpSpMkLst>
        </pc:grpChg>
        <pc:grpChg chg="add mod">
          <ac:chgData name="Hamlet Markarian" userId="4926d2b407f31d77" providerId="LiveId" clId="{C257409A-8BF4-4542-8217-7E0DE09B0263}" dt="2021-04-09T13:09:46.517" v="1732" actId="571"/>
          <ac:grpSpMkLst>
            <pc:docMk/>
            <pc:sldMk cId="160959922" sldId="1617"/>
            <ac:grpSpMk id="90" creationId="{0E0CF0E0-C572-4C7E-AD00-08E581D058C3}"/>
          </ac:grpSpMkLst>
        </pc:grpChg>
        <pc:grpChg chg="add mod">
          <ac:chgData name="Hamlet Markarian" userId="4926d2b407f31d77" providerId="LiveId" clId="{C257409A-8BF4-4542-8217-7E0DE09B0263}" dt="2021-04-09T13:09:48.336" v="1733" actId="571"/>
          <ac:grpSpMkLst>
            <pc:docMk/>
            <pc:sldMk cId="160959922" sldId="1617"/>
            <ac:grpSpMk id="93" creationId="{A70C8306-976E-42BD-ADB0-12486F904576}"/>
          </ac:grpSpMkLst>
        </pc:grpChg>
        <pc:picChg chg="add mod topLvl">
          <ac:chgData name="Hamlet Markarian" userId="4926d2b407f31d77" providerId="LiveId" clId="{C257409A-8BF4-4542-8217-7E0DE09B0263}" dt="2021-04-09T12:41:37.027" v="1244" actId="1076"/>
          <ac:picMkLst>
            <pc:docMk/>
            <pc:sldMk cId="160959922" sldId="1617"/>
            <ac:picMk id="28" creationId="{529C7A9B-BFE0-4328-AD05-255CF04BA37B}"/>
          </ac:picMkLst>
        </pc:picChg>
        <pc:picChg chg="add mod">
          <ac:chgData name="Hamlet Markarian" userId="4926d2b407f31d77" providerId="LiveId" clId="{C257409A-8BF4-4542-8217-7E0DE09B0263}" dt="2021-04-09T12:59:56.335" v="1602" actId="12788"/>
          <ac:picMkLst>
            <pc:docMk/>
            <pc:sldMk cId="160959922" sldId="1617"/>
            <ac:picMk id="32" creationId="{C2C3524C-5615-4E9E-A2BE-19F81CB465B6}"/>
          </ac:picMkLst>
        </pc:picChg>
        <pc:picChg chg="add mod topLvl">
          <ac:chgData name="Hamlet Markarian" userId="4926d2b407f31d77" providerId="LiveId" clId="{C257409A-8BF4-4542-8217-7E0DE09B0263}" dt="2021-04-09T13:09:38.844" v="1729" actId="164"/>
          <ac:picMkLst>
            <pc:docMk/>
            <pc:sldMk cId="160959922" sldId="1617"/>
            <ac:picMk id="46" creationId="{F0DBD317-283E-4734-A8F5-AC1D354C3529}"/>
          </ac:picMkLst>
        </pc:picChg>
        <pc:picChg chg="add mod">
          <ac:chgData name="Hamlet Markarian" userId="4926d2b407f31d77" providerId="LiveId" clId="{C257409A-8BF4-4542-8217-7E0DE09B0263}" dt="2021-04-09T13:00:01.434" v="1605" actId="12788"/>
          <ac:picMkLst>
            <pc:docMk/>
            <pc:sldMk cId="160959922" sldId="1617"/>
            <ac:picMk id="62" creationId="{0425D5DC-FB5C-469B-B131-36A8BD606F16}"/>
          </ac:picMkLst>
        </pc:picChg>
        <pc:picChg chg="add mod">
          <ac:chgData name="Hamlet Markarian" userId="4926d2b407f31d77" providerId="LiveId" clId="{C257409A-8BF4-4542-8217-7E0DE09B0263}" dt="2021-04-09T13:00:08.731" v="1608" actId="12788"/>
          <ac:picMkLst>
            <pc:docMk/>
            <pc:sldMk cId="160959922" sldId="1617"/>
            <ac:picMk id="63" creationId="{1B6EBD3A-AF70-4D14-BAD5-6EDBE8F1A63A}"/>
          </ac:picMkLst>
        </pc:picChg>
        <pc:picChg chg="add mod">
          <ac:chgData name="Hamlet Markarian" userId="4926d2b407f31d77" providerId="LiveId" clId="{C257409A-8BF4-4542-8217-7E0DE09B0263}" dt="2021-04-09T13:00:15.627" v="1611" actId="12788"/>
          <ac:picMkLst>
            <pc:docMk/>
            <pc:sldMk cId="160959922" sldId="1617"/>
            <ac:picMk id="64" creationId="{EB07E2CD-3A6A-4BAA-B5B0-45B22001DE8D}"/>
          </ac:picMkLst>
        </pc:picChg>
        <pc:picChg chg="add del mod">
          <ac:chgData name="Hamlet Markarian" userId="4926d2b407f31d77" providerId="LiveId" clId="{C257409A-8BF4-4542-8217-7E0DE09B0263}" dt="2021-04-09T13:08:20.968" v="1715" actId="478"/>
          <ac:picMkLst>
            <pc:docMk/>
            <pc:sldMk cId="160959922" sldId="1617"/>
            <ac:picMk id="79" creationId="{C38A177C-CB8A-4A48-B02D-7930F36EC1CC}"/>
          </ac:picMkLst>
        </pc:picChg>
        <pc:picChg chg="mod">
          <ac:chgData name="Hamlet Markarian" userId="4926d2b407f31d77" providerId="LiveId" clId="{C257409A-8BF4-4542-8217-7E0DE09B0263}" dt="2021-04-09T13:08:53.806" v="1724" actId="571"/>
          <ac:picMkLst>
            <pc:docMk/>
            <pc:sldMk cId="160959922" sldId="1617"/>
            <ac:picMk id="85" creationId="{E3221665-0500-4200-B21E-9B9D9BD18B8C}"/>
          </ac:picMkLst>
        </pc:picChg>
        <pc:picChg chg="mod">
          <ac:chgData name="Hamlet Markarian" userId="4926d2b407f31d77" providerId="LiveId" clId="{C257409A-8BF4-4542-8217-7E0DE09B0263}" dt="2021-04-09T13:08:57.425" v="1725" actId="571"/>
          <ac:picMkLst>
            <pc:docMk/>
            <pc:sldMk cId="160959922" sldId="1617"/>
            <ac:picMk id="88" creationId="{B89466D6-6EBB-4E54-944C-C7D4246E6373}"/>
          </ac:picMkLst>
        </pc:picChg>
        <pc:picChg chg="mod">
          <ac:chgData name="Hamlet Markarian" userId="4926d2b407f31d77" providerId="LiveId" clId="{C257409A-8BF4-4542-8217-7E0DE09B0263}" dt="2021-04-09T13:09:46.517" v="1732" actId="571"/>
          <ac:picMkLst>
            <pc:docMk/>
            <pc:sldMk cId="160959922" sldId="1617"/>
            <ac:picMk id="92" creationId="{77E1DE02-4ACB-4D55-B0E8-536210E136D0}"/>
          </ac:picMkLst>
        </pc:picChg>
        <pc:picChg chg="mod">
          <ac:chgData name="Hamlet Markarian" userId="4926d2b407f31d77" providerId="LiveId" clId="{C257409A-8BF4-4542-8217-7E0DE09B0263}" dt="2021-04-09T13:09:48.336" v="1733" actId="571"/>
          <ac:picMkLst>
            <pc:docMk/>
            <pc:sldMk cId="160959922" sldId="1617"/>
            <ac:picMk id="95" creationId="{6C5D0993-1FA8-4702-8E15-79C893AF3EB9}"/>
          </ac:picMkLst>
        </pc:picChg>
        <pc:picChg chg="del">
          <ac:chgData name="Hamlet Markarian" userId="4926d2b407f31d77" providerId="LiveId" clId="{C257409A-8BF4-4542-8217-7E0DE09B0263}" dt="2021-04-09T11:51:02.142" v="33" actId="478"/>
          <ac:picMkLst>
            <pc:docMk/>
            <pc:sldMk cId="160959922" sldId="1617"/>
            <ac:picMk id="165" creationId="{D6C828D7-64DD-48E3-8594-D7A18BAE279B}"/>
          </ac:picMkLst>
        </pc:picChg>
        <pc:picChg chg="del">
          <ac:chgData name="Hamlet Markarian" userId="4926d2b407f31d77" providerId="LiveId" clId="{C257409A-8BF4-4542-8217-7E0DE09B0263}" dt="2021-04-09T12:42:12.153" v="1246" actId="478"/>
          <ac:picMkLst>
            <pc:docMk/>
            <pc:sldMk cId="160959922" sldId="1617"/>
            <ac:picMk id="186" creationId="{5CD7607C-2E0E-4F95-A661-5C8204480C00}"/>
          </ac:picMkLst>
        </pc:picChg>
        <pc:picChg chg="del">
          <ac:chgData name="Hamlet Markarian" userId="4926d2b407f31d77" providerId="LiveId" clId="{C257409A-8BF4-4542-8217-7E0DE09B0263}" dt="2021-04-09T12:42:12.153" v="1246" actId="478"/>
          <ac:picMkLst>
            <pc:docMk/>
            <pc:sldMk cId="160959922" sldId="1617"/>
            <ac:picMk id="187" creationId="{0380AA37-4788-4F57-8669-4F0EAAAE7EDA}"/>
          </ac:picMkLst>
        </pc:picChg>
        <pc:picChg chg="del">
          <ac:chgData name="Hamlet Markarian" userId="4926d2b407f31d77" providerId="LiveId" clId="{C257409A-8BF4-4542-8217-7E0DE09B0263}" dt="2021-04-09T12:42:12.153" v="1246" actId="478"/>
          <ac:picMkLst>
            <pc:docMk/>
            <pc:sldMk cId="160959922" sldId="1617"/>
            <ac:picMk id="188" creationId="{48039AA9-9E35-4463-B1DB-EEF80CDA2525}"/>
          </ac:picMkLst>
        </pc:picChg>
        <pc:picChg chg="del">
          <ac:chgData name="Hamlet Markarian" userId="4926d2b407f31d77" providerId="LiveId" clId="{C257409A-8BF4-4542-8217-7E0DE09B0263}" dt="2021-04-09T12:42:12.153" v="1246" actId="478"/>
          <ac:picMkLst>
            <pc:docMk/>
            <pc:sldMk cId="160959922" sldId="1617"/>
            <ac:picMk id="189" creationId="{1A9F938B-D06C-4F9D-8549-6A6EE14BBED7}"/>
          </ac:picMkLst>
        </pc:picChg>
        <pc:cxnChg chg="add mod">
          <ac:chgData name="Hamlet Markarian" userId="4926d2b407f31d77" providerId="LiveId" clId="{C257409A-8BF4-4542-8217-7E0DE09B0263}" dt="2021-04-09T12:59:56.335" v="1602" actId="12788"/>
          <ac:cxnSpMkLst>
            <pc:docMk/>
            <pc:sldMk cId="160959922" sldId="1617"/>
            <ac:cxnSpMk id="8" creationId="{AAF24998-8A40-4448-B5FB-74F3A2E8E6F9}"/>
          </ac:cxnSpMkLst>
        </pc:cxnChg>
        <pc:cxnChg chg="add mod">
          <ac:chgData name="Hamlet Markarian" userId="4926d2b407f31d77" providerId="LiveId" clId="{C257409A-8BF4-4542-8217-7E0DE09B0263}" dt="2021-04-09T13:00:01.434" v="1605" actId="12788"/>
          <ac:cxnSpMkLst>
            <pc:docMk/>
            <pc:sldMk cId="160959922" sldId="1617"/>
            <ac:cxnSpMk id="42" creationId="{7C1D1097-BECD-43D1-BCBA-F4D5EF7238DD}"/>
          </ac:cxnSpMkLst>
        </pc:cxnChg>
        <pc:cxnChg chg="add mod">
          <ac:chgData name="Hamlet Markarian" userId="4926d2b407f31d77" providerId="LiveId" clId="{C257409A-8BF4-4542-8217-7E0DE09B0263}" dt="2021-04-09T13:00:08.731" v="1608" actId="12788"/>
          <ac:cxnSpMkLst>
            <pc:docMk/>
            <pc:sldMk cId="160959922" sldId="1617"/>
            <ac:cxnSpMk id="45" creationId="{FD95E577-734C-4347-955F-F9C54AE53961}"/>
          </ac:cxnSpMkLst>
        </pc:cxnChg>
        <pc:cxnChg chg="add mod">
          <ac:chgData name="Hamlet Markarian" userId="4926d2b407f31d77" providerId="LiveId" clId="{C257409A-8BF4-4542-8217-7E0DE09B0263}" dt="2021-04-09T13:00:15.627" v="1611" actId="12788"/>
          <ac:cxnSpMkLst>
            <pc:docMk/>
            <pc:sldMk cId="160959922" sldId="1617"/>
            <ac:cxnSpMk id="49" creationId="{14D6B984-6162-4537-A4F1-E20348A24E5F}"/>
          </ac:cxnSpMkLst>
        </pc:cxnChg>
      </pc:sldChg>
      <pc:sldChg chg="addSp delSp modSp add mod ord modTransition">
        <pc:chgData name="Hamlet Markarian" userId="4926d2b407f31d77" providerId="LiveId" clId="{C257409A-8BF4-4542-8217-7E0DE09B0263}" dt="2021-04-09T13:52:58.715" v="1869"/>
        <pc:sldMkLst>
          <pc:docMk/>
          <pc:sldMk cId="162866868" sldId="1640"/>
        </pc:sldMkLst>
        <pc:spChg chg="del">
          <ac:chgData name="Hamlet Markarian" userId="4926d2b407f31d77" providerId="LiveId" clId="{C257409A-8BF4-4542-8217-7E0DE09B0263}" dt="2021-04-09T13:50:22.088" v="1841" actId="21"/>
          <ac:spMkLst>
            <pc:docMk/>
            <pc:sldMk cId="162866868" sldId="1640"/>
            <ac:spMk id="3" creationId="{00000000-0000-0000-0000-000000000000}"/>
          </ac:spMkLst>
        </pc:spChg>
        <pc:spChg chg="ord">
          <ac:chgData name="Hamlet Markarian" userId="4926d2b407f31d77" providerId="LiveId" clId="{C257409A-8BF4-4542-8217-7E0DE09B0263}" dt="2021-04-09T13:51:37.880" v="1852" actId="167"/>
          <ac:spMkLst>
            <pc:docMk/>
            <pc:sldMk cId="162866868" sldId="1640"/>
            <ac:spMk id="8" creationId="{A3D43B73-2B0A-4CDF-8104-3D3F930D4D40}"/>
          </ac:spMkLst>
        </pc:spChg>
        <pc:spChg chg="del">
          <ac:chgData name="Hamlet Markarian" userId="4926d2b407f31d77" providerId="LiveId" clId="{C257409A-8BF4-4542-8217-7E0DE09B0263}" dt="2021-04-09T13:50:14.519" v="1840" actId="21"/>
          <ac:spMkLst>
            <pc:docMk/>
            <pc:sldMk cId="162866868" sldId="1640"/>
            <ac:spMk id="14" creationId="{8C0A38DE-7E13-4312-9AFA-866AA71C4C95}"/>
          </ac:spMkLst>
        </pc:spChg>
        <pc:spChg chg="add mod">
          <ac:chgData name="Hamlet Markarian" userId="4926d2b407f31d77" providerId="LiveId" clId="{C257409A-8BF4-4542-8217-7E0DE09B0263}" dt="2021-04-09T13:51:04.697" v="1845" actId="164"/>
          <ac:spMkLst>
            <pc:docMk/>
            <pc:sldMk cId="162866868" sldId="1640"/>
            <ac:spMk id="27" creationId="{C747270D-C1A8-4F36-BA88-3B8EFB7E64BA}"/>
          </ac:spMkLst>
        </pc:spChg>
        <pc:spChg chg="add mod">
          <ac:chgData name="Hamlet Markarian" userId="4926d2b407f31d77" providerId="LiveId" clId="{C257409A-8BF4-4542-8217-7E0DE09B0263}" dt="2021-04-09T13:51:04.697" v="1845" actId="164"/>
          <ac:spMkLst>
            <pc:docMk/>
            <pc:sldMk cId="162866868" sldId="1640"/>
            <ac:spMk id="28" creationId="{48BDC0FB-D7A2-4607-9650-E281A8724C9F}"/>
          </ac:spMkLst>
        </pc:spChg>
        <pc:spChg chg="add mod">
          <ac:chgData name="Hamlet Markarian" userId="4926d2b407f31d77" providerId="LiveId" clId="{C257409A-8BF4-4542-8217-7E0DE09B0263}" dt="2021-04-09T13:51:04.697" v="1845" actId="164"/>
          <ac:spMkLst>
            <pc:docMk/>
            <pc:sldMk cId="162866868" sldId="1640"/>
            <ac:spMk id="29" creationId="{1D474E9E-BE3C-4181-9BD7-34F1D9B3EDB3}"/>
          </ac:spMkLst>
        </pc:spChg>
        <pc:spChg chg="add mod">
          <ac:chgData name="Hamlet Markarian" userId="4926d2b407f31d77" providerId="LiveId" clId="{C257409A-8BF4-4542-8217-7E0DE09B0263}" dt="2021-04-09T13:51:04.697" v="1845" actId="164"/>
          <ac:spMkLst>
            <pc:docMk/>
            <pc:sldMk cId="162866868" sldId="1640"/>
            <ac:spMk id="30" creationId="{D32A9405-A8F5-4E14-9B2C-7AEB55C4E048}"/>
          </ac:spMkLst>
        </pc:spChg>
        <pc:spChg chg="add mod">
          <ac:chgData name="Hamlet Markarian" userId="4926d2b407f31d77" providerId="LiveId" clId="{C257409A-8BF4-4542-8217-7E0DE09B0263}" dt="2021-04-09T13:51:04.697" v="1845" actId="164"/>
          <ac:spMkLst>
            <pc:docMk/>
            <pc:sldMk cId="162866868" sldId="1640"/>
            <ac:spMk id="31" creationId="{59051157-835A-4358-9954-D0BED02EC19F}"/>
          </ac:spMkLst>
        </pc:spChg>
        <pc:spChg chg="add mod">
          <ac:chgData name="Hamlet Markarian" userId="4926d2b407f31d77" providerId="LiveId" clId="{C257409A-8BF4-4542-8217-7E0DE09B0263}" dt="2021-04-09T13:51:04.697" v="1845" actId="164"/>
          <ac:spMkLst>
            <pc:docMk/>
            <pc:sldMk cId="162866868" sldId="1640"/>
            <ac:spMk id="32" creationId="{B1E9D101-E999-4135-AD72-FB01CA9EB310}"/>
          </ac:spMkLst>
        </pc:spChg>
        <pc:spChg chg="add mod">
          <ac:chgData name="Hamlet Markarian" userId="4926d2b407f31d77" providerId="LiveId" clId="{C257409A-8BF4-4542-8217-7E0DE09B0263}" dt="2021-04-09T13:52:37.235" v="1867" actId="12789"/>
          <ac:spMkLst>
            <pc:docMk/>
            <pc:sldMk cId="162866868" sldId="1640"/>
            <ac:spMk id="36" creationId="{55F4FCA7-CDE1-439B-BCA8-3A9B9849EB03}"/>
          </ac:spMkLst>
        </pc:spChg>
        <pc:spChg chg="del">
          <ac:chgData name="Hamlet Markarian" userId="4926d2b407f31d77" providerId="LiveId" clId="{C257409A-8BF4-4542-8217-7E0DE09B0263}" dt="2021-04-09T13:50:14.519" v="1840" actId="21"/>
          <ac:spMkLst>
            <pc:docMk/>
            <pc:sldMk cId="162866868" sldId="1640"/>
            <ac:spMk id="65" creationId="{FCB003F4-5071-4009-A54C-D030F240D39B}"/>
          </ac:spMkLst>
        </pc:spChg>
        <pc:spChg chg="mod">
          <ac:chgData name="Hamlet Markarian" userId="4926d2b407f31d77" providerId="LiveId" clId="{C257409A-8BF4-4542-8217-7E0DE09B0263}" dt="2021-04-09T13:51:27.577" v="1848" actId="164"/>
          <ac:spMkLst>
            <pc:docMk/>
            <pc:sldMk cId="162866868" sldId="1640"/>
            <ac:spMk id="70" creationId="{523E7DA2-7493-4B52-9ED2-3FC008C51653}"/>
          </ac:spMkLst>
        </pc:spChg>
        <pc:spChg chg="del mod">
          <ac:chgData name="Hamlet Markarian" userId="4926d2b407f31d77" providerId="LiveId" clId="{C257409A-8BF4-4542-8217-7E0DE09B0263}" dt="2021-04-09T13:51:42.454" v="1853" actId="478"/>
          <ac:spMkLst>
            <pc:docMk/>
            <pc:sldMk cId="162866868" sldId="1640"/>
            <ac:spMk id="71" creationId="{0DB52178-62B6-47CC-BD73-81552FBDECEE}"/>
          </ac:spMkLst>
        </pc:spChg>
        <pc:spChg chg="mod">
          <ac:chgData name="Hamlet Markarian" userId="4926d2b407f31d77" providerId="LiveId" clId="{C257409A-8BF4-4542-8217-7E0DE09B0263}" dt="2021-04-09T13:51:27.577" v="1848" actId="164"/>
          <ac:spMkLst>
            <pc:docMk/>
            <pc:sldMk cId="162866868" sldId="1640"/>
            <ac:spMk id="227" creationId="{1BF70210-DF54-43C0-A8D5-60BD72CE2A56}"/>
          </ac:spMkLst>
        </pc:spChg>
        <pc:spChg chg="mod">
          <ac:chgData name="Hamlet Markarian" userId="4926d2b407f31d77" providerId="LiveId" clId="{C257409A-8BF4-4542-8217-7E0DE09B0263}" dt="2021-04-09T13:51:27.577" v="1848" actId="164"/>
          <ac:spMkLst>
            <pc:docMk/>
            <pc:sldMk cId="162866868" sldId="1640"/>
            <ac:spMk id="228" creationId="{8E991D42-D2DC-4301-84F9-F2101FB3D14E}"/>
          </ac:spMkLst>
        </pc:spChg>
        <pc:spChg chg="mod">
          <ac:chgData name="Hamlet Markarian" userId="4926d2b407f31d77" providerId="LiveId" clId="{C257409A-8BF4-4542-8217-7E0DE09B0263}" dt="2021-04-09T13:51:27.577" v="1848" actId="164"/>
          <ac:spMkLst>
            <pc:docMk/>
            <pc:sldMk cId="162866868" sldId="1640"/>
            <ac:spMk id="229" creationId="{5AF88D0B-5162-47F2-8564-973434B0A23D}"/>
          </ac:spMkLst>
        </pc:spChg>
        <pc:spChg chg="mod">
          <ac:chgData name="Hamlet Markarian" userId="4926d2b407f31d77" providerId="LiveId" clId="{C257409A-8BF4-4542-8217-7E0DE09B0263}" dt="2021-04-09T13:51:27.577" v="1848" actId="164"/>
          <ac:spMkLst>
            <pc:docMk/>
            <pc:sldMk cId="162866868" sldId="1640"/>
            <ac:spMk id="230" creationId="{08A5C199-6AA9-4549-895D-0B437547C8BB}"/>
          </ac:spMkLst>
        </pc:spChg>
        <pc:spChg chg="mod">
          <ac:chgData name="Hamlet Markarian" userId="4926d2b407f31d77" providerId="LiveId" clId="{C257409A-8BF4-4542-8217-7E0DE09B0263}" dt="2021-04-09T13:51:27.577" v="1848" actId="164"/>
          <ac:spMkLst>
            <pc:docMk/>
            <pc:sldMk cId="162866868" sldId="1640"/>
            <ac:spMk id="231" creationId="{22396183-850E-421E-9D6E-EC9A6AF5EF66}"/>
          </ac:spMkLst>
        </pc:spChg>
        <pc:spChg chg="del mod">
          <ac:chgData name="Hamlet Markarian" userId="4926d2b407f31d77" providerId="LiveId" clId="{C257409A-8BF4-4542-8217-7E0DE09B0263}" dt="2021-04-09T13:51:42.454" v="1853" actId="478"/>
          <ac:spMkLst>
            <pc:docMk/>
            <pc:sldMk cId="162866868" sldId="1640"/>
            <ac:spMk id="232" creationId="{63525495-B7F9-4AF6-BE7E-F65167C7F4DF}"/>
          </ac:spMkLst>
        </pc:spChg>
        <pc:spChg chg="del mod">
          <ac:chgData name="Hamlet Markarian" userId="4926d2b407f31d77" providerId="LiveId" clId="{C257409A-8BF4-4542-8217-7E0DE09B0263}" dt="2021-04-09T13:51:42.454" v="1853" actId="478"/>
          <ac:spMkLst>
            <pc:docMk/>
            <pc:sldMk cId="162866868" sldId="1640"/>
            <ac:spMk id="233" creationId="{626BE329-231D-43E5-871B-DDF4C2FD1262}"/>
          </ac:spMkLst>
        </pc:spChg>
        <pc:spChg chg="del mod">
          <ac:chgData name="Hamlet Markarian" userId="4926d2b407f31d77" providerId="LiveId" clId="{C257409A-8BF4-4542-8217-7E0DE09B0263}" dt="2021-04-09T13:51:42.454" v="1853" actId="478"/>
          <ac:spMkLst>
            <pc:docMk/>
            <pc:sldMk cId="162866868" sldId="1640"/>
            <ac:spMk id="234" creationId="{6F2D2282-8FE2-4D23-9EC8-E95085FB56E8}"/>
          </ac:spMkLst>
        </pc:spChg>
        <pc:spChg chg="del mod">
          <ac:chgData name="Hamlet Markarian" userId="4926d2b407f31d77" providerId="LiveId" clId="{C257409A-8BF4-4542-8217-7E0DE09B0263}" dt="2021-04-09T13:51:42.454" v="1853" actId="478"/>
          <ac:spMkLst>
            <pc:docMk/>
            <pc:sldMk cId="162866868" sldId="1640"/>
            <ac:spMk id="235" creationId="{E5D4B9F1-99B7-47D9-A1AF-1CD255870587}"/>
          </ac:spMkLst>
        </pc:spChg>
        <pc:spChg chg="del mod">
          <ac:chgData name="Hamlet Markarian" userId="4926d2b407f31d77" providerId="LiveId" clId="{C257409A-8BF4-4542-8217-7E0DE09B0263}" dt="2021-04-09T13:51:42.454" v="1853" actId="478"/>
          <ac:spMkLst>
            <pc:docMk/>
            <pc:sldMk cId="162866868" sldId="1640"/>
            <ac:spMk id="236" creationId="{94171BCA-D78B-436D-A8A5-32022A91D372}"/>
          </ac:spMkLst>
        </pc:spChg>
        <pc:spChg chg="del mod">
          <ac:chgData name="Hamlet Markarian" userId="4926d2b407f31d77" providerId="LiveId" clId="{C257409A-8BF4-4542-8217-7E0DE09B0263}" dt="2021-04-09T13:51:42.454" v="1853" actId="478"/>
          <ac:spMkLst>
            <pc:docMk/>
            <pc:sldMk cId="162866868" sldId="1640"/>
            <ac:spMk id="237" creationId="{6A5DF111-D39E-4A2F-B430-466AE2D51DAB}"/>
          </ac:spMkLst>
        </pc:spChg>
        <pc:grpChg chg="add mod ord">
          <ac:chgData name="Hamlet Markarian" userId="4926d2b407f31d77" providerId="LiveId" clId="{C257409A-8BF4-4542-8217-7E0DE09B0263}" dt="2021-04-09T13:51:32.935" v="1850" actId="164"/>
          <ac:grpSpMkLst>
            <pc:docMk/>
            <pc:sldMk cId="162866868" sldId="1640"/>
            <ac:grpSpMk id="2" creationId="{90DA43D7-BC0B-42E4-9DF4-B3C25D3F8011}"/>
          </ac:grpSpMkLst>
        </pc:grpChg>
        <pc:grpChg chg="add mod ord">
          <ac:chgData name="Hamlet Markarian" userId="4926d2b407f31d77" providerId="LiveId" clId="{C257409A-8BF4-4542-8217-7E0DE09B0263}" dt="2021-04-09T13:51:32.935" v="1850" actId="164"/>
          <ac:grpSpMkLst>
            <pc:docMk/>
            <pc:sldMk cId="162866868" sldId="1640"/>
            <ac:grpSpMk id="4" creationId="{6774541D-C11C-4A38-A353-C2D8123E2B22}"/>
          </ac:grpSpMkLst>
        </pc:grpChg>
        <pc:grpChg chg="add mod">
          <ac:chgData name="Hamlet Markarian" userId="4926d2b407f31d77" providerId="LiveId" clId="{C257409A-8BF4-4542-8217-7E0DE09B0263}" dt="2021-04-09T13:52:24.338" v="1863" actId="1076"/>
          <ac:grpSpMkLst>
            <pc:docMk/>
            <pc:sldMk cId="162866868" sldId="1640"/>
            <ac:grpSpMk id="5" creationId="{E89E1578-CB85-410A-A9C9-19EE507B4809}"/>
          </ac:grpSpMkLst>
        </pc:grpChg>
        <pc:picChg chg="del">
          <ac:chgData name="Hamlet Markarian" userId="4926d2b407f31d77" providerId="LiveId" clId="{C257409A-8BF4-4542-8217-7E0DE09B0263}" dt="2021-04-09T13:50:14.519" v="1840" actId="21"/>
          <ac:picMkLst>
            <pc:docMk/>
            <pc:sldMk cId="162866868" sldId="1640"/>
            <ac:picMk id="7" creationId="{1190B5BC-289C-480A-9F4B-8A49BF1CA8AF}"/>
          </ac:picMkLst>
        </pc:picChg>
        <pc:picChg chg="del mod">
          <ac:chgData name="Hamlet Markarian" userId="4926d2b407f31d77" providerId="LiveId" clId="{C257409A-8BF4-4542-8217-7E0DE09B0263}" dt="2021-04-09T13:51:42.454" v="1853" actId="478"/>
          <ac:picMkLst>
            <pc:docMk/>
            <pc:sldMk cId="162866868" sldId="1640"/>
            <ac:picMk id="86" creationId="{71CAD0C0-53F5-4327-92E6-CA35CCF976CC}"/>
          </ac:picMkLst>
        </pc:picChg>
        <pc:picChg chg="del mod">
          <ac:chgData name="Hamlet Markarian" userId="4926d2b407f31d77" providerId="LiveId" clId="{C257409A-8BF4-4542-8217-7E0DE09B0263}" dt="2021-04-09T13:51:42.454" v="1853" actId="478"/>
          <ac:picMkLst>
            <pc:docMk/>
            <pc:sldMk cId="162866868" sldId="1640"/>
            <ac:picMk id="111" creationId="{63156075-871F-4665-AEC2-1EDE258FDB9D}"/>
          </ac:picMkLst>
        </pc:picChg>
        <pc:picChg chg="del mod">
          <ac:chgData name="Hamlet Markarian" userId="4926d2b407f31d77" providerId="LiveId" clId="{C257409A-8BF4-4542-8217-7E0DE09B0263}" dt="2021-04-09T13:51:42.454" v="1853" actId="478"/>
          <ac:picMkLst>
            <pc:docMk/>
            <pc:sldMk cId="162866868" sldId="1640"/>
            <ac:picMk id="138" creationId="{A09B1C78-ECD9-4772-A529-0F0E88C9F9B1}"/>
          </ac:picMkLst>
        </pc:picChg>
        <pc:picChg chg="del mod">
          <ac:chgData name="Hamlet Markarian" userId="4926d2b407f31d77" providerId="LiveId" clId="{C257409A-8BF4-4542-8217-7E0DE09B0263}" dt="2021-04-09T13:51:42.454" v="1853" actId="478"/>
          <ac:picMkLst>
            <pc:docMk/>
            <pc:sldMk cId="162866868" sldId="1640"/>
            <ac:picMk id="150" creationId="{0F7CB2A9-154D-42A4-8A91-42B65DD967F4}"/>
          </ac:picMkLst>
        </pc:picChg>
        <pc:picChg chg="del mod">
          <ac:chgData name="Hamlet Markarian" userId="4926d2b407f31d77" providerId="LiveId" clId="{C257409A-8BF4-4542-8217-7E0DE09B0263}" dt="2021-04-09T13:51:42.454" v="1853" actId="478"/>
          <ac:picMkLst>
            <pc:docMk/>
            <pc:sldMk cId="162866868" sldId="1640"/>
            <ac:picMk id="162" creationId="{F4267119-5550-480B-AE72-7C6E5EC1BD0F}"/>
          </ac:picMkLst>
        </pc:picChg>
        <pc:picChg chg="del mod">
          <ac:chgData name="Hamlet Markarian" userId="4926d2b407f31d77" providerId="LiveId" clId="{C257409A-8BF4-4542-8217-7E0DE09B0263}" dt="2021-04-09T13:51:42.454" v="1853" actId="478"/>
          <ac:picMkLst>
            <pc:docMk/>
            <pc:sldMk cId="162866868" sldId="1640"/>
            <ac:picMk id="174" creationId="{DCC7EB37-C732-4B89-A4B1-2294463E41ED}"/>
          </ac:picMkLst>
        </pc:picChg>
        <pc:picChg chg="mod">
          <ac:chgData name="Hamlet Markarian" userId="4926d2b407f31d77" providerId="LiveId" clId="{C257409A-8BF4-4542-8217-7E0DE09B0263}" dt="2021-04-09T13:52:39.468" v="1868" actId="12789"/>
          <ac:picMkLst>
            <pc:docMk/>
            <pc:sldMk cId="162866868" sldId="1640"/>
            <ac:picMk id="214" creationId="{E30090B1-7C0D-4D51-BF2A-9D002C9A99A9}"/>
          </ac:picMkLst>
        </pc:picChg>
      </pc:sldChg>
    </pc:docChg>
  </pc:docChgLst>
  <pc:docChgLst>
    <pc:chgData name="Hamlet Markarian" userId="4926d2b407f31d77" providerId="LiveId" clId="{1C057F98-2CC4-49E3-A2E2-A804BE88845B}"/>
    <pc:docChg chg="undo redo custSel addSld delSld modSld sldOrd modMainMaster addSection delSection modSection modNotesMaster modHandout">
      <pc:chgData name="Hamlet Markarian" userId="4926d2b407f31d77" providerId="LiveId" clId="{1C057F98-2CC4-49E3-A2E2-A804BE88845B}" dt="2021-05-06T10:14:08.643" v="4111" actId="700"/>
      <pc:docMkLst>
        <pc:docMk/>
      </pc:docMkLst>
      <pc:sldChg chg="modSp ord">
        <pc:chgData name="Hamlet Markarian" userId="4926d2b407f31d77" providerId="LiveId" clId="{1C057F98-2CC4-49E3-A2E2-A804BE88845B}" dt="2021-05-06T10:12:27.743" v="4083"/>
        <pc:sldMkLst>
          <pc:docMk/>
          <pc:sldMk cId="1488022321" sldId="1336"/>
        </pc:sldMkLst>
        <pc:spChg chg="mod">
          <ac:chgData name="Hamlet Markarian" userId="4926d2b407f31d77" providerId="LiveId" clId="{1C057F98-2CC4-49E3-A2E2-A804BE88845B}" dt="2021-05-06T09:32:25.047" v="3985"/>
          <ac:spMkLst>
            <pc:docMk/>
            <pc:sldMk cId="1488022321" sldId="1336"/>
            <ac:spMk id="3" creationId="{00000000-0000-0000-0000-000000000000}"/>
          </ac:spMkLst>
        </pc:spChg>
        <pc:spChg chg="mod">
          <ac:chgData name="Hamlet Markarian" userId="4926d2b407f31d77" providerId="LiveId" clId="{1C057F98-2CC4-49E3-A2E2-A804BE88845B}" dt="2021-05-06T09:32:25.047" v="3985"/>
          <ac:spMkLst>
            <pc:docMk/>
            <pc:sldMk cId="1488022321" sldId="1336"/>
            <ac:spMk id="8" creationId="{A3D43B73-2B0A-4CDF-8104-3D3F930D4D40}"/>
          </ac:spMkLst>
        </pc:spChg>
        <pc:spChg chg="mod">
          <ac:chgData name="Hamlet Markarian" userId="4926d2b407f31d77" providerId="LiveId" clId="{1C057F98-2CC4-49E3-A2E2-A804BE88845B}" dt="2021-05-06T09:32:25.047" v="3985"/>
          <ac:spMkLst>
            <pc:docMk/>
            <pc:sldMk cId="1488022321" sldId="1336"/>
            <ac:spMk id="14" creationId="{8C0A38DE-7E13-4312-9AFA-866AA71C4C95}"/>
          </ac:spMkLst>
        </pc:spChg>
        <pc:spChg chg="mod">
          <ac:chgData name="Hamlet Markarian" userId="4926d2b407f31d77" providerId="LiveId" clId="{1C057F98-2CC4-49E3-A2E2-A804BE88845B}" dt="2021-05-06T09:32:25.047" v="3985"/>
          <ac:spMkLst>
            <pc:docMk/>
            <pc:sldMk cId="1488022321" sldId="1336"/>
            <ac:spMk id="65" creationId="{FCB003F4-5071-4009-A54C-D030F240D39B}"/>
          </ac:spMkLst>
        </pc:spChg>
        <pc:spChg chg="mod">
          <ac:chgData name="Hamlet Markarian" userId="4926d2b407f31d77" providerId="LiveId" clId="{1C057F98-2CC4-49E3-A2E2-A804BE88845B}" dt="2021-05-06T09:32:25.047" v="3985"/>
          <ac:spMkLst>
            <pc:docMk/>
            <pc:sldMk cId="1488022321" sldId="1336"/>
            <ac:spMk id="70" creationId="{523E7DA2-7493-4B52-9ED2-3FC008C51653}"/>
          </ac:spMkLst>
        </pc:spChg>
        <pc:spChg chg="mod">
          <ac:chgData name="Hamlet Markarian" userId="4926d2b407f31d77" providerId="LiveId" clId="{1C057F98-2CC4-49E3-A2E2-A804BE88845B}" dt="2021-05-06T09:32:25.047" v="3985"/>
          <ac:spMkLst>
            <pc:docMk/>
            <pc:sldMk cId="1488022321" sldId="1336"/>
            <ac:spMk id="71" creationId="{0DB52178-62B6-47CC-BD73-81552FBDECEE}"/>
          </ac:spMkLst>
        </pc:spChg>
        <pc:spChg chg="mod">
          <ac:chgData name="Hamlet Markarian" userId="4926d2b407f31d77" providerId="LiveId" clId="{1C057F98-2CC4-49E3-A2E2-A804BE88845B}" dt="2021-05-06T09:32:25.047" v="3985"/>
          <ac:spMkLst>
            <pc:docMk/>
            <pc:sldMk cId="1488022321" sldId="1336"/>
            <ac:spMk id="227" creationId="{1BF70210-DF54-43C0-A8D5-60BD72CE2A56}"/>
          </ac:spMkLst>
        </pc:spChg>
        <pc:spChg chg="mod">
          <ac:chgData name="Hamlet Markarian" userId="4926d2b407f31d77" providerId="LiveId" clId="{1C057F98-2CC4-49E3-A2E2-A804BE88845B}" dt="2021-05-06T09:32:25.047" v="3985"/>
          <ac:spMkLst>
            <pc:docMk/>
            <pc:sldMk cId="1488022321" sldId="1336"/>
            <ac:spMk id="228" creationId="{8E991D42-D2DC-4301-84F9-F2101FB3D14E}"/>
          </ac:spMkLst>
        </pc:spChg>
        <pc:spChg chg="mod">
          <ac:chgData name="Hamlet Markarian" userId="4926d2b407f31d77" providerId="LiveId" clId="{1C057F98-2CC4-49E3-A2E2-A804BE88845B}" dt="2021-05-06T09:32:25.047" v="3985"/>
          <ac:spMkLst>
            <pc:docMk/>
            <pc:sldMk cId="1488022321" sldId="1336"/>
            <ac:spMk id="229" creationId="{5AF88D0B-5162-47F2-8564-973434B0A23D}"/>
          </ac:spMkLst>
        </pc:spChg>
        <pc:spChg chg="mod">
          <ac:chgData name="Hamlet Markarian" userId="4926d2b407f31d77" providerId="LiveId" clId="{1C057F98-2CC4-49E3-A2E2-A804BE88845B}" dt="2021-05-06T09:32:25.047" v="3985"/>
          <ac:spMkLst>
            <pc:docMk/>
            <pc:sldMk cId="1488022321" sldId="1336"/>
            <ac:spMk id="230" creationId="{08A5C199-6AA9-4549-895D-0B437547C8BB}"/>
          </ac:spMkLst>
        </pc:spChg>
        <pc:spChg chg="mod">
          <ac:chgData name="Hamlet Markarian" userId="4926d2b407f31d77" providerId="LiveId" clId="{1C057F98-2CC4-49E3-A2E2-A804BE88845B}" dt="2021-05-06T09:32:25.047" v="3985"/>
          <ac:spMkLst>
            <pc:docMk/>
            <pc:sldMk cId="1488022321" sldId="1336"/>
            <ac:spMk id="231" creationId="{22396183-850E-421E-9D6E-EC9A6AF5EF66}"/>
          </ac:spMkLst>
        </pc:spChg>
        <pc:spChg chg="mod">
          <ac:chgData name="Hamlet Markarian" userId="4926d2b407f31d77" providerId="LiveId" clId="{1C057F98-2CC4-49E3-A2E2-A804BE88845B}" dt="2021-05-06T09:32:25.047" v="3985"/>
          <ac:spMkLst>
            <pc:docMk/>
            <pc:sldMk cId="1488022321" sldId="1336"/>
            <ac:spMk id="232" creationId="{63525495-B7F9-4AF6-BE7E-F65167C7F4DF}"/>
          </ac:spMkLst>
        </pc:spChg>
        <pc:spChg chg="mod">
          <ac:chgData name="Hamlet Markarian" userId="4926d2b407f31d77" providerId="LiveId" clId="{1C057F98-2CC4-49E3-A2E2-A804BE88845B}" dt="2021-05-06T09:32:25.047" v="3985"/>
          <ac:spMkLst>
            <pc:docMk/>
            <pc:sldMk cId="1488022321" sldId="1336"/>
            <ac:spMk id="233" creationId="{626BE329-231D-43E5-871B-DDF4C2FD1262}"/>
          </ac:spMkLst>
        </pc:spChg>
        <pc:spChg chg="mod">
          <ac:chgData name="Hamlet Markarian" userId="4926d2b407f31d77" providerId="LiveId" clId="{1C057F98-2CC4-49E3-A2E2-A804BE88845B}" dt="2021-05-06T09:32:25.047" v="3985"/>
          <ac:spMkLst>
            <pc:docMk/>
            <pc:sldMk cId="1488022321" sldId="1336"/>
            <ac:spMk id="234" creationId="{6F2D2282-8FE2-4D23-9EC8-E95085FB56E8}"/>
          </ac:spMkLst>
        </pc:spChg>
        <pc:spChg chg="mod">
          <ac:chgData name="Hamlet Markarian" userId="4926d2b407f31d77" providerId="LiveId" clId="{1C057F98-2CC4-49E3-A2E2-A804BE88845B}" dt="2021-05-06T09:32:25.047" v="3985"/>
          <ac:spMkLst>
            <pc:docMk/>
            <pc:sldMk cId="1488022321" sldId="1336"/>
            <ac:spMk id="235" creationId="{E5D4B9F1-99B7-47D9-A1AF-1CD255870587}"/>
          </ac:spMkLst>
        </pc:spChg>
        <pc:spChg chg="mod">
          <ac:chgData name="Hamlet Markarian" userId="4926d2b407f31d77" providerId="LiveId" clId="{1C057F98-2CC4-49E3-A2E2-A804BE88845B}" dt="2021-05-06T09:32:25.047" v="3985"/>
          <ac:spMkLst>
            <pc:docMk/>
            <pc:sldMk cId="1488022321" sldId="1336"/>
            <ac:spMk id="236" creationId="{94171BCA-D78B-436D-A8A5-32022A91D372}"/>
          </ac:spMkLst>
        </pc:spChg>
        <pc:spChg chg="mod">
          <ac:chgData name="Hamlet Markarian" userId="4926d2b407f31d77" providerId="LiveId" clId="{1C057F98-2CC4-49E3-A2E2-A804BE88845B}" dt="2021-05-06T09:32:25.047" v="3985"/>
          <ac:spMkLst>
            <pc:docMk/>
            <pc:sldMk cId="1488022321" sldId="1336"/>
            <ac:spMk id="237" creationId="{6A5DF111-D39E-4A2F-B430-466AE2D51DAB}"/>
          </ac:spMkLst>
        </pc:spChg>
        <pc:grpChg chg="mod">
          <ac:chgData name="Hamlet Markarian" userId="4926d2b407f31d77" providerId="LiveId" clId="{1C057F98-2CC4-49E3-A2E2-A804BE88845B}" dt="2021-05-06T09:32:25.047" v="3985"/>
          <ac:grpSpMkLst>
            <pc:docMk/>
            <pc:sldMk cId="1488022321" sldId="1336"/>
            <ac:grpSpMk id="2" creationId="{35F049C3-1551-4412-A541-0C427FB5E3CE}"/>
          </ac:grpSpMkLst>
        </pc:grpChg>
        <pc:picChg chg="mod">
          <ac:chgData name="Hamlet Markarian" userId="4926d2b407f31d77" providerId="LiveId" clId="{1C057F98-2CC4-49E3-A2E2-A804BE88845B}" dt="2021-05-06T09:32:25.047" v="3985"/>
          <ac:picMkLst>
            <pc:docMk/>
            <pc:sldMk cId="1488022321" sldId="1336"/>
            <ac:picMk id="7" creationId="{1190B5BC-289C-480A-9F4B-8A49BF1CA8AF}"/>
          </ac:picMkLst>
        </pc:picChg>
        <pc:picChg chg="mod">
          <ac:chgData name="Hamlet Markarian" userId="4926d2b407f31d77" providerId="LiveId" clId="{1C057F98-2CC4-49E3-A2E2-A804BE88845B}" dt="2021-05-06T09:32:25.047" v="3985"/>
          <ac:picMkLst>
            <pc:docMk/>
            <pc:sldMk cId="1488022321" sldId="1336"/>
            <ac:picMk id="86" creationId="{71CAD0C0-53F5-4327-92E6-CA35CCF976CC}"/>
          </ac:picMkLst>
        </pc:picChg>
        <pc:picChg chg="mod">
          <ac:chgData name="Hamlet Markarian" userId="4926d2b407f31d77" providerId="LiveId" clId="{1C057F98-2CC4-49E3-A2E2-A804BE88845B}" dt="2021-05-06T09:32:25.047" v="3985"/>
          <ac:picMkLst>
            <pc:docMk/>
            <pc:sldMk cId="1488022321" sldId="1336"/>
            <ac:picMk id="111" creationId="{63156075-871F-4665-AEC2-1EDE258FDB9D}"/>
          </ac:picMkLst>
        </pc:picChg>
        <pc:picChg chg="mod">
          <ac:chgData name="Hamlet Markarian" userId="4926d2b407f31d77" providerId="LiveId" clId="{1C057F98-2CC4-49E3-A2E2-A804BE88845B}" dt="2021-05-06T09:32:25.047" v="3985"/>
          <ac:picMkLst>
            <pc:docMk/>
            <pc:sldMk cId="1488022321" sldId="1336"/>
            <ac:picMk id="138" creationId="{A09B1C78-ECD9-4772-A529-0F0E88C9F9B1}"/>
          </ac:picMkLst>
        </pc:picChg>
        <pc:picChg chg="mod">
          <ac:chgData name="Hamlet Markarian" userId="4926d2b407f31d77" providerId="LiveId" clId="{1C057F98-2CC4-49E3-A2E2-A804BE88845B}" dt="2021-05-06T09:32:25.047" v="3985"/>
          <ac:picMkLst>
            <pc:docMk/>
            <pc:sldMk cId="1488022321" sldId="1336"/>
            <ac:picMk id="150" creationId="{0F7CB2A9-154D-42A4-8A91-42B65DD967F4}"/>
          </ac:picMkLst>
        </pc:picChg>
        <pc:picChg chg="mod">
          <ac:chgData name="Hamlet Markarian" userId="4926d2b407f31d77" providerId="LiveId" clId="{1C057F98-2CC4-49E3-A2E2-A804BE88845B}" dt="2021-05-06T09:32:25.047" v="3985"/>
          <ac:picMkLst>
            <pc:docMk/>
            <pc:sldMk cId="1488022321" sldId="1336"/>
            <ac:picMk id="162" creationId="{F4267119-5550-480B-AE72-7C6E5EC1BD0F}"/>
          </ac:picMkLst>
        </pc:picChg>
        <pc:picChg chg="mod">
          <ac:chgData name="Hamlet Markarian" userId="4926d2b407f31d77" providerId="LiveId" clId="{1C057F98-2CC4-49E3-A2E2-A804BE88845B}" dt="2021-05-06T09:32:25.047" v="3985"/>
          <ac:picMkLst>
            <pc:docMk/>
            <pc:sldMk cId="1488022321" sldId="1336"/>
            <ac:picMk id="174" creationId="{DCC7EB37-C732-4B89-A4B1-2294463E41ED}"/>
          </ac:picMkLst>
        </pc:picChg>
        <pc:picChg chg="mod">
          <ac:chgData name="Hamlet Markarian" userId="4926d2b407f31d77" providerId="LiveId" clId="{1C057F98-2CC4-49E3-A2E2-A804BE88845B}" dt="2021-05-06T09:32:25.047" v="3985"/>
          <ac:picMkLst>
            <pc:docMk/>
            <pc:sldMk cId="1488022321" sldId="1336"/>
            <ac:picMk id="214" creationId="{E30090B1-7C0D-4D51-BF2A-9D002C9A99A9}"/>
          </ac:picMkLst>
        </pc:picChg>
      </pc:sldChg>
      <pc:sldChg chg="addSp delSp modSp del mod">
        <pc:chgData name="Hamlet Markarian" userId="4926d2b407f31d77" providerId="LiveId" clId="{1C057F98-2CC4-49E3-A2E2-A804BE88845B}" dt="2021-05-05T18:52:44.024" v="1199" actId="2696"/>
        <pc:sldMkLst>
          <pc:docMk/>
          <pc:sldMk cId="160959922" sldId="1617"/>
        </pc:sldMkLst>
        <pc:spChg chg="mod ord topLvl">
          <ac:chgData name="Hamlet Markarian" userId="4926d2b407f31d77" providerId="LiveId" clId="{1C057F98-2CC4-49E3-A2E2-A804BE88845B}" dt="2021-05-05T09:18:22.881" v="593" actId="20577"/>
          <ac:spMkLst>
            <pc:docMk/>
            <pc:sldMk cId="160959922" sldId="1617"/>
            <ac:spMk id="5" creationId="{BC01E833-A438-4C2A-AF28-2B402D7F80E5}"/>
          </ac:spMkLst>
        </pc:spChg>
        <pc:spChg chg="add del mod">
          <ac:chgData name="Hamlet Markarian" userId="4926d2b407f31d77" providerId="LiveId" clId="{1C057F98-2CC4-49E3-A2E2-A804BE88845B}" dt="2021-05-04T12:45:49.704" v="72" actId="478"/>
          <ac:spMkLst>
            <pc:docMk/>
            <pc:sldMk cId="160959922" sldId="1617"/>
            <ac:spMk id="24" creationId="{AC67F5E6-1194-488F-8907-33D99801E025}"/>
          </ac:spMkLst>
        </pc:spChg>
        <pc:spChg chg="add mod ord topLvl">
          <ac:chgData name="Hamlet Markarian" userId="4926d2b407f31d77" providerId="LiveId" clId="{1C057F98-2CC4-49E3-A2E2-A804BE88845B}" dt="2021-05-05T09:17:58.772" v="588" actId="3064"/>
          <ac:spMkLst>
            <pc:docMk/>
            <pc:sldMk cId="160959922" sldId="1617"/>
            <ac:spMk id="26" creationId="{D2F7AB68-18ED-47EB-A7E8-03F8D241CEC9}"/>
          </ac:spMkLst>
        </pc:spChg>
        <pc:spChg chg="add mod">
          <ac:chgData name="Hamlet Markarian" userId="4926d2b407f31d77" providerId="LiveId" clId="{1C057F98-2CC4-49E3-A2E2-A804BE88845B}" dt="2021-05-04T17:10:18.678" v="437" actId="207"/>
          <ac:spMkLst>
            <pc:docMk/>
            <pc:sldMk cId="160959922" sldId="1617"/>
            <ac:spMk id="29" creationId="{566E9523-853B-4EA3-8DC0-1694D7AE9D3E}"/>
          </ac:spMkLst>
        </pc:spChg>
        <pc:spChg chg="add mod">
          <ac:chgData name="Hamlet Markarian" userId="4926d2b407f31d77" providerId="LiveId" clId="{1C057F98-2CC4-49E3-A2E2-A804BE88845B}" dt="2021-05-04T12:53:58.904" v="161" actId="1037"/>
          <ac:spMkLst>
            <pc:docMk/>
            <pc:sldMk cId="160959922" sldId="1617"/>
            <ac:spMk id="30" creationId="{6A271413-F985-4F56-80F8-A645F59EBAB9}"/>
          </ac:spMkLst>
        </pc:spChg>
        <pc:spChg chg="add mod">
          <ac:chgData name="Hamlet Markarian" userId="4926d2b407f31d77" providerId="LiveId" clId="{1C057F98-2CC4-49E3-A2E2-A804BE88845B}" dt="2021-05-04T17:10:24.953" v="439" actId="207"/>
          <ac:spMkLst>
            <pc:docMk/>
            <pc:sldMk cId="160959922" sldId="1617"/>
            <ac:spMk id="31" creationId="{71AF1C15-4287-4E36-88C6-A4F0B6065C2F}"/>
          </ac:spMkLst>
        </pc:spChg>
        <pc:spChg chg="add mod">
          <ac:chgData name="Hamlet Markarian" userId="4926d2b407f31d77" providerId="LiveId" clId="{1C057F98-2CC4-49E3-A2E2-A804BE88845B}" dt="2021-05-04T12:53:58.904" v="161" actId="1037"/>
          <ac:spMkLst>
            <pc:docMk/>
            <pc:sldMk cId="160959922" sldId="1617"/>
            <ac:spMk id="32" creationId="{4F32E824-73AE-4846-8564-BEC1A6545756}"/>
          </ac:spMkLst>
        </pc:spChg>
        <pc:spChg chg="add mod">
          <ac:chgData name="Hamlet Markarian" userId="4926d2b407f31d77" providerId="LiveId" clId="{1C057F98-2CC4-49E3-A2E2-A804BE88845B}" dt="2021-05-04T17:10:50.991" v="442" actId="207"/>
          <ac:spMkLst>
            <pc:docMk/>
            <pc:sldMk cId="160959922" sldId="1617"/>
            <ac:spMk id="33" creationId="{28973413-CFAF-4203-8C1A-2D78F6DD33DB}"/>
          </ac:spMkLst>
        </pc:spChg>
        <pc:spChg chg="add mod">
          <ac:chgData name="Hamlet Markarian" userId="4926d2b407f31d77" providerId="LiveId" clId="{1C057F98-2CC4-49E3-A2E2-A804BE88845B}" dt="2021-05-04T12:53:11.019" v="154" actId="14100"/>
          <ac:spMkLst>
            <pc:docMk/>
            <pc:sldMk cId="160959922" sldId="1617"/>
            <ac:spMk id="34" creationId="{79D35DCB-F3B3-4DEB-BE0E-14DD9296C1A0}"/>
          </ac:spMkLst>
        </pc:spChg>
        <pc:spChg chg="add mod">
          <ac:chgData name="Hamlet Markarian" userId="4926d2b407f31d77" providerId="LiveId" clId="{1C057F98-2CC4-49E3-A2E2-A804BE88845B}" dt="2021-05-04T17:10:53.399" v="443" actId="207"/>
          <ac:spMkLst>
            <pc:docMk/>
            <pc:sldMk cId="160959922" sldId="1617"/>
            <ac:spMk id="35" creationId="{9C645794-6AF1-40C1-9893-2E99590AC79E}"/>
          </ac:spMkLst>
        </pc:spChg>
        <pc:spChg chg="add mod">
          <ac:chgData name="Hamlet Markarian" userId="4926d2b407f31d77" providerId="LiveId" clId="{1C057F98-2CC4-49E3-A2E2-A804BE88845B}" dt="2021-05-04T12:53:15.121" v="156" actId="14100"/>
          <ac:spMkLst>
            <pc:docMk/>
            <pc:sldMk cId="160959922" sldId="1617"/>
            <ac:spMk id="36" creationId="{E40829B2-5540-4E3D-9FEC-1653374C7D67}"/>
          </ac:spMkLst>
        </pc:spChg>
        <pc:spChg chg="mod ord topLvl">
          <ac:chgData name="Hamlet Markarian" userId="4926d2b407f31d77" providerId="LiveId" clId="{1C057F98-2CC4-49E3-A2E2-A804BE88845B}" dt="2021-05-05T09:17:58.772" v="588" actId="3064"/>
          <ac:spMkLst>
            <pc:docMk/>
            <pc:sldMk cId="160959922" sldId="1617"/>
            <ac:spMk id="47" creationId="{A44B59C1-E517-4559-B5F8-F894977DEDFE}"/>
          </ac:spMkLst>
        </pc:spChg>
        <pc:spChg chg="mod ord topLvl">
          <ac:chgData name="Hamlet Markarian" userId="4926d2b407f31d77" providerId="LiveId" clId="{1C057F98-2CC4-49E3-A2E2-A804BE88845B}" dt="2021-05-05T09:18:10.994" v="591" actId="20577"/>
          <ac:spMkLst>
            <pc:docMk/>
            <pc:sldMk cId="160959922" sldId="1617"/>
            <ac:spMk id="50" creationId="{4F998B1D-6B43-4A9D-AD50-A2533B0C2888}"/>
          </ac:spMkLst>
        </pc:spChg>
        <pc:spChg chg="del">
          <ac:chgData name="Hamlet Markarian" userId="4926d2b407f31d77" providerId="LiveId" clId="{1C057F98-2CC4-49E3-A2E2-A804BE88845B}" dt="2021-05-04T12:41:29.064" v="1" actId="478"/>
          <ac:spMkLst>
            <pc:docMk/>
            <pc:sldMk cId="160959922" sldId="1617"/>
            <ac:spMk id="99" creationId="{7F0DAA17-E96C-4BBC-9FFE-70C3B32EC13A}"/>
          </ac:spMkLst>
        </pc:spChg>
        <pc:spChg chg="del">
          <ac:chgData name="Hamlet Markarian" userId="4926d2b407f31d77" providerId="LiveId" clId="{1C057F98-2CC4-49E3-A2E2-A804BE88845B}" dt="2021-05-04T12:41:29.064" v="1" actId="478"/>
          <ac:spMkLst>
            <pc:docMk/>
            <pc:sldMk cId="160959922" sldId="1617"/>
            <ac:spMk id="102" creationId="{DFA662C1-794D-4FB2-BAED-086BFAF8ACFF}"/>
          </ac:spMkLst>
        </pc:spChg>
        <pc:spChg chg="del">
          <ac:chgData name="Hamlet Markarian" userId="4926d2b407f31d77" providerId="LiveId" clId="{1C057F98-2CC4-49E3-A2E2-A804BE88845B}" dt="2021-05-04T12:41:29.064" v="1" actId="478"/>
          <ac:spMkLst>
            <pc:docMk/>
            <pc:sldMk cId="160959922" sldId="1617"/>
            <ac:spMk id="103" creationId="{5C33ADC1-39A5-45AA-9ACA-933FC7E3A016}"/>
          </ac:spMkLst>
        </pc:spChg>
        <pc:spChg chg="del">
          <ac:chgData name="Hamlet Markarian" userId="4926d2b407f31d77" providerId="LiveId" clId="{1C057F98-2CC4-49E3-A2E2-A804BE88845B}" dt="2021-05-04T12:41:29.064" v="1" actId="478"/>
          <ac:spMkLst>
            <pc:docMk/>
            <pc:sldMk cId="160959922" sldId="1617"/>
            <ac:spMk id="105" creationId="{89B7FBC1-A9E6-4C76-BE08-42703056EC79}"/>
          </ac:spMkLst>
        </pc:spChg>
        <pc:spChg chg="del">
          <ac:chgData name="Hamlet Markarian" userId="4926d2b407f31d77" providerId="LiveId" clId="{1C057F98-2CC4-49E3-A2E2-A804BE88845B}" dt="2021-05-04T12:41:29.064" v="1" actId="478"/>
          <ac:spMkLst>
            <pc:docMk/>
            <pc:sldMk cId="160959922" sldId="1617"/>
            <ac:spMk id="106" creationId="{06A6FC53-B98F-4366-9C21-52B673CD8297}"/>
          </ac:spMkLst>
        </pc:spChg>
        <pc:spChg chg="del">
          <ac:chgData name="Hamlet Markarian" userId="4926d2b407f31d77" providerId="LiveId" clId="{1C057F98-2CC4-49E3-A2E2-A804BE88845B}" dt="2021-05-04T12:41:29.064" v="1" actId="478"/>
          <ac:spMkLst>
            <pc:docMk/>
            <pc:sldMk cId="160959922" sldId="1617"/>
            <ac:spMk id="107" creationId="{60EBA6A9-59D2-4687-A6F2-0C1F593181B1}"/>
          </ac:spMkLst>
        </pc:spChg>
        <pc:spChg chg="del">
          <ac:chgData name="Hamlet Markarian" userId="4926d2b407f31d77" providerId="LiveId" clId="{1C057F98-2CC4-49E3-A2E2-A804BE88845B}" dt="2021-05-04T12:41:29.064" v="1" actId="478"/>
          <ac:spMkLst>
            <pc:docMk/>
            <pc:sldMk cId="160959922" sldId="1617"/>
            <ac:spMk id="108" creationId="{68DDBC03-CB16-4E51-9584-CFB08EE565B2}"/>
          </ac:spMkLst>
        </pc:spChg>
        <pc:spChg chg="del">
          <ac:chgData name="Hamlet Markarian" userId="4926d2b407f31d77" providerId="LiveId" clId="{1C057F98-2CC4-49E3-A2E2-A804BE88845B}" dt="2021-05-04T12:41:29.064" v="1" actId="478"/>
          <ac:spMkLst>
            <pc:docMk/>
            <pc:sldMk cId="160959922" sldId="1617"/>
            <ac:spMk id="109" creationId="{FD620056-9642-47BB-8D22-692056279AE0}"/>
          </ac:spMkLst>
        </pc:spChg>
        <pc:grpChg chg="add del mod">
          <ac:chgData name="Hamlet Markarian" userId="4926d2b407f31d77" providerId="LiveId" clId="{1C057F98-2CC4-49E3-A2E2-A804BE88845B}" dt="2021-05-04T12:48:59.735" v="114" actId="165"/>
          <ac:grpSpMkLst>
            <pc:docMk/>
            <pc:sldMk cId="160959922" sldId="1617"/>
            <ac:grpSpMk id="2" creationId="{6C707540-D9FF-4FBB-A768-8446468ECCB4}"/>
          </ac:grpSpMkLst>
        </pc:grpChg>
        <pc:grpChg chg="mod ord">
          <ac:chgData name="Hamlet Markarian" userId="4926d2b407f31d77" providerId="LiveId" clId="{1C057F98-2CC4-49E3-A2E2-A804BE88845B}" dt="2021-05-04T12:52:13.094" v="148" actId="1037"/>
          <ac:grpSpMkLst>
            <pc:docMk/>
            <pc:sldMk cId="160959922" sldId="1617"/>
            <ac:grpSpMk id="85" creationId="{2386B6A7-AA72-4C56-84B2-783D455833CA}"/>
          </ac:grpSpMkLst>
        </pc:grpChg>
        <pc:picChg chg="add del mod">
          <ac:chgData name="Hamlet Markarian" userId="4926d2b407f31d77" providerId="LiveId" clId="{1C057F98-2CC4-49E3-A2E2-A804BE88845B}" dt="2021-05-04T12:45:49.704" v="72" actId="478"/>
          <ac:picMkLst>
            <pc:docMk/>
            <pc:sldMk cId="160959922" sldId="1617"/>
            <ac:picMk id="25" creationId="{1D6B5BC1-666A-4F26-86E9-BBC7B1D0B910}"/>
          </ac:picMkLst>
        </pc:picChg>
        <pc:picChg chg="add del mod">
          <ac:chgData name="Hamlet Markarian" userId="4926d2b407f31d77" providerId="LiveId" clId="{1C057F98-2CC4-49E3-A2E2-A804BE88845B}" dt="2021-05-05T09:18:04.942" v="589" actId="478"/>
          <ac:picMkLst>
            <pc:docMk/>
            <pc:sldMk cId="160959922" sldId="1617"/>
            <ac:picMk id="27" creationId="{BB43D38F-C283-4E03-B07F-809959BE2E9C}"/>
          </ac:picMkLst>
        </pc:picChg>
        <pc:picChg chg="add mod">
          <ac:chgData name="Hamlet Markarian" userId="4926d2b407f31d77" providerId="LiveId" clId="{1C057F98-2CC4-49E3-A2E2-A804BE88845B}" dt="2021-05-05T09:18:05.943" v="590"/>
          <ac:picMkLst>
            <pc:docMk/>
            <pc:sldMk cId="160959922" sldId="1617"/>
            <ac:picMk id="28" creationId="{4CDC7438-AA01-4628-9C8E-0A717E0BE1D7}"/>
          </ac:picMkLst>
        </pc:picChg>
        <pc:picChg chg="add mod">
          <ac:chgData name="Hamlet Markarian" userId="4926d2b407f31d77" providerId="LiveId" clId="{1C057F98-2CC4-49E3-A2E2-A804BE88845B}" dt="2021-05-05T09:18:05.943" v="590"/>
          <ac:picMkLst>
            <pc:docMk/>
            <pc:sldMk cId="160959922" sldId="1617"/>
            <ac:picMk id="38" creationId="{117B92E8-802E-4705-8937-271FFD4CA9AC}"/>
          </ac:picMkLst>
        </pc:picChg>
        <pc:picChg chg="add mod">
          <ac:chgData name="Hamlet Markarian" userId="4926d2b407f31d77" providerId="LiveId" clId="{1C057F98-2CC4-49E3-A2E2-A804BE88845B}" dt="2021-05-05T09:18:05.943" v="590"/>
          <ac:picMkLst>
            <pc:docMk/>
            <pc:sldMk cId="160959922" sldId="1617"/>
            <ac:picMk id="40" creationId="{7DCA02E1-59FB-437A-BD8E-4909A2BDE1EB}"/>
          </ac:picMkLst>
        </pc:picChg>
        <pc:picChg chg="add mod">
          <ac:chgData name="Hamlet Markarian" userId="4926d2b407f31d77" providerId="LiveId" clId="{1C057F98-2CC4-49E3-A2E2-A804BE88845B}" dt="2021-05-05T09:18:18.778" v="592" actId="1076"/>
          <ac:picMkLst>
            <pc:docMk/>
            <pc:sldMk cId="160959922" sldId="1617"/>
            <ac:picMk id="41" creationId="{F69ED17C-5B07-4BE2-802B-0CB8734E4FD5}"/>
          </ac:picMkLst>
        </pc:picChg>
        <pc:picChg chg="del mod">
          <ac:chgData name="Hamlet Markarian" userId="4926d2b407f31d77" providerId="LiveId" clId="{1C057F98-2CC4-49E3-A2E2-A804BE88845B}" dt="2021-05-05T09:18:04.942" v="589" actId="478"/>
          <ac:picMkLst>
            <pc:docMk/>
            <pc:sldMk cId="160959922" sldId="1617"/>
            <ac:picMk id="51" creationId="{D360A8C7-1AE3-4738-B2EF-5AA57F1EEE6A}"/>
          </ac:picMkLst>
        </pc:picChg>
        <pc:picChg chg="del mod">
          <ac:chgData name="Hamlet Markarian" userId="4926d2b407f31d77" providerId="LiveId" clId="{1C057F98-2CC4-49E3-A2E2-A804BE88845B}" dt="2021-05-05T09:18:04.942" v="589" actId="478"/>
          <ac:picMkLst>
            <pc:docMk/>
            <pc:sldMk cId="160959922" sldId="1617"/>
            <ac:picMk id="52" creationId="{E48DCB4A-A870-4BD7-A359-F6123EED9B07}"/>
          </ac:picMkLst>
        </pc:picChg>
        <pc:picChg chg="del mod">
          <ac:chgData name="Hamlet Markarian" userId="4926d2b407f31d77" providerId="LiveId" clId="{1C057F98-2CC4-49E3-A2E2-A804BE88845B}" dt="2021-05-05T09:18:04.942" v="589" actId="478"/>
          <ac:picMkLst>
            <pc:docMk/>
            <pc:sldMk cId="160959922" sldId="1617"/>
            <ac:picMk id="61" creationId="{CF3111B2-DAAA-467A-9BE2-5515F503E028}"/>
          </ac:picMkLst>
        </pc:picChg>
        <pc:cxnChg chg="add mod">
          <ac:chgData name="Hamlet Markarian" userId="4926d2b407f31d77" providerId="LiveId" clId="{1C057F98-2CC4-49E3-A2E2-A804BE88845B}" dt="2021-05-04T13:01:29.757" v="204" actId="14100"/>
          <ac:cxnSpMkLst>
            <pc:docMk/>
            <pc:sldMk cId="160959922" sldId="1617"/>
            <ac:cxnSpMk id="37" creationId="{882C8390-A016-48A0-825E-0ACC2AF447DF}"/>
          </ac:cxnSpMkLst>
        </pc:cxnChg>
        <pc:cxnChg chg="add mod">
          <ac:chgData name="Hamlet Markarian" userId="4926d2b407f31d77" providerId="LiveId" clId="{1C057F98-2CC4-49E3-A2E2-A804BE88845B}" dt="2021-05-04T17:13:00.731" v="456" actId="1036"/>
          <ac:cxnSpMkLst>
            <pc:docMk/>
            <pc:sldMk cId="160959922" sldId="1617"/>
            <ac:cxnSpMk id="39" creationId="{5FFD0771-B3A8-4101-BDA5-43F4E9C9C85C}"/>
          </ac:cxnSpMkLst>
        </pc:cxnChg>
        <pc:cxnChg chg="del">
          <ac:chgData name="Hamlet Markarian" userId="4926d2b407f31d77" providerId="LiveId" clId="{1C057F98-2CC4-49E3-A2E2-A804BE88845B}" dt="2021-05-04T12:41:29.064" v="1" actId="478"/>
          <ac:cxnSpMkLst>
            <pc:docMk/>
            <pc:sldMk cId="160959922" sldId="1617"/>
            <ac:cxnSpMk id="110" creationId="{A9F6510D-A196-4279-A0C4-DE67CE72E628}"/>
          </ac:cxnSpMkLst>
        </pc:cxnChg>
      </pc:sldChg>
      <pc:sldChg chg="del">
        <pc:chgData name="Hamlet Markarian" userId="4926d2b407f31d77" providerId="LiveId" clId="{1C057F98-2CC4-49E3-A2E2-A804BE88845B}" dt="2021-05-04T12:57:13.272" v="182" actId="2696"/>
        <pc:sldMkLst>
          <pc:docMk/>
          <pc:sldMk cId="2473427026" sldId="1646"/>
        </pc:sldMkLst>
      </pc:sldChg>
      <pc:sldChg chg="delSp del">
        <pc:chgData name="Hamlet Markarian" userId="4926d2b407f31d77" providerId="LiveId" clId="{1C057F98-2CC4-49E3-A2E2-A804BE88845B}" dt="2021-05-04T13:02:03.560" v="207" actId="2696"/>
        <pc:sldMkLst>
          <pc:docMk/>
          <pc:sldMk cId="2980103758" sldId="1647"/>
        </pc:sldMkLst>
        <pc:spChg chg="del">
          <ac:chgData name="Hamlet Markarian" userId="4926d2b407f31d77" providerId="LiveId" clId="{1C057F98-2CC4-49E3-A2E2-A804BE88845B}" dt="2021-05-04T13:00:19.642" v="193" actId="21"/>
          <ac:spMkLst>
            <pc:docMk/>
            <pc:sldMk cId="2980103758" sldId="1647"/>
            <ac:spMk id="15" creationId="{8B1DC3A9-6304-44F5-8E46-BE9371474C0E}"/>
          </ac:spMkLst>
        </pc:spChg>
        <pc:spChg chg="del">
          <ac:chgData name="Hamlet Markarian" userId="4926d2b407f31d77" providerId="LiveId" clId="{1C057F98-2CC4-49E3-A2E2-A804BE88845B}" dt="2021-05-04T13:00:19.642" v="193" actId="21"/>
          <ac:spMkLst>
            <pc:docMk/>
            <pc:sldMk cId="2980103758" sldId="1647"/>
            <ac:spMk id="16" creationId="{0D501B2D-02F6-412A-9FF6-375382B4D250}"/>
          </ac:spMkLst>
        </pc:spChg>
        <pc:spChg chg="del">
          <ac:chgData name="Hamlet Markarian" userId="4926d2b407f31d77" providerId="LiveId" clId="{1C057F98-2CC4-49E3-A2E2-A804BE88845B}" dt="2021-05-04T13:00:19.642" v="193" actId="21"/>
          <ac:spMkLst>
            <pc:docMk/>
            <pc:sldMk cId="2980103758" sldId="1647"/>
            <ac:spMk id="17" creationId="{C5F1A69C-C8A7-4339-957E-7E7FFCC6D652}"/>
          </ac:spMkLst>
        </pc:spChg>
        <pc:spChg chg="del">
          <ac:chgData name="Hamlet Markarian" userId="4926d2b407f31d77" providerId="LiveId" clId="{1C057F98-2CC4-49E3-A2E2-A804BE88845B}" dt="2021-05-04T13:00:19.642" v="193" actId="21"/>
          <ac:spMkLst>
            <pc:docMk/>
            <pc:sldMk cId="2980103758" sldId="1647"/>
            <ac:spMk id="18" creationId="{A8E85E6A-A73C-427B-AF65-70097FC227AD}"/>
          </ac:spMkLst>
        </pc:spChg>
        <pc:spChg chg="del">
          <ac:chgData name="Hamlet Markarian" userId="4926d2b407f31d77" providerId="LiveId" clId="{1C057F98-2CC4-49E3-A2E2-A804BE88845B}" dt="2021-05-04T13:00:19.642" v="193" actId="21"/>
          <ac:spMkLst>
            <pc:docMk/>
            <pc:sldMk cId="2980103758" sldId="1647"/>
            <ac:spMk id="20" creationId="{5B666742-8B8F-4ADC-8D2A-9D9279E28B5F}"/>
          </ac:spMkLst>
        </pc:spChg>
        <pc:spChg chg="del">
          <ac:chgData name="Hamlet Markarian" userId="4926d2b407f31d77" providerId="LiveId" clId="{1C057F98-2CC4-49E3-A2E2-A804BE88845B}" dt="2021-05-04T13:00:19.642" v="193" actId="21"/>
          <ac:spMkLst>
            <pc:docMk/>
            <pc:sldMk cId="2980103758" sldId="1647"/>
            <ac:spMk id="21" creationId="{62EE943F-A90F-4B85-9197-0BC3BDA1E3BB}"/>
          </ac:spMkLst>
        </pc:spChg>
        <pc:spChg chg="del">
          <ac:chgData name="Hamlet Markarian" userId="4926d2b407f31d77" providerId="LiveId" clId="{1C057F98-2CC4-49E3-A2E2-A804BE88845B}" dt="2021-05-04T13:00:19.642" v="193" actId="21"/>
          <ac:spMkLst>
            <pc:docMk/>
            <pc:sldMk cId="2980103758" sldId="1647"/>
            <ac:spMk id="31" creationId="{70448BC8-2578-49E8-9AA5-E0602D6E2A74}"/>
          </ac:spMkLst>
        </pc:spChg>
        <pc:spChg chg="del">
          <ac:chgData name="Hamlet Markarian" userId="4926d2b407f31d77" providerId="LiveId" clId="{1C057F98-2CC4-49E3-A2E2-A804BE88845B}" dt="2021-05-04T13:00:19.642" v="193" actId="21"/>
          <ac:spMkLst>
            <pc:docMk/>
            <pc:sldMk cId="2980103758" sldId="1647"/>
            <ac:spMk id="32" creationId="{E91BCE07-BC38-4290-A2BE-DC817B5C2838}"/>
          </ac:spMkLst>
        </pc:spChg>
        <pc:spChg chg="del">
          <ac:chgData name="Hamlet Markarian" userId="4926d2b407f31d77" providerId="LiveId" clId="{1C057F98-2CC4-49E3-A2E2-A804BE88845B}" dt="2021-05-04T13:00:19.642" v="193" actId="21"/>
          <ac:spMkLst>
            <pc:docMk/>
            <pc:sldMk cId="2980103758" sldId="1647"/>
            <ac:spMk id="33" creationId="{0BFC63E1-D2DA-4129-9D0D-98053AA73250}"/>
          </ac:spMkLst>
        </pc:spChg>
        <pc:spChg chg="del">
          <ac:chgData name="Hamlet Markarian" userId="4926d2b407f31d77" providerId="LiveId" clId="{1C057F98-2CC4-49E3-A2E2-A804BE88845B}" dt="2021-05-04T13:00:19.642" v="193" actId="21"/>
          <ac:spMkLst>
            <pc:docMk/>
            <pc:sldMk cId="2980103758" sldId="1647"/>
            <ac:spMk id="34" creationId="{E2D60E7D-3AD6-4772-B287-F35A7E8CBE3D}"/>
          </ac:spMkLst>
        </pc:spChg>
        <pc:spChg chg="del">
          <ac:chgData name="Hamlet Markarian" userId="4926d2b407f31d77" providerId="LiveId" clId="{1C057F98-2CC4-49E3-A2E2-A804BE88845B}" dt="2021-05-04T13:00:19.642" v="193" actId="21"/>
          <ac:spMkLst>
            <pc:docMk/>
            <pc:sldMk cId="2980103758" sldId="1647"/>
            <ac:spMk id="35" creationId="{DDACBB59-27DF-4739-B26F-CB728FAA48E2}"/>
          </ac:spMkLst>
        </pc:spChg>
        <pc:spChg chg="del">
          <ac:chgData name="Hamlet Markarian" userId="4926d2b407f31d77" providerId="LiveId" clId="{1C057F98-2CC4-49E3-A2E2-A804BE88845B}" dt="2021-05-04T13:00:19.642" v="193" actId="21"/>
          <ac:spMkLst>
            <pc:docMk/>
            <pc:sldMk cId="2980103758" sldId="1647"/>
            <ac:spMk id="41" creationId="{47FD1B7C-D8A9-4D88-8114-AF50F798B174}"/>
          </ac:spMkLst>
        </pc:spChg>
        <pc:grpChg chg="del">
          <ac:chgData name="Hamlet Markarian" userId="4926d2b407f31d77" providerId="LiveId" clId="{1C057F98-2CC4-49E3-A2E2-A804BE88845B}" dt="2021-05-04T13:00:19.642" v="193" actId="21"/>
          <ac:grpSpMkLst>
            <pc:docMk/>
            <pc:sldMk cId="2980103758" sldId="1647"/>
            <ac:grpSpMk id="22" creationId="{EC78A8F8-A6F9-480E-B3E4-067F03D949F8}"/>
          </ac:grpSpMkLst>
        </pc:grpChg>
        <pc:grpChg chg="del">
          <ac:chgData name="Hamlet Markarian" userId="4926d2b407f31d77" providerId="LiveId" clId="{1C057F98-2CC4-49E3-A2E2-A804BE88845B}" dt="2021-05-04T13:00:19.642" v="193" actId="21"/>
          <ac:grpSpMkLst>
            <pc:docMk/>
            <pc:sldMk cId="2980103758" sldId="1647"/>
            <ac:grpSpMk id="28" creationId="{9505EEAF-9E01-467B-B593-4B7A65BA8E48}"/>
          </ac:grpSpMkLst>
        </pc:grpChg>
        <pc:grpChg chg="del">
          <ac:chgData name="Hamlet Markarian" userId="4926d2b407f31d77" providerId="LiveId" clId="{1C057F98-2CC4-49E3-A2E2-A804BE88845B}" dt="2021-05-04T13:00:19.642" v="193" actId="21"/>
          <ac:grpSpMkLst>
            <pc:docMk/>
            <pc:sldMk cId="2980103758" sldId="1647"/>
            <ac:grpSpMk id="37" creationId="{C1F3605E-8E3A-4E06-B067-303A684067FA}"/>
          </ac:grpSpMkLst>
        </pc:grpChg>
        <pc:cxnChg chg="del">
          <ac:chgData name="Hamlet Markarian" userId="4926d2b407f31d77" providerId="LiveId" clId="{1C057F98-2CC4-49E3-A2E2-A804BE88845B}" dt="2021-05-04T13:00:19.642" v="193" actId="21"/>
          <ac:cxnSpMkLst>
            <pc:docMk/>
            <pc:sldMk cId="2980103758" sldId="1647"/>
            <ac:cxnSpMk id="19" creationId="{CAD585EA-9A9A-40FB-830B-9DA327FE65DD}"/>
          </ac:cxnSpMkLst>
        </pc:cxnChg>
        <pc:cxnChg chg="del">
          <ac:chgData name="Hamlet Markarian" userId="4926d2b407f31d77" providerId="LiveId" clId="{1C057F98-2CC4-49E3-A2E2-A804BE88845B}" dt="2021-05-04T13:00:19.642" v="193" actId="21"/>
          <ac:cxnSpMkLst>
            <pc:docMk/>
            <pc:sldMk cId="2980103758" sldId="1647"/>
            <ac:cxnSpMk id="36" creationId="{72EAB55D-02A5-43BD-B94A-DA96D28B8669}"/>
          </ac:cxnSpMkLst>
        </pc:cxnChg>
        <pc:cxnChg chg="del">
          <ac:chgData name="Hamlet Markarian" userId="4926d2b407f31d77" providerId="LiveId" clId="{1C057F98-2CC4-49E3-A2E2-A804BE88845B}" dt="2021-05-04T13:00:19.642" v="193" actId="21"/>
          <ac:cxnSpMkLst>
            <pc:docMk/>
            <pc:sldMk cId="2980103758" sldId="1647"/>
            <ac:cxnSpMk id="40" creationId="{D568BEB9-27A7-40E8-8016-229FB45FEE97}"/>
          </ac:cxnSpMkLst>
        </pc:cxnChg>
      </pc:sldChg>
      <pc:sldChg chg="del">
        <pc:chgData name="Hamlet Markarian" userId="4926d2b407f31d77" providerId="LiveId" clId="{1C057F98-2CC4-49E3-A2E2-A804BE88845B}" dt="2021-05-04T13:06:02.900" v="260" actId="2696"/>
        <pc:sldMkLst>
          <pc:docMk/>
          <pc:sldMk cId="3220727574" sldId="1648"/>
        </pc:sldMkLst>
      </pc:sldChg>
      <pc:sldChg chg="del">
        <pc:chgData name="Hamlet Markarian" userId="4926d2b407f31d77" providerId="LiveId" clId="{1C057F98-2CC4-49E3-A2E2-A804BE88845B}" dt="2021-05-04T17:15:44.316" v="461" actId="2696"/>
        <pc:sldMkLst>
          <pc:docMk/>
          <pc:sldMk cId="468285469" sldId="1649"/>
        </pc:sldMkLst>
      </pc:sldChg>
      <pc:sldChg chg="del">
        <pc:chgData name="Hamlet Markarian" userId="4926d2b407f31d77" providerId="LiveId" clId="{1C057F98-2CC4-49E3-A2E2-A804BE88845B}" dt="2021-05-05T09:20:17.878" v="622" actId="2696"/>
        <pc:sldMkLst>
          <pc:docMk/>
          <pc:sldMk cId="2733342537" sldId="1650"/>
        </pc:sldMkLst>
      </pc:sldChg>
      <pc:sldChg chg="del">
        <pc:chgData name="Hamlet Markarian" userId="4926d2b407f31d77" providerId="LiveId" clId="{1C057F98-2CC4-49E3-A2E2-A804BE88845B}" dt="2021-05-05T09:30:02.285" v="683" actId="2696"/>
        <pc:sldMkLst>
          <pc:docMk/>
          <pc:sldMk cId="1804386886" sldId="1651"/>
        </pc:sldMkLst>
      </pc:sldChg>
      <pc:sldChg chg="del ord">
        <pc:chgData name="Hamlet Markarian" userId="4926d2b407f31d77" providerId="LiveId" clId="{1C057F98-2CC4-49E3-A2E2-A804BE88845B}" dt="2021-05-05T23:05:11.488" v="3072" actId="2696"/>
        <pc:sldMkLst>
          <pc:docMk/>
          <pc:sldMk cId="612881200" sldId="1652"/>
        </pc:sldMkLst>
      </pc:sldChg>
      <pc:sldChg chg="del ord">
        <pc:chgData name="Hamlet Markarian" userId="4926d2b407f31d77" providerId="LiveId" clId="{1C057F98-2CC4-49E3-A2E2-A804BE88845B}" dt="2021-05-05T20:57:44.311" v="2073" actId="2696"/>
        <pc:sldMkLst>
          <pc:docMk/>
          <pc:sldMk cId="2840764070" sldId="1653"/>
        </pc:sldMkLst>
      </pc:sldChg>
      <pc:sldChg chg="del ord">
        <pc:chgData name="Hamlet Markarian" userId="4926d2b407f31d77" providerId="LiveId" clId="{1C057F98-2CC4-49E3-A2E2-A804BE88845B}" dt="2021-05-05T21:01:50.073" v="2122" actId="2696"/>
        <pc:sldMkLst>
          <pc:docMk/>
          <pc:sldMk cId="3094098370" sldId="1654"/>
        </pc:sldMkLst>
      </pc:sldChg>
      <pc:sldChg chg="del ord">
        <pc:chgData name="Hamlet Markarian" userId="4926d2b407f31d77" providerId="LiveId" clId="{1C057F98-2CC4-49E3-A2E2-A804BE88845B}" dt="2021-05-05T21:07:31.004" v="2155" actId="2696"/>
        <pc:sldMkLst>
          <pc:docMk/>
          <pc:sldMk cId="2762737755" sldId="1655"/>
        </pc:sldMkLst>
      </pc:sldChg>
      <pc:sldChg chg="del">
        <pc:chgData name="Hamlet Markarian" userId="4926d2b407f31d77" providerId="LiveId" clId="{1C057F98-2CC4-49E3-A2E2-A804BE88845B}" dt="2021-05-05T21:12:04.977" v="2182" actId="2696"/>
        <pc:sldMkLst>
          <pc:docMk/>
          <pc:sldMk cId="1827323120" sldId="1656"/>
        </pc:sldMkLst>
      </pc:sldChg>
      <pc:sldChg chg="del">
        <pc:chgData name="Hamlet Markarian" userId="4926d2b407f31d77" providerId="LiveId" clId="{1C057F98-2CC4-49E3-A2E2-A804BE88845B}" dt="2021-05-05T21:15:46.330" v="2221" actId="2696"/>
        <pc:sldMkLst>
          <pc:docMk/>
          <pc:sldMk cId="3964032544" sldId="1657"/>
        </pc:sldMkLst>
      </pc:sldChg>
      <pc:sldChg chg="del ord">
        <pc:chgData name="Hamlet Markarian" userId="4926d2b407f31d77" providerId="LiveId" clId="{1C057F98-2CC4-49E3-A2E2-A804BE88845B}" dt="2021-05-05T23:05:53.794" v="3076" actId="2696"/>
        <pc:sldMkLst>
          <pc:docMk/>
          <pc:sldMk cId="467119744" sldId="1658"/>
        </pc:sldMkLst>
      </pc:sldChg>
      <pc:sldChg chg="del">
        <pc:chgData name="Hamlet Markarian" userId="4926d2b407f31d77" providerId="LiveId" clId="{1C057F98-2CC4-49E3-A2E2-A804BE88845B}" dt="2021-05-05T21:33:46.523" v="2272" actId="2696"/>
        <pc:sldMkLst>
          <pc:docMk/>
          <pc:sldMk cId="2624992570" sldId="1659"/>
        </pc:sldMkLst>
      </pc:sldChg>
      <pc:sldChg chg="del">
        <pc:chgData name="Hamlet Markarian" userId="4926d2b407f31d77" providerId="LiveId" clId="{1C057F98-2CC4-49E3-A2E2-A804BE88845B}" dt="2021-05-05T21:37:16.397" v="2296" actId="2696"/>
        <pc:sldMkLst>
          <pc:docMk/>
          <pc:sldMk cId="1170904315" sldId="1660"/>
        </pc:sldMkLst>
      </pc:sldChg>
      <pc:sldChg chg="del">
        <pc:chgData name="Hamlet Markarian" userId="4926d2b407f31d77" providerId="LiveId" clId="{1C057F98-2CC4-49E3-A2E2-A804BE88845B}" dt="2021-05-05T21:38:30.498" v="2308" actId="2696"/>
        <pc:sldMkLst>
          <pc:docMk/>
          <pc:sldMk cId="3116005013" sldId="1661"/>
        </pc:sldMkLst>
      </pc:sldChg>
      <pc:sldChg chg="del">
        <pc:chgData name="Hamlet Markarian" userId="4926d2b407f31d77" providerId="LiveId" clId="{1C057F98-2CC4-49E3-A2E2-A804BE88845B}" dt="2021-05-05T21:40:37.517" v="2325" actId="2696"/>
        <pc:sldMkLst>
          <pc:docMk/>
          <pc:sldMk cId="4270206606" sldId="1662"/>
        </pc:sldMkLst>
      </pc:sldChg>
      <pc:sldChg chg="del">
        <pc:chgData name="Hamlet Markarian" userId="4926d2b407f31d77" providerId="LiveId" clId="{1C057F98-2CC4-49E3-A2E2-A804BE88845B}" dt="2021-05-05T21:41:48.740" v="2338" actId="2696"/>
        <pc:sldMkLst>
          <pc:docMk/>
          <pc:sldMk cId="1678238985" sldId="1663"/>
        </pc:sldMkLst>
      </pc:sldChg>
      <pc:sldChg chg="delSp del">
        <pc:chgData name="Hamlet Markarian" userId="4926d2b407f31d77" providerId="LiveId" clId="{1C057F98-2CC4-49E3-A2E2-A804BE88845B}" dt="2021-05-05T21:43:09.395" v="2347" actId="2696"/>
        <pc:sldMkLst>
          <pc:docMk/>
          <pc:sldMk cId="3799479137" sldId="1664"/>
        </pc:sldMkLst>
        <pc:spChg chg="del">
          <ac:chgData name="Hamlet Markarian" userId="4926d2b407f31d77" providerId="LiveId" clId="{1C057F98-2CC4-49E3-A2E2-A804BE88845B}" dt="2021-05-05T21:42:13.767" v="2339" actId="21"/>
          <ac:spMkLst>
            <pc:docMk/>
            <pc:sldMk cId="3799479137" sldId="1664"/>
            <ac:spMk id="20" creationId="{E83E7ED4-3FFC-4CCC-9105-95CC0127DA92}"/>
          </ac:spMkLst>
        </pc:spChg>
        <pc:spChg chg="del">
          <ac:chgData name="Hamlet Markarian" userId="4926d2b407f31d77" providerId="LiveId" clId="{1C057F98-2CC4-49E3-A2E2-A804BE88845B}" dt="2021-05-05T21:42:13.767" v="2339" actId="21"/>
          <ac:spMkLst>
            <pc:docMk/>
            <pc:sldMk cId="3799479137" sldId="1664"/>
            <ac:spMk id="21" creationId="{F8FA434C-52A7-4400-8B6D-D5A5121EA745}"/>
          </ac:spMkLst>
        </pc:spChg>
        <pc:spChg chg="del">
          <ac:chgData name="Hamlet Markarian" userId="4926d2b407f31d77" providerId="LiveId" clId="{1C057F98-2CC4-49E3-A2E2-A804BE88845B}" dt="2021-05-05T21:42:13.767" v="2339" actId="21"/>
          <ac:spMkLst>
            <pc:docMk/>
            <pc:sldMk cId="3799479137" sldId="1664"/>
            <ac:spMk id="22" creationId="{2F7EDCF7-CF59-43EE-8A84-4402093C5D9E}"/>
          </ac:spMkLst>
        </pc:spChg>
        <pc:spChg chg="del">
          <ac:chgData name="Hamlet Markarian" userId="4926d2b407f31d77" providerId="LiveId" clId="{1C057F98-2CC4-49E3-A2E2-A804BE88845B}" dt="2021-05-05T21:42:13.767" v="2339" actId="21"/>
          <ac:spMkLst>
            <pc:docMk/>
            <pc:sldMk cId="3799479137" sldId="1664"/>
            <ac:spMk id="23" creationId="{22E99A34-A335-4DE6-A7AA-80E00DB642CD}"/>
          </ac:spMkLst>
        </pc:spChg>
        <pc:spChg chg="del">
          <ac:chgData name="Hamlet Markarian" userId="4926d2b407f31d77" providerId="LiveId" clId="{1C057F98-2CC4-49E3-A2E2-A804BE88845B}" dt="2021-05-05T21:42:13.767" v="2339" actId="21"/>
          <ac:spMkLst>
            <pc:docMk/>
            <pc:sldMk cId="3799479137" sldId="1664"/>
            <ac:spMk id="26" creationId="{00C6888F-F66D-4685-A609-36BE646A0160}"/>
          </ac:spMkLst>
        </pc:spChg>
        <pc:spChg chg="del">
          <ac:chgData name="Hamlet Markarian" userId="4926d2b407f31d77" providerId="LiveId" clId="{1C057F98-2CC4-49E3-A2E2-A804BE88845B}" dt="2021-05-05T21:42:13.767" v="2339" actId="21"/>
          <ac:spMkLst>
            <pc:docMk/>
            <pc:sldMk cId="3799479137" sldId="1664"/>
            <ac:spMk id="27" creationId="{70F10350-ECD4-45BB-AE10-AB5E10073B2B}"/>
          </ac:spMkLst>
        </pc:spChg>
        <pc:grpChg chg="del">
          <ac:chgData name="Hamlet Markarian" userId="4926d2b407f31d77" providerId="LiveId" clId="{1C057F98-2CC4-49E3-A2E2-A804BE88845B}" dt="2021-05-05T21:42:13.767" v="2339" actId="21"/>
          <ac:grpSpMkLst>
            <pc:docMk/>
            <pc:sldMk cId="3799479137" sldId="1664"/>
            <ac:grpSpMk id="4" creationId="{4CE280CF-E1A8-40C2-B7CD-9C72CA079011}"/>
          </ac:grpSpMkLst>
        </pc:grpChg>
      </pc:sldChg>
      <pc:sldChg chg="modSp del mod">
        <pc:chgData name="Hamlet Markarian" userId="4926d2b407f31d77" providerId="LiveId" clId="{1C057F98-2CC4-49E3-A2E2-A804BE88845B}" dt="2021-05-05T21:47:32.067" v="2385" actId="2696"/>
        <pc:sldMkLst>
          <pc:docMk/>
          <pc:sldMk cId="3991865366" sldId="1665"/>
        </pc:sldMkLst>
        <pc:spChg chg="mod">
          <ac:chgData name="Hamlet Markarian" userId="4926d2b407f31d77" providerId="LiveId" clId="{1C057F98-2CC4-49E3-A2E2-A804BE88845B}" dt="2021-05-05T21:44:22.002" v="2349"/>
          <ac:spMkLst>
            <pc:docMk/>
            <pc:sldMk cId="3991865366" sldId="1665"/>
            <ac:spMk id="21" creationId="{9D797C88-F18C-441C-9414-288150DC8090}"/>
          </ac:spMkLst>
        </pc:spChg>
      </pc:sldChg>
      <pc:sldChg chg="del">
        <pc:chgData name="Hamlet Markarian" userId="4926d2b407f31d77" providerId="LiveId" clId="{1C057F98-2CC4-49E3-A2E2-A804BE88845B}" dt="2021-05-05T21:55:42.668" v="2453" actId="2696"/>
        <pc:sldMkLst>
          <pc:docMk/>
          <pc:sldMk cId="3194781255" sldId="1666"/>
        </pc:sldMkLst>
      </pc:sldChg>
      <pc:sldChg chg="del">
        <pc:chgData name="Hamlet Markarian" userId="4926d2b407f31d77" providerId="LiveId" clId="{1C057F98-2CC4-49E3-A2E2-A804BE88845B}" dt="2021-05-05T22:06:02.803" v="2566" actId="2696"/>
        <pc:sldMkLst>
          <pc:docMk/>
          <pc:sldMk cId="712269962" sldId="1667"/>
        </pc:sldMkLst>
      </pc:sldChg>
      <pc:sldChg chg="del">
        <pc:chgData name="Hamlet Markarian" userId="4926d2b407f31d77" providerId="LiveId" clId="{1C057F98-2CC4-49E3-A2E2-A804BE88845B}" dt="2021-05-05T22:08:31.141" v="2593" actId="2696"/>
        <pc:sldMkLst>
          <pc:docMk/>
          <pc:sldMk cId="3854310745" sldId="1668"/>
        </pc:sldMkLst>
      </pc:sldChg>
      <pc:sldChg chg="del">
        <pc:chgData name="Hamlet Markarian" userId="4926d2b407f31d77" providerId="LiveId" clId="{1C057F98-2CC4-49E3-A2E2-A804BE88845B}" dt="2021-05-05T22:12:11.836" v="2659" actId="2696"/>
        <pc:sldMkLst>
          <pc:docMk/>
          <pc:sldMk cId="2529376250" sldId="1669"/>
        </pc:sldMkLst>
      </pc:sldChg>
      <pc:sldChg chg="del">
        <pc:chgData name="Hamlet Markarian" userId="4926d2b407f31d77" providerId="LiveId" clId="{1C057F98-2CC4-49E3-A2E2-A804BE88845B}" dt="2021-05-05T22:14:16.116" v="2681" actId="2696"/>
        <pc:sldMkLst>
          <pc:docMk/>
          <pc:sldMk cId="2886278014" sldId="1670"/>
        </pc:sldMkLst>
      </pc:sldChg>
      <pc:sldChg chg="del">
        <pc:chgData name="Hamlet Markarian" userId="4926d2b407f31d77" providerId="LiveId" clId="{1C057F98-2CC4-49E3-A2E2-A804BE88845B}" dt="2021-05-05T22:18:13.700" v="2707" actId="2696"/>
        <pc:sldMkLst>
          <pc:docMk/>
          <pc:sldMk cId="1239693933" sldId="1671"/>
        </pc:sldMkLst>
      </pc:sldChg>
      <pc:sldChg chg="del">
        <pc:chgData name="Hamlet Markarian" userId="4926d2b407f31d77" providerId="LiveId" clId="{1C057F98-2CC4-49E3-A2E2-A804BE88845B}" dt="2021-05-05T22:24:21.075" v="2766" actId="2696"/>
        <pc:sldMkLst>
          <pc:docMk/>
          <pc:sldMk cId="1961221735" sldId="1672"/>
        </pc:sldMkLst>
      </pc:sldChg>
      <pc:sldChg chg="modSp del mod">
        <pc:chgData name="Hamlet Markarian" userId="4926d2b407f31d77" providerId="LiveId" clId="{1C057F98-2CC4-49E3-A2E2-A804BE88845B}" dt="2021-05-05T22:27:32.939" v="2801" actId="2696"/>
        <pc:sldMkLst>
          <pc:docMk/>
          <pc:sldMk cId="4235879325" sldId="1673"/>
        </pc:sldMkLst>
        <pc:spChg chg="mod">
          <ac:chgData name="Hamlet Markarian" userId="4926d2b407f31d77" providerId="LiveId" clId="{1C057F98-2CC4-49E3-A2E2-A804BE88845B}" dt="2021-05-05T22:24:45.708" v="2767" actId="12"/>
          <ac:spMkLst>
            <pc:docMk/>
            <pc:sldMk cId="4235879325" sldId="1673"/>
            <ac:spMk id="31" creationId="{967C6FC9-E0E2-4464-B74B-D3547C07B04A}"/>
          </ac:spMkLst>
        </pc:spChg>
      </pc:sldChg>
      <pc:sldChg chg="del">
        <pc:chgData name="Hamlet Markarian" userId="4926d2b407f31d77" providerId="LiveId" clId="{1C057F98-2CC4-49E3-A2E2-A804BE88845B}" dt="2021-05-05T23:01:08.101" v="3051" actId="2696"/>
        <pc:sldMkLst>
          <pc:docMk/>
          <pc:sldMk cId="3015139049" sldId="1674"/>
        </pc:sldMkLst>
      </pc:sldChg>
      <pc:sldChg chg="del">
        <pc:chgData name="Hamlet Markarian" userId="4926d2b407f31d77" providerId="LiveId" clId="{1C057F98-2CC4-49E3-A2E2-A804BE88845B}" dt="2021-05-05T23:01:08.101" v="3051" actId="2696"/>
        <pc:sldMkLst>
          <pc:docMk/>
          <pc:sldMk cId="1452976238" sldId="1675"/>
        </pc:sldMkLst>
      </pc:sldChg>
      <pc:sldChg chg="del">
        <pc:chgData name="Hamlet Markarian" userId="4926d2b407f31d77" providerId="LiveId" clId="{1C057F98-2CC4-49E3-A2E2-A804BE88845B}" dt="2021-05-05T23:01:08.101" v="3051" actId="2696"/>
        <pc:sldMkLst>
          <pc:docMk/>
          <pc:sldMk cId="336842482" sldId="1676"/>
        </pc:sldMkLst>
      </pc:sldChg>
      <pc:sldChg chg="del">
        <pc:chgData name="Hamlet Markarian" userId="4926d2b407f31d77" providerId="LiveId" clId="{1C057F98-2CC4-49E3-A2E2-A804BE88845B}" dt="2021-05-05T23:01:08.101" v="3051" actId="2696"/>
        <pc:sldMkLst>
          <pc:docMk/>
          <pc:sldMk cId="3732889716" sldId="1677"/>
        </pc:sldMkLst>
      </pc:sldChg>
      <pc:sldChg chg="del">
        <pc:chgData name="Hamlet Markarian" userId="4926d2b407f31d77" providerId="LiveId" clId="{1C057F98-2CC4-49E3-A2E2-A804BE88845B}" dt="2021-05-05T23:03:20.680" v="3064" actId="2696"/>
        <pc:sldMkLst>
          <pc:docMk/>
          <pc:sldMk cId="1021224941" sldId="1678"/>
        </pc:sldMkLst>
      </pc:sldChg>
      <pc:sldChg chg="del">
        <pc:chgData name="Hamlet Markarian" userId="4926d2b407f31d77" providerId="LiveId" clId="{1C057F98-2CC4-49E3-A2E2-A804BE88845B}" dt="2021-05-05T23:04:58.003" v="3071" actId="2696"/>
        <pc:sldMkLst>
          <pc:docMk/>
          <pc:sldMk cId="1654868758" sldId="1679"/>
        </pc:sldMkLst>
      </pc:sldChg>
      <pc:sldChg chg="del">
        <pc:chgData name="Hamlet Markarian" userId="4926d2b407f31d77" providerId="LiveId" clId="{1C057F98-2CC4-49E3-A2E2-A804BE88845B}" dt="2021-05-05T22:32:01.348" v="2841" actId="2696"/>
        <pc:sldMkLst>
          <pc:docMk/>
          <pc:sldMk cId="4078134030" sldId="1680"/>
        </pc:sldMkLst>
      </pc:sldChg>
      <pc:sldChg chg="del">
        <pc:chgData name="Hamlet Markarian" userId="4926d2b407f31d77" providerId="LiveId" clId="{1C057F98-2CC4-49E3-A2E2-A804BE88845B}" dt="2021-05-05T22:47:38.143" v="2933" actId="2696"/>
        <pc:sldMkLst>
          <pc:docMk/>
          <pc:sldMk cId="3494973004" sldId="1681"/>
        </pc:sldMkLst>
      </pc:sldChg>
      <pc:sldChg chg="del">
        <pc:chgData name="Hamlet Markarian" userId="4926d2b407f31d77" providerId="LiveId" clId="{1C057F98-2CC4-49E3-A2E2-A804BE88845B}" dt="2021-05-05T22:56:20.684" v="3013" actId="2696"/>
        <pc:sldMkLst>
          <pc:docMk/>
          <pc:sldMk cId="2017532300" sldId="1682"/>
        </pc:sldMkLst>
      </pc:sldChg>
      <pc:sldChg chg="add del">
        <pc:chgData name="Hamlet Markarian" userId="4926d2b407f31d77" providerId="LiveId" clId="{1C057F98-2CC4-49E3-A2E2-A804BE88845B}" dt="2021-05-04T12:55:22.489" v="163" actId="2696"/>
        <pc:sldMkLst>
          <pc:docMk/>
          <pc:sldMk cId="2413037592" sldId="1683"/>
        </pc:sldMkLst>
      </pc:sldChg>
      <pc:sldChg chg="addSp delSp modSp add del mod">
        <pc:chgData name="Hamlet Markarian" userId="4926d2b407f31d77" providerId="LiveId" clId="{1C057F98-2CC4-49E3-A2E2-A804BE88845B}" dt="2021-05-05T18:55:08.998" v="1212" actId="2696"/>
        <pc:sldMkLst>
          <pc:docMk/>
          <pc:sldMk cId="397307044" sldId="1684"/>
        </pc:sldMkLst>
        <pc:spChg chg="mod">
          <ac:chgData name="Hamlet Markarian" userId="4926d2b407f31d77" providerId="LiveId" clId="{1C057F98-2CC4-49E3-A2E2-A804BE88845B}" dt="2021-05-05T09:18:45.954" v="599" actId="3064"/>
          <ac:spMkLst>
            <pc:docMk/>
            <pc:sldMk cId="397307044" sldId="1684"/>
            <ac:spMk id="5" creationId="{BC01E833-A438-4C2A-AF28-2B402D7F80E5}"/>
          </ac:spMkLst>
        </pc:spChg>
        <pc:spChg chg="mod">
          <ac:chgData name="Hamlet Markarian" userId="4926d2b407f31d77" providerId="LiveId" clId="{1C057F98-2CC4-49E3-A2E2-A804BE88845B}" dt="2021-05-05T09:18:45.954" v="599" actId="3064"/>
          <ac:spMkLst>
            <pc:docMk/>
            <pc:sldMk cId="397307044" sldId="1684"/>
            <ac:spMk id="26" creationId="{D2F7AB68-18ED-47EB-A7E8-03F8D241CEC9}"/>
          </ac:spMkLst>
        </pc:spChg>
        <pc:spChg chg="add mod">
          <ac:chgData name="Hamlet Markarian" userId="4926d2b407f31d77" providerId="LiveId" clId="{1C057F98-2CC4-49E3-A2E2-A804BE88845B}" dt="2021-05-04T12:56:46.385" v="176" actId="1076"/>
          <ac:spMkLst>
            <pc:docMk/>
            <pc:sldMk cId="397307044" sldId="1684"/>
            <ac:spMk id="28" creationId="{9E8B69FA-5538-42CD-9EAE-7115BB47FC44}"/>
          </ac:spMkLst>
        </pc:spChg>
        <pc:spChg chg="del">
          <ac:chgData name="Hamlet Markarian" userId="4926d2b407f31d77" providerId="LiveId" clId="{1C057F98-2CC4-49E3-A2E2-A804BE88845B}" dt="2021-05-04T12:56:23.382" v="171" actId="478"/>
          <ac:spMkLst>
            <pc:docMk/>
            <pc:sldMk cId="397307044" sldId="1684"/>
            <ac:spMk id="29" creationId="{566E9523-853B-4EA3-8DC0-1694D7AE9D3E}"/>
          </ac:spMkLst>
        </pc:spChg>
        <pc:spChg chg="del">
          <ac:chgData name="Hamlet Markarian" userId="4926d2b407f31d77" providerId="LiveId" clId="{1C057F98-2CC4-49E3-A2E2-A804BE88845B}" dt="2021-05-04T12:56:23.382" v="171" actId="478"/>
          <ac:spMkLst>
            <pc:docMk/>
            <pc:sldMk cId="397307044" sldId="1684"/>
            <ac:spMk id="30" creationId="{6A271413-F985-4F56-80F8-A645F59EBAB9}"/>
          </ac:spMkLst>
        </pc:spChg>
        <pc:spChg chg="del">
          <ac:chgData name="Hamlet Markarian" userId="4926d2b407f31d77" providerId="LiveId" clId="{1C057F98-2CC4-49E3-A2E2-A804BE88845B}" dt="2021-05-04T12:56:23.382" v="171" actId="478"/>
          <ac:spMkLst>
            <pc:docMk/>
            <pc:sldMk cId="397307044" sldId="1684"/>
            <ac:spMk id="31" creationId="{71AF1C15-4287-4E36-88C6-A4F0B6065C2F}"/>
          </ac:spMkLst>
        </pc:spChg>
        <pc:spChg chg="del">
          <ac:chgData name="Hamlet Markarian" userId="4926d2b407f31d77" providerId="LiveId" clId="{1C057F98-2CC4-49E3-A2E2-A804BE88845B}" dt="2021-05-04T12:56:23.382" v="171" actId="478"/>
          <ac:spMkLst>
            <pc:docMk/>
            <pc:sldMk cId="397307044" sldId="1684"/>
            <ac:spMk id="32" creationId="{4F32E824-73AE-4846-8564-BEC1A6545756}"/>
          </ac:spMkLst>
        </pc:spChg>
        <pc:spChg chg="del">
          <ac:chgData name="Hamlet Markarian" userId="4926d2b407f31d77" providerId="LiveId" clId="{1C057F98-2CC4-49E3-A2E2-A804BE88845B}" dt="2021-05-04T12:56:23.382" v="171" actId="478"/>
          <ac:spMkLst>
            <pc:docMk/>
            <pc:sldMk cId="397307044" sldId="1684"/>
            <ac:spMk id="33" creationId="{28973413-CFAF-4203-8C1A-2D78F6DD33DB}"/>
          </ac:spMkLst>
        </pc:spChg>
        <pc:spChg chg="del">
          <ac:chgData name="Hamlet Markarian" userId="4926d2b407f31d77" providerId="LiveId" clId="{1C057F98-2CC4-49E3-A2E2-A804BE88845B}" dt="2021-05-04T12:56:23.382" v="171" actId="478"/>
          <ac:spMkLst>
            <pc:docMk/>
            <pc:sldMk cId="397307044" sldId="1684"/>
            <ac:spMk id="34" creationId="{79D35DCB-F3B3-4DEB-BE0E-14DD9296C1A0}"/>
          </ac:spMkLst>
        </pc:spChg>
        <pc:spChg chg="del">
          <ac:chgData name="Hamlet Markarian" userId="4926d2b407f31d77" providerId="LiveId" clId="{1C057F98-2CC4-49E3-A2E2-A804BE88845B}" dt="2021-05-04T12:56:23.382" v="171" actId="478"/>
          <ac:spMkLst>
            <pc:docMk/>
            <pc:sldMk cId="397307044" sldId="1684"/>
            <ac:spMk id="35" creationId="{9C645794-6AF1-40C1-9893-2E99590AC79E}"/>
          </ac:spMkLst>
        </pc:spChg>
        <pc:spChg chg="del">
          <ac:chgData name="Hamlet Markarian" userId="4926d2b407f31d77" providerId="LiveId" clId="{1C057F98-2CC4-49E3-A2E2-A804BE88845B}" dt="2021-05-04T12:56:23.382" v="171" actId="478"/>
          <ac:spMkLst>
            <pc:docMk/>
            <pc:sldMk cId="397307044" sldId="1684"/>
            <ac:spMk id="36" creationId="{E40829B2-5540-4E3D-9FEC-1653374C7D67}"/>
          </ac:spMkLst>
        </pc:spChg>
        <pc:spChg chg="add mod">
          <ac:chgData name="Hamlet Markarian" userId="4926d2b407f31d77" providerId="LiveId" clId="{1C057F98-2CC4-49E3-A2E2-A804BE88845B}" dt="2021-05-04T17:12:22.716" v="446" actId="207"/>
          <ac:spMkLst>
            <pc:docMk/>
            <pc:sldMk cId="397307044" sldId="1684"/>
            <ac:spMk id="38" creationId="{B70E5F28-4C2D-4CDA-93F9-791BB72B3F52}"/>
          </ac:spMkLst>
        </pc:spChg>
        <pc:spChg chg="add mod">
          <ac:chgData name="Hamlet Markarian" userId="4926d2b407f31d77" providerId="LiveId" clId="{1C057F98-2CC4-49E3-A2E2-A804BE88845B}" dt="2021-05-05T09:23:31.145" v="623" actId="12"/>
          <ac:spMkLst>
            <pc:docMk/>
            <pc:sldMk cId="397307044" sldId="1684"/>
            <ac:spMk id="39" creationId="{EF2769C6-D551-4226-9545-21F2801DA0BD}"/>
          </ac:spMkLst>
        </pc:spChg>
        <pc:spChg chg="add mod">
          <ac:chgData name="Hamlet Markarian" userId="4926d2b407f31d77" providerId="LiveId" clId="{1C057F98-2CC4-49E3-A2E2-A804BE88845B}" dt="2021-05-05T09:23:33.803" v="624" actId="12"/>
          <ac:spMkLst>
            <pc:docMk/>
            <pc:sldMk cId="397307044" sldId="1684"/>
            <ac:spMk id="40" creationId="{C80F9AEF-BA12-40D5-BCCC-C572858A945E}"/>
          </ac:spMkLst>
        </pc:spChg>
        <pc:spChg chg="mod">
          <ac:chgData name="Hamlet Markarian" userId="4926d2b407f31d77" providerId="LiveId" clId="{1C057F98-2CC4-49E3-A2E2-A804BE88845B}" dt="2021-05-05T09:18:45.954" v="599" actId="3064"/>
          <ac:spMkLst>
            <pc:docMk/>
            <pc:sldMk cId="397307044" sldId="1684"/>
            <ac:spMk id="47" creationId="{A44B59C1-E517-4559-B5F8-F894977DEDFE}"/>
          </ac:spMkLst>
        </pc:spChg>
        <pc:spChg chg="mod">
          <ac:chgData name="Hamlet Markarian" userId="4926d2b407f31d77" providerId="LiveId" clId="{1C057F98-2CC4-49E3-A2E2-A804BE88845B}" dt="2021-05-05T09:18:45.954" v="599" actId="3064"/>
          <ac:spMkLst>
            <pc:docMk/>
            <pc:sldMk cId="397307044" sldId="1684"/>
            <ac:spMk id="50" creationId="{4F998B1D-6B43-4A9D-AD50-A2533B0C2888}"/>
          </ac:spMkLst>
        </pc:spChg>
        <pc:picChg chg="add mod">
          <ac:chgData name="Hamlet Markarian" userId="4926d2b407f31d77" providerId="LiveId" clId="{1C057F98-2CC4-49E3-A2E2-A804BE88845B}" dt="2021-05-05T09:18:38.451" v="595"/>
          <ac:picMkLst>
            <pc:docMk/>
            <pc:sldMk cId="397307044" sldId="1684"/>
            <ac:picMk id="22" creationId="{66EFEA4A-330E-40D1-8506-AD70B91A5ABB}"/>
          </ac:picMkLst>
        </pc:picChg>
        <pc:picChg chg="add mod">
          <ac:chgData name="Hamlet Markarian" userId="4926d2b407f31d77" providerId="LiveId" clId="{1C057F98-2CC4-49E3-A2E2-A804BE88845B}" dt="2021-05-05T09:18:38.451" v="595"/>
          <ac:picMkLst>
            <pc:docMk/>
            <pc:sldMk cId="397307044" sldId="1684"/>
            <ac:picMk id="23" creationId="{D4CFC957-A1A6-4B24-A1D7-7AB4A359FFEB}"/>
          </ac:picMkLst>
        </pc:picChg>
        <pc:picChg chg="add mod">
          <ac:chgData name="Hamlet Markarian" userId="4926d2b407f31d77" providerId="LiveId" clId="{1C057F98-2CC4-49E3-A2E2-A804BE88845B}" dt="2021-05-05T09:18:38.451" v="595"/>
          <ac:picMkLst>
            <pc:docMk/>
            <pc:sldMk cId="397307044" sldId="1684"/>
            <ac:picMk id="24" creationId="{1C43997C-4E0B-436E-B7C3-34F82E822320}"/>
          </ac:picMkLst>
        </pc:picChg>
        <pc:picChg chg="add mod">
          <ac:chgData name="Hamlet Markarian" userId="4926d2b407f31d77" providerId="LiveId" clId="{1C057F98-2CC4-49E3-A2E2-A804BE88845B}" dt="2021-05-05T09:18:38.451" v="595"/>
          <ac:picMkLst>
            <pc:docMk/>
            <pc:sldMk cId="397307044" sldId="1684"/>
            <ac:picMk id="25" creationId="{0C7D8CFE-9C34-46FC-970A-8F2643397319}"/>
          </ac:picMkLst>
        </pc:picChg>
        <pc:picChg chg="del">
          <ac:chgData name="Hamlet Markarian" userId="4926d2b407f31d77" providerId="LiveId" clId="{1C057F98-2CC4-49E3-A2E2-A804BE88845B}" dt="2021-05-05T09:18:37.359" v="594" actId="478"/>
          <ac:picMkLst>
            <pc:docMk/>
            <pc:sldMk cId="397307044" sldId="1684"/>
            <ac:picMk id="27" creationId="{BB43D38F-C283-4E03-B07F-809959BE2E9C}"/>
          </ac:picMkLst>
        </pc:picChg>
        <pc:picChg chg="del">
          <ac:chgData name="Hamlet Markarian" userId="4926d2b407f31d77" providerId="LiveId" clId="{1C057F98-2CC4-49E3-A2E2-A804BE88845B}" dt="2021-05-05T09:18:37.359" v="594" actId="478"/>
          <ac:picMkLst>
            <pc:docMk/>
            <pc:sldMk cId="397307044" sldId="1684"/>
            <ac:picMk id="51" creationId="{D360A8C7-1AE3-4738-B2EF-5AA57F1EEE6A}"/>
          </ac:picMkLst>
        </pc:picChg>
        <pc:picChg chg="del">
          <ac:chgData name="Hamlet Markarian" userId="4926d2b407f31d77" providerId="LiveId" clId="{1C057F98-2CC4-49E3-A2E2-A804BE88845B}" dt="2021-05-05T09:18:37.359" v="594" actId="478"/>
          <ac:picMkLst>
            <pc:docMk/>
            <pc:sldMk cId="397307044" sldId="1684"/>
            <ac:picMk id="52" creationId="{E48DCB4A-A870-4BD7-A359-F6123EED9B07}"/>
          </ac:picMkLst>
        </pc:picChg>
        <pc:picChg chg="del">
          <ac:chgData name="Hamlet Markarian" userId="4926d2b407f31d77" providerId="LiveId" clId="{1C057F98-2CC4-49E3-A2E2-A804BE88845B}" dt="2021-05-05T09:18:37.359" v="594" actId="478"/>
          <ac:picMkLst>
            <pc:docMk/>
            <pc:sldMk cId="397307044" sldId="1684"/>
            <ac:picMk id="61" creationId="{CF3111B2-DAAA-467A-9BE2-5515F503E028}"/>
          </ac:picMkLst>
        </pc:picChg>
        <pc:cxnChg chg="del">
          <ac:chgData name="Hamlet Markarian" userId="4926d2b407f31d77" providerId="LiveId" clId="{1C057F98-2CC4-49E3-A2E2-A804BE88845B}" dt="2021-05-04T12:56:23.382" v="171" actId="478"/>
          <ac:cxnSpMkLst>
            <pc:docMk/>
            <pc:sldMk cId="397307044" sldId="1684"/>
            <ac:cxnSpMk id="37" creationId="{882C8390-A016-48A0-825E-0ACC2AF447DF}"/>
          </ac:cxnSpMkLst>
        </pc:cxnChg>
        <pc:cxnChg chg="add mod">
          <ac:chgData name="Hamlet Markarian" userId="4926d2b407f31d77" providerId="LiveId" clId="{1C057F98-2CC4-49E3-A2E2-A804BE88845B}" dt="2021-05-04T13:01:22.406" v="203" actId="14100"/>
          <ac:cxnSpMkLst>
            <pc:docMk/>
            <pc:sldMk cId="397307044" sldId="1684"/>
            <ac:cxnSpMk id="41" creationId="{395F2286-6A4E-42A0-A162-52670123C2F9}"/>
          </ac:cxnSpMkLst>
        </pc:cxnChg>
      </pc:sldChg>
      <pc:sldChg chg="addSp delSp modSp add del mod">
        <pc:chgData name="Hamlet Markarian" userId="4926d2b407f31d77" providerId="LiveId" clId="{1C057F98-2CC4-49E3-A2E2-A804BE88845B}" dt="2021-05-05T18:57:16.312" v="1237" actId="2696"/>
        <pc:sldMkLst>
          <pc:docMk/>
          <pc:sldMk cId="2458813258" sldId="1685"/>
        </pc:sldMkLst>
        <pc:spChg chg="mod">
          <ac:chgData name="Hamlet Markarian" userId="4926d2b407f31d77" providerId="LiveId" clId="{1C057F98-2CC4-49E3-A2E2-A804BE88845B}" dt="2021-05-05T09:19:05.777" v="606" actId="20577"/>
          <ac:spMkLst>
            <pc:docMk/>
            <pc:sldMk cId="2458813258" sldId="1685"/>
            <ac:spMk id="5" creationId="{BC01E833-A438-4C2A-AF28-2B402D7F80E5}"/>
          </ac:spMkLst>
        </pc:spChg>
        <pc:spChg chg="add mod">
          <ac:chgData name="Hamlet Markarian" userId="4926d2b407f31d77" providerId="LiveId" clId="{1C057F98-2CC4-49E3-A2E2-A804BE88845B}" dt="2021-05-04T17:14:28.175" v="459" actId="207"/>
          <ac:spMkLst>
            <pc:docMk/>
            <pc:sldMk cId="2458813258" sldId="1685"/>
            <ac:spMk id="22" creationId="{500935EE-E8BD-40FA-9441-C54B6923CC4D}"/>
          </ac:spMkLst>
        </pc:spChg>
        <pc:spChg chg="add mod">
          <ac:chgData name="Hamlet Markarian" userId="4926d2b407f31d77" providerId="LiveId" clId="{1C057F98-2CC4-49E3-A2E2-A804BE88845B}" dt="2021-05-04T13:01:11.375" v="202" actId="1076"/>
          <ac:spMkLst>
            <pc:docMk/>
            <pc:sldMk cId="2458813258" sldId="1685"/>
            <ac:spMk id="23" creationId="{8903F02F-0C72-45A5-AF88-5150D9033838}"/>
          </ac:spMkLst>
        </pc:spChg>
        <pc:spChg chg="add mod">
          <ac:chgData name="Hamlet Markarian" userId="4926d2b407f31d77" providerId="LiveId" clId="{1C057F98-2CC4-49E3-A2E2-A804BE88845B}" dt="2021-05-04T17:14:23.727" v="458" actId="207"/>
          <ac:spMkLst>
            <pc:docMk/>
            <pc:sldMk cId="2458813258" sldId="1685"/>
            <ac:spMk id="24" creationId="{080694A5-72EC-4C0C-8C73-080B3E7E2823}"/>
          </ac:spMkLst>
        </pc:spChg>
        <pc:spChg chg="add mod">
          <ac:chgData name="Hamlet Markarian" userId="4926d2b407f31d77" providerId="LiveId" clId="{1C057F98-2CC4-49E3-A2E2-A804BE88845B}" dt="2021-05-05T09:23:41.785" v="625" actId="12"/>
          <ac:spMkLst>
            <pc:docMk/>
            <pc:sldMk cId="2458813258" sldId="1685"/>
            <ac:spMk id="25" creationId="{8246BE73-9AE4-4165-9AAD-5312DA42255F}"/>
          </ac:spMkLst>
        </pc:spChg>
        <pc:spChg chg="mod">
          <ac:chgData name="Hamlet Markarian" userId="4926d2b407f31d77" providerId="LiveId" clId="{1C057F98-2CC4-49E3-A2E2-A804BE88845B}" dt="2021-05-05T09:19:02.274" v="605" actId="3064"/>
          <ac:spMkLst>
            <pc:docMk/>
            <pc:sldMk cId="2458813258" sldId="1685"/>
            <ac:spMk id="26" creationId="{D2F7AB68-18ED-47EB-A7E8-03F8D241CEC9}"/>
          </ac:spMkLst>
        </pc:spChg>
        <pc:spChg chg="del">
          <ac:chgData name="Hamlet Markarian" userId="4926d2b407f31d77" providerId="LiveId" clId="{1C057F98-2CC4-49E3-A2E2-A804BE88845B}" dt="2021-05-04T13:00:23.847" v="194" actId="478"/>
          <ac:spMkLst>
            <pc:docMk/>
            <pc:sldMk cId="2458813258" sldId="1685"/>
            <ac:spMk id="28" creationId="{9E8B69FA-5538-42CD-9EAE-7115BB47FC44}"/>
          </ac:spMkLst>
        </pc:spChg>
        <pc:spChg chg="add mod">
          <ac:chgData name="Hamlet Markarian" userId="4926d2b407f31d77" providerId="LiveId" clId="{1C057F98-2CC4-49E3-A2E2-A804BE88845B}" dt="2021-05-05T09:23:43.510" v="626" actId="12"/>
          <ac:spMkLst>
            <pc:docMk/>
            <pc:sldMk cId="2458813258" sldId="1685"/>
            <ac:spMk id="29" creationId="{F5D76BDA-9288-4AD3-B4FB-72ED730C7A2C}"/>
          </ac:spMkLst>
        </pc:spChg>
        <pc:spChg chg="add mod">
          <ac:chgData name="Hamlet Markarian" userId="4926d2b407f31d77" providerId="LiveId" clId="{1C057F98-2CC4-49E3-A2E2-A804BE88845B}" dt="2021-05-04T13:00:48.295" v="197" actId="1076"/>
          <ac:spMkLst>
            <pc:docMk/>
            <pc:sldMk cId="2458813258" sldId="1685"/>
            <ac:spMk id="31" creationId="{7D33AE96-1E9B-414F-83B7-0F4E3E44B566}"/>
          </ac:spMkLst>
        </pc:spChg>
        <pc:spChg chg="mod">
          <ac:chgData name="Hamlet Markarian" userId="4926d2b407f31d77" providerId="LiveId" clId="{1C057F98-2CC4-49E3-A2E2-A804BE88845B}" dt="2021-05-04T13:00:48.295" v="197" actId="1076"/>
          <ac:spMkLst>
            <pc:docMk/>
            <pc:sldMk cId="2458813258" sldId="1685"/>
            <ac:spMk id="33" creationId="{42BBB42B-E98D-42F8-BC62-AF1CA7E9199A}"/>
          </ac:spMkLst>
        </pc:spChg>
        <pc:spChg chg="mod">
          <ac:chgData name="Hamlet Markarian" userId="4926d2b407f31d77" providerId="LiveId" clId="{1C057F98-2CC4-49E3-A2E2-A804BE88845B}" dt="2021-05-04T13:00:48.295" v="197" actId="1076"/>
          <ac:spMkLst>
            <pc:docMk/>
            <pc:sldMk cId="2458813258" sldId="1685"/>
            <ac:spMk id="34" creationId="{6BD1CB49-7C54-4E91-8F1D-CD0AC201C4FF}"/>
          </ac:spMkLst>
        </pc:spChg>
        <pc:spChg chg="mod">
          <ac:chgData name="Hamlet Markarian" userId="4926d2b407f31d77" providerId="LiveId" clId="{1C057F98-2CC4-49E3-A2E2-A804BE88845B}" dt="2021-05-04T13:00:48.295" v="197" actId="1076"/>
          <ac:spMkLst>
            <pc:docMk/>
            <pc:sldMk cId="2458813258" sldId="1685"/>
            <ac:spMk id="35" creationId="{47784358-2B3A-40F5-BD3E-4C5435C60CBD}"/>
          </ac:spMkLst>
        </pc:spChg>
        <pc:spChg chg="mod">
          <ac:chgData name="Hamlet Markarian" userId="4926d2b407f31d77" providerId="LiveId" clId="{1C057F98-2CC4-49E3-A2E2-A804BE88845B}" dt="2021-05-04T13:00:48.295" v="197" actId="1076"/>
          <ac:spMkLst>
            <pc:docMk/>
            <pc:sldMk cId="2458813258" sldId="1685"/>
            <ac:spMk id="37" creationId="{7535E60A-BB2E-4315-859D-CDBA07AD67E1}"/>
          </ac:spMkLst>
        </pc:spChg>
        <pc:spChg chg="del">
          <ac:chgData name="Hamlet Markarian" userId="4926d2b407f31d77" providerId="LiveId" clId="{1C057F98-2CC4-49E3-A2E2-A804BE88845B}" dt="2021-05-04T13:00:23.847" v="194" actId="478"/>
          <ac:spMkLst>
            <pc:docMk/>
            <pc:sldMk cId="2458813258" sldId="1685"/>
            <ac:spMk id="38" creationId="{B70E5F28-4C2D-4CDA-93F9-791BB72B3F52}"/>
          </ac:spMkLst>
        </pc:spChg>
        <pc:spChg chg="del">
          <ac:chgData name="Hamlet Markarian" userId="4926d2b407f31d77" providerId="LiveId" clId="{1C057F98-2CC4-49E3-A2E2-A804BE88845B}" dt="2021-05-04T13:00:23.847" v="194" actId="478"/>
          <ac:spMkLst>
            <pc:docMk/>
            <pc:sldMk cId="2458813258" sldId="1685"/>
            <ac:spMk id="39" creationId="{EF2769C6-D551-4226-9545-21F2801DA0BD}"/>
          </ac:spMkLst>
        </pc:spChg>
        <pc:spChg chg="del">
          <ac:chgData name="Hamlet Markarian" userId="4926d2b407f31d77" providerId="LiveId" clId="{1C057F98-2CC4-49E3-A2E2-A804BE88845B}" dt="2021-05-04T13:00:23.847" v="194" actId="478"/>
          <ac:spMkLst>
            <pc:docMk/>
            <pc:sldMk cId="2458813258" sldId="1685"/>
            <ac:spMk id="40" creationId="{C80F9AEF-BA12-40D5-BCCC-C572858A945E}"/>
          </ac:spMkLst>
        </pc:spChg>
        <pc:spChg chg="mod">
          <ac:chgData name="Hamlet Markarian" userId="4926d2b407f31d77" providerId="LiveId" clId="{1C057F98-2CC4-49E3-A2E2-A804BE88845B}" dt="2021-05-04T13:00:48.295" v="197" actId="1076"/>
          <ac:spMkLst>
            <pc:docMk/>
            <pc:sldMk cId="2458813258" sldId="1685"/>
            <ac:spMk id="42" creationId="{F10C64E5-1F44-4823-9100-3D8E39DF46ED}"/>
          </ac:spMkLst>
        </pc:spChg>
        <pc:spChg chg="add mod">
          <ac:chgData name="Hamlet Markarian" userId="4926d2b407f31d77" providerId="LiveId" clId="{1C057F98-2CC4-49E3-A2E2-A804BE88845B}" dt="2021-05-04T13:00:48.295" v="197" actId="1076"/>
          <ac:spMkLst>
            <pc:docMk/>
            <pc:sldMk cId="2458813258" sldId="1685"/>
            <ac:spMk id="43" creationId="{1CF81E68-9EAB-495C-A7B8-6F972A472AD1}"/>
          </ac:spMkLst>
        </pc:spChg>
        <pc:spChg chg="add mod">
          <ac:chgData name="Hamlet Markarian" userId="4926d2b407f31d77" providerId="LiveId" clId="{1C057F98-2CC4-49E3-A2E2-A804BE88845B}" dt="2021-05-04T13:00:48.295" v="197" actId="1076"/>
          <ac:spMkLst>
            <pc:docMk/>
            <pc:sldMk cId="2458813258" sldId="1685"/>
            <ac:spMk id="44" creationId="{47E5BEE4-500E-46DA-87B9-E2260E91D69C}"/>
          </ac:spMkLst>
        </pc:spChg>
        <pc:spChg chg="add mod">
          <ac:chgData name="Hamlet Markarian" userId="4926d2b407f31d77" providerId="LiveId" clId="{1C057F98-2CC4-49E3-A2E2-A804BE88845B}" dt="2021-05-04T13:00:48.295" v="197" actId="1076"/>
          <ac:spMkLst>
            <pc:docMk/>
            <pc:sldMk cId="2458813258" sldId="1685"/>
            <ac:spMk id="45" creationId="{E5A01731-2573-428D-8941-390AF224AEEE}"/>
          </ac:spMkLst>
        </pc:spChg>
        <pc:spChg chg="add mod">
          <ac:chgData name="Hamlet Markarian" userId="4926d2b407f31d77" providerId="LiveId" clId="{1C057F98-2CC4-49E3-A2E2-A804BE88845B}" dt="2021-05-04T13:00:48.295" v="197" actId="1076"/>
          <ac:spMkLst>
            <pc:docMk/>
            <pc:sldMk cId="2458813258" sldId="1685"/>
            <ac:spMk id="46" creationId="{62634231-CB24-4409-9C0A-9A3CC2969CBE}"/>
          </ac:spMkLst>
        </pc:spChg>
        <pc:spChg chg="mod">
          <ac:chgData name="Hamlet Markarian" userId="4926d2b407f31d77" providerId="LiveId" clId="{1C057F98-2CC4-49E3-A2E2-A804BE88845B}" dt="2021-05-05T09:19:02.274" v="605" actId="3064"/>
          <ac:spMkLst>
            <pc:docMk/>
            <pc:sldMk cId="2458813258" sldId="1685"/>
            <ac:spMk id="47" creationId="{A44B59C1-E517-4559-B5F8-F894977DEDFE}"/>
          </ac:spMkLst>
        </pc:spChg>
        <pc:spChg chg="add mod">
          <ac:chgData name="Hamlet Markarian" userId="4926d2b407f31d77" providerId="LiveId" clId="{1C057F98-2CC4-49E3-A2E2-A804BE88845B}" dt="2021-05-04T13:00:48.295" v="197" actId="1076"/>
          <ac:spMkLst>
            <pc:docMk/>
            <pc:sldMk cId="2458813258" sldId="1685"/>
            <ac:spMk id="48" creationId="{D948EE0D-A6C9-4554-8659-C060934E52DE}"/>
          </ac:spMkLst>
        </pc:spChg>
        <pc:spChg chg="mod">
          <ac:chgData name="Hamlet Markarian" userId="4926d2b407f31d77" providerId="LiveId" clId="{1C057F98-2CC4-49E3-A2E2-A804BE88845B}" dt="2021-05-05T09:19:12.370" v="607" actId="20577"/>
          <ac:spMkLst>
            <pc:docMk/>
            <pc:sldMk cId="2458813258" sldId="1685"/>
            <ac:spMk id="50" creationId="{4F998B1D-6B43-4A9D-AD50-A2533B0C2888}"/>
          </ac:spMkLst>
        </pc:spChg>
        <pc:spChg chg="mod">
          <ac:chgData name="Hamlet Markarian" userId="4926d2b407f31d77" providerId="LiveId" clId="{1C057F98-2CC4-49E3-A2E2-A804BE88845B}" dt="2021-05-04T13:00:48.295" v="197" actId="1076"/>
          <ac:spMkLst>
            <pc:docMk/>
            <pc:sldMk cId="2458813258" sldId="1685"/>
            <ac:spMk id="54" creationId="{6A518ED5-B0E3-4E12-A351-744277691C14}"/>
          </ac:spMkLst>
        </pc:spChg>
        <pc:spChg chg="mod">
          <ac:chgData name="Hamlet Markarian" userId="4926d2b407f31d77" providerId="LiveId" clId="{1C057F98-2CC4-49E3-A2E2-A804BE88845B}" dt="2021-05-04T13:00:48.295" v="197" actId="1076"/>
          <ac:spMkLst>
            <pc:docMk/>
            <pc:sldMk cId="2458813258" sldId="1685"/>
            <ac:spMk id="55" creationId="{23B74C8B-458D-4345-8C1C-6673C3306CF2}"/>
          </ac:spMkLst>
        </pc:spChg>
        <pc:spChg chg="add mod">
          <ac:chgData name="Hamlet Markarian" userId="4926d2b407f31d77" providerId="LiveId" clId="{1C057F98-2CC4-49E3-A2E2-A804BE88845B}" dt="2021-05-04T13:00:24.731" v="195"/>
          <ac:spMkLst>
            <pc:docMk/>
            <pc:sldMk cId="2458813258" sldId="1685"/>
            <ac:spMk id="57" creationId="{FA9074E1-4AC2-4F14-913C-D367E2AF2146}"/>
          </ac:spMkLst>
        </pc:spChg>
        <pc:grpChg chg="add mod">
          <ac:chgData name="Hamlet Markarian" userId="4926d2b407f31d77" providerId="LiveId" clId="{1C057F98-2CC4-49E3-A2E2-A804BE88845B}" dt="2021-05-04T13:00:48.295" v="197" actId="1076"/>
          <ac:grpSpMkLst>
            <pc:docMk/>
            <pc:sldMk cId="2458813258" sldId="1685"/>
            <ac:grpSpMk id="32" creationId="{E8AE66EC-31E9-40FA-AB3E-452B7D7A0419}"/>
          </ac:grpSpMkLst>
        </pc:grpChg>
        <pc:grpChg chg="add mod">
          <ac:chgData name="Hamlet Markarian" userId="4926d2b407f31d77" providerId="LiveId" clId="{1C057F98-2CC4-49E3-A2E2-A804BE88845B}" dt="2021-05-04T13:00:48.295" v="197" actId="1076"/>
          <ac:grpSpMkLst>
            <pc:docMk/>
            <pc:sldMk cId="2458813258" sldId="1685"/>
            <ac:grpSpMk id="36" creationId="{A1B19629-2A7C-48E6-B740-52FA2240C953}"/>
          </ac:grpSpMkLst>
        </pc:grpChg>
        <pc:grpChg chg="add mod">
          <ac:chgData name="Hamlet Markarian" userId="4926d2b407f31d77" providerId="LiveId" clId="{1C057F98-2CC4-49E3-A2E2-A804BE88845B}" dt="2021-05-04T13:00:48.295" v="197" actId="1076"/>
          <ac:grpSpMkLst>
            <pc:docMk/>
            <pc:sldMk cId="2458813258" sldId="1685"/>
            <ac:grpSpMk id="53" creationId="{ACA41939-1536-44AA-B6E8-12B4BDF53EF2}"/>
          </ac:grpSpMkLst>
        </pc:grpChg>
        <pc:picChg chg="del">
          <ac:chgData name="Hamlet Markarian" userId="4926d2b407f31d77" providerId="LiveId" clId="{1C057F98-2CC4-49E3-A2E2-A804BE88845B}" dt="2021-05-05T09:18:54.687" v="600" actId="478"/>
          <ac:picMkLst>
            <pc:docMk/>
            <pc:sldMk cId="2458813258" sldId="1685"/>
            <ac:picMk id="27" creationId="{BB43D38F-C283-4E03-B07F-809959BE2E9C}"/>
          </ac:picMkLst>
        </pc:picChg>
        <pc:picChg chg="del">
          <ac:chgData name="Hamlet Markarian" userId="4926d2b407f31d77" providerId="LiveId" clId="{1C057F98-2CC4-49E3-A2E2-A804BE88845B}" dt="2021-05-05T09:18:54.687" v="600" actId="478"/>
          <ac:picMkLst>
            <pc:docMk/>
            <pc:sldMk cId="2458813258" sldId="1685"/>
            <ac:picMk id="51" creationId="{D360A8C7-1AE3-4738-B2EF-5AA57F1EEE6A}"/>
          </ac:picMkLst>
        </pc:picChg>
        <pc:picChg chg="del">
          <ac:chgData name="Hamlet Markarian" userId="4926d2b407f31d77" providerId="LiveId" clId="{1C057F98-2CC4-49E3-A2E2-A804BE88845B}" dt="2021-05-05T09:18:54.687" v="600" actId="478"/>
          <ac:picMkLst>
            <pc:docMk/>
            <pc:sldMk cId="2458813258" sldId="1685"/>
            <ac:picMk id="52" creationId="{E48DCB4A-A870-4BD7-A359-F6123EED9B07}"/>
          </ac:picMkLst>
        </pc:picChg>
        <pc:picChg chg="add mod">
          <ac:chgData name="Hamlet Markarian" userId="4926d2b407f31d77" providerId="LiveId" clId="{1C057F98-2CC4-49E3-A2E2-A804BE88845B}" dt="2021-05-05T09:18:55.124" v="601"/>
          <ac:picMkLst>
            <pc:docMk/>
            <pc:sldMk cId="2458813258" sldId="1685"/>
            <ac:picMk id="58" creationId="{8CB4C320-A3C0-4668-918B-70AED685E05A}"/>
          </ac:picMkLst>
        </pc:picChg>
        <pc:picChg chg="add mod">
          <ac:chgData name="Hamlet Markarian" userId="4926d2b407f31d77" providerId="LiveId" clId="{1C057F98-2CC4-49E3-A2E2-A804BE88845B}" dt="2021-05-05T09:18:55.124" v="601"/>
          <ac:picMkLst>
            <pc:docMk/>
            <pc:sldMk cId="2458813258" sldId="1685"/>
            <ac:picMk id="59" creationId="{46075D04-E75D-4972-B124-F3ED563F76E6}"/>
          </ac:picMkLst>
        </pc:picChg>
        <pc:picChg chg="add mod">
          <ac:chgData name="Hamlet Markarian" userId="4926d2b407f31d77" providerId="LiveId" clId="{1C057F98-2CC4-49E3-A2E2-A804BE88845B}" dt="2021-05-05T09:18:55.124" v="601"/>
          <ac:picMkLst>
            <pc:docMk/>
            <pc:sldMk cId="2458813258" sldId="1685"/>
            <ac:picMk id="60" creationId="{2177E971-23EF-40C9-89E2-6F028E72BDD5}"/>
          </ac:picMkLst>
        </pc:picChg>
        <pc:picChg chg="del">
          <ac:chgData name="Hamlet Markarian" userId="4926d2b407f31d77" providerId="LiveId" clId="{1C057F98-2CC4-49E3-A2E2-A804BE88845B}" dt="2021-05-05T09:18:54.687" v="600" actId="478"/>
          <ac:picMkLst>
            <pc:docMk/>
            <pc:sldMk cId="2458813258" sldId="1685"/>
            <ac:picMk id="61" creationId="{CF3111B2-DAAA-467A-9BE2-5515F503E028}"/>
          </ac:picMkLst>
        </pc:picChg>
        <pc:picChg chg="add mod">
          <ac:chgData name="Hamlet Markarian" userId="4926d2b407f31d77" providerId="LiveId" clId="{1C057F98-2CC4-49E3-A2E2-A804BE88845B}" dt="2021-05-05T09:18:55.124" v="601"/>
          <ac:picMkLst>
            <pc:docMk/>
            <pc:sldMk cId="2458813258" sldId="1685"/>
            <ac:picMk id="62" creationId="{AA321668-83A6-44FC-BF6E-EC8965DA866D}"/>
          </ac:picMkLst>
        </pc:picChg>
        <pc:cxnChg chg="add mod">
          <ac:chgData name="Hamlet Markarian" userId="4926d2b407f31d77" providerId="LiveId" clId="{1C057F98-2CC4-49E3-A2E2-A804BE88845B}" dt="2021-05-04T13:00:53.966" v="199" actId="1076"/>
          <ac:cxnSpMkLst>
            <pc:docMk/>
            <pc:sldMk cId="2458813258" sldId="1685"/>
            <ac:cxnSpMk id="30" creationId="{64DD1B78-C966-47DF-AC6E-D59DD1A99618}"/>
          </ac:cxnSpMkLst>
        </pc:cxnChg>
        <pc:cxnChg chg="del">
          <ac:chgData name="Hamlet Markarian" userId="4926d2b407f31d77" providerId="LiveId" clId="{1C057F98-2CC4-49E3-A2E2-A804BE88845B}" dt="2021-05-04T13:00:23.847" v="194" actId="478"/>
          <ac:cxnSpMkLst>
            <pc:docMk/>
            <pc:sldMk cId="2458813258" sldId="1685"/>
            <ac:cxnSpMk id="41" creationId="{395F2286-6A4E-42A0-A162-52670123C2F9}"/>
          </ac:cxnSpMkLst>
        </pc:cxnChg>
        <pc:cxnChg chg="add mod">
          <ac:chgData name="Hamlet Markarian" userId="4926d2b407f31d77" providerId="LiveId" clId="{1C057F98-2CC4-49E3-A2E2-A804BE88845B}" dt="2021-05-04T13:00:48.295" v="197" actId="1076"/>
          <ac:cxnSpMkLst>
            <pc:docMk/>
            <pc:sldMk cId="2458813258" sldId="1685"/>
            <ac:cxnSpMk id="49" creationId="{1D8D3520-63CE-4A95-BAF0-C70695E3E02C}"/>
          </ac:cxnSpMkLst>
        </pc:cxnChg>
        <pc:cxnChg chg="add mod">
          <ac:chgData name="Hamlet Markarian" userId="4926d2b407f31d77" providerId="LiveId" clId="{1C057F98-2CC4-49E3-A2E2-A804BE88845B}" dt="2021-05-04T13:00:48.295" v="197" actId="1076"/>
          <ac:cxnSpMkLst>
            <pc:docMk/>
            <pc:sldMk cId="2458813258" sldId="1685"/>
            <ac:cxnSpMk id="56" creationId="{327BC2AD-8D7F-43EA-8BEB-7D885BB8407F}"/>
          </ac:cxnSpMkLst>
        </pc:cxnChg>
      </pc:sldChg>
      <pc:sldChg chg="addSp delSp modSp add del mod">
        <pc:chgData name="Hamlet Markarian" userId="4926d2b407f31d77" providerId="LiveId" clId="{1C057F98-2CC4-49E3-A2E2-A804BE88845B}" dt="2021-05-05T19:16:38.687" v="1310" actId="2696"/>
        <pc:sldMkLst>
          <pc:docMk/>
          <pc:sldMk cId="3584215344" sldId="1686"/>
        </pc:sldMkLst>
        <pc:spChg chg="mod">
          <ac:chgData name="Hamlet Markarian" userId="4926d2b407f31d77" providerId="LiveId" clId="{1C057F98-2CC4-49E3-A2E2-A804BE88845B}" dt="2021-05-05T09:19:34.738" v="614" actId="20577"/>
          <ac:spMkLst>
            <pc:docMk/>
            <pc:sldMk cId="3584215344" sldId="1686"/>
            <ac:spMk id="5" creationId="{BC01E833-A438-4C2A-AF28-2B402D7F80E5}"/>
          </ac:spMkLst>
        </pc:spChg>
        <pc:spChg chg="del">
          <ac:chgData name="Hamlet Markarian" userId="4926d2b407f31d77" providerId="LiveId" clId="{1C057F98-2CC4-49E3-A2E2-A804BE88845B}" dt="2021-05-04T13:02:00.519" v="206" actId="478"/>
          <ac:spMkLst>
            <pc:docMk/>
            <pc:sldMk cId="3584215344" sldId="1686"/>
            <ac:spMk id="22" creationId="{500935EE-E8BD-40FA-9441-C54B6923CC4D}"/>
          </ac:spMkLst>
        </pc:spChg>
        <pc:spChg chg="del">
          <ac:chgData name="Hamlet Markarian" userId="4926d2b407f31d77" providerId="LiveId" clId="{1C057F98-2CC4-49E3-A2E2-A804BE88845B}" dt="2021-05-04T13:02:00.519" v="206" actId="478"/>
          <ac:spMkLst>
            <pc:docMk/>
            <pc:sldMk cId="3584215344" sldId="1686"/>
            <ac:spMk id="23" creationId="{8903F02F-0C72-45A5-AF88-5150D9033838}"/>
          </ac:spMkLst>
        </pc:spChg>
        <pc:spChg chg="del">
          <ac:chgData name="Hamlet Markarian" userId="4926d2b407f31d77" providerId="LiveId" clId="{1C057F98-2CC4-49E3-A2E2-A804BE88845B}" dt="2021-05-04T13:02:00.519" v="206" actId="478"/>
          <ac:spMkLst>
            <pc:docMk/>
            <pc:sldMk cId="3584215344" sldId="1686"/>
            <ac:spMk id="24" creationId="{080694A5-72EC-4C0C-8C73-080B3E7E2823}"/>
          </ac:spMkLst>
        </pc:spChg>
        <pc:spChg chg="del">
          <ac:chgData name="Hamlet Markarian" userId="4926d2b407f31d77" providerId="LiveId" clId="{1C057F98-2CC4-49E3-A2E2-A804BE88845B}" dt="2021-05-04T13:02:00.519" v="206" actId="478"/>
          <ac:spMkLst>
            <pc:docMk/>
            <pc:sldMk cId="3584215344" sldId="1686"/>
            <ac:spMk id="25" creationId="{8246BE73-9AE4-4165-9AAD-5312DA42255F}"/>
          </ac:spMkLst>
        </pc:spChg>
        <pc:spChg chg="mod">
          <ac:chgData name="Hamlet Markarian" userId="4926d2b407f31d77" providerId="LiveId" clId="{1C057F98-2CC4-49E3-A2E2-A804BE88845B}" dt="2021-05-05T09:28:10.838" v="658" actId="207"/>
          <ac:spMkLst>
            <pc:docMk/>
            <pc:sldMk cId="3584215344" sldId="1686"/>
            <ac:spMk id="26" creationId="{D2F7AB68-18ED-47EB-A7E8-03F8D241CEC9}"/>
          </ac:spMkLst>
        </pc:spChg>
        <pc:spChg chg="del">
          <ac:chgData name="Hamlet Markarian" userId="4926d2b407f31d77" providerId="LiveId" clId="{1C057F98-2CC4-49E3-A2E2-A804BE88845B}" dt="2021-05-04T13:02:00.519" v="206" actId="478"/>
          <ac:spMkLst>
            <pc:docMk/>
            <pc:sldMk cId="3584215344" sldId="1686"/>
            <ac:spMk id="29" creationId="{F5D76BDA-9288-4AD3-B4FB-72ED730C7A2C}"/>
          </ac:spMkLst>
        </pc:spChg>
        <pc:spChg chg="add del mod">
          <ac:chgData name="Hamlet Markarian" userId="4926d2b407f31d77" providerId="LiveId" clId="{1C057F98-2CC4-49E3-A2E2-A804BE88845B}" dt="2021-05-05T18:59:49.746" v="1256" actId="21"/>
          <ac:spMkLst>
            <pc:docMk/>
            <pc:sldMk cId="3584215344" sldId="1686"/>
            <ac:spMk id="30" creationId="{9DBF7574-EB45-4143-A4F2-6E5D4953CC2E}"/>
          </ac:spMkLst>
        </pc:spChg>
        <pc:spChg chg="del">
          <ac:chgData name="Hamlet Markarian" userId="4926d2b407f31d77" providerId="LiveId" clId="{1C057F98-2CC4-49E3-A2E2-A804BE88845B}" dt="2021-05-04T13:02:00.519" v="206" actId="478"/>
          <ac:spMkLst>
            <pc:docMk/>
            <pc:sldMk cId="3584215344" sldId="1686"/>
            <ac:spMk id="31" creationId="{7D33AE96-1E9B-414F-83B7-0F4E3E44B566}"/>
          </ac:spMkLst>
        </pc:spChg>
        <pc:spChg chg="add del mod">
          <ac:chgData name="Hamlet Markarian" userId="4926d2b407f31d77" providerId="LiveId" clId="{1C057F98-2CC4-49E3-A2E2-A804BE88845B}" dt="2021-05-05T18:59:49.746" v="1256" actId="21"/>
          <ac:spMkLst>
            <pc:docMk/>
            <pc:sldMk cId="3584215344" sldId="1686"/>
            <ac:spMk id="32" creationId="{3B0572F8-15A2-41C1-9D03-30BA1B19D331}"/>
          </ac:spMkLst>
        </pc:spChg>
        <pc:spChg chg="del">
          <ac:chgData name="Hamlet Markarian" userId="4926d2b407f31d77" providerId="LiveId" clId="{1C057F98-2CC4-49E3-A2E2-A804BE88845B}" dt="2021-05-04T13:02:00.519" v="206" actId="478"/>
          <ac:spMkLst>
            <pc:docMk/>
            <pc:sldMk cId="3584215344" sldId="1686"/>
            <ac:spMk id="43" creationId="{1CF81E68-9EAB-495C-A7B8-6F972A472AD1}"/>
          </ac:spMkLst>
        </pc:spChg>
        <pc:spChg chg="del">
          <ac:chgData name="Hamlet Markarian" userId="4926d2b407f31d77" providerId="LiveId" clId="{1C057F98-2CC4-49E3-A2E2-A804BE88845B}" dt="2021-05-04T13:02:00.519" v="206" actId="478"/>
          <ac:spMkLst>
            <pc:docMk/>
            <pc:sldMk cId="3584215344" sldId="1686"/>
            <ac:spMk id="44" creationId="{47E5BEE4-500E-46DA-87B9-E2260E91D69C}"/>
          </ac:spMkLst>
        </pc:spChg>
        <pc:spChg chg="del">
          <ac:chgData name="Hamlet Markarian" userId="4926d2b407f31d77" providerId="LiveId" clId="{1C057F98-2CC4-49E3-A2E2-A804BE88845B}" dt="2021-05-04T13:02:00.519" v="206" actId="478"/>
          <ac:spMkLst>
            <pc:docMk/>
            <pc:sldMk cId="3584215344" sldId="1686"/>
            <ac:spMk id="45" creationId="{E5A01731-2573-428D-8941-390AF224AEEE}"/>
          </ac:spMkLst>
        </pc:spChg>
        <pc:spChg chg="del">
          <ac:chgData name="Hamlet Markarian" userId="4926d2b407f31d77" providerId="LiveId" clId="{1C057F98-2CC4-49E3-A2E2-A804BE88845B}" dt="2021-05-04T13:02:00.519" v="206" actId="478"/>
          <ac:spMkLst>
            <pc:docMk/>
            <pc:sldMk cId="3584215344" sldId="1686"/>
            <ac:spMk id="46" creationId="{62634231-CB24-4409-9C0A-9A3CC2969CBE}"/>
          </ac:spMkLst>
        </pc:spChg>
        <pc:spChg chg="mod">
          <ac:chgData name="Hamlet Markarian" userId="4926d2b407f31d77" providerId="LiveId" clId="{1C057F98-2CC4-49E3-A2E2-A804BE88845B}" dt="2021-05-05T09:19:30.451" v="613" actId="3064"/>
          <ac:spMkLst>
            <pc:docMk/>
            <pc:sldMk cId="3584215344" sldId="1686"/>
            <ac:spMk id="47" creationId="{A44B59C1-E517-4559-B5F8-F894977DEDFE}"/>
          </ac:spMkLst>
        </pc:spChg>
        <pc:spChg chg="del">
          <ac:chgData name="Hamlet Markarian" userId="4926d2b407f31d77" providerId="LiveId" clId="{1C057F98-2CC4-49E3-A2E2-A804BE88845B}" dt="2021-05-04T13:02:00.519" v="206" actId="478"/>
          <ac:spMkLst>
            <pc:docMk/>
            <pc:sldMk cId="3584215344" sldId="1686"/>
            <ac:spMk id="48" creationId="{D948EE0D-A6C9-4554-8659-C060934E52DE}"/>
          </ac:spMkLst>
        </pc:spChg>
        <pc:spChg chg="mod">
          <ac:chgData name="Hamlet Markarian" userId="4926d2b407f31d77" providerId="LiveId" clId="{1C057F98-2CC4-49E3-A2E2-A804BE88845B}" dt="2021-05-05T09:28:22.131" v="659" actId="20577"/>
          <ac:spMkLst>
            <pc:docMk/>
            <pc:sldMk cId="3584215344" sldId="1686"/>
            <ac:spMk id="50" creationId="{4F998B1D-6B43-4A9D-AD50-A2533B0C2888}"/>
          </ac:spMkLst>
        </pc:spChg>
        <pc:spChg chg="del">
          <ac:chgData name="Hamlet Markarian" userId="4926d2b407f31d77" providerId="LiveId" clId="{1C057F98-2CC4-49E3-A2E2-A804BE88845B}" dt="2021-05-04T13:02:00.519" v="206" actId="478"/>
          <ac:spMkLst>
            <pc:docMk/>
            <pc:sldMk cId="3584215344" sldId="1686"/>
            <ac:spMk id="57" creationId="{FA9074E1-4AC2-4F14-913C-D367E2AF2146}"/>
          </ac:spMkLst>
        </pc:spChg>
        <pc:spChg chg="add del mod ord">
          <ac:chgData name="Hamlet Markarian" userId="4926d2b407f31d77" providerId="LiveId" clId="{1C057F98-2CC4-49E3-A2E2-A804BE88845B}" dt="2021-05-04T13:04:16.054" v="240" actId="478"/>
          <ac:spMkLst>
            <pc:docMk/>
            <pc:sldMk cId="3584215344" sldId="1686"/>
            <ac:spMk id="58" creationId="{ACB16D42-4034-4591-B029-4C59E5CE2C9A}"/>
          </ac:spMkLst>
        </pc:spChg>
        <pc:spChg chg="add mod ord">
          <ac:chgData name="Hamlet Markarian" userId="4926d2b407f31d77" providerId="LiveId" clId="{1C057F98-2CC4-49E3-A2E2-A804BE88845B}" dt="2021-05-04T17:15:05.768" v="460" actId="207"/>
          <ac:spMkLst>
            <pc:docMk/>
            <pc:sldMk cId="3584215344" sldId="1686"/>
            <ac:spMk id="59" creationId="{26D8D653-21C6-4768-AD9B-AFDBC652C6FC}"/>
          </ac:spMkLst>
        </pc:spChg>
        <pc:spChg chg="add mod">
          <ac:chgData name="Hamlet Markarian" userId="4926d2b407f31d77" providerId="LiveId" clId="{1C057F98-2CC4-49E3-A2E2-A804BE88845B}" dt="2021-05-04T13:05:43.530" v="259" actId="1076"/>
          <ac:spMkLst>
            <pc:docMk/>
            <pc:sldMk cId="3584215344" sldId="1686"/>
            <ac:spMk id="60" creationId="{CBE67B7E-1E29-45B1-8BFE-4BF9F6056A33}"/>
          </ac:spMkLst>
        </pc:spChg>
        <pc:spChg chg="add del mod">
          <ac:chgData name="Hamlet Markarian" userId="4926d2b407f31d77" providerId="LiveId" clId="{1C057F98-2CC4-49E3-A2E2-A804BE88845B}" dt="2021-05-04T13:03:22.246" v="224" actId="478"/>
          <ac:spMkLst>
            <pc:docMk/>
            <pc:sldMk cId="3584215344" sldId="1686"/>
            <ac:spMk id="62" creationId="{6BC24666-5D2F-492C-9BD1-ADF12490EDD0}"/>
          </ac:spMkLst>
        </pc:spChg>
        <pc:spChg chg="add mod">
          <ac:chgData name="Hamlet Markarian" userId="4926d2b407f31d77" providerId="LiveId" clId="{1C057F98-2CC4-49E3-A2E2-A804BE88845B}" dt="2021-05-04T13:05:43.530" v="259" actId="1076"/>
          <ac:spMkLst>
            <pc:docMk/>
            <pc:sldMk cId="3584215344" sldId="1686"/>
            <ac:spMk id="63" creationId="{55620EB8-5B00-4FB7-85DC-F975E125C254}"/>
          </ac:spMkLst>
        </pc:spChg>
        <pc:spChg chg="add del mod">
          <ac:chgData name="Hamlet Markarian" userId="4926d2b407f31d77" providerId="LiveId" clId="{1C057F98-2CC4-49E3-A2E2-A804BE88845B}" dt="2021-05-04T13:03:20.438" v="223" actId="478"/>
          <ac:spMkLst>
            <pc:docMk/>
            <pc:sldMk cId="3584215344" sldId="1686"/>
            <ac:spMk id="64" creationId="{EFCA62CF-D116-4B1A-85C1-D8725E554ED4}"/>
          </ac:spMkLst>
        </pc:spChg>
        <pc:spChg chg="add mod">
          <ac:chgData name="Hamlet Markarian" userId="4926d2b407f31d77" providerId="LiveId" clId="{1C057F98-2CC4-49E3-A2E2-A804BE88845B}" dt="2021-05-04T13:05:43.530" v="259" actId="1076"/>
          <ac:spMkLst>
            <pc:docMk/>
            <pc:sldMk cId="3584215344" sldId="1686"/>
            <ac:spMk id="65" creationId="{55D55933-AACD-4B5E-B070-E54D51CD2408}"/>
          </ac:spMkLst>
        </pc:spChg>
        <pc:spChg chg="add mod">
          <ac:chgData name="Hamlet Markarian" userId="4926d2b407f31d77" providerId="LiveId" clId="{1C057F98-2CC4-49E3-A2E2-A804BE88845B}" dt="2021-05-04T13:05:43.530" v="259" actId="1076"/>
          <ac:spMkLst>
            <pc:docMk/>
            <pc:sldMk cId="3584215344" sldId="1686"/>
            <ac:spMk id="66" creationId="{2F0A7025-99DD-427B-833D-06E46C88235F}"/>
          </ac:spMkLst>
        </pc:spChg>
        <pc:spChg chg="add mod">
          <ac:chgData name="Hamlet Markarian" userId="4926d2b407f31d77" providerId="LiveId" clId="{1C057F98-2CC4-49E3-A2E2-A804BE88845B}" dt="2021-05-04T13:04:55.750" v="252" actId="14100"/>
          <ac:spMkLst>
            <pc:docMk/>
            <pc:sldMk cId="3584215344" sldId="1686"/>
            <ac:spMk id="67" creationId="{E374DA63-C056-42C8-AAAA-C4E95D4C4A00}"/>
          </ac:spMkLst>
        </pc:spChg>
        <pc:spChg chg="add mod">
          <ac:chgData name="Hamlet Markarian" userId="4926d2b407f31d77" providerId="LiveId" clId="{1C057F98-2CC4-49E3-A2E2-A804BE88845B}" dt="2021-05-05T09:23:56.712" v="628" actId="12"/>
          <ac:spMkLst>
            <pc:docMk/>
            <pc:sldMk cId="3584215344" sldId="1686"/>
            <ac:spMk id="68" creationId="{DCA873DC-1784-4E50-92A6-AC355B07C3FF}"/>
          </ac:spMkLst>
        </pc:spChg>
        <pc:grpChg chg="del">
          <ac:chgData name="Hamlet Markarian" userId="4926d2b407f31d77" providerId="LiveId" clId="{1C057F98-2CC4-49E3-A2E2-A804BE88845B}" dt="2021-05-04T13:02:00.519" v="206" actId="478"/>
          <ac:grpSpMkLst>
            <pc:docMk/>
            <pc:sldMk cId="3584215344" sldId="1686"/>
            <ac:grpSpMk id="32" creationId="{E8AE66EC-31E9-40FA-AB3E-452B7D7A0419}"/>
          </ac:grpSpMkLst>
        </pc:grpChg>
        <pc:grpChg chg="del">
          <ac:chgData name="Hamlet Markarian" userId="4926d2b407f31d77" providerId="LiveId" clId="{1C057F98-2CC4-49E3-A2E2-A804BE88845B}" dt="2021-05-04T13:02:00.519" v="206" actId="478"/>
          <ac:grpSpMkLst>
            <pc:docMk/>
            <pc:sldMk cId="3584215344" sldId="1686"/>
            <ac:grpSpMk id="36" creationId="{A1B19629-2A7C-48E6-B740-52FA2240C953}"/>
          </ac:grpSpMkLst>
        </pc:grpChg>
        <pc:grpChg chg="del">
          <ac:chgData name="Hamlet Markarian" userId="4926d2b407f31d77" providerId="LiveId" clId="{1C057F98-2CC4-49E3-A2E2-A804BE88845B}" dt="2021-05-04T13:02:00.519" v="206" actId="478"/>
          <ac:grpSpMkLst>
            <pc:docMk/>
            <pc:sldMk cId="3584215344" sldId="1686"/>
            <ac:grpSpMk id="53" creationId="{ACA41939-1536-44AA-B6E8-12B4BDF53EF2}"/>
          </ac:grpSpMkLst>
        </pc:grpChg>
        <pc:picChg chg="add mod">
          <ac:chgData name="Hamlet Markarian" userId="4926d2b407f31d77" providerId="LiveId" clId="{1C057F98-2CC4-49E3-A2E2-A804BE88845B}" dt="2021-05-05T09:19:21.395" v="609"/>
          <ac:picMkLst>
            <pc:docMk/>
            <pc:sldMk cId="3584215344" sldId="1686"/>
            <ac:picMk id="24" creationId="{94B1DC4F-AE59-48B2-9D5B-7E4E352F1381}"/>
          </ac:picMkLst>
        </pc:picChg>
        <pc:picChg chg="add mod">
          <ac:chgData name="Hamlet Markarian" userId="4926d2b407f31d77" providerId="LiveId" clId="{1C057F98-2CC4-49E3-A2E2-A804BE88845B}" dt="2021-05-05T09:19:21.395" v="609"/>
          <ac:picMkLst>
            <pc:docMk/>
            <pc:sldMk cId="3584215344" sldId="1686"/>
            <ac:picMk id="25" creationId="{83503321-4624-4074-8492-3BB9187C8B11}"/>
          </ac:picMkLst>
        </pc:picChg>
        <pc:picChg chg="del mod">
          <ac:chgData name="Hamlet Markarian" userId="4926d2b407f31d77" providerId="LiveId" clId="{1C057F98-2CC4-49E3-A2E2-A804BE88845B}" dt="2021-05-05T09:19:20.991" v="608" actId="478"/>
          <ac:picMkLst>
            <pc:docMk/>
            <pc:sldMk cId="3584215344" sldId="1686"/>
            <ac:picMk id="27" creationId="{BB43D38F-C283-4E03-B07F-809959BE2E9C}"/>
          </ac:picMkLst>
        </pc:picChg>
        <pc:picChg chg="add mod">
          <ac:chgData name="Hamlet Markarian" userId="4926d2b407f31d77" providerId="LiveId" clId="{1C057F98-2CC4-49E3-A2E2-A804BE88845B}" dt="2021-05-05T09:19:21.395" v="609"/>
          <ac:picMkLst>
            <pc:docMk/>
            <pc:sldMk cId="3584215344" sldId="1686"/>
            <ac:picMk id="28" creationId="{95A9170B-52C8-4C8C-83C5-70957D877A46}"/>
          </ac:picMkLst>
        </pc:picChg>
        <pc:picChg chg="add mod">
          <ac:chgData name="Hamlet Markarian" userId="4926d2b407f31d77" providerId="LiveId" clId="{1C057F98-2CC4-49E3-A2E2-A804BE88845B}" dt="2021-05-05T09:19:21.395" v="609"/>
          <ac:picMkLst>
            <pc:docMk/>
            <pc:sldMk cId="3584215344" sldId="1686"/>
            <ac:picMk id="29" creationId="{E0149A97-E8E0-41DD-80A8-8FFDF23597DC}"/>
          </ac:picMkLst>
        </pc:picChg>
        <pc:picChg chg="add del mod">
          <ac:chgData name="Hamlet Markarian" userId="4926d2b407f31d77" providerId="LiveId" clId="{1C057F98-2CC4-49E3-A2E2-A804BE88845B}" dt="2021-05-05T18:59:49.746" v="1256" actId="21"/>
          <ac:picMkLst>
            <pc:docMk/>
            <pc:sldMk cId="3584215344" sldId="1686"/>
            <ac:picMk id="31" creationId="{0EB073F3-B31D-47E0-91AF-AA83E4563014}"/>
          </ac:picMkLst>
        </pc:picChg>
        <pc:picChg chg="del">
          <ac:chgData name="Hamlet Markarian" userId="4926d2b407f31d77" providerId="LiveId" clId="{1C057F98-2CC4-49E3-A2E2-A804BE88845B}" dt="2021-05-05T09:19:20.991" v="608" actId="478"/>
          <ac:picMkLst>
            <pc:docMk/>
            <pc:sldMk cId="3584215344" sldId="1686"/>
            <ac:picMk id="51" creationId="{D360A8C7-1AE3-4738-B2EF-5AA57F1EEE6A}"/>
          </ac:picMkLst>
        </pc:picChg>
        <pc:picChg chg="del">
          <ac:chgData name="Hamlet Markarian" userId="4926d2b407f31d77" providerId="LiveId" clId="{1C057F98-2CC4-49E3-A2E2-A804BE88845B}" dt="2021-05-05T09:19:20.991" v="608" actId="478"/>
          <ac:picMkLst>
            <pc:docMk/>
            <pc:sldMk cId="3584215344" sldId="1686"/>
            <ac:picMk id="52" creationId="{E48DCB4A-A870-4BD7-A359-F6123EED9B07}"/>
          </ac:picMkLst>
        </pc:picChg>
        <pc:picChg chg="del">
          <ac:chgData name="Hamlet Markarian" userId="4926d2b407f31d77" providerId="LiveId" clId="{1C057F98-2CC4-49E3-A2E2-A804BE88845B}" dt="2021-05-05T09:19:20.991" v="608" actId="478"/>
          <ac:picMkLst>
            <pc:docMk/>
            <pc:sldMk cId="3584215344" sldId="1686"/>
            <ac:picMk id="61" creationId="{CF3111B2-DAAA-467A-9BE2-5515F503E028}"/>
          </ac:picMkLst>
        </pc:picChg>
        <pc:cxnChg chg="del">
          <ac:chgData name="Hamlet Markarian" userId="4926d2b407f31d77" providerId="LiveId" clId="{1C057F98-2CC4-49E3-A2E2-A804BE88845B}" dt="2021-05-04T13:02:00.519" v="206" actId="478"/>
          <ac:cxnSpMkLst>
            <pc:docMk/>
            <pc:sldMk cId="3584215344" sldId="1686"/>
            <ac:cxnSpMk id="30" creationId="{64DD1B78-C966-47DF-AC6E-D59DD1A99618}"/>
          </ac:cxnSpMkLst>
        </pc:cxnChg>
        <pc:cxnChg chg="del">
          <ac:chgData name="Hamlet Markarian" userId="4926d2b407f31d77" providerId="LiveId" clId="{1C057F98-2CC4-49E3-A2E2-A804BE88845B}" dt="2021-05-04T13:02:00.519" v="206" actId="478"/>
          <ac:cxnSpMkLst>
            <pc:docMk/>
            <pc:sldMk cId="3584215344" sldId="1686"/>
            <ac:cxnSpMk id="49" creationId="{1D8D3520-63CE-4A95-BAF0-C70695E3E02C}"/>
          </ac:cxnSpMkLst>
        </pc:cxnChg>
        <pc:cxnChg chg="del">
          <ac:chgData name="Hamlet Markarian" userId="4926d2b407f31d77" providerId="LiveId" clId="{1C057F98-2CC4-49E3-A2E2-A804BE88845B}" dt="2021-05-04T13:02:00.519" v="206" actId="478"/>
          <ac:cxnSpMkLst>
            <pc:docMk/>
            <pc:sldMk cId="3584215344" sldId="1686"/>
            <ac:cxnSpMk id="56" creationId="{327BC2AD-8D7F-43EA-8BEB-7D885BB8407F}"/>
          </ac:cxnSpMkLst>
        </pc:cxnChg>
      </pc:sldChg>
      <pc:sldChg chg="addSp delSp modSp add del mod">
        <pc:chgData name="Hamlet Markarian" userId="4926d2b407f31d77" providerId="LiveId" clId="{1C057F98-2CC4-49E3-A2E2-A804BE88845B}" dt="2021-05-05T19:26:34.784" v="1405" actId="2696"/>
        <pc:sldMkLst>
          <pc:docMk/>
          <pc:sldMk cId="3748651549" sldId="1687"/>
        </pc:sldMkLst>
        <pc:spChg chg="mod">
          <ac:chgData name="Hamlet Markarian" userId="4926d2b407f31d77" providerId="LiveId" clId="{1C057F98-2CC4-49E3-A2E2-A804BE88845B}" dt="2021-05-05T09:16:22.467" v="579" actId="3064"/>
          <ac:spMkLst>
            <pc:docMk/>
            <pc:sldMk cId="3748651549" sldId="1687"/>
            <ac:spMk id="5" creationId="{BC01E833-A438-4C2A-AF28-2B402D7F80E5}"/>
          </ac:spMkLst>
        </pc:spChg>
        <pc:spChg chg="add del mod">
          <ac:chgData name="Hamlet Markarian" userId="4926d2b407f31d77" providerId="LiveId" clId="{1C057F98-2CC4-49E3-A2E2-A804BE88845B}" dt="2021-05-04T13:18:49.126" v="294" actId="478"/>
          <ac:spMkLst>
            <pc:docMk/>
            <pc:sldMk cId="3748651549" sldId="1687"/>
            <ac:spMk id="24" creationId="{5A16A870-66B1-4658-8918-21BD1CE83C93}"/>
          </ac:spMkLst>
        </pc:spChg>
        <pc:spChg chg="mod">
          <ac:chgData name="Hamlet Markarian" userId="4926d2b407f31d77" providerId="LiveId" clId="{1C057F98-2CC4-49E3-A2E2-A804BE88845B}" dt="2021-05-05T09:16:22.467" v="579" actId="3064"/>
          <ac:spMkLst>
            <pc:docMk/>
            <pc:sldMk cId="3748651549" sldId="1687"/>
            <ac:spMk id="26" creationId="{D2F7AB68-18ED-47EB-A7E8-03F8D241CEC9}"/>
          </ac:spMkLst>
        </pc:spChg>
        <pc:spChg chg="add del mod">
          <ac:chgData name="Hamlet Markarian" userId="4926d2b407f31d77" providerId="LiveId" clId="{1C057F98-2CC4-49E3-A2E2-A804BE88845B}" dt="2021-05-04T13:27:08.534" v="367" actId="478"/>
          <ac:spMkLst>
            <pc:docMk/>
            <pc:sldMk cId="3748651549" sldId="1687"/>
            <ac:spMk id="28" creationId="{2CC35519-56B3-480F-B084-258A33BCCE5F}"/>
          </ac:spMkLst>
        </pc:spChg>
        <pc:spChg chg="add mod">
          <ac:chgData name="Hamlet Markarian" userId="4926d2b407f31d77" providerId="LiveId" clId="{1C057F98-2CC4-49E3-A2E2-A804BE88845B}" dt="2021-05-05T09:25:04.783" v="635" actId="1035"/>
          <ac:spMkLst>
            <pc:docMk/>
            <pc:sldMk cId="3748651549" sldId="1687"/>
            <ac:spMk id="32" creationId="{17D6697B-DD66-4343-AB2A-41AB6D144370}"/>
          </ac:spMkLst>
        </pc:spChg>
        <pc:spChg chg="add mod">
          <ac:chgData name="Hamlet Markarian" userId="4926d2b407f31d77" providerId="LiveId" clId="{1C057F98-2CC4-49E3-A2E2-A804BE88845B}" dt="2021-05-05T09:25:08.959" v="636" actId="1035"/>
          <ac:spMkLst>
            <pc:docMk/>
            <pc:sldMk cId="3748651549" sldId="1687"/>
            <ac:spMk id="33" creationId="{7805F75D-C5D7-4206-AA2B-578A3A2A79C6}"/>
          </ac:spMkLst>
        </pc:spChg>
        <pc:spChg chg="add mod ord">
          <ac:chgData name="Hamlet Markarian" userId="4926d2b407f31d77" providerId="LiveId" clId="{1C057F98-2CC4-49E3-A2E2-A804BE88845B}" dt="2021-05-04T13:36:16.089" v="421" actId="167"/>
          <ac:spMkLst>
            <pc:docMk/>
            <pc:sldMk cId="3748651549" sldId="1687"/>
            <ac:spMk id="34" creationId="{B381A812-FDEC-458E-9AF4-0DF58CD7276E}"/>
          </ac:spMkLst>
        </pc:spChg>
        <pc:spChg chg="add mod">
          <ac:chgData name="Hamlet Markarian" userId="4926d2b407f31d77" providerId="LiveId" clId="{1C057F98-2CC4-49E3-A2E2-A804BE88845B}" dt="2021-05-04T13:36:20.481" v="423" actId="553"/>
          <ac:spMkLst>
            <pc:docMk/>
            <pc:sldMk cId="3748651549" sldId="1687"/>
            <ac:spMk id="35" creationId="{54B1771A-67E5-4D2C-B7A7-EF3A80FA8EB2}"/>
          </ac:spMkLst>
        </pc:spChg>
        <pc:spChg chg="add mod">
          <ac:chgData name="Hamlet Markarian" userId="4926d2b407f31d77" providerId="LiveId" clId="{1C057F98-2CC4-49E3-A2E2-A804BE88845B}" dt="2021-05-04T13:37:51.679" v="433" actId="14100"/>
          <ac:spMkLst>
            <pc:docMk/>
            <pc:sldMk cId="3748651549" sldId="1687"/>
            <ac:spMk id="36" creationId="{4723D15E-08C2-41F2-A212-75E30C54B4E8}"/>
          </ac:spMkLst>
        </pc:spChg>
        <pc:spChg chg="add mod">
          <ac:chgData name="Hamlet Markarian" userId="4926d2b407f31d77" providerId="LiveId" clId="{1C057F98-2CC4-49E3-A2E2-A804BE88845B}" dt="2021-05-04T13:35:58.795" v="416" actId="1076"/>
          <ac:spMkLst>
            <pc:docMk/>
            <pc:sldMk cId="3748651549" sldId="1687"/>
            <ac:spMk id="37" creationId="{F099B08B-6CF8-462F-8076-BCC191F7FB05}"/>
          </ac:spMkLst>
        </pc:spChg>
        <pc:spChg chg="add mod">
          <ac:chgData name="Hamlet Markarian" userId="4926d2b407f31d77" providerId="LiveId" clId="{1C057F98-2CC4-49E3-A2E2-A804BE88845B}" dt="2021-05-04T13:37:58.572" v="434" actId="14100"/>
          <ac:spMkLst>
            <pc:docMk/>
            <pc:sldMk cId="3748651549" sldId="1687"/>
            <ac:spMk id="38" creationId="{0E02BE9E-ADF3-466C-88FA-BBD5C8FA46B0}"/>
          </ac:spMkLst>
        </pc:spChg>
        <pc:spChg chg="add mod">
          <ac:chgData name="Hamlet Markarian" userId="4926d2b407f31d77" providerId="LiveId" clId="{1C057F98-2CC4-49E3-A2E2-A804BE88845B}" dt="2021-05-04T13:35:31.705" v="411" actId="1076"/>
          <ac:spMkLst>
            <pc:docMk/>
            <pc:sldMk cId="3748651549" sldId="1687"/>
            <ac:spMk id="39" creationId="{F1520F24-E7E4-4F72-BF91-E7AA1FCA6C30}"/>
          </ac:spMkLst>
        </pc:spChg>
        <pc:spChg chg="mod">
          <ac:chgData name="Hamlet Markarian" userId="4926d2b407f31d77" providerId="LiveId" clId="{1C057F98-2CC4-49E3-A2E2-A804BE88845B}" dt="2021-05-04T13:35:23.708" v="410"/>
          <ac:spMkLst>
            <pc:docMk/>
            <pc:sldMk cId="3748651549" sldId="1687"/>
            <ac:spMk id="41" creationId="{456E9468-34A4-40FB-B3F2-C78E4F3D4BF1}"/>
          </ac:spMkLst>
        </pc:spChg>
        <pc:spChg chg="add mod">
          <ac:chgData name="Hamlet Markarian" userId="4926d2b407f31d77" providerId="LiveId" clId="{1C057F98-2CC4-49E3-A2E2-A804BE88845B}" dt="2021-05-04T13:36:51.829" v="430" actId="1076"/>
          <ac:spMkLst>
            <pc:docMk/>
            <pc:sldMk cId="3748651549" sldId="1687"/>
            <ac:spMk id="43" creationId="{3BC52ED8-50A2-4855-912F-D42D31485E19}"/>
          </ac:spMkLst>
        </pc:spChg>
        <pc:spChg chg="add mod">
          <ac:chgData name="Hamlet Markarian" userId="4926d2b407f31d77" providerId="LiveId" clId="{1C057F98-2CC4-49E3-A2E2-A804BE88845B}" dt="2021-05-04T16:24:11.351" v="436" actId="207"/>
          <ac:spMkLst>
            <pc:docMk/>
            <pc:sldMk cId="3748651549" sldId="1687"/>
            <ac:spMk id="44" creationId="{AE9C00B6-6413-45F2-BE53-0A079994315F}"/>
          </ac:spMkLst>
        </pc:spChg>
        <pc:spChg chg="add mod">
          <ac:chgData name="Hamlet Markarian" userId="4926d2b407f31d77" providerId="LiveId" clId="{1C057F98-2CC4-49E3-A2E2-A804BE88845B}" dt="2021-05-04T13:36:25.123" v="424" actId="1076"/>
          <ac:spMkLst>
            <pc:docMk/>
            <pc:sldMk cId="3748651549" sldId="1687"/>
            <ac:spMk id="46" creationId="{B7C9B277-4921-4B3B-A011-8200F4F26F03}"/>
          </ac:spMkLst>
        </pc:spChg>
        <pc:spChg chg="mod">
          <ac:chgData name="Hamlet Markarian" userId="4926d2b407f31d77" providerId="LiveId" clId="{1C057F98-2CC4-49E3-A2E2-A804BE88845B}" dt="2021-05-05T09:16:22.467" v="579" actId="3064"/>
          <ac:spMkLst>
            <pc:docMk/>
            <pc:sldMk cId="3748651549" sldId="1687"/>
            <ac:spMk id="47" creationId="{A44B59C1-E517-4559-B5F8-F894977DEDFE}"/>
          </ac:spMkLst>
        </pc:spChg>
        <pc:spChg chg="mod">
          <ac:chgData name="Hamlet Markarian" userId="4926d2b407f31d77" providerId="LiveId" clId="{1C057F98-2CC4-49E3-A2E2-A804BE88845B}" dt="2021-05-04T13:35:23.708" v="410"/>
          <ac:spMkLst>
            <pc:docMk/>
            <pc:sldMk cId="3748651549" sldId="1687"/>
            <ac:spMk id="49" creationId="{B424DA46-7549-4F1A-AACC-8183B600BFEB}"/>
          </ac:spMkLst>
        </pc:spChg>
        <pc:spChg chg="mod">
          <ac:chgData name="Hamlet Markarian" userId="4926d2b407f31d77" providerId="LiveId" clId="{1C057F98-2CC4-49E3-A2E2-A804BE88845B}" dt="2021-05-05T09:16:58.961" v="584" actId="12"/>
          <ac:spMkLst>
            <pc:docMk/>
            <pc:sldMk cId="3748651549" sldId="1687"/>
            <ac:spMk id="50" creationId="{4F998B1D-6B43-4A9D-AD50-A2533B0C2888}"/>
          </ac:spMkLst>
        </pc:spChg>
        <pc:spChg chg="add mod">
          <ac:chgData name="Hamlet Markarian" userId="4926d2b407f31d77" providerId="LiveId" clId="{1C057F98-2CC4-49E3-A2E2-A804BE88845B}" dt="2021-05-04T13:36:25.123" v="424" actId="1076"/>
          <ac:spMkLst>
            <pc:docMk/>
            <pc:sldMk cId="3748651549" sldId="1687"/>
            <ac:spMk id="54" creationId="{2B7B49C9-DECE-4F3D-8E51-A5161987B9D1}"/>
          </ac:spMkLst>
        </pc:spChg>
        <pc:spChg chg="add mod">
          <ac:chgData name="Hamlet Markarian" userId="4926d2b407f31d77" providerId="LiveId" clId="{1C057F98-2CC4-49E3-A2E2-A804BE88845B}" dt="2021-05-04T13:35:58.795" v="416" actId="1076"/>
          <ac:spMkLst>
            <pc:docMk/>
            <pc:sldMk cId="3748651549" sldId="1687"/>
            <ac:spMk id="55" creationId="{5D632F1B-40E3-4267-A539-E89D15B57A49}"/>
          </ac:spMkLst>
        </pc:spChg>
        <pc:spChg chg="add mod">
          <ac:chgData name="Hamlet Markarian" userId="4926d2b407f31d77" providerId="LiveId" clId="{1C057F98-2CC4-49E3-A2E2-A804BE88845B}" dt="2021-05-05T09:24:16.688" v="633" actId="12"/>
          <ac:spMkLst>
            <pc:docMk/>
            <pc:sldMk cId="3748651549" sldId="1687"/>
            <ac:spMk id="56" creationId="{ECCE4956-E6BB-491B-B827-7BC69C449D5F}"/>
          </ac:spMkLst>
        </pc:spChg>
        <pc:spChg chg="add mod">
          <ac:chgData name="Hamlet Markarian" userId="4926d2b407f31d77" providerId="LiveId" clId="{1C057F98-2CC4-49E3-A2E2-A804BE88845B}" dt="2021-05-05T09:24:02.833" v="629" actId="12"/>
          <ac:spMkLst>
            <pc:docMk/>
            <pc:sldMk cId="3748651549" sldId="1687"/>
            <ac:spMk id="57" creationId="{FDB03D79-A442-4BDB-90D4-EE625E969D98}"/>
          </ac:spMkLst>
        </pc:spChg>
        <pc:spChg chg="add mod">
          <ac:chgData name="Hamlet Markarian" userId="4926d2b407f31d77" providerId="LiveId" clId="{1C057F98-2CC4-49E3-A2E2-A804BE88845B}" dt="2021-05-04T13:36:51.829" v="430" actId="1076"/>
          <ac:spMkLst>
            <pc:docMk/>
            <pc:sldMk cId="3748651549" sldId="1687"/>
            <ac:spMk id="58" creationId="{095E7F31-8FE7-47A2-9F7A-9044FED65BC3}"/>
          </ac:spMkLst>
        </pc:spChg>
        <pc:spChg chg="del">
          <ac:chgData name="Hamlet Markarian" userId="4926d2b407f31d77" providerId="LiveId" clId="{1C057F98-2CC4-49E3-A2E2-A804BE88845B}" dt="2021-05-04T13:06:09.559" v="262" actId="478"/>
          <ac:spMkLst>
            <pc:docMk/>
            <pc:sldMk cId="3748651549" sldId="1687"/>
            <ac:spMk id="59" creationId="{26D8D653-21C6-4768-AD9B-AFDBC652C6FC}"/>
          </ac:spMkLst>
        </pc:spChg>
        <pc:spChg chg="del">
          <ac:chgData name="Hamlet Markarian" userId="4926d2b407f31d77" providerId="LiveId" clId="{1C057F98-2CC4-49E3-A2E2-A804BE88845B}" dt="2021-05-04T13:06:09.559" v="262" actId="478"/>
          <ac:spMkLst>
            <pc:docMk/>
            <pc:sldMk cId="3748651549" sldId="1687"/>
            <ac:spMk id="60" creationId="{CBE67B7E-1E29-45B1-8BFE-4BF9F6056A33}"/>
          </ac:spMkLst>
        </pc:spChg>
        <pc:spChg chg="add mod">
          <ac:chgData name="Hamlet Markarian" userId="4926d2b407f31d77" providerId="LiveId" clId="{1C057F98-2CC4-49E3-A2E2-A804BE88845B}" dt="2021-05-04T13:36:51.829" v="430" actId="1076"/>
          <ac:spMkLst>
            <pc:docMk/>
            <pc:sldMk cId="3748651549" sldId="1687"/>
            <ac:spMk id="62" creationId="{BB908F5B-2A1B-4BB3-A09D-03C0B1E61E26}"/>
          </ac:spMkLst>
        </pc:spChg>
        <pc:spChg chg="del">
          <ac:chgData name="Hamlet Markarian" userId="4926d2b407f31d77" providerId="LiveId" clId="{1C057F98-2CC4-49E3-A2E2-A804BE88845B}" dt="2021-05-04T13:06:09.559" v="262" actId="478"/>
          <ac:spMkLst>
            <pc:docMk/>
            <pc:sldMk cId="3748651549" sldId="1687"/>
            <ac:spMk id="63" creationId="{55620EB8-5B00-4FB7-85DC-F975E125C254}"/>
          </ac:spMkLst>
        </pc:spChg>
        <pc:spChg chg="add mod">
          <ac:chgData name="Hamlet Markarian" userId="4926d2b407f31d77" providerId="LiveId" clId="{1C057F98-2CC4-49E3-A2E2-A804BE88845B}" dt="2021-05-04T13:36:51.829" v="430" actId="1076"/>
          <ac:spMkLst>
            <pc:docMk/>
            <pc:sldMk cId="3748651549" sldId="1687"/>
            <ac:spMk id="64" creationId="{9155ECA7-FE5E-48A8-9977-F06BCA85A321}"/>
          </ac:spMkLst>
        </pc:spChg>
        <pc:spChg chg="del">
          <ac:chgData name="Hamlet Markarian" userId="4926d2b407f31d77" providerId="LiveId" clId="{1C057F98-2CC4-49E3-A2E2-A804BE88845B}" dt="2021-05-04T13:06:09.559" v="262" actId="478"/>
          <ac:spMkLst>
            <pc:docMk/>
            <pc:sldMk cId="3748651549" sldId="1687"/>
            <ac:spMk id="65" creationId="{55D55933-AACD-4B5E-B070-E54D51CD2408}"/>
          </ac:spMkLst>
        </pc:spChg>
        <pc:spChg chg="del">
          <ac:chgData name="Hamlet Markarian" userId="4926d2b407f31d77" providerId="LiveId" clId="{1C057F98-2CC4-49E3-A2E2-A804BE88845B}" dt="2021-05-04T13:06:09.559" v="262" actId="478"/>
          <ac:spMkLst>
            <pc:docMk/>
            <pc:sldMk cId="3748651549" sldId="1687"/>
            <ac:spMk id="66" creationId="{2F0A7025-99DD-427B-833D-06E46C88235F}"/>
          </ac:spMkLst>
        </pc:spChg>
        <pc:spChg chg="del">
          <ac:chgData name="Hamlet Markarian" userId="4926d2b407f31d77" providerId="LiveId" clId="{1C057F98-2CC4-49E3-A2E2-A804BE88845B}" dt="2021-05-04T13:06:09.559" v="262" actId="478"/>
          <ac:spMkLst>
            <pc:docMk/>
            <pc:sldMk cId="3748651549" sldId="1687"/>
            <ac:spMk id="67" creationId="{E374DA63-C056-42C8-AAAA-C4E95D4C4A00}"/>
          </ac:spMkLst>
        </pc:spChg>
        <pc:spChg chg="del">
          <ac:chgData name="Hamlet Markarian" userId="4926d2b407f31d77" providerId="LiveId" clId="{1C057F98-2CC4-49E3-A2E2-A804BE88845B}" dt="2021-05-04T13:06:09.559" v="262" actId="478"/>
          <ac:spMkLst>
            <pc:docMk/>
            <pc:sldMk cId="3748651549" sldId="1687"/>
            <ac:spMk id="68" creationId="{DCA873DC-1784-4E50-92A6-AC355B07C3FF}"/>
          </ac:spMkLst>
        </pc:spChg>
        <pc:spChg chg="add mod">
          <ac:chgData name="Hamlet Markarian" userId="4926d2b407f31d77" providerId="LiveId" clId="{1C057F98-2CC4-49E3-A2E2-A804BE88845B}" dt="2021-05-04T13:36:51.829" v="430" actId="1076"/>
          <ac:spMkLst>
            <pc:docMk/>
            <pc:sldMk cId="3748651549" sldId="1687"/>
            <ac:spMk id="69" creationId="{16D65C65-03E6-40A7-8BA8-6517FE08D794}"/>
          </ac:spMkLst>
        </pc:spChg>
        <pc:grpChg chg="add mod">
          <ac:chgData name="Hamlet Markarian" userId="4926d2b407f31d77" providerId="LiveId" clId="{1C057F98-2CC4-49E3-A2E2-A804BE88845B}" dt="2021-05-04T13:35:49.346" v="413" actId="1076"/>
          <ac:grpSpMkLst>
            <pc:docMk/>
            <pc:sldMk cId="3748651549" sldId="1687"/>
            <ac:grpSpMk id="40" creationId="{1E1E76BC-A102-4D4F-8822-F0763DE884A7}"/>
          </ac:grpSpMkLst>
        </pc:grpChg>
        <pc:grpChg chg="add mod">
          <ac:chgData name="Hamlet Markarian" userId="4926d2b407f31d77" providerId="LiveId" clId="{1C057F98-2CC4-49E3-A2E2-A804BE88845B}" dt="2021-05-04T13:36:03.683" v="418" actId="1076"/>
          <ac:grpSpMkLst>
            <pc:docMk/>
            <pc:sldMk cId="3748651549" sldId="1687"/>
            <ac:grpSpMk id="48" creationId="{CD47ACA2-AFEE-46C1-ADD0-788DD509CAD3}"/>
          </ac:grpSpMkLst>
        </pc:grpChg>
        <pc:graphicFrameChg chg="add mod">
          <ac:chgData name="Hamlet Markarian" userId="4926d2b407f31d77" providerId="LiveId" clId="{1C057F98-2CC4-49E3-A2E2-A804BE88845B}" dt="2021-05-05T09:25:08.959" v="636" actId="1035"/>
          <ac:graphicFrameMkLst>
            <pc:docMk/>
            <pc:sldMk cId="3748651549" sldId="1687"/>
            <ac:graphicFrameMk id="6" creationId="{09DCA936-6BA1-46E1-B628-DF7AC2EF7998}"/>
          </ac:graphicFrameMkLst>
        </pc:graphicFrameChg>
        <pc:graphicFrameChg chg="add mod">
          <ac:chgData name="Hamlet Markarian" userId="4926d2b407f31d77" providerId="LiveId" clId="{1C057F98-2CC4-49E3-A2E2-A804BE88845B}" dt="2021-05-05T09:25:04.783" v="635" actId="1035"/>
          <ac:graphicFrameMkLst>
            <pc:docMk/>
            <pc:sldMk cId="3748651549" sldId="1687"/>
            <ac:graphicFrameMk id="30" creationId="{E3FFAAB5-6EBA-4D7C-937D-B6346AC80EB7}"/>
          </ac:graphicFrameMkLst>
        </pc:graphicFrameChg>
        <pc:picChg chg="mod">
          <ac:chgData name="Hamlet Markarian" userId="4926d2b407f31d77" providerId="LiveId" clId="{1C057F98-2CC4-49E3-A2E2-A804BE88845B}" dt="2021-05-05T09:16:03.328" v="575" actId="1035"/>
          <ac:picMkLst>
            <pc:docMk/>
            <pc:sldMk cId="3748651549" sldId="1687"/>
            <ac:picMk id="27" creationId="{BB43D38F-C283-4E03-B07F-809959BE2E9C}"/>
          </ac:picMkLst>
        </pc:picChg>
        <pc:picChg chg="mod">
          <ac:chgData name="Hamlet Markarian" userId="4926d2b407f31d77" providerId="LiveId" clId="{1C057F98-2CC4-49E3-A2E2-A804BE88845B}" dt="2021-05-04T13:35:23.708" v="410"/>
          <ac:picMkLst>
            <pc:docMk/>
            <pc:sldMk cId="3748651549" sldId="1687"/>
            <ac:picMk id="42" creationId="{8081E77E-95DE-445C-819F-34972C786C87}"/>
          </ac:picMkLst>
        </pc:picChg>
        <pc:picChg chg="mod">
          <ac:chgData name="Hamlet Markarian" userId="4926d2b407f31d77" providerId="LiveId" clId="{1C057F98-2CC4-49E3-A2E2-A804BE88845B}" dt="2021-05-05T09:16:03.328" v="575" actId="1035"/>
          <ac:picMkLst>
            <pc:docMk/>
            <pc:sldMk cId="3748651549" sldId="1687"/>
            <ac:picMk id="51" creationId="{D360A8C7-1AE3-4738-B2EF-5AA57F1EEE6A}"/>
          </ac:picMkLst>
        </pc:picChg>
        <pc:picChg chg="mod">
          <ac:chgData name="Hamlet Markarian" userId="4926d2b407f31d77" providerId="LiveId" clId="{1C057F98-2CC4-49E3-A2E2-A804BE88845B}" dt="2021-05-05T09:16:03.328" v="575" actId="1035"/>
          <ac:picMkLst>
            <pc:docMk/>
            <pc:sldMk cId="3748651549" sldId="1687"/>
            <ac:picMk id="52" creationId="{E48DCB4A-A870-4BD7-A359-F6123EED9B07}"/>
          </ac:picMkLst>
        </pc:picChg>
        <pc:picChg chg="mod">
          <ac:chgData name="Hamlet Markarian" userId="4926d2b407f31d77" providerId="LiveId" clId="{1C057F98-2CC4-49E3-A2E2-A804BE88845B}" dt="2021-05-04T13:35:23.708" v="410"/>
          <ac:picMkLst>
            <pc:docMk/>
            <pc:sldMk cId="3748651549" sldId="1687"/>
            <ac:picMk id="53" creationId="{F2A8C3F6-6F05-4B15-8D9B-29BFBBF780BA}"/>
          </ac:picMkLst>
        </pc:picChg>
        <pc:picChg chg="mod">
          <ac:chgData name="Hamlet Markarian" userId="4926d2b407f31d77" providerId="LiveId" clId="{1C057F98-2CC4-49E3-A2E2-A804BE88845B}" dt="2021-05-05T09:15:40.301" v="566" actId="1076"/>
          <ac:picMkLst>
            <pc:docMk/>
            <pc:sldMk cId="3748651549" sldId="1687"/>
            <ac:picMk id="61" creationId="{CF3111B2-DAAA-467A-9BE2-5515F503E028}"/>
          </ac:picMkLst>
        </pc:picChg>
        <pc:cxnChg chg="add mod">
          <ac:chgData name="Hamlet Markarian" userId="4926d2b407f31d77" providerId="LiveId" clId="{1C057F98-2CC4-49E3-A2E2-A804BE88845B}" dt="2021-05-04T13:37:07.998" v="432" actId="1076"/>
          <ac:cxnSpMkLst>
            <pc:docMk/>
            <pc:sldMk cId="3748651549" sldId="1687"/>
            <ac:cxnSpMk id="45" creationId="{D7B51A97-1441-4F2E-A3FD-1B741D4FAA2B}"/>
          </ac:cxnSpMkLst>
        </pc:cxnChg>
      </pc:sldChg>
      <pc:sldChg chg="addSp delSp modSp add del mod ord">
        <pc:chgData name="Hamlet Markarian" userId="4926d2b407f31d77" providerId="LiveId" clId="{1C057F98-2CC4-49E3-A2E2-A804BE88845B}" dt="2021-05-05T19:28:52.753" v="1427" actId="2696"/>
        <pc:sldMkLst>
          <pc:docMk/>
          <pc:sldMk cId="2543510305" sldId="1688"/>
        </pc:sldMkLst>
        <pc:spChg chg="mod">
          <ac:chgData name="Hamlet Markarian" userId="4926d2b407f31d77" providerId="LiveId" clId="{1C057F98-2CC4-49E3-A2E2-A804BE88845B}" dt="2021-05-05T09:20:00.705" v="621" actId="20577"/>
          <ac:spMkLst>
            <pc:docMk/>
            <pc:sldMk cId="2543510305" sldId="1688"/>
            <ac:spMk id="5" creationId="{BC01E833-A438-4C2A-AF28-2B402D7F80E5}"/>
          </ac:spMkLst>
        </pc:spChg>
        <pc:spChg chg="add mod ord topLvl">
          <ac:chgData name="Hamlet Markarian" userId="4926d2b407f31d77" providerId="LiveId" clId="{1C057F98-2CC4-49E3-A2E2-A804BE88845B}" dt="2021-05-04T17:17:53.540" v="527" actId="207"/>
          <ac:spMkLst>
            <pc:docMk/>
            <pc:sldMk cId="2543510305" sldId="1688"/>
            <ac:spMk id="24" creationId="{947B4C5E-AD15-419B-BA43-6D0A912D346D}"/>
          </ac:spMkLst>
        </pc:spChg>
        <pc:spChg chg="add mod ord">
          <ac:chgData name="Hamlet Markarian" userId="4926d2b407f31d77" providerId="LiveId" clId="{1C057F98-2CC4-49E3-A2E2-A804BE88845B}" dt="2021-05-04T17:17:25.289" v="484" actId="14100"/>
          <ac:spMkLst>
            <pc:docMk/>
            <pc:sldMk cId="2543510305" sldId="1688"/>
            <ac:spMk id="25" creationId="{D4359BFE-2C27-431C-963F-246DF7A81857}"/>
          </ac:spMkLst>
        </pc:spChg>
        <pc:spChg chg="mod">
          <ac:chgData name="Hamlet Markarian" userId="4926d2b407f31d77" providerId="LiveId" clId="{1C057F98-2CC4-49E3-A2E2-A804BE88845B}" dt="2021-05-05T09:19:57.667" v="620" actId="3064"/>
          <ac:spMkLst>
            <pc:docMk/>
            <pc:sldMk cId="2543510305" sldId="1688"/>
            <ac:spMk id="26" creationId="{D2F7AB68-18ED-47EB-A7E8-03F8D241CEC9}"/>
          </ac:spMkLst>
        </pc:spChg>
        <pc:spChg chg="add mod ord">
          <ac:chgData name="Hamlet Markarian" userId="4926d2b407f31d77" providerId="LiveId" clId="{1C057F98-2CC4-49E3-A2E2-A804BE88845B}" dt="2021-05-04T17:17:03.230" v="478" actId="14100"/>
          <ac:spMkLst>
            <pc:docMk/>
            <pc:sldMk cId="2543510305" sldId="1688"/>
            <ac:spMk id="28" creationId="{D52C9E66-FD79-41D3-AB4E-128B95A2F8A5}"/>
          </ac:spMkLst>
        </pc:spChg>
        <pc:spChg chg="add mod ord">
          <ac:chgData name="Hamlet Markarian" userId="4926d2b407f31d77" providerId="LiveId" clId="{1C057F98-2CC4-49E3-A2E2-A804BE88845B}" dt="2021-05-04T17:16:51.881" v="476" actId="167"/>
          <ac:spMkLst>
            <pc:docMk/>
            <pc:sldMk cId="2543510305" sldId="1688"/>
            <ac:spMk id="29" creationId="{8630205E-335F-4BA6-8E62-222D9D07A2A1}"/>
          </ac:spMkLst>
        </pc:spChg>
        <pc:spChg chg="add mod ord">
          <ac:chgData name="Hamlet Markarian" userId="4926d2b407f31d77" providerId="LiveId" clId="{1C057F98-2CC4-49E3-A2E2-A804BE88845B}" dt="2021-05-04T17:16:42.231" v="475" actId="167"/>
          <ac:spMkLst>
            <pc:docMk/>
            <pc:sldMk cId="2543510305" sldId="1688"/>
            <ac:spMk id="30" creationId="{D3698FD6-CE39-496E-8BDF-47FCBA850D28}"/>
          </ac:spMkLst>
        </pc:spChg>
        <pc:spChg chg="add mod ord topLvl">
          <ac:chgData name="Hamlet Markarian" userId="4926d2b407f31d77" providerId="LiveId" clId="{1C057F98-2CC4-49E3-A2E2-A804BE88845B}" dt="2021-05-04T17:17:19.917" v="483" actId="165"/>
          <ac:spMkLst>
            <pc:docMk/>
            <pc:sldMk cId="2543510305" sldId="1688"/>
            <ac:spMk id="31" creationId="{FA6626FC-701A-483F-AECA-C2E00247EA4E}"/>
          </ac:spMkLst>
        </pc:spChg>
        <pc:spChg chg="add mod ord topLvl">
          <ac:chgData name="Hamlet Markarian" userId="4926d2b407f31d77" providerId="LiveId" clId="{1C057F98-2CC4-49E3-A2E2-A804BE88845B}" dt="2021-05-04T17:17:19.917" v="483" actId="165"/>
          <ac:spMkLst>
            <pc:docMk/>
            <pc:sldMk cId="2543510305" sldId="1688"/>
            <ac:spMk id="32" creationId="{2936F30C-2AB7-4ED1-B3A0-6CC150C26C3E}"/>
          </ac:spMkLst>
        </pc:spChg>
        <pc:spChg chg="add mod ord topLvl">
          <ac:chgData name="Hamlet Markarian" userId="4926d2b407f31d77" providerId="LiveId" clId="{1C057F98-2CC4-49E3-A2E2-A804BE88845B}" dt="2021-05-04T17:17:19.917" v="483" actId="165"/>
          <ac:spMkLst>
            <pc:docMk/>
            <pc:sldMk cId="2543510305" sldId="1688"/>
            <ac:spMk id="33" creationId="{C899CC1A-5426-4B55-88C2-7E37004E36B6}"/>
          </ac:spMkLst>
        </pc:spChg>
        <pc:spChg chg="add mod ord topLvl">
          <ac:chgData name="Hamlet Markarian" userId="4926d2b407f31d77" providerId="LiveId" clId="{1C057F98-2CC4-49E3-A2E2-A804BE88845B}" dt="2021-05-04T17:17:19.917" v="483" actId="165"/>
          <ac:spMkLst>
            <pc:docMk/>
            <pc:sldMk cId="2543510305" sldId="1688"/>
            <ac:spMk id="34" creationId="{337A856A-E767-4897-9B72-7B04D84E31D2}"/>
          </ac:spMkLst>
        </pc:spChg>
        <pc:spChg chg="add mod ord topLvl">
          <ac:chgData name="Hamlet Markarian" userId="4926d2b407f31d77" providerId="LiveId" clId="{1C057F98-2CC4-49E3-A2E2-A804BE88845B}" dt="2021-05-04T17:17:19.917" v="483" actId="165"/>
          <ac:spMkLst>
            <pc:docMk/>
            <pc:sldMk cId="2543510305" sldId="1688"/>
            <ac:spMk id="35" creationId="{716D5138-6C1B-4D94-8A87-311E0B583C08}"/>
          </ac:spMkLst>
        </pc:spChg>
        <pc:spChg chg="add mod ord topLvl">
          <ac:chgData name="Hamlet Markarian" userId="4926d2b407f31d77" providerId="LiveId" clId="{1C057F98-2CC4-49E3-A2E2-A804BE88845B}" dt="2021-05-04T17:17:19.917" v="483" actId="165"/>
          <ac:spMkLst>
            <pc:docMk/>
            <pc:sldMk cId="2543510305" sldId="1688"/>
            <ac:spMk id="36" creationId="{1291BF7F-7931-455D-93FA-EF4098BE48C9}"/>
          </ac:spMkLst>
        </pc:spChg>
        <pc:spChg chg="add mod ord topLvl">
          <ac:chgData name="Hamlet Markarian" userId="4926d2b407f31d77" providerId="LiveId" clId="{1C057F98-2CC4-49E3-A2E2-A804BE88845B}" dt="2021-05-04T17:17:19.917" v="483" actId="165"/>
          <ac:spMkLst>
            <pc:docMk/>
            <pc:sldMk cId="2543510305" sldId="1688"/>
            <ac:spMk id="37" creationId="{97755F7F-3BBD-4BAA-9EEE-D9A24042F5DE}"/>
          </ac:spMkLst>
        </pc:spChg>
        <pc:spChg chg="add mod ord topLvl">
          <ac:chgData name="Hamlet Markarian" userId="4926d2b407f31d77" providerId="LiveId" clId="{1C057F98-2CC4-49E3-A2E2-A804BE88845B}" dt="2021-05-04T17:17:19.917" v="483" actId="165"/>
          <ac:spMkLst>
            <pc:docMk/>
            <pc:sldMk cId="2543510305" sldId="1688"/>
            <ac:spMk id="38" creationId="{D5987CD6-BDA2-46BD-BEF4-F03F8B5D5C58}"/>
          </ac:spMkLst>
        </pc:spChg>
        <pc:spChg chg="add mod ord topLvl">
          <ac:chgData name="Hamlet Markarian" userId="4926d2b407f31d77" providerId="LiveId" clId="{1C057F98-2CC4-49E3-A2E2-A804BE88845B}" dt="2021-05-04T17:17:19.917" v="483" actId="165"/>
          <ac:spMkLst>
            <pc:docMk/>
            <pc:sldMk cId="2543510305" sldId="1688"/>
            <ac:spMk id="39" creationId="{A2EBF499-41A1-4963-814D-56090B77A1D5}"/>
          </ac:spMkLst>
        </pc:spChg>
        <pc:spChg chg="add mod ord">
          <ac:chgData name="Hamlet Markarian" userId="4926d2b407f31d77" providerId="LiveId" clId="{1C057F98-2CC4-49E3-A2E2-A804BE88845B}" dt="2021-05-04T17:18:06.123" v="545" actId="1036"/>
          <ac:spMkLst>
            <pc:docMk/>
            <pc:sldMk cId="2543510305" sldId="1688"/>
            <ac:spMk id="40" creationId="{521A83B8-19CB-4F28-8DD8-29912C91BA69}"/>
          </ac:spMkLst>
        </pc:spChg>
        <pc:spChg chg="add mod ord">
          <ac:chgData name="Hamlet Markarian" userId="4926d2b407f31d77" providerId="LiveId" clId="{1C057F98-2CC4-49E3-A2E2-A804BE88845B}" dt="2021-05-04T17:18:06.123" v="545" actId="1036"/>
          <ac:spMkLst>
            <pc:docMk/>
            <pc:sldMk cId="2543510305" sldId="1688"/>
            <ac:spMk id="41" creationId="{FACB7FEE-80D9-48EE-AE6F-C448CAA71E03}"/>
          </ac:spMkLst>
        </pc:spChg>
        <pc:spChg chg="add mod ord">
          <ac:chgData name="Hamlet Markarian" userId="4926d2b407f31d77" providerId="LiveId" clId="{1C057F98-2CC4-49E3-A2E2-A804BE88845B}" dt="2021-05-04T17:18:08.911" v="546" actId="1076"/>
          <ac:spMkLst>
            <pc:docMk/>
            <pc:sldMk cId="2543510305" sldId="1688"/>
            <ac:spMk id="42" creationId="{85C8A821-B749-48EC-9DD5-CB96F965A2E8}"/>
          </ac:spMkLst>
        </pc:spChg>
        <pc:spChg chg="add mod ord">
          <ac:chgData name="Hamlet Markarian" userId="4926d2b407f31d77" providerId="LiveId" clId="{1C057F98-2CC4-49E3-A2E2-A804BE88845B}" dt="2021-05-04T17:18:06.123" v="545" actId="1036"/>
          <ac:spMkLst>
            <pc:docMk/>
            <pc:sldMk cId="2543510305" sldId="1688"/>
            <ac:spMk id="43" creationId="{E544C160-447F-4FB3-8404-152050080396}"/>
          </ac:spMkLst>
        </pc:spChg>
        <pc:spChg chg="add mod ord">
          <ac:chgData name="Hamlet Markarian" userId="4926d2b407f31d77" providerId="LiveId" clId="{1C057F98-2CC4-49E3-A2E2-A804BE88845B}" dt="2021-05-04T17:18:11.379" v="547" actId="1076"/>
          <ac:spMkLst>
            <pc:docMk/>
            <pc:sldMk cId="2543510305" sldId="1688"/>
            <ac:spMk id="44" creationId="{063DFCAD-C558-4B40-8978-274518307C23}"/>
          </ac:spMkLst>
        </pc:spChg>
        <pc:spChg chg="add mod ord">
          <ac:chgData name="Hamlet Markarian" userId="4926d2b407f31d77" providerId="LiveId" clId="{1C057F98-2CC4-49E3-A2E2-A804BE88845B}" dt="2021-05-04T17:18:06.123" v="545" actId="1036"/>
          <ac:spMkLst>
            <pc:docMk/>
            <pc:sldMk cId="2543510305" sldId="1688"/>
            <ac:spMk id="45" creationId="{554B236F-B57D-4658-9273-784C6D6A721B}"/>
          </ac:spMkLst>
        </pc:spChg>
        <pc:spChg chg="add mod ord">
          <ac:chgData name="Hamlet Markarian" userId="4926d2b407f31d77" providerId="LiveId" clId="{1C057F98-2CC4-49E3-A2E2-A804BE88845B}" dt="2021-05-04T17:18:06.123" v="545" actId="1036"/>
          <ac:spMkLst>
            <pc:docMk/>
            <pc:sldMk cId="2543510305" sldId="1688"/>
            <ac:spMk id="46" creationId="{E9A5EAA9-CE29-4A3C-A55B-D1B145FC8421}"/>
          </ac:spMkLst>
        </pc:spChg>
        <pc:spChg chg="mod">
          <ac:chgData name="Hamlet Markarian" userId="4926d2b407f31d77" providerId="LiveId" clId="{1C057F98-2CC4-49E3-A2E2-A804BE88845B}" dt="2021-05-05T09:19:57.667" v="620" actId="3064"/>
          <ac:spMkLst>
            <pc:docMk/>
            <pc:sldMk cId="2543510305" sldId="1688"/>
            <ac:spMk id="47" creationId="{A44B59C1-E517-4559-B5F8-F894977DEDFE}"/>
          </ac:spMkLst>
        </pc:spChg>
        <pc:spChg chg="add mod ord">
          <ac:chgData name="Hamlet Markarian" userId="4926d2b407f31d77" providerId="LiveId" clId="{1C057F98-2CC4-49E3-A2E2-A804BE88845B}" dt="2021-05-04T17:18:06.123" v="545" actId="1036"/>
          <ac:spMkLst>
            <pc:docMk/>
            <pc:sldMk cId="2543510305" sldId="1688"/>
            <ac:spMk id="48" creationId="{EB10C036-356B-40F7-8214-4FDEAAD43BB3}"/>
          </ac:spMkLst>
        </pc:spChg>
        <pc:spChg chg="add mod ord">
          <ac:chgData name="Hamlet Markarian" userId="4926d2b407f31d77" providerId="LiveId" clId="{1C057F98-2CC4-49E3-A2E2-A804BE88845B}" dt="2021-05-04T17:18:06.123" v="545" actId="1036"/>
          <ac:spMkLst>
            <pc:docMk/>
            <pc:sldMk cId="2543510305" sldId="1688"/>
            <ac:spMk id="49" creationId="{192E5E92-9187-4984-A8A6-405CC9F441E4}"/>
          </ac:spMkLst>
        </pc:spChg>
        <pc:spChg chg="mod">
          <ac:chgData name="Hamlet Markarian" userId="4926d2b407f31d77" providerId="LiveId" clId="{1C057F98-2CC4-49E3-A2E2-A804BE88845B}" dt="2021-05-05T09:19:57.667" v="620" actId="3064"/>
          <ac:spMkLst>
            <pc:docMk/>
            <pc:sldMk cId="2543510305" sldId="1688"/>
            <ac:spMk id="50" creationId="{4F998B1D-6B43-4A9D-AD50-A2533B0C2888}"/>
          </ac:spMkLst>
        </pc:spChg>
        <pc:spChg chg="add mod ord">
          <ac:chgData name="Hamlet Markarian" userId="4926d2b407f31d77" providerId="LiveId" clId="{1C057F98-2CC4-49E3-A2E2-A804BE88845B}" dt="2021-05-04T17:18:06.123" v="545" actId="1036"/>
          <ac:spMkLst>
            <pc:docMk/>
            <pc:sldMk cId="2543510305" sldId="1688"/>
            <ac:spMk id="53" creationId="{D9C8E34E-920C-4294-B175-F8D03A21DEB0}"/>
          </ac:spMkLst>
        </pc:spChg>
        <pc:spChg chg="add mod ord">
          <ac:chgData name="Hamlet Markarian" userId="4926d2b407f31d77" providerId="LiveId" clId="{1C057F98-2CC4-49E3-A2E2-A804BE88845B}" dt="2021-05-04T17:18:06.123" v="545" actId="1036"/>
          <ac:spMkLst>
            <pc:docMk/>
            <pc:sldMk cId="2543510305" sldId="1688"/>
            <ac:spMk id="54" creationId="{247DF046-CCA9-4019-BA5A-FCD343D9C54D}"/>
          </ac:spMkLst>
        </pc:spChg>
        <pc:spChg chg="add mod ord">
          <ac:chgData name="Hamlet Markarian" userId="4926d2b407f31d77" providerId="LiveId" clId="{1C057F98-2CC4-49E3-A2E2-A804BE88845B}" dt="2021-05-04T17:18:06.123" v="545" actId="1036"/>
          <ac:spMkLst>
            <pc:docMk/>
            <pc:sldMk cId="2543510305" sldId="1688"/>
            <ac:spMk id="55" creationId="{F03BC7C6-64A5-447D-B79E-F73C8FA17BCB}"/>
          </ac:spMkLst>
        </pc:spChg>
        <pc:spChg chg="add mod ord">
          <ac:chgData name="Hamlet Markarian" userId="4926d2b407f31d77" providerId="LiveId" clId="{1C057F98-2CC4-49E3-A2E2-A804BE88845B}" dt="2021-05-04T17:18:06.123" v="545" actId="1036"/>
          <ac:spMkLst>
            <pc:docMk/>
            <pc:sldMk cId="2543510305" sldId="1688"/>
            <ac:spMk id="56" creationId="{06C96C30-832A-49B1-86FE-7A452E2A46CE}"/>
          </ac:spMkLst>
        </pc:spChg>
        <pc:spChg chg="add mod ord">
          <ac:chgData name="Hamlet Markarian" userId="4926d2b407f31d77" providerId="LiveId" clId="{1C057F98-2CC4-49E3-A2E2-A804BE88845B}" dt="2021-05-04T17:18:06.123" v="545" actId="1036"/>
          <ac:spMkLst>
            <pc:docMk/>
            <pc:sldMk cId="2543510305" sldId="1688"/>
            <ac:spMk id="57" creationId="{0F07F53C-6CAF-4E62-A9CE-557AFA098B25}"/>
          </ac:spMkLst>
        </pc:spChg>
        <pc:spChg chg="add mod ord">
          <ac:chgData name="Hamlet Markarian" userId="4926d2b407f31d77" providerId="LiveId" clId="{1C057F98-2CC4-49E3-A2E2-A804BE88845B}" dt="2021-05-04T17:18:06.123" v="545" actId="1036"/>
          <ac:spMkLst>
            <pc:docMk/>
            <pc:sldMk cId="2543510305" sldId="1688"/>
            <ac:spMk id="58" creationId="{03C0FCE7-83B9-42D8-A956-DA45A97114DD}"/>
          </ac:spMkLst>
        </pc:spChg>
        <pc:spChg chg="del">
          <ac:chgData name="Hamlet Markarian" userId="4926d2b407f31d77" providerId="LiveId" clId="{1C057F98-2CC4-49E3-A2E2-A804BE88845B}" dt="2021-05-04T17:15:56.474" v="465" actId="478"/>
          <ac:spMkLst>
            <pc:docMk/>
            <pc:sldMk cId="2543510305" sldId="1688"/>
            <ac:spMk id="59" creationId="{26D8D653-21C6-4768-AD9B-AFDBC652C6FC}"/>
          </ac:spMkLst>
        </pc:spChg>
        <pc:spChg chg="del">
          <ac:chgData name="Hamlet Markarian" userId="4926d2b407f31d77" providerId="LiveId" clId="{1C057F98-2CC4-49E3-A2E2-A804BE88845B}" dt="2021-05-04T17:15:56.474" v="465" actId="478"/>
          <ac:spMkLst>
            <pc:docMk/>
            <pc:sldMk cId="2543510305" sldId="1688"/>
            <ac:spMk id="60" creationId="{CBE67B7E-1E29-45B1-8BFE-4BF9F6056A33}"/>
          </ac:spMkLst>
        </pc:spChg>
        <pc:spChg chg="del">
          <ac:chgData name="Hamlet Markarian" userId="4926d2b407f31d77" providerId="LiveId" clId="{1C057F98-2CC4-49E3-A2E2-A804BE88845B}" dt="2021-05-04T17:15:56.474" v="465" actId="478"/>
          <ac:spMkLst>
            <pc:docMk/>
            <pc:sldMk cId="2543510305" sldId="1688"/>
            <ac:spMk id="63" creationId="{55620EB8-5B00-4FB7-85DC-F975E125C254}"/>
          </ac:spMkLst>
        </pc:spChg>
        <pc:spChg chg="del">
          <ac:chgData name="Hamlet Markarian" userId="4926d2b407f31d77" providerId="LiveId" clId="{1C057F98-2CC4-49E3-A2E2-A804BE88845B}" dt="2021-05-04T17:15:56.474" v="465" actId="478"/>
          <ac:spMkLst>
            <pc:docMk/>
            <pc:sldMk cId="2543510305" sldId="1688"/>
            <ac:spMk id="65" creationId="{55D55933-AACD-4B5E-B070-E54D51CD2408}"/>
          </ac:spMkLst>
        </pc:spChg>
        <pc:spChg chg="del">
          <ac:chgData name="Hamlet Markarian" userId="4926d2b407f31d77" providerId="LiveId" clId="{1C057F98-2CC4-49E3-A2E2-A804BE88845B}" dt="2021-05-04T17:15:56.474" v="465" actId="478"/>
          <ac:spMkLst>
            <pc:docMk/>
            <pc:sldMk cId="2543510305" sldId="1688"/>
            <ac:spMk id="66" creationId="{2F0A7025-99DD-427B-833D-06E46C88235F}"/>
          </ac:spMkLst>
        </pc:spChg>
        <pc:spChg chg="del">
          <ac:chgData name="Hamlet Markarian" userId="4926d2b407f31d77" providerId="LiveId" clId="{1C057F98-2CC4-49E3-A2E2-A804BE88845B}" dt="2021-05-04T17:15:56.474" v="465" actId="478"/>
          <ac:spMkLst>
            <pc:docMk/>
            <pc:sldMk cId="2543510305" sldId="1688"/>
            <ac:spMk id="67" creationId="{E374DA63-C056-42C8-AAAA-C4E95D4C4A00}"/>
          </ac:spMkLst>
        </pc:spChg>
        <pc:spChg chg="del">
          <ac:chgData name="Hamlet Markarian" userId="4926d2b407f31d77" providerId="LiveId" clId="{1C057F98-2CC4-49E3-A2E2-A804BE88845B}" dt="2021-05-04T17:15:56.474" v="465" actId="478"/>
          <ac:spMkLst>
            <pc:docMk/>
            <pc:sldMk cId="2543510305" sldId="1688"/>
            <ac:spMk id="68" creationId="{DCA873DC-1784-4E50-92A6-AC355B07C3FF}"/>
          </ac:spMkLst>
        </pc:spChg>
        <pc:grpChg chg="add del mod">
          <ac:chgData name="Hamlet Markarian" userId="4926d2b407f31d77" providerId="LiveId" clId="{1C057F98-2CC4-49E3-A2E2-A804BE88845B}" dt="2021-05-04T17:17:19.917" v="483" actId="165"/>
          <ac:grpSpMkLst>
            <pc:docMk/>
            <pc:sldMk cId="2543510305" sldId="1688"/>
            <ac:grpSpMk id="2" creationId="{7ADE0E3B-C494-4668-959B-766599B960D0}"/>
          </ac:grpSpMkLst>
        </pc:grpChg>
        <pc:grpChg chg="ord">
          <ac:chgData name="Hamlet Markarian" userId="4926d2b407f31d77" providerId="LiveId" clId="{1C057F98-2CC4-49E3-A2E2-A804BE88845B}" dt="2021-05-04T17:16:51.881" v="476" actId="167"/>
          <ac:grpSpMkLst>
            <pc:docMk/>
            <pc:sldMk cId="2543510305" sldId="1688"/>
            <ac:grpSpMk id="85" creationId="{2386B6A7-AA72-4C56-84B2-783D455833CA}"/>
          </ac:grpSpMkLst>
        </pc:grpChg>
        <pc:picChg chg="del">
          <ac:chgData name="Hamlet Markarian" userId="4926d2b407f31d77" providerId="LiveId" clId="{1C057F98-2CC4-49E3-A2E2-A804BE88845B}" dt="2021-05-05T09:19:49.999" v="615" actId="478"/>
          <ac:picMkLst>
            <pc:docMk/>
            <pc:sldMk cId="2543510305" sldId="1688"/>
            <ac:picMk id="27" creationId="{BB43D38F-C283-4E03-B07F-809959BE2E9C}"/>
          </ac:picMkLst>
        </pc:picChg>
        <pc:picChg chg="del">
          <ac:chgData name="Hamlet Markarian" userId="4926d2b407f31d77" providerId="LiveId" clId="{1C057F98-2CC4-49E3-A2E2-A804BE88845B}" dt="2021-05-05T09:19:49.999" v="615" actId="478"/>
          <ac:picMkLst>
            <pc:docMk/>
            <pc:sldMk cId="2543510305" sldId="1688"/>
            <ac:picMk id="51" creationId="{D360A8C7-1AE3-4738-B2EF-5AA57F1EEE6A}"/>
          </ac:picMkLst>
        </pc:picChg>
        <pc:picChg chg="del">
          <ac:chgData name="Hamlet Markarian" userId="4926d2b407f31d77" providerId="LiveId" clId="{1C057F98-2CC4-49E3-A2E2-A804BE88845B}" dt="2021-05-05T09:19:49.999" v="615" actId="478"/>
          <ac:picMkLst>
            <pc:docMk/>
            <pc:sldMk cId="2543510305" sldId="1688"/>
            <ac:picMk id="52" creationId="{E48DCB4A-A870-4BD7-A359-F6123EED9B07}"/>
          </ac:picMkLst>
        </pc:picChg>
        <pc:picChg chg="add mod">
          <ac:chgData name="Hamlet Markarian" userId="4926d2b407f31d77" providerId="LiveId" clId="{1C057F98-2CC4-49E3-A2E2-A804BE88845B}" dt="2021-05-05T09:19:50.645" v="616"/>
          <ac:picMkLst>
            <pc:docMk/>
            <pc:sldMk cId="2543510305" sldId="1688"/>
            <ac:picMk id="59" creationId="{B9526696-E983-4EDA-8A8C-E710C71CB59C}"/>
          </ac:picMkLst>
        </pc:picChg>
        <pc:picChg chg="add mod">
          <ac:chgData name="Hamlet Markarian" userId="4926d2b407f31d77" providerId="LiveId" clId="{1C057F98-2CC4-49E3-A2E2-A804BE88845B}" dt="2021-05-05T09:19:50.645" v="616"/>
          <ac:picMkLst>
            <pc:docMk/>
            <pc:sldMk cId="2543510305" sldId="1688"/>
            <ac:picMk id="60" creationId="{9E3B55F7-36BB-441F-8572-6D68A0FA5F36}"/>
          </ac:picMkLst>
        </pc:picChg>
        <pc:picChg chg="del">
          <ac:chgData name="Hamlet Markarian" userId="4926d2b407f31d77" providerId="LiveId" clId="{1C057F98-2CC4-49E3-A2E2-A804BE88845B}" dt="2021-05-05T09:19:49.999" v="615" actId="478"/>
          <ac:picMkLst>
            <pc:docMk/>
            <pc:sldMk cId="2543510305" sldId="1688"/>
            <ac:picMk id="61" creationId="{CF3111B2-DAAA-467A-9BE2-5515F503E028}"/>
          </ac:picMkLst>
        </pc:picChg>
        <pc:picChg chg="add mod ord">
          <ac:chgData name="Hamlet Markarian" userId="4926d2b407f31d77" providerId="LiveId" clId="{1C057F98-2CC4-49E3-A2E2-A804BE88845B}" dt="2021-05-04T17:18:06.123" v="545" actId="1036"/>
          <ac:picMkLst>
            <pc:docMk/>
            <pc:sldMk cId="2543510305" sldId="1688"/>
            <ac:picMk id="62" creationId="{AD5AA10E-A077-44EC-BD5E-2BE6FAB1FDFC}"/>
          </ac:picMkLst>
        </pc:picChg>
        <pc:picChg chg="add mod">
          <ac:chgData name="Hamlet Markarian" userId="4926d2b407f31d77" providerId="LiveId" clId="{1C057F98-2CC4-49E3-A2E2-A804BE88845B}" dt="2021-05-05T09:19:50.645" v="616"/>
          <ac:picMkLst>
            <pc:docMk/>
            <pc:sldMk cId="2543510305" sldId="1688"/>
            <ac:picMk id="63" creationId="{42E5420B-3090-4C28-A5A9-60807EFF2A15}"/>
          </ac:picMkLst>
        </pc:picChg>
        <pc:picChg chg="add mod ord">
          <ac:chgData name="Hamlet Markarian" userId="4926d2b407f31d77" providerId="LiveId" clId="{1C057F98-2CC4-49E3-A2E2-A804BE88845B}" dt="2021-05-04T17:18:06.123" v="545" actId="1036"/>
          <ac:picMkLst>
            <pc:docMk/>
            <pc:sldMk cId="2543510305" sldId="1688"/>
            <ac:picMk id="64" creationId="{CFB6B0F6-403C-4DAB-B203-890FDA88490A}"/>
          </ac:picMkLst>
        </pc:picChg>
        <pc:picChg chg="add mod">
          <ac:chgData name="Hamlet Markarian" userId="4926d2b407f31d77" providerId="LiveId" clId="{1C057F98-2CC4-49E3-A2E2-A804BE88845B}" dt="2021-05-05T09:19:50.645" v="616"/>
          <ac:picMkLst>
            <pc:docMk/>
            <pc:sldMk cId="2543510305" sldId="1688"/>
            <ac:picMk id="65" creationId="{8F148E92-DE77-4EE6-8C86-C2F5B057B9AC}"/>
          </ac:picMkLst>
        </pc:picChg>
        <pc:picChg chg="add mod ord">
          <ac:chgData name="Hamlet Markarian" userId="4926d2b407f31d77" providerId="LiveId" clId="{1C057F98-2CC4-49E3-A2E2-A804BE88845B}" dt="2021-05-04T17:18:06.123" v="545" actId="1036"/>
          <ac:picMkLst>
            <pc:docMk/>
            <pc:sldMk cId="2543510305" sldId="1688"/>
            <ac:picMk id="69" creationId="{CD1DE7F9-C76A-440D-B324-2266CBAEB305}"/>
          </ac:picMkLst>
        </pc:picChg>
        <pc:picChg chg="add mod ord">
          <ac:chgData name="Hamlet Markarian" userId="4926d2b407f31d77" providerId="LiveId" clId="{1C057F98-2CC4-49E3-A2E2-A804BE88845B}" dt="2021-05-04T17:18:06.123" v="545" actId="1036"/>
          <ac:picMkLst>
            <pc:docMk/>
            <pc:sldMk cId="2543510305" sldId="1688"/>
            <ac:picMk id="70" creationId="{DD86FD89-BC13-4DFA-A8F2-4DC97151C15B}"/>
          </ac:picMkLst>
        </pc:picChg>
        <pc:picChg chg="add mod ord">
          <ac:chgData name="Hamlet Markarian" userId="4926d2b407f31d77" providerId="LiveId" clId="{1C057F98-2CC4-49E3-A2E2-A804BE88845B}" dt="2021-05-04T17:18:06.123" v="545" actId="1036"/>
          <ac:picMkLst>
            <pc:docMk/>
            <pc:sldMk cId="2543510305" sldId="1688"/>
            <ac:picMk id="71" creationId="{9A9B41D7-E6DC-4A0D-8428-1B83E382421F}"/>
          </ac:picMkLst>
        </pc:picChg>
      </pc:sldChg>
      <pc:sldChg chg="addSp delSp modSp add del mod">
        <pc:chgData name="Hamlet Markarian" userId="4926d2b407f31d77" providerId="LiveId" clId="{1C057F98-2CC4-49E3-A2E2-A804BE88845B}" dt="2021-05-05T19:36:06.088" v="1502" actId="2696"/>
        <pc:sldMkLst>
          <pc:docMk/>
          <pc:sldMk cId="3943217951" sldId="1689"/>
        </pc:sldMkLst>
        <pc:spChg chg="mod">
          <ac:chgData name="Hamlet Markarian" userId="4926d2b407f31d77" providerId="LiveId" clId="{1C057F98-2CC4-49E3-A2E2-A804BE88845B}" dt="2021-05-05T09:28:42.962" v="666" actId="20577"/>
          <ac:spMkLst>
            <pc:docMk/>
            <pc:sldMk cId="3943217951" sldId="1689"/>
            <ac:spMk id="5" creationId="{BC01E833-A438-4C2A-AF28-2B402D7F80E5}"/>
          </ac:spMkLst>
        </pc:spChg>
        <pc:spChg chg="del">
          <ac:chgData name="Hamlet Markarian" userId="4926d2b407f31d77" providerId="LiveId" clId="{1C057F98-2CC4-49E3-A2E2-A804BE88845B}" dt="2021-05-05T09:26:03.600" v="638" actId="478"/>
          <ac:spMkLst>
            <pc:docMk/>
            <pc:sldMk cId="3943217951" sldId="1689"/>
            <ac:spMk id="24" creationId="{947B4C5E-AD15-419B-BA43-6D0A912D346D}"/>
          </ac:spMkLst>
        </pc:spChg>
        <pc:spChg chg="del">
          <ac:chgData name="Hamlet Markarian" userId="4926d2b407f31d77" providerId="LiveId" clId="{1C057F98-2CC4-49E3-A2E2-A804BE88845B}" dt="2021-05-05T09:26:03.600" v="638" actId="478"/>
          <ac:spMkLst>
            <pc:docMk/>
            <pc:sldMk cId="3943217951" sldId="1689"/>
            <ac:spMk id="25" creationId="{D4359BFE-2C27-431C-963F-246DF7A81857}"/>
          </ac:spMkLst>
        </pc:spChg>
        <pc:spChg chg="del">
          <ac:chgData name="Hamlet Markarian" userId="4926d2b407f31d77" providerId="LiveId" clId="{1C057F98-2CC4-49E3-A2E2-A804BE88845B}" dt="2021-05-05T09:26:03.600" v="638" actId="478"/>
          <ac:spMkLst>
            <pc:docMk/>
            <pc:sldMk cId="3943217951" sldId="1689"/>
            <ac:spMk id="28" creationId="{D52C9E66-FD79-41D3-AB4E-128B95A2F8A5}"/>
          </ac:spMkLst>
        </pc:spChg>
        <pc:spChg chg="del">
          <ac:chgData name="Hamlet Markarian" userId="4926d2b407f31d77" providerId="LiveId" clId="{1C057F98-2CC4-49E3-A2E2-A804BE88845B}" dt="2021-05-05T09:26:03.600" v="638" actId="478"/>
          <ac:spMkLst>
            <pc:docMk/>
            <pc:sldMk cId="3943217951" sldId="1689"/>
            <ac:spMk id="29" creationId="{8630205E-335F-4BA6-8E62-222D9D07A2A1}"/>
          </ac:spMkLst>
        </pc:spChg>
        <pc:spChg chg="del">
          <ac:chgData name="Hamlet Markarian" userId="4926d2b407f31d77" providerId="LiveId" clId="{1C057F98-2CC4-49E3-A2E2-A804BE88845B}" dt="2021-05-05T09:26:03.600" v="638" actId="478"/>
          <ac:spMkLst>
            <pc:docMk/>
            <pc:sldMk cId="3943217951" sldId="1689"/>
            <ac:spMk id="30" creationId="{D3698FD6-CE39-496E-8BDF-47FCBA850D28}"/>
          </ac:spMkLst>
        </pc:spChg>
        <pc:spChg chg="del">
          <ac:chgData name="Hamlet Markarian" userId="4926d2b407f31d77" providerId="LiveId" clId="{1C057F98-2CC4-49E3-A2E2-A804BE88845B}" dt="2021-05-05T09:26:03.600" v="638" actId="478"/>
          <ac:spMkLst>
            <pc:docMk/>
            <pc:sldMk cId="3943217951" sldId="1689"/>
            <ac:spMk id="31" creationId="{FA6626FC-701A-483F-AECA-C2E00247EA4E}"/>
          </ac:spMkLst>
        </pc:spChg>
        <pc:spChg chg="del">
          <ac:chgData name="Hamlet Markarian" userId="4926d2b407f31d77" providerId="LiveId" clId="{1C057F98-2CC4-49E3-A2E2-A804BE88845B}" dt="2021-05-05T09:26:03.600" v="638" actId="478"/>
          <ac:spMkLst>
            <pc:docMk/>
            <pc:sldMk cId="3943217951" sldId="1689"/>
            <ac:spMk id="32" creationId="{2936F30C-2AB7-4ED1-B3A0-6CC150C26C3E}"/>
          </ac:spMkLst>
        </pc:spChg>
        <pc:spChg chg="del">
          <ac:chgData name="Hamlet Markarian" userId="4926d2b407f31d77" providerId="LiveId" clId="{1C057F98-2CC4-49E3-A2E2-A804BE88845B}" dt="2021-05-05T09:26:03.600" v="638" actId="478"/>
          <ac:spMkLst>
            <pc:docMk/>
            <pc:sldMk cId="3943217951" sldId="1689"/>
            <ac:spMk id="33" creationId="{C899CC1A-5426-4B55-88C2-7E37004E36B6}"/>
          </ac:spMkLst>
        </pc:spChg>
        <pc:spChg chg="del">
          <ac:chgData name="Hamlet Markarian" userId="4926d2b407f31d77" providerId="LiveId" clId="{1C057F98-2CC4-49E3-A2E2-A804BE88845B}" dt="2021-05-05T09:26:03.600" v="638" actId="478"/>
          <ac:spMkLst>
            <pc:docMk/>
            <pc:sldMk cId="3943217951" sldId="1689"/>
            <ac:spMk id="34" creationId="{337A856A-E767-4897-9B72-7B04D84E31D2}"/>
          </ac:spMkLst>
        </pc:spChg>
        <pc:spChg chg="del">
          <ac:chgData name="Hamlet Markarian" userId="4926d2b407f31d77" providerId="LiveId" clId="{1C057F98-2CC4-49E3-A2E2-A804BE88845B}" dt="2021-05-05T09:26:03.600" v="638" actId="478"/>
          <ac:spMkLst>
            <pc:docMk/>
            <pc:sldMk cId="3943217951" sldId="1689"/>
            <ac:spMk id="35" creationId="{716D5138-6C1B-4D94-8A87-311E0B583C08}"/>
          </ac:spMkLst>
        </pc:spChg>
        <pc:spChg chg="del">
          <ac:chgData name="Hamlet Markarian" userId="4926d2b407f31d77" providerId="LiveId" clId="{1C057F98-2CC4-49E3-A2E2-A804BE88845B}" dt="2021-05-05T09:26:03.600" v="638" actId="478"/>
          <ac:spMkLst>
            <pc:docMk/>
            <pc:sldMk cId="3943217951" sldId="1689"/>
            <ac:spMk id="36" creationId="{1291BF7F-7931-455D-93FA-EF4098BE48C9}"/>
          </ac:spMkLst>
        </pc:spChg>
        <pc:spChg chg="del">
          <ac:chgData name="Hamlet Markarian" userId="4926d2b407f31d77" providerId="LiveId" clId="{1C057F98-2CC4-49E3-A2E2-A804BE88845B}" dt="2021-05-05T09:26:03.600" v="638" actId="478"/>
          <ac:spMkLst>
            <pc:docMk/>
            <pc:sldMk cId="3943217951" sldId="1689"/>
            <ac:spMk id="37" creationId="{97755F7F-3BBD-4BAA-9EEE-D9A24042F5DE}"/>
          </ac:spMkLst>
        </pc:spChg>
        <pc:spChg chg="del">
          <ac:chgData name="Hamlet Markarian" userId="4926d2b407f31d77" providerId="LiveId" clId="{1C057F98-2CC4-49E3-A2E2-A804BE88845B}" dt="2021-05-05T09:26:03.600" v="638" actId="478"/>
          <ac:spMkLst>
            <pc:docMk/>
            <pc:sldMk cId="3943217951" sldId="1689"/>
            <ac:spMk id="38" creationId="{D5987CD6-BDA2-46BD-BEF4-F03F8B5D5C58}"/>
          </ac:spMkLst>
        </pc:spChg>
        <pc:spChg chg="del">
          <ac:chgData name="Hamlet Markarian" userId="4926d2b407f31d77" providerId="LiveId" clId="{1C057F98-2CC4-49E3-A2E2-A804BE88845B}" dt="2021-05-05T09:26:03.600" v="638" actId="478"/>
          <ac:spMkLst>
            <pc:docMk/>
            <pc:sldMk cId="3943217951" sldId="1689"/>
            <ac:spMk id="39" creationId="{A2EBF499-41A1-4963-814D-56090B77A1D5}"/>
          </ac:spMkLst>
        </pc:spChg>
        <pc:spChg chg="del">
          <ac:chgData name="Hamlet Markarian" userId="4926d2b407f31d77" providerId="LiveId" clId="{1C057F98-2CC4-49E3-A2E2-A804BE88845B}" dt="2021-05-05T09:26:03.600" v="638" actId="478"/>
          <ac:spMkLst>
            <pc:docMk/>
            <pc:sldMk cId="3943217951" sldId="1689"/>
            <ac:spMk id="40" creationId="{521A83B8-19CB-4F28-8DD8-29912C91BA69}"/>
          </ac:spMkLst>
        </pc:spChg>
        <pc:spChg chg="del">
          <ac:chgData name="Hamlet Markarian" userId="4926d2b407f31d77" providerId="LiveId" clId="{1C057F98-2CC4-49E3-A2E2-A804BE88845B}" dt="2021-05-05T09:26:03.600" v="638" actId="478"/>
          <ac:spMkLst>
            <pc:docMk/>
            <pc:sldMk cId="3943217951" sldId="1689"/>
            <ac:spMk id="41" creationId="{FACB7FEE-80D9-48EE-AE6F-C448CAA71E03}"/>
          </ac:spMkLst>
        </pc:spChg>
        <pc:spChg chg="del">
          <ac:chgData name="Hamlet Markarian" userId="4926d2b407f31d77" providerId="LiveId" clId="{1C057F98-2CC4-49E3-A2E2-A804BE88845B}" dt="2021-05-05T09:26:03.600" v="638" actId="478"/>
          <ac:spMkLst>
            <pc:docMk/>
            <pc:sldMk cId="3943217951" sldId="1689"/>
            <ac:spMk id="42" creationId="{85C8A821-B749-48EC-9DD5-CB96F965A2E8}"/>
          </ac:spMkLst>
        </pc:spChg>
        <pc:spChg chg="del">
          <ac:chgData name="Hamlet Markarian" userId="4926d2b407f31d77" providerId="LiveId" clId="{1C057F98-2CC4-49E3-A2E2-A804BE88845B}" dt="2021-05-05T09:26:03.600" v="638" actId="478"/>
          <ac:spMkLst>
            <pc:docMk/>
            <pc:sldMk cId="3943217951" sldId="1689"/>
            <ac:spMk id="43" creationId="{E544C160-447F-4FB3-8404-152050080396}"/>
          </ac:spMkLst>
        </pc:spChg>
        <pc:spChg chg="del">
          <ac:chgData name="Hamlet Markarian" userId="4926d2b407f31d77" providerId="LiveId" clId="{1C057F98-2CC4-49E3-A2E2-A804BE88845B}" dt="2021-05-05T09:26:03.600" v="638" actId="478"/>
          <ac:spMkLst>
            <pc:docMk/>
            <pc:sldMk cId="3943217951" sldId="1689"/>
            <ac:spMk id="44" creationId="{063DFCAD-C558-4B40-8978-274518307C23}"/>
          </ac:spMkLst>
        </pc:spChg>
        <pc:spChg chg="del">
          <ac:chgData name="Hamlet Markarian" userId="4926d2b407f31d77" providerId="LiveId" clId="{1C057F98-2CC4-49E3-A2E2-A804BE88845B}" dt="2021-05-05T09:26:03.600" v="638" actId="478"/>
          <ac:spMkLst>
            <pc:docMk/>
            <pc:sldMk cId="3943217951" sldId="1689"/>
            <ac:spMk id="45" creationId="{554B236F-B57D-4658-9273-784C6D6A721B}"/>
          </ac:spMkLst>
        </pc:spChg>
        <pc:spChg chg="del">
          <ac:chgData name="Hamlet Markarian" userId="4926d2b407f31d77" providerId="LiveId" clId="{1C057F98-2CC4-49E3-A2E2-A804BE88845B}" dt="2021-05-05T09:26:03.600" v="638" actId="478"/>
          <ac:spMkLst>
            <pc:docMk/>
            <pc:sldMk cId="3943217951" sldId="1689"/>
            <ac:spMk id="46" creationId="{E9A5EAA9-CE29-4A3C-A55B-D1B145FC8421}"/>
          </ac:spMkLst>
        </pc:spChg>
        <pc:spChg chg="mod">
          <ac:chgData name="Hamlet Markarian" userId="4926d2b407f31d77" providerId="LiveId" clId="{1C057F98-2CC4-49E3-A2E2-A804BE88845B}" dt="2021-05-05T09:28:57.041" v="670" actId="20577"/>
          <ac:spMkLst>
            <pc:docMk/>
            <pc:sldMk cId="3943217951" sldId="1689"/>
            <ac:spMk id="47" creationId="{A44B59C1-E517-4559-B5F8-F894977DEDFE}"/>
          </ac:spMkLst>
        </pc:spChg>
        <pc:spChg chg="del">
          <ac:chgData name="Hamlet Markarian" userId="4926d2b407f31d77" providerId="LiveId" clId="{1C057F98-2CC4-49E3-A2E2-A804BE88845B}" dt="2021-05-05T09:26:03.600" v="638" actId="478"/>
          <ac:spMkLst>
            <pc:docMk/>
            <pc:sldMk cId="3943217951" sldId="1689"/>
            <ac:spMk id="48" creationId="{EB10C036-356B-40F7-8214-4FDEAAD43BB3}"/>
          </ac:spMkLst>
        </pc:spChg>
        <pc:spChg chg="del">
          <ac:chgData name="Hamlet Markarian" userId="4926d2b407f31d77" providerId="LiveId" clId="{1C057F98-2CC4-49E3-A2E2-A804BE88845B}" dt="2021-05-05T09:26:03.600" v="638" actId="478"/>
          <ac:spMkLst>
            <pc:docMk/>
            <pc:sldMk cId="3943217951" sldId="1689"/>
            <ac:spMk id="49" creationId="{192E5E92-9187-4984-A8A6-405CC9F441E4}"/>
          </ac:spMkLst>
        </pc:spChg>
        <pc:spChg chg="mod">
          <ac:chgData name="Hamlet Markarian" userId="4926d2b407f31d77" providerId="LiveId" clId="{1C057F98-2CC4-49E3-A2E2-A804BE88845B}" dt="2021-05-05T09:29:42.657" v="682" actId="20577"/>
          <ac:spMkLst>
            <pc:docMk/>
            <pc:sldMk cId="3943217951" sldId="1689"/>
            <ac:spMk id="50" creationId="{4F998B1D-6B43-4A9D-AD50-A2533B0C2888}"/>
          </ac:spMkLst>
        </pc:spChg>
        <pc:spChg chg="add mod">
          <ac:chgData name="Hamlet Markarian" userId="4926d2b407f31d77" providerId="LiveId" clId="{1C057F98-2CC4-49E3-A2E2-A804BE88845B}" dt="2021-05-05T09:27:29.640" v="654" actId="14100"/>
          <ac:spMkLst>
            <pc:docMk/>
            <pc:sldMk cId="3943217951" sldId="1689"/>
            <ac:spMk id="51" creationId="{37FD2ED1-D056-4F54-9D73-646FE02269CB}"/>
          </ac:spMkLst>
        </pc:spChg>
        <pc:spChg chg="add mod">
          <ac:chgData name="Hamlet Markarian" userId="4926d2b407f31d77" providerId="LiveId" clId="{1C057F98-2CC4-49E3-A2E2-A804BE88845B}" dt="2021-05-05T09:27:13.056" v="650" actId="1037"/>
          <ac:spMkLst>
            <pc:docMk/>
            <pc:sldMk cId="3943217951" sldId="1689"/>
            <ac:spMk id="52" creationId="{2F8AA12B-1A68-4E92-9EFF-68535000AFD4}"/>
          </ac:spMkLst>
        </pc:spChg>
        <pc:spChg chg="del">
          <ac:chgData name="Hamlet Markarian" userId="4926d2b407f31d77" providerId="LiveId" clId="{1C057F98-2CC4-49E3-A2E2-A804BE88845B}" dt="2021-05-05T09:26:03.600" v="638" actId="478"/>
          <ac:spMkLst>
            <pc:docMk/>
            <pc:sldMk cId="3943217951" sldId="1689"/>
            <ac:spMk id="53" creationId="{D9C8E34E-920C-4294-B175-F8D03A21DEB0}"/>
          </ac:spMkLst>
        </pc:spChg>
        <pc:spChg chg="del">
          <ac:chgData name="Hamlet Markarian" userId="4926d2b407f31d77" providerId="LiveId" clId="{1C057F98-2CC4-49E3-A2E2-A804BE88845B}" dt="2021-05-05T09:26:03.600" v="638" actId="478"/>
          <ac:spMkLst>
            <pc:docMk/>
            <pc:sldMk cId="3943217951" sldId="1689"/>
            <ac:spMk id="54" creationId="{247DF046-CCA9-4019-BA5A-FCD343D9C54D}"/>
          </ac:spMkLst>
        </pc:spChg>
        <pc:spChg chg="del">
          <ac:chgData name="Hamlet Markarian" userId="4926d2b407f31d77" providerId="LiveId" clId="{1C057F98-2CC4-49E3-A2E2-A804BE88845B}" dt="2021-05-05T09:26:03.600" v="638" actId="478"/>
          <ac:spMkLst>
            <pc:docMk/>
            <pc:sldMk cId="3943217951" sldId="1689"/>
            <ac:spMk id="55" creationId="{F03BC7C6-64A5-447D-B79E-F73C8FA17BCB}"/>
          </ac:spMkLst>
        </pc:spChg>
        <pc:spChg chg="del">
          <ac:chgData name="Hamlet Markarian" userId="4926d2b407f31d77" providerId="LiveId" clId="{1C057F98-2CC4-49E3-A2E2-A804BE88845B}" dt="2021-05-05T09:26:03.600" v="638" actId="478"/>
          <ac:spMkLst>
            <pc:docMk/>
            <pc:sldMk cId="3943217951" sldId="1689"/>
            <ac:spMk id="56" creationId="{06C96C30-832A-49B1-86FE-7A452E2A46CE}"/>
          </ac:spMkLst>
        </pc:spChg>
        <pc:spChg chg="del">
          <ac:chgData name="Hamlet Markarian" userId="4926d2b407f31d77" providerId="LiveId" clId="{1C057F98-2CC4-49E3-A2E2-A804BE88845B}" dt="2021-05-05T09:26:03.600" v="638" actId="478"/>
          <ac:spMkLst>
            <pc:docMk/>
            <pc:sldMk cId="3943217951" sldId="1689"/>
            <ac:spMk id="57" creationId="{0F07F53C-6CAF-4E62-A9CE-557AFA098B25}"/>
          </ac:spMkLst>
        </pc:spChg>
        <pc:spChg chg="del">
          <ac:chgData name="Hamlet Markarian" userId="4926d2b407f31d77" providerId="LiveId" clId="{1C057F98-2CC4-49E3-A2E2-A804BE88845B}" dt="2021-05-05T09:26:03.600" v="638" actId="478"/>
          <ac:spMkLst>
            <pc:docMk/>
            <pc:sldMk cId="3943217951" sldId="1689"/>
            <ac:spMk id="58" creationId="{03C0FCE7-83B9-42D8-A956-DA45A97114DD}"/>
          </ac:spMkLst>
        </pc:spChg>
        <pc:spChg chg="add mod">
          <ac:chgData name="Hamlet Markarian" userId="4926d2b407f31d77" providerId="LiveId" clId="{1C057F98-2CC4-49E3-A2E2-A804BE88845B}" dt="2021-05-05T09:27:39.607" v="656" actId="554"/>
          <ac:spMkLst>
            <pc:docMk/>
            <pc:sldMk cId="3943217951" sldId="1689"/>
            <ac:spMk id="61" creationId="{D41AE590-66F8-4DE6-B6BD-6ECB86C312DC}"/>
          </ac:spMkLst>
        </pc:spChg>
        <pc:spChg chg="add mod">
          <ac:chgData name="Hamlet Markarian" userId="4926d2b407f31d77" providerId="LiveId" clId="{1C057F98-2CC4-49E3-A2E2-A804BE88845B}" dt="2021-05-05T09:27:39.607" v="656" actId="554"/>
          <ac:spMkLst>
            <pc:docMk/>
            <pc:sldMk cId="3943217951" sldId="1689"/>
            <ac:spMk id="66" creationId="{60474D4A-D065-46CF-B8FD-AF9A8ADE92E1}"/>
          </ac:spMkLst>
        </pc:spChg>
        <pc:spChg chg="add mod">
          <ac:chgData name="Hamlet Markarian" userId="4926d2b407f31d77" providerId="LiveId" clId="{1C057F98-2CC4-49E3-A2E2-A804BE88845B}" dt="2021-05-05T09:27:47.395" v="657" actId="14100"/>
          <ac:spMkLst>
            <pc:docMk/>
            <pc:sldMk cId="3943217951" sldId="1689"/>
            <ac:spMk id="67" creationId="{BF0EB1AE-9285-45AA-AEC9-423A9903A47A}"/>
          </ac:spMkLst>
        </pc:spChg>
        <pc:spChg chg="add mod">
          <ac:chgData name="Hamlet Markarian" userId="4926d2b407f31d77" providerId="LiveId" clId="{1C057F98-2CC4-49E3-A2E2-A804BE88845B}" dt="2021-05-05T09:27:47.395" v="657" actId="14100"/>
          <ac:spMkLst>
            <pc:docMk/>
            <pc:sldMk cId="3943217951" sldId="1689"/>
            <ac:spMk id="68" creationId="{A2E2FA09-A42E-4536-9FEB-E7ED86FFB479}"/>
          </ac:spMkLst>
        </pc:spChg>
        <pc:spChg chg="add mod">
          <ac:chgData name="Hamlet Markarian" userId="4926d2b407f31d77" providerId="LiveId" clId="{1C057F98-2CC4-49E3-A2E2-A804BE88845B}" dt="2021-05-05T09:27:47.395" v="657" actId="14100"/>
          <ac:spMkLst>
            <pc:docMk/>
            <pc:sldMk cId="3943217951" sldId="1689"/>
            <ac:spMk id="72" creationId="{BC9D3A78-D6AD-46F6-8AF3-C94ED795B9AB}"/>
          </ac:spMkLst>
        </pc:spChg>
        <pc:spChg chg="add mod">
          <ac:chgData name="Hamlet Markarian" userId="4926d2b407f31d77" providerId="LiveId" clId="{1C057F98-2CC4-49E3-A2E2-A804BE88845B}" dt="2021-05-05T09:27:47.395" v="657" actId="14100"/>
          <ac:spMkLst>
            <pc:docMk/>
            <pc:sldMk cId="3943217951" sldId="1689"/>
            <ac:spMk id="73" creationId="{FEFF3BEF-A61B-4FCA-8161-E07BA0927D67}"/>
          </ac:spMkLst>
        </pc:spChg>
        <pc:spChg chg="add mod">
          <ac:chgData name="Hamlet Markarian" userId="4926d2b407f31d77" providerId="LiveId" clId="{1C057F98-2CC4-49E3-A2E2-A804BE88845B}" dt="2021-05-05T09:27:21.279" v="653" actId="1038"/>
          <ac:spMkLst>
            <pc:docMk/>
            <pc:sldMk cId="3943217951" sldId="1689"/>
            <ac:spMk id="74" creationId="{9A3C58B5-B97E-4BC5-83E4-4C1C7B6F280E}"/>
          </ac:spMkLst>
        </pc:spChg>
        <pc:spChg chg="add mod">
          <ac:chgData name="Hamlet Markarian" userId="4926d2b407f31d77" providerId="LiveId" clId="{1C057F98-2CC4-49E3-A2E2-A804BE88845B}" dt="2021-05-05T09:27:21.279" v="653" actId="1038"/>
          <ac:spMkLst>
            <pc:docMk/>
            <pc:sldMk cId="3943217951" sldId="1689"/>
            <ac:spMk id="75" creationId="{EA84A0C5-5E70-411D-B8B7-B6BE16A11574}"/>
          </ac:spMkLst>
        </pc:spChg>
        <pc:spChg chg="add mod">
          <ac:chgData name="Hamlet Markarian" userId="4926d2b407f31d77" providerId="LiveId" clId="{1C057F98-2CC4-49E3-A2E2-A804BE88845B}" dt="2021-05-05T09:27:21.279" v="653" actId="1038"/>
          <ac:spMkLst>
            <pc:docMk/>
            <pc:sldMk cId="3943217951" sldId="1689"/>
            <ac:spMk id="76" creationId="{A32545A6-0118-4700-897F-D4683A2CAC9E}"/>
          </ac:spMkLst>
        </pc:spChg>
        <pc:spChg chg="add mod">
          <ac:chgData name="Hamlet Markarian" userId="4926d2b407f31d77" providerId="LiveId" clId="{1C057F98-2CC4-49E3-A2E2-A804BE88845B}" dt="2021-05-05T09:27:13.056" v="650" actId="1037"/>
          <ac:spMkLst>
            <pc:docMk/>
            <pc:sldMk cId="3943217951" sldId="1689"/>
            <ac:spMk id="77" creationId="{12A86D55-846C-49A9-A170-FD9F2EA1E9F1}"/>
          </ac:spMkLst>
        </pc:spChg>
        <pc:spChg chg="add mod">
          <ac:chgData name="Hamlet Markarian" userId="4926d2b407f31d77" providerId="LiveId" clId="{1C057F98-2CC4-49E3-A2E2-A804BE88845B}" dt="2021-05-05T09:27:13.056" v="650" actId="1037"/>
          <ac:spMkLst>
            <pc:docMk/>
            <pc:sldMk cId="3943217951" sldId="1689"/>
            <ac:spMk id="79" creationId="{A6CD05BB-3DE6-45E8-8B2E-5D6AADC2A9EA}"/>
          </ac:spMkLst>
        </pc:spChg>
        <pc:spChg chg="add mod">
          <ac:chgData name="Hamlet Markarian" userId="4926d2b407f31d77" providerId="LiveId" clId="{1C057F98-2CC4-49E3-A2E2-A804BE88845B}" dt="2021-05-05T09:27:13.056" v="650" actId="1037"/>
          <ac:spMkLst>
            <pc:docMk/>
            <pc:sldMk cId="3943217951" sldId="1689"/>
            <ac:spMk id="80" creationId="{9E7C7C68-6CD1-40EA-BBA6-C010696A60A5}"/>
          </ac:spMkLst>
        </pc:spChg>
        <pc:spChg chg="add mod">
          <ac:chgData name="Hamlet Markarian" userId="4926d2b407f31d77" providerId="LiveId" clId="{1C057F98-2CC4-49E3-A2E2-A804BE88845B}" dt="2021-05-05T09:27:13.056" v="650" actId="1037"/>
          <ac:spMkLst>
            <pc:docMk/>
            <pc:sldMk cId="3943217951" sldId="1689"/>
            <ac:spMk id="81" creationId="{919F4719-138C-433D-B2E1-D6D263BF9775}"/>
          </ac:spMkLst>
        </pc:spChg>
        <pc:spChg chg="add mod">
          <ac:chgData name="Hamlet Markarian" userId="4926d2b407f31d77" providerId="LiveId" clId="{1C057F98-2CC4-49E3-A2E2-A804BE88845B}" dt="2021-05-05T09:27:13.056" v="650" actId="1037"/>
          <ac:spMkLst>
            <pc:docMk/>
            <pc:sldMk cId="3943217951" sldId="1689"/>
            <ac:spMk id="82" creationId="{E3B29AF0-2D11-4220-ADE6-22896510F45C}"/>
          </ac:spMkLst>
        </pc:spChg>
        <pc:spChg chg="add mod">
          <ac:chgData name="Hamlet Markarian" userId="4926d2b407f31d77" providerId="LiveId" clId="{1C057F98-2CC4-49E3-A2E2-A804BE88845B}" dt="2021-05-05T09:27:13.056" v="650" actId="1037"/>
          <ac:spMkLst>
            <pc:docMk/>
            <pc:sldMk cId="3943217951" sldId="1689"/>
            <ac:spMk id="83" creationId="{C0116A70-A779-4B39-A2EC-301DD8F7E5C3}"/>
          </ac:spMkLst>
        </pc:spChg>
        <pc:spChg chg="add mod">
          <ac:chgData name="Hamlet Markarian" userId="4926d2b407f31d77" providerId="LiveId" clId="{1C057F98-2CC4-49E3-A2E2-A804BE88845B}" dt="2021-05-05T09:27:13.056" v="650" actId="1037"/>
          <ac:spMkLst>
            <pc:docMk/>
            <pc:sldMk cId="3943217951" sldId="1689"/>
            <ac:spMk id="84" creationId="{0C29991C-2C5E-4A54-8853-82F09C08E9A5}"/>
          </ac:spMkLst>
        </pc:spChg>
        <pc:spChg chg="add mod">
          <ac:chgData name="Hamlet Markarian" userId="4926d2b407f31d77" providerId="LiveId" clId="{1C057F98-2CC4-49E3-A2E2-A804BE88845B}" dt="2021-05-05T09:27:13.056" v="650" actId="1037"/>
          <ac:spMkLst>
            <pc:docMk/>
            <pc:sldMk cId="3943217951" sldId="1689"/>
            <ac:spMk id="90" creationId="{48716926-71D1-4286-84EC-0943C6621CB8}"/>
          </ac:spMkLst>
        </pc:spChg>
        <pc:spChg chg="add mod">
          <ac:chgData name="Hamlet Markarian" userId="4926d2b407f31d77" providerId="LiveId" clId="{1C057F98-2CC4-49E3-A2E2-A804BE88845B}" dt="2021-05-05T09:27:13.056" v="650" actId="1037"/>
          <ac:spMkLst>
            <pc:docMk/>
            <pc:sldMk cId="3943217951" sldId="1689"/>
            <ac:spMk id="91" creationId="{CA58FD17-38A7-43B4-B01C-2294A3573277}"/>
          </ac:spMkLst>
        </pc:spChg>
        <pc:spChg chg="add mod">
          <ac:chgData name="Hamlet Markarian" userId="4926d2b407f31d77" providerId="LiveId" clId="{1C057F98-2CC4-49E3-A2E2-A804BE88845B}" dt="2021-05-05T09:27:13.056" v="650" actId="1037"/>
          <ac:spMkLst>
            <pc:docMk/>
            <pc:sldMk cId="3943217951" sldId="1689"/>
            <ac:spMk id="92" creationId="{BD5FF2F6-FE94-4605-99DC-126CAE117FCF}"/>
          </ac:spMkLst>
        </pc:spChg>
        <pc:spChg chg="add mod">
          <ac:chgData name="Hamlet Markarian" userId="4926d2b407f31d77" providerId="LiveId" clId="{1C057F98-2CC4-49E3-A2E2-A804BE88845B}" dt="2021-05-05T09:27:13.056" v="650" actId="1037"/>
          <ac:spMkLst>
            <pc:docMk/>
            <pc:sldMk cId="3943217951" sldId="1689"/>
            <ac:spMk id="93" creationId="{6F52B08F-1771-4077-B6D6-EF2877629A53}"/>
          </ac:spMkLst>
        </pc:spChg>
        <pc:spChg chg="add mod">
          <ac:chgData name="Hamlet Markarian" userId="4926d2b407f31d77" providerId="LiveId" clId="{1C057F98-2CC4-49E3-A2E2-A804BE88845B}" dt="2021-05-05T09:30:17.423" v="686" actId="1076"/>
          <ac:spMkLst>
            <pc:docMk/>
            <pc:sldMk cId="3943217951" sldId="1689"/>
            <ac:spMk id="99" creationId="{C858CA41-783F-4C79-B3AB-1FEC47C3D6CA}"/>
          </ac:spMkLst>
        </pc:spChg>
        <pc:spChg chg="add mod">
          <ac:chgData name="Hamlet Markarian" userId="4926d2b407f31d77" providerId="LiveId" clId="{1C057F98-2CC4-49E3-A2E2-A804BE88845B}" dt="2021-05-05T09:31:14.801" v="689" actId="6549"/>
          <ac:spMkLst>
            <pc:docMk/>
            <pc:sldMk cId="3943217951" sldId="1689"/>
            <ac:spMk id="100" creationId="{13897C5B-69A4-4CCD-AF50-C0E03AB5BDF7}"/>
          </ac:spMkLst>
        </pc:spChg>
        <pc:picChg chg="del">
          <ac:chgData name="Hamlet Markarian" userId="4926d2b407f31d77" providerId="LiveId" clId="{1C057F98-2CC4-49E3-A2E2-A804BE88845B}" dt="2021-05-05T09:26:03.600" v="638" actId="478"/>
          <ac:picMkLst>
            <pc:docMk/>
            <pc:sldMk cId="3943217951" sldId="1689"/>
            <ac:picMk id="62" creationId="{AD5AA10E-A077-44EC-BD5E-2BE6FAB1FDFC}"/>
          </ac:picMkLst>
        </pc:picChg>
        <pc:picChg chg="del">
          <ac:chgData name="Hamlet Markarian" userId="4926d2b407f31d77" providerId="LiveId" clId="{1C057F98-2CC4-49E3-A2E2-A804BE88845B}" dt="2021-05-05T09:26:03.600" v="638" actId="478"/>
          <ac:picMkLst>
            <pc:docMk/>
            <pc:sldMk cId="3943217951" sldId="1689"/>
            <ac:picMk id="64" creationId="{CFB6B0F6-403C-4DAB-B203-890FDA88490A}"/>
          </ac:picMkLst>
        </pc:picChg>
        <pc:picChg chg="del">
          <ac:chgData name="Hamlet Markarian" userId="4926d2b407f31d77" providerId="LiveId" clId="{1C057F98-2CC4-49E3-A2E2-A804BE88845B}" dt="2021-05-05T09:26:03.600" v="638" actId="478"/>
          <ac:picMkLst>
            <pc:docMk/>
            <pc:sldMk cId="3943217951" sldId="1689"/>
            <ac:picMk id="69" creationId="{CD1DE7F9-C76A-440D-B324-2266CBAEB305}"/>
          </ac:picMkLst>
        </pc:picChg>
        <pc:picChg chg="del">
          <ac:chgData name="Hamlet Markarian" userId="4926d2b407f31d77" providerId="LiveId" clId="{1C057F98-2CC4-49E3-A2E2-A804BE88845B}" dt="2021-05-05T09:26:03.600" v="638" actId="478"/>
          <ac:picMkLst>
            <pc:docMk/>
            <pc:sldMk cId="3943217951" sldId="1689"/>
            <ac:picMk id="70" creationId="{DD86FD89-BC13-4DFA-A8F2-4DC97151C15B}"/>
          </ac:picMkLst>
        </pc:picChg>
        <pc:picChg chg="del">
          <ac:chgData name="Hamlet Markarian" userId="4926d2b407f31d77" providerId="LiveId" clId="{1C057F98-2CC4-49E3-A2E2-A804BE88845B}" dt="2021-05-05T09:26:03.600" v="638" actId="478"/>
          <ac:picMkLst>
            <pc:docMk/>
            <pc:sldMk cId="3943217951" sldId="1689"/>
            <ac:picMk id="71" creationId="{9A9B41D7-E6DC-4A0D-8428-1B83E382421F}"/>
          </ac:picMkLst>
        </pc:picChg>
        <pc:cxnChg chg="add mod">
          <ac:chgData name="Hamlet Markarian" userId="4926d2b407f31d77" providerId="LiveId" clId="{1C057F98-2CC4-49E3-A2E2-A804BE88845B}" dt="2021-05-05T09:27:13.056" v="650" actId="1037"/>
          <ac:cxnSpMkLst>
            <pc:docMk/>
            <pc:sldMk cId="3943217951" sldId="1689"/>
            <ac:cxnSpMk id="78" creationId="{8E44F4E0-A841-4CEE-BB5C-49EC04CBC373}"/>
          </ac:cxnSpMkLst>
        </pc:cxnChg>
        <pc:cxnChg chg="add mod">
          <ac:chgData name="Hamlet Markarian" userId="4926d2b407f31d77" providerId="LiveId" clId="{1C057F98-2CC4-49E3-A2E2-A804BE88845B}" dt="2021-05-05T09:26:47.370" v="640" actId="1076"/>
          <ac:cxnSpMkLst>
            <pc:docMk/>
            <pc:sldMk cId="3943217951" sldId="1689"/>
            <ac:cxnSpMk id="94" creationId="{407C5CAC-32F7-440F-AADC-77366891E2E6}"/>
          </ac:cxnSpMkLst>
        </pc:cxnChg>
        <pc:cxnChg chg="add mod">
          <ac:chgData name="Hamlet Markarian" userId="4926d2b407f31d77" providerId="LiveId" clId="{1C057F98-2CC4-49E3-A2E2-A804BE88845B}" dt="2021-05-05T09:26:47.370" v="640" actId="1076"/>
          <ac:cxnSpMkLst>
            <pc:docMk/>
            <pc:sldMk cId="3943217951" sldId="1689"/>
            <ac:cxnSpMk id="95" creationId="{AFC2BD97-8028-4A12-87F8-D0F33BDC059C}"/>
          </ac:cxnSpMkLst>
        </pc:cxnChg>
        <pc:cxnChg chg="add mod">
          <ac:chgData name="Hamlet Markarian" userId="4926d2b407f31d77" providerId="LiveId" clId="{1C057F98-2CC4-49E3-A2E2-A804BE88845B}" dt="2021-05-05T09:26:47.370" v="640" actId="1076"/>
          <ac:cxnSpMkLst>
            <pc:docMk/>
            <pc:sldMk cId="3943217951" sldId="1689"/>
            <ac:cxnSpMk id="98" creationId="{757275F7-0968-42FA-A9DD-37DCDDBF4963}"/>
          </ac:cxnSpMkLst>
        </pc:cxnChg>
      </pc:sldChg>
      <pc:sldChg chg="addSp delSp modSp add mod ord modClrScheme modShow chgLayout">
        <pc:chgData name="Hamlet Markarian" userId="4926d2b407f31d77" providerId="LiveId" clId="{1C057F98-2CC4-49E3-A2E2-A804BE88845B}" dt="2021-05-06T10:14:08.643" v="4111" actId="700"/>
        <pc:sldMkLst>
          <pc:docMk/>
          <pc:sldMk cId="3602872411" sldId="1690"/>
        </pc:sldMkLst>
        <pc:spChg chg="del mod ord topLvl">
          <ac:chgData name="Hamlet Markarian" userId="4926d2b407f31d77" providerId="LiveId" clId="{1C057F98-2CC4-49E3-A2E2-A804BE88845B}" dt="2021-05-06T09:05:56.646" v="3945" actId="478"/>
          <ac:spMkLst>
            <pc:docMk/>
            <pc:sldMk cId="3602872411" sldId="1690"/>
            <ac:spMk id="5" creationId="{BC01E833-A438-4C2A-AF28-2B402D7F80E5}"/>
          </ac:spMkLst>
        </pc:spChg>
        <pc:spChg chg="add mod">
          <ac:chgData name="Hamlet Markarian" userId="4926d2b407f31d77" providerId="LiveId" clId="{1C057F98-2CC4-49E3-A2E2-A804BE88845B}" dt="2021-05-06T10:13:33.919" v="4110" actId="20577"/>
          <ac:spMkLst>
            <pc:docMk/>
            <pc:sldMk cId="3602872411" sldId="1690"/>
            <ac:spMk id="26" creationId="{9A3A919E-C693-4525-A691-90915290C968}"/>
          </ac:spMkLst>
        </pc:spChg>
        <pc:spChg chg="del mod ord">
          <ac:chgData name="Hamlet Markarian" userId="4926d2b407f31d77" providerId="LiveId" clId="{1C057F98-2CC4-49E3-A2E2-A804BE88845B}" dt="2021-05-05T18:50:13.165" v="1194" actId="478"/>
          <ac:spMkLst>
            <pc:docMk/>
            <pc:sldMk cId="3602872411" sldId="1690"/>
            <ac:spMk id="26" creationId="{D2F7AB68-18ED-47EB-A7E8-03F8D241CEC9}"/>
          </ac:spMkLst>
        </pc:spChg>
        <pc:spChg chg="add mod">
          <ac:chgData name="Hamlet Markarian" userId="4926d2b407f31d77" providerId="LiveId" clId="{1C057F98-2CC4-49E3-A2E2-A804BE88845B}" dt="2021-05-06T10:13:19.120" v="4106" actId="1076"/>
          <ac:spMkLst>
            <pc:docMk/>
            <pc:sldMk cId="3602872411" sldId="1690"/>
            <ac:spMk id="27" creationId="{8F7DE41A-7B40-45FE-847C-66A947658850}"/>
          </ac:spMkLst>
        </pc:spChg>
        <pc:spChg chg="add del mod ord">
          <ac:chgData name="Hamlet Markarian" userId="4926d2b407f31d77" providerId="LiveId" clId="{1C057F98-2CC4-49E3-A2E2-A804BE88845B}" dt="2021-05-05T18:50:13.165" v="1194" actId="478"/>
          <ac:spMkLst>
            <pc:docMk/>
            <pc:sldMk cId="3602872411" sldId="1690"/>
            <ac:spMk id="45" creationId="{1F49E127-5082-46B0-9970-A7254D91E01C}"/>
          </ac:spMkLst>
        </pc:spChg>
        <pc:spChg chg="del mod topLvl">
          <ac:chgData name="Hamlet Markarian" userId="4926d2b407f31d77" providerId="LiveId" clId="{1C057F98-2CC4-49E3-A2E2-A804BE88845B}" dt="2021-05-05T18:15:19.708" v="1114" actId="478"/>
          <ac:spMkLst>
            <pc:docMk/>
            <pc:sldMk cId="3602872411" sldId="1690"/>
            <ac:spMk id="47" creationId="{A44B59C1-E517-4559-B5F8-F894977DEDFE}"/>
          </ac:spMkLst>
        </pc:spChg>
        <pc:spChg chg="add del mod">
          <ac:chgData name="Hamlet Markarian" userId="4926d2b407f31d77" providerId="LiveId" clId="{1C057F98-2CC4-49E3-A2E2-A804BE88845B}" dt="2021-05-05T18:15:19.708" v="1114" actId="478"/>
          <ac:spMkLst>
            <pc:docMk/>
            <pc:sldMk cId="3602872411" sldId="1690"/>
            <ac:spMk id="48" creationId="{87721392-DD5B-4C1B-9B5A-631CA22ADABA}"/>
          </ac:spMkLst>
        </pc:spChg>
        <pc:spChg chg="add del mod">
          <ac:chgData name="Hamlet Markarian" userId="4926d2b407f31d77" providerId="LiveId" clId="{1C057F98-2CC4-49E3-A2E2-A804BE88845B}" dt="2021-05-05T09:49:20.304" v="962" actId="478"/>
          <ac:spMkLst>
            <pc:docMk/>
            <pc:sldMk cId="3602872411" sldId="1690"/>
            <ac:spMk id="49" creationId="{F50612DE-6D9F-4A11-BD95-FEC244C13549}"/>
          </ac:spMkLst>
        </pc:spChg>
        <pc:spChg chg="del mod topLvl">
          <ac:chgData name="Hamlet Markarian" userId="4926d2b407f31d77" providerId="LiveId" clId="{1C057F98-2CC4-49E3-A2E2-A804BE88845B}" dt="2021-05-05T18:15:15.196" v="1113" actId="478"/>
          <ac:spMkLst>
            <pc:docMk/>
            <pc:sldMk cId="3602872411" sldId="1690"/>
            <ac:spMk id="50" creationId="{4F998B1D-6B43-4A9D-AD50-A2533B0C2888}"/>
          </ac:spMkLst>
        </pc:spChg>
        <pc:spChg chg="del">
          <ac:chgData name="Hamlet Markarian" userId="4926d2b407f31d77" providerId="LiveId" clId="{1C057F98-2CC4-49E3-A2E2-A804BE88845B}" dt="2021-05-05T09:31:38.847" v="691" actId="478"/>
          <ac:spMkLst>
            <pc:docMk/>
            <pc:sldMk cId="3602872411" sldId="1690"/>
            <ac:spMk id="51" creationId="{37FD2ED1-D056-4F54-9D73-646FE02269CB}"/>
          </ac:spMkLst>
        </pc:spChg>
        <pc:spChg chg="del">
          <ac:chgData name="Hamlet Markarian" userId="4926d2b407f31d77" providerId="LiveId" clId="{1C057F98-2CC4-49E3-A2E2-A804BE88845B}" dt="2021-05-05T09:31:38.847" v="691" actId="478"/>
          <ac:spMkLst>
            <pc:docMk/>
            <pc:sldMk cId="3602872411" sldId="1690"/>
            <ac:spMk id="52" creationId="{2F8AA12B-1A68-4E92-9EFF-68535000AFD4}"/>
          </ac:spMkLst>
        </pc:spChg>
        <pc:spChg chg="add del mod">
          <ac:chgData name="Hamlet Markarian" userId="4926d2b407f31d77" providerId="LiveId" clId="{1C057F98-2CC4-49E3-A2E2-A804BE88845B}" dt="2021-05-05T18:15:19.708" v="1114" actId="478"/>
          <ac:spMkLst>
            <pc:docMk/>
            <pc:sldMk cId="3602872411" sldId="1690"/>
            <ac:spMk id="53" creationId="{AF5A0026-4D00-45E8-9F90-933BC1A1C94C}"/>
          </ac:spMkLst>
        </pc:spChg>
        <pc:spChg chg="add del mod">
          <ac:chgData name="Hamlet Markarian" userId="4926d2b407f31d77" providerId="LiveId" clId="{1C057F98-2CC4-49E3-A2E2-A804BE88845B}" dt="2021-05-05T18:07:34.300" v="1035" actId="478"/>
          <ac:spMkLst>
            <pc:docMk/>
            <pc:sldMk cId="3602872411" sldId="1690"/>
            <ac:spMk id="54" creationId="{FE19F5C8-44C1-409B-B169-79BC05329BC3}"/>
          </ac:spMkLst>
        </pc:spChg>
        <pc:spChg chg="add del mod ord">
          <ac:chgData name="Hamlet Markarian" userId="4926d2b407f31d77" providerId="LiveId" clId="{1C057F98-2CC4-49E3-A2E2-A804BE88845B}" dt="2021-05-06T09:05:56.646" v="3945" actId="478"/>
          <ac:spMkLst>
            <pc:docMk/>
            <pc:sldMk cId="3602872411" sldId="1690"/>
            <ac:spMk id="57" creationId="{B79FE3FB-DDD9-4C52-A866-E3982D872286}"/>
          </ac:spMkLst>
        </pc:spChg>
        <pc:spChg chg="add del mod">
          <ac:chgData name="Hamlet Markarian" userId="4926d2b407f31d77" providerId="LiveId" clId="{1C057F98-2CC4-49E3-A2E2-A804BE88845B}" dt="2021-05-06T09:05:56.646" v="3945" actId="478"/>
          <ac:spMkLst>
            <pc:docMk/>
            <pc:sldMk cId="3602872411" sldId="1690"/>
            <ac:spMk id="58" creationId="{6746E36E-8B07-4A24-8EBF-F9D748DD640E}"/>
          </ac:spMkLst>
        </pc:spChg>
        <pc:spChg chg="del">
          <ac:chgData name="Hamlet Markarian" userId="4926d2b407f31d77" providerId="LiveId" clId="{1C057F98-2CC4-49E3-A2E2-A804BE88845B}" dt="2021-05-05T09:31:38.847" v="691" actId="478"/>
          <ac:spMkLst>
            <pc:docMk/>
            <pc:sldMk cId="3602872411" sldId="1690"/>
            <ac:spMk id="61" creationId="{D41AE590-66F8-4DE6-B6BD-6ECB86C312DC}"/>
          </ac:spMkLst>
        </pc:spChg>
        <pc:spChg chg="add del mod">
          <ac:chgData name="Hamlet Markarian" userId="4926d2b407f31d77" providerId="LiveId" clId="{1C057F98-2CC4-49E3-A2E2-A804BE88845B}" dt="2021-05-05T23:38:45.941" v="3449" actId="478"/>
          <ac:spMkLst>
            <pc:docMk/>
            <pc:sldMk cId="3602872411" sldId="1690"/>
            <ac:spMk id="62" creationId="{247E316A-809D-4F6D-BBD3-5ED79B9AB7A2}"/>
          </ac:spMkLst>
        </pc:spChg>
        <pc:spChg chg="add del mod">
          <ac:chgData name="Hamlet Markarian" userId="4926d2b407f31d77" providerId="LiveId" clId="{1C057F98-2CC4-49E3-A2E2-A804BE88845B}" dt="2021-05-06T09:05:56.646" v="3945" actId="478"/>
          <ac:spMkLst>
            <pc:docMk/>
            <pc:sldMk cId="3602872411" sldId="1690"/>
            <ac:spMk id="64" creationId="{0CA89183-81A9-4647-ADF1-40C53FAA37B7}"/>
          </ac:spMkLst>
        </pc:spChg>
        <pc:spChg chg="del">
          <ac:chgData name="Hamlet Markarian" userId="4926d2b407f31d77" providerId="LiveId" clId="{1C057F98-2CC4-49E3-A2E2-A804BE88845B}" dt="2021-05-05T09:31:38.847" v="691" actId="478"/>
          <ac:spMkLst>
            <pc:docMk/>
            <pc:sldMk cId="3602872411" sldId="1690"/>
            <ac:spMk id="66" creationId="{60474D4A-D065-46CF-B8FD-AF9A8ADE92E1}"/>
          </ac:spMkLst>
        </pc:spChg>
        <pc:spChg chg="del">
          <ac:chgData name="Hamlet Markarian" userId="4926d2b407f31d77" providerId="LiveId" clId="{1C057F98-2CC4-49E3-A2E2-A804BE88845B}" dt="2021-05-05T09:31:38.847" v="691" actId="478"/>
          <ac:spMkLst>
            <pc:docMk/>
            <pc:sldMk cId="3602872411" sldId="1690"/>
            <ac:spMk id="67" creationId="{BF0EB1AE-9285-45AA-AEC9-423A9903A47A}"/>
          </ac:spMkLst>
        </pc:spChg>
        <pc:spChg chg="del">
          <ac:chgData name="Hamlet Markarian" userId="4926d2b407f31d77" providerId="LiveId" clId="{1C057F98-2CC4-49E3-A2E2-A804BE88845B}" dt="2021-05-05T09:31:38.847" v="691" actId="478"/>
          <ac:spMkLst>
            <pc:docMk/>
            <pc:sldMk cId="3602872411" sldId="1690"/>
            <ac:spMk id="68" creationId="{A2E2FA09-A42E-4536-9FEB-E7ED86FFB479}"/>
          </ac:spMkLst>
        </pc:spChg>
        <pc:spChg chg="add del mod">
          <ac:chgData name="Hamlet Markarian" userId="4926d2b407f31d77" providerId="LiveId" clId="{1C057F98-2CC4-49E3-A2E2-A804BE88845B}" dt="2021-05-05T23:38:45.941" v="3449" actId="478"/>
          <ac:spMkLst>
            <pc:docMk/>
            <pc:sldMk cId="3602872411" sldId="1690"/>
            <ac:spMk id="69" creationId="{2444159D-B26E-45FF-B895-A0F4132D147C}"/>
          </ac:spMkLst>
        </pc:spChg>
        <pc:spChg chg="add del mod">
          <ac:chgData name="Hamlet Markarian" userId="4926d2b407f31d77" providerId="LiveId" clId="{1C057F98-2CC4-49E3-A2E2-A804BE88845B}" dt="2021-05-05T23:42:19.045" v="3514" actId="478"/>
          <ac:spMkLst>
            <pc:docMk/>
            <pc:sldMk cId="3602872411" sldId="1690"/>
            <ac:spMk id="70" creationId="{8657F8D6-8A4F-4786-83A6-12DE8E377535}"/>
          </ac:spMkLst>
        </pc:spChg>
        <pc:spChg chg="add del mod">
          <ac:chgData name="Hamlet Markarian" userId="4926d2b407f31d77" providerId="LiveId" clId="{1C057F98-2CC4-49E3-A2E2-A804BE88845B}" dt="2021-05-05T23:38:45.941" v="3449" actId="478"/>
          <ac:spMkLst>
            <pc:docMk/>
            <pc:sldMk cId="3602872411" sldId="1690"/>
            <ac:spMk id="71" creationId="{B1C6B7BF-8FB8-40BC-86EB-27E80AE2CA1C}"/>
          </ac:spMkLst>
        </pc:spChg>
        <pc:spChg chg="del">
          <ac:chgData name="Hamlet Markarian" userId="4926d2b407f31d77" providerId="LiveId" clId="{1C057F98-2CC4-49E3-A2E2-A804BE88845B}" dt="2021-05-05T09:31:38.847" v="691" actId="478"/>
          <ac:spMkLst>
            <pc:docMk/>
            <pc:sldMk cId="3602872411" sldId="1690"/>
            <ac:spMk id="72" creationId="{BC9D3A78-D6AD-46F6-8AF3-C94ED795B9AB}"/>
          </ac:spMkLst>
        </pc:spChg>
        <pc:spChg chg="del">
          <ac:chgData name="Hamlet Markarian" userId="4926d2b407f31d77" providerId="LiveId" clId="{1C057F98-2CC4-49E3-A2E2-A804BE88845B}" dt="2021-05-05T09:31:38.847" v="691" actId="478"/>
          <ac:spMkLst>
            <pc:docMk/>
            <pc:sldMk cId="3602872411" sldId="1690"/>
            <ac:spMk id="73" creationId="{FEFF3BEF-A61B-4FCA-8161-E07BA0927D67}"/>
          </ac:spMkLst>
        </pc:spChg>
        <pc:spChg chg="del">
          <ac:chgData name="Hamlet Markarian" userId="4926d2b407f31d77" providerId="LiveId" clId="{1C057F98-2CC4-49E3-A2E2-A804BE88845B}" dt="2021-05-05T09:31:38.847" v="691" actId="478"/>
          <ac:spMkLst>
            <pc:docMk/>
            <pc:sldMk cId="3602872411" sldId="1690"/>
            <ac:spMk id="74" creationId="{9A3C58B5-B97E-4BC5-83E4-4C1C7B6F280E}"/>
          </ac:spMkLst>
        </pc:spChg>
        <pc:spChg chg="del">
          <ac:chgData name="Hamlet Markarian" userId="4926d2b407f31d77" providerId="LiveId" clId="{1C057F98-2CC4-49E3-A2E2-A804BE88845B}" dt="2021-05-05T09:31:38.847" v="691" actId="478"/>
          <ac:spMkLst>
            <pc:docMk/>
            <pc:sldMk cId="3602872411" sldId="1690"/>
            <ac:spMk id="75" creationId="{EA84A0C5-5E70-411D-B8B7-B6BE16A11574}"/>
          </ac:spMkLst>
        </pc:spChg>
        <pc:spChg chg="del">
          <ac:chgData name="Hamlet Markarian" userId="4926d2b407f31d77" providerId="LiveId" clId="{1C057F98-2CC4-49E3-A2E2-A804BE88845B}" dt="2021-05-05T09:31:38.847" v="691" actId="478"/>
          <ac:spMkLst>
            <pc:docMk/>
            <pc:sldMk cId="3602872411" sldId="1690"/>
            <ac:spMk id="76" creationId="{A32545A6-0118-4700-897F-D4683A2CAC9E}"/>
          </ac:spMkLst>
        </pc:spChg>
        <pc:spChg chg="del">
          <ac:chgData name="Hamlet Markarian" userId="4926d2b407f31d77" providerId="LiveId" clId="{1C057F98-2CC4-49E3-A2E2-A804BE88845B}" dt="2021-05-05T09:31:38.847" v="691" actId="478"/>
          <ac:spMkLst>
            <pc:docMk/>
            <pc:sldMk cId="3602872411" sldId="1690"/>
            <ac:spMk id="77" creationId="{12A86D55-846C-49A9-A170-FD9F2EA1E9F1}"/>
          </ac:spMkLst>
        </pc:spChg>
        <pc:spChg chg="del">
          <ac:chgData name="Hamlet Markarian" userId="4926d2b407f31d77" providerId="LiveId" clId="{1C057F98-2CC4-49E3-A2E2-A804BE88845B}" dt="2021-05-05T09:31:38.847" v="691" actId="478"/>
          <ac:spMkLst>
            <pc:docMk/>
            <pc:sldMk cId="3602872411" sldId="1690"/>
            <ac:spMk id="79" creationId="{A6CD05BB-3DE6-45E8-8B2E-5D6AADC2A9EA}"/>
          </ac:spMkLst>
        </pc:spChg>
        <pc:spChg chg="del">
          <ac:chgData name="Hamlet Markarian" userId="4926d2b407f31d77" providerId="LiveId" clId="{1C057F98-2CC4-49E3-A2E2-A804BE88845B}" dt="2021-05-05T09:31:38.847" v="691" actId="478"/>
          <ac:spMkLst>
            <pc:docMk/>
            <pc:sldMk cId="3602872411" sldId="1690"/>
            <ac:spMk id="80" creationId="{9E7C7C68-6CD1-40EA-BBA6-C010696A60A5}"/>
          </ac:spMkLst>
        </pc:spChg>
        <pc:spChg chg="del">
          <ac:chgData name="Hamlet Markarian" userId="4926d2b407f31d77" providerId="LiveId" clId="{1C057F98-2CC4-49E3-A2E2-A804BE88845B}" dt="2021-05-05T09:31:38.847" v="691" actId="478"/>
          <ac:spMkLst>
            <pc:docMk/>
            <pc:sldMk cId="3602872411" sldId="1690"/>
            <ac:spMk id="81" creationId="{919F4719-138C-433D-B2E1-D6D263BF9775}"/>
          </ac:spMkLst>
        </pc:spChg>
        <pc:spChg chg="del">
          <ac:chgData name="Hamlet Markarian" userId="4926d2b407f31d77" providerId="LiveId" clId="{1C057F98-2CC4-49E3-A2E2-A804BE88845B}" dt="2021-05-05T09:31:38.847" v="691" actId="478"/>
          <ac:spMkLst>
            <pc:docMk/>
            <pc:sldMk cId="3602872411" sldId="1690"/>
            <ac:spMk id="82" creationId="{E3B29AF0-2D11-4220-ADE6-22896510F45C}"/>
          </ac:spMkLst>
        </pc:spChg>
        <pc:spChg chg="del">
          <ac:chgData name="Hamlet Markarian" userId="4926d2b407f31d77" providerId="LiveId" clId="{1C057F98-2CC4-49E3-A2E2-A804BE88845B}" dt="2021-05-05T09:31:38.847" v="691" actId="478"/>
          <ac:spMkLst>
            <pc:docMk/>
            <pc:sldMk cId="3602872411" sldId="1690"/>
            <ac:spMk id="83" creationId="{C0116A70-A779-4B39-A2EC-301DD8F7E5C3}"/>
          </ac:spMkLst>
        </pc:spChg>
        <pc:spChg chg="del">
          <ac:chgData name="Hamlet Markarian" userId="4926d2b407f31d77" providerId="LiveId" clId="{1C057F98-2CC4-49E3-A2E2-A804BE88845B}" dt="2021-05-05T09:31:38.847" v="691" actId="478"/>
          <ac:spMkLst>
            <pc:docMk/>
            <pc:sldMk cId="3602872411" sldId="1690"/>
            <ac:spMk id="84" creationId="{0C29991C-2C5E-4A54-8853-82F09C08E9A5}"/>
          </ac:spMkLst>
        </pc:spChg>
        <pc:spChg chg="mod">
          <ac:chgData name="Hamlet Markarian" userId="4926d2b407f31d77" providerId="LiveId" clId="{1C057F98-2CC4-49E3-A2E2-A804BE88845B}" dt="2021-05-06T09:32:25.047" v="3985"/>
          <ac:spMkLst>
            <pc:docMk/>
            <pc:sldMk cId="3602872411" sldId="1690"/>
            <ac:spMk id="86" creationId="{FDE1ED42-320B-4BFA-8ACE-40BD3A7BF369}"/>
          </ac:spMkLst>
        </pc:spChg>
        <pc:spChg chg="mod">
          <ac:chgData name="Hamlet Markarian" userId="4926d2b407f31d77" providerId="LiveId" clId="{1C057F98-2CC4-49E3-A2E2-A804BE88845B}" dt="2021-05-06T09:32:25.047" v="3985"/>
          <ac:spMkLst>
            <pc:docMk/>
            <pc:sldMk cId="3602872411" sldId="1690"/>
            <ac:spMk id="87" creationId="{C92A7041-63AB-4579-B061-8A346F45FE89}"/>
          </ac:spMkLst>
        </pc:spChg>
        <pc:spChg chg="mod">
          <ac:chgData name="Hamlet Markarian" userId="4926d2b407f31d77" providerId="LiveId" clId="{1C057F98-2CC4-49E3-A2E2-A804BE88845B}" dt="2021-05-06T09:32:25.047" v="3985"/>
          <ac:spMkLst>
            <pc:docMk/>
            <pc:sldMk cId="3602872411" sldId="1690"/>
            <ac:spMk id="88" creationId="{A52498D4-8C84-436C-A629-BFD59B653407}"/>
          </ac:spMkLst>
        </pc:spChg>
        <pc:spChg chg="mod">
          <ac:chgData name="Hamlet Markarian" userId="4926d2b407f31d77" providerId="LiveId" clId="{1C057F98-2CC4-49E3-A2E2-A804BE88845B}" dt="2021-05-06T09:32:25.047" v="3985"/>
          <ac:spMkLst>
            <pc:docMk/>
            <pc:sldMk cId="3602872411" sldId="1690"/>
            <ac:spMk id="89" creationId="{3861B3D1-9F72-48F3-8F52-B469BA168883}"/>
          </ac:spMkLst>
        </pc:spChg>
        <pc:spChg chg="del">
          <ac:chgData name="Hamlet Markarian" userId="4926d2b407f31d77" providerId="LiveId" clId="{1C057F98-2CC4-49E3-A2E2-A804BE88845B}" dt="2021-05-05T09:31:38.847" v="691" actId="478"/>
          <ac:spMkLst>
            <pc:docMk/>
            <pc:sldMk cId="3602872411" sldId="1690"/>
            <ac:spMk id="90" creationId="{48716926-71D1-4286-84EC-0943C6621CB8}"/>
          </ac:spMkLst>
        </pc:spChg>
        <pc:spChg chg="del">
          <ac:chgData name="Hamlet Markarian" userId="4926d2b407f31d77" providerId="LiveId" clId="{1C057F98-2CC4-49E3-A2E2-A804BE88845B}" dt="2021-05-05T09:31:38.847" v="691" actId="478"/>
          <ac:spMkLst>
            <pc:docMk/>
            <pc:sldMk cId="3602872411" sldId="1690"/>
            <ac:spMk id="91" creationId="{CA58FD17-38A7-43B4-B01C-2294A3573277}"/>
          </ac:spMkLst>
        </pc:spChg>
        <pc:spChg chg="del">
          <ac:chgData name="Hamlet Markarian" userId="4926d2b407f31d77" providerId="LiveId" clId="{1C057F98-2CC4-49E3-A2E2-A804BE88845B}" dt="2021-05-05T09:31:38.847" v="691" actId="478"/>
          <ac:spMkLst>
            <pc:docMk/>
            <pc:sldMk cId="3602872411" sldId="1690"/>
            <ac:spMk id="92" creationId="{BD5FF2F6-FE94-4605-99DC-126CAE117FCF}"/>
          </ac:spMkLst>
        </pc:spChg>
        <pc:spChg chg="del">
          <ac:chgData name="Hamlet Markarian" userId="4926d2b407f31d77" providerId="LiveId" clId="{1C057F98-2CC4-49E3-A2E2-A804BE88845B}" dt="2021-05-05T09:31:38.847" v="691" actId="478"/>
          <ac:spMkLst>
            <pc:docMk/>
            <pc:sldMk cId="3602872411" sldId="1690"/>
            <ac:spMk id="93" creationId="{6F52B08F-1771-4077-B6D6-EF2877629A53}"/>
          </ac:spMkLst>
        </pc:spChg>
        <pc:spChg chg="mod">
          <ac:chgData name="Hamlet Markarian" userId="4926d2b407f31d77" providerId="LiveId" clId="{1C057F98-2CC4-49E3-A2E2-A804BE88845B}" dt="2021-05-06T09:32:25.047" v="3985"/>
          <ac:spMkLst>
            <pc:docMk/>
            <pc:sldMk cId="3602872411" sldId="1690"/>
            <ac:spMk id="96" creationId="{BB94E991-97B4-473C-8F94-83375346173E}"/>
          </ac:spMkLst>
        </pc:spChg>
        <pc:spChg chg="mod">
          <ac:chgData name="Hamlet Markarian" userId="4926d2b407f31d77" providerId="LiveId" clId="{1C057F98-2CC4-49E3-A2E2-A804BE88845B}" dt="2021-05-06T09:32:25.047" v="3985"/>
          <ac:spMkLst>
            <pc:docMk/>
            <pc:sldMk cId="3602872411" sldId="1690"/>
            <ac:spMk id="97" creationId="{384C1A49-53C6-49A3-9EFC-DAE87884C7E6}"/>
          </ac:spMkLst>
        </pc:spChg>
        <pc:spChg chg="del">
          <ac:chgData name="Hamlet Markarian" userId="4926d2b407f31d77" providerId="LiveId" clId="{1C057F98-2CC4-49E3-A2E2-A804BE88845B}" dt="2021-05-05T09:32:04.831" v="696" actId="478"/>
          <ac:spMkLst>
            <pc:docMk/>
            <pc:sldMk cId="3602872411" sldId="1690"/>
            <ac:spMk id="99" creationId="{C858CA41-783F-4C79-B3AB-1FEC47C3D6CA}"/>
          </ac:spMkLst>
        </pc:spChg>
        <pc:spChg chg="del">
          <ac:chgData name="Hamlet Markarian" userId="4926d2b407f31d77" providerId="LiveId" clId="{1C057F98-2CC4-49E3-A2E2-A804BE88845B}" dt="2021-05-05T09:32:26.766" v="700" actId="478"/>
          <ac:spMkLst>
            <pc:docMk/>
            <pc:sldMk cId="3602872411" sldId="1690"/>
            <ac:spMk id="100" creationId="{13897C5B-69A4-4CCD-AF50-C0E03AB5BDF7}"/>
          </ac:spMkLst>
        </pc:spChg>
        <pc:spChg chg="add del mod">
          <ac:chgData name="Hamlet Markarian" userId="4926d2b407f31d77" providerId="LiveId" clId="{1C057F98-2CC4-49E3-A2E2-A804BE88845B}" dt="2021-05-05T23:42:19.045" v="3514" actId="478"/>
          <ac:spMkLst>
            <pc:docMk/>
            <pc:sldMk cId="3602872411" sldId="1690"/>
            <ac:spMk id="101" creationId="{F355C421-493C-420B-9BA2-2D544B16D5FF}"/>
          </ac:spMkLst>
        </pc:spChg>
        <pc:spChg chg="add del mod">
          <ac:chgData name="Hamlet Markarian" userId="4926d2b407f31d77" providerId="LiveId" clId="{1C057F98-2CC4-49E3-A2E2-A804BE88845B}" dt="2021-05-05T23:38:45.941" v="3449" actId="478"/>
          <ac:spMkLst>
            <pc:docMk/>
            <pc:sldMk cId="3602872411" sldId="1690"/>
            <ac:spMk id="102" creationId="{D89B7F59-A3FE-46FF-9DB2-4DDCFAD262F2}"/>
          </ac:spMkLst>
        </pc:spChg>
        <pc:spChg chg="add del mod">
          <ac:chgData name="Hamlet Markarian" userId="4926d2b407f31d77" providerId="LiveId" clId="{1C057F98-2CC4-49E3-A2E2-A804BE88845B}" dt="2021-05-06T09:05:56.646" v="3945" actId="478"/>
          <ac:spMkLst>
            <pc:docMk/>
            <pc:sldMk cId="3602872411" sldId="1690"/>
            <ac:spMk id="105" creationId="{315872BF-878A-47DD-93DB-1295E1D6B5DF}"/>
          </ac:spMkLst>
        </pc:spChg>
        <pc:spChg chg="add del mod">
          <ac:chgData name="Hamlet Markarian" userId="4926d2b407f31d77" providerId="LiveId" clId="{1C057F98-2CC4-49E3-A2E2-A804BE88845B}" dt="2021-05-06T09:05:56.646" v="3945" actId="478"/>
          <ac:spMkLst>
            <pc:docMk/>
            <pc:sldMk cId="3602872411" sldId="1690"/>
            <ac:spMk id="106" creationId="{293DC0AE-FBEC-4A8C-80D4-FBDFC5C5595A}"/>
          </ac:spMkLst>
        </pc:spChg>
        <pc:spChg chg="add del mod ord">
          <ac:chgData name="Hamlet Markarian" userId="4926d2b407f31d77" providerId="LiveId" clId="{1C057F98-2CC4-49E3-A2E2-A804BE88845B}" dt="2021-05-06T09:05:56.646" v="3945" actId="478"/>
          <ac:spMkLst>
            <pc:docMk/>
            <pc:sldMk cId="3602872411" sldId="1690"/>
            <ac:spMk id="107" creationId="{0F859193-6AC0-423A-BBC1-209232071DAB}"/>
          </ac:spMkLst>
        </pc:spChg>
        <pc:spChg chg="add del mod ord">
          <ac:chgData name="Hamlet Markarian" userId="4926d2b407f31d77" providerId="LiveId" clId="{1C057F98-2CC4-49E3-A2E2-A804BE88845B}" dt="2021-05-06T09:05:56.646" v="3945" actId="478"/>
          <ac:spMkLst>
            <pc:docMk/>
            <pc:sldMk cId="3602872411" sldId="1690"/>
            <ac:spMk id="109" creationId="{1C20DFFB-B43B-46A9-A3F6-3A1603743C63}"/>
          </ac:spMkLst>
        </pc:spChg>
        <pc:spChg chg="add del mod ord">
          <ac:chgData name="Hamlet Markarian" userId="4926d2b407f31d77" providerId="LiveId" clId="{1C057F98-2CC4-49E3-A2E2-A804BE88845B}" dt="2021-05-06T09:05:56.646" v="3945" actId="478"/>
          <ac:spMkLst>
            <pc:docMk/>
            <pc:sldMk cId="3602872411" sldId="1690"/>
            <ac:spMk id="110" creationId="{48DFAA08-C42B-4D9C-AF98-F1B80136E5CD}"/>
          </ac:spMkLst>
        </pc:spChg>
        <pc:spChg chg="add del mod ord">
          <ac:chgData name="Hamlet Markarian" userId="4926d2b407f31d77" providerId="LiveId" clId="{1C057F98-2CC4-49E3-A2E2-A804BE88845B}" dt="2021-05-06T09:05:56.646" v="3945" actId="478"/>
          <ac:spMkLst>
            <pc:docMk/>
            <pc:sldMk cId="3602872411" sldId="1690"/>
            <ac:spMk id="111" creationId="{07C91F91-B133-41F4-8C1A-EDE2E3F32C1B}"/>
          </ac:spMkLst>
        </pc:spChg>
        <pc:spChg chg="add del mod">
          <ac:chgData name="Hamlet Markarian" userId="4926d2b407f31d77" providerId="LiveId" clId="{1C057F98-2CC4-49E3-A2E2-A804BE88845B}" dt="2021-05-06T09:05:56.646" v="3945" actId="478"/>
          <ac:spMkLst>
            <pc:docMk/>
            <pc:sldMk cId="3602872411" sldId="1690"/>
            <ac:spMk id="113" creationId="{7D788A73-741B-4799-A475-FFB7FD4296F4}"/>
          </ac:spMkLst>
        </pc:spChg>
        <pc:grpChg chg="add del mod ord">
          <ac:chgData name="Hamlet Markarian" userId="4926d2b407f31d77" providerId="LiveId" clId="{1C057F98-2CC4-49E3-A2E2-A804BE88845B}" dt="2021-05-05T09:44:41.008" v="852" actId="165"/>
          <ac:grpSpMkLst>
            <pc:docMk/>
            <pc:sldMk cId="3602872411" sldId="1690"/>
            <ac:grpSpMk id="2" creationId="{142BB623-C255-4319-AF7F-AA4DC1A990FB}"/>
          </ac:grpSpMkLst>
        </pc:grpChg>
        <pc:grpChg chg="add del mod ord">
          <ac:chgData name="Hamlet Markarian" userId="4926d2b407f31d77" providerId="LiveId" clId="{1C057F98-2CC4-49E3-A2E2-A804BE88845B}" dt="2021-05-06T09:32:25.047" v="3985"/>
          <ac:grpSpMkLst>
            <pc:docMk/>
            <pc:sldMk cId="3602872411" sldId="1690"/>
            <ac:grpSpMk id="85" creationId="{2386B6A7-AA72-4C56-84B2-783D455833CA}"/>
          </ac:grpSpMkLst>
        </pc:grpChg>
        <pc:picChg chg="add del mod">
          <ac:chgData name="Hamlet Markarian" userId="4926d2b407f31d77" providerId="LiveId" clId="{1C057F98-2CC4-49E3-A2E2-A804BE88845B}" dt="2021-05-06T09:05:56.646" v="3945" actId="478"/>
          <ac:picMkLst>
            <pc:docMk/>
            <pc:sldMk cId="3602872411" sldId="1690"/>
            <ac:picMk id="55" creationId="{8949BDD1-2918-4A15-97B5-46AA812BFC63}"/>
          </ac:picMkLst>
        </pc:picChg>
        <pc:picChg chg="mod">
          <ac:chgData name="Hamlet Markarian" userId="4926d2b407f31d77" providerId="LiveId" clId="{1C057F98-2CC4-49E3-A2E2-A804BE88845B}" dt="2021-05-05T18:16:30.333" v="1116"/>
          <ac:picMkLst>
            <pc:docMk/>
            <pc:sldMk cId="3602872411" sldId="1690"/>
            <ac:picMk id="56" creationId="{8949BDD1-2918-4A15-97B5-46AA812BFC63}"/>
          </ac:picMkLst>
        </pc:picChg>
        <pc:picChg chg="del mod">
          <ac:chgData name="Hamlet Markarian" userId="4926d2b407f31d77" providerId="LiveId" clId="{1C057F98-2CC4-49E3-A2E2-A804BE88845B}" dt="2021-05-06T09:05:56.646" v="3945" actId="478"/>
          <ac:picMkLst>
            <pc:docMk/>
            <pc:sldMk cId="3602872411" sldId="1690"/>
            <ac:picMk id="59" creationId="{B9526696-E983-4EDA-8A8C-E710C71CB59C}"/>
          </ac:picMkLst>
        </pc:picChg>
        <pc:picChg chg="del mod">
          <ac:chgData name="Hamlet Markarian" userId="4926d2b407f31d77" providerId="LiveId" clId="{1C057F98-2CC4-49E3-A2E2-A804BE88845B}" dt="2021-05-05T18:08:03.008" v="1037" actId="21"/>
          <ac:picMkLst>
            <pc:docMk/>
            <pc:sldMk cId="3602872411" sldId="1690"/>
            <ac:picMk id="60" creationId="{9E3B55F7-36BB-441F-8572-6D68A0FA5F36}"/>
          </ac:picMkLst>
        </pc:picChg>
        <pc:picChg chg="del mod">
          <ac:chgData name="Hamlet Markarian" userId="4926d2b407f31d77" providerId="LiveId" clId="{1C057F98-2CC4-49E3-A2E2-A804BE88845B}" dt="2021-05-06T09:05:56.646" v="3945" actId="478"/>
          <ac:picMkLst>
            <pc:docMk/>
            <pc:sldMk cId="3602872411" sldId="1690"/>
            <ac:picMk id="63" creationId="{42E5420B-3090-4C28-A5A9-60807EFF2A15}"/>
          </ac:picMkLst>
        </pc:picChg>
        <pc:picChg chg="del mod ord">
          <ac:chgData name="Hamlet Markarian" userId="4926d2b407f31d77" providerId="LiveId" clId="{1C057F98-2CC4-49E3-A2E2-A804BE88845B}" dt="2021-05-05T18:50:13.165" v="1194" actId="478"/>
          <ac:picMkLst>
            <pc:docMk/>
            <pc:sldMk cId="3602872411" sldId="1690"/>
            <ac:picMk id="65" creationId="{8F148E92-DE77-4EE6-8C86-C2F5B057B9AC}"/>
          </ac:picMkLst>
        </pc:picChg>
        <pc:picChg chg="add del mod">
          <ac:chgData name="Hamlet Markarian" userId="4926d2b407f31d77" providerId="LiveId" clId="{1C057F98-2CC4-49E3-A2E2-A804BE88845B}" dt="2021-05-06T09:05:56.646" v="3945" actId="478"/>
          <ac:picMkLst>
            <pc:docMk/>
            <pc:sldMk cId="3602872411" sldId="1690"/>
            <ac:picMk id="108" creationId="{677FBBD7-DB70-4827-A9E1-272385E739F1}"/>
          </ac:picMkLst>
        </pc:picChg>
        <pc:picChg chg="add del mod ord">
          <ac:chgData name="Hamlet Markarian" userId="4926d2b407f31d77" providerId="LiveId" clId="{1C057F98-2CC4-49E3-A2E2-A804BE88845B}" dt="2021-05-06T09:05:56.646" v="3945" actId="478"/>
          <ac:picMkLst>
            <pc:docMk/>
            <pc:sldMk cId="3602872411" sldId="1690"/>
            <ac:picMk id="112" creationId="{A22D2A9A-C334-4927-9B10-31369588EFE3}"/>
          </ac:picMkLst>
        </pc:picChg>
        <pc:cxnChg chg="del">
          <ac:chgData name="Hamlet Markarian" userId="4926d2b407f31d77" providerId="LiveId" clId="{1C057F98-2CC4-49E3-A2E2-A804BE88845B}" dt="2021-05-05T09:31:38.847" v="691" actId="478"/>
          <ac:cxnSpMkLst>
            <pc:docMk/>
            <pc:sldMk cId="3602872411" sldId="1690"/>
            <ac:cxnSpMk id="78" creationId="{8E44F4E0-A841-4CEE-BB5C-49EC04CBC373}"/>
          </ac:cxnSpMkLst>
        </pc:cxnChg>
        <pc:cxnChg chg="del">
          <ac:chgData name="Hamlet Markarian" userId="4926d2b407f31d77" providerId="LiveId" clId="{1C057F98-2CC4-49E3-A2E2-A804BE88845B}" dt="2021-05-05T09:31:38.847" v="691" actId="478"/>
          <ac:cxnSpMkLst>
            <pc:docMk/>
            <pc:sldMk cId="3602872411" sldId="1690"/>
            <ac:cxnSpMk id="94" creationId="{407C5CAC-32F7-440F-AADC-77366891E2E6}"/>
          </ac:cxnSpMkLst>
        </pc:cxnChg>
        <pc:cxnChg chg="del">
          <ac:chgData name="Hamlet Markarian" userId="4926d2b407f31d77" providerId="LiveId" clId="{1C057F98-2CC4-49E3-A2E2-A804BE88845B}" dt="2021-05-05T09:31:38.847" v="691" actId="478"/>
          <ac:cxnSpMkLst>
            <pc:docMk/>
            <pc:sldMk cId="3602872411" sldId="1690"/>
            <ac:cxnSpMk id="95" creationId="{AFC2BD97-8028-4A12-87F8-D0F33BDC059C}"/>
          </ac:cxnSpMkLst>
        </pc:cxnChg>
        <pc:cxnChg chg="del">
          <ac:chgData name="Hamlet Markarian" userId="4926d2b407f31d77" providerId="LiveId" clId="{1C057F98-2CC4-49E3-A2E2-A804BE88845B}" dt="2021-05-05T09:31:38.847" v="691" actId="478"/>
          <ac:cxnSpMkLst>
            <pc:docMk/>
            <pc:sldMk cId="3602872411" sldId="1690"/>
            <ac:cxnSpMk id="98" creationId="{757275F7-0968-42FA-A9DD-37DCDDBF4963}"/>
          </ac:cxnSpMkLst>
        </pc:cxnChg>
        <pc:cxnChg chg="add del mod">
          <ac:chgData name="Hamlet Markarian" userId="4926d2b407f31d77" providerId="LiveId" clId="{1C057F98-2CC4-49E3-A2E2-A804BE88845B}" dt="2021-05-05T23:38:52.581" v="3451" actId="478"/>
          <ac:cxnSpMkLst>
            <pc:docMk/>
            <pc:sldMk cId="3602872411" sldId="1690"/>
            <ac:cxnSpMk id="103" creationId="{689B4A02-DF78-4444-B0D8-4EF18BA81E25}"/>
          </ac:cxnSpMkLst>
        </pc:cxnChg>
        <pc:cxnChg chg="add del mod">
          <ac:chgData name="Hamlet Markarian" userId="4926d2b407f31d77" providerId="LiveId" clId="{1C057F98-2CC4-49E3-A2E2-A804BE88845B}" dt="2021-05-05T23:41:06.709" v="3484" actId="478"/>
          <ac:cxnSpMkLst>
            <pc:docMk/>
            <pc:sldMk cId="3602872411" sldId="1690"/>
            <ac:cxnSpMk id="104" creationId="{70408743-FFBE-46BF-9313-F604D25DEB2E}"/>
          </ac:cxnSpMkLst>
        </pc:cxnChg>
      </pc:sldChg>
      <pc:sldChg chg="modSp add del mod">
        <pc:chgData name="Hamlet Markarian" userId="4926d2b407f31d77" providerId="LiveId" clId="{1C057F98-2CC4-49E3-A2E2-A804BE88845B}" dt="2021-05-05T19:41:41.374" v="1546" actId="2696"/>
        <pc:sldMkLst>
          <pc:docMk/>
          <pc:sldMk cId="4163057607" sldId="1691"/>
        </pc:sldMkLst>
        <pc:spChg chg="mod">
          <ac:chgData name="Hamlet Markarian" userId="4926d2b407f31d77" providerId="LiveId" clId="{1C057F98-2CC4-49E3-A2E2-A804BE88845B}" dt="2021-05-05T09:34:42.066" v="720" actId="20577"/>
          <ac:spMkLst>
            <pc:docMk/>
            <pc:sldMk cId="4163057607" sldId="1691"/>
            <ac:spMk id="5" creationId="{BC01E833-A438-4C2A-AF28-2B402D7F80E5}"/>
          </ac:spMkLst>
        </pc:spChg>
        <pc:spChg chg="mod">
          <ac:chgData name="Hamlet Markarian" userId="4926d2b407f31d77" providerId="LiveId" clId="{1C057F98-2CC4-49E3-A2E2-A804BE88845B}" dt="2021-05-05T09:34:50.850" v="722" actId="20577"/>
          <ac:spMkLst>
            <pc:docMk/>
            <pc:sldMk cId="4163057607" sldId="1691"/>
            <ac:spMk id="47" creationId="{A44B59C1-E517-4559-B5F8-F894977DEDFE}"/>
          </ac:spMkLst>
        </pc:spChg>
      </pc:sldChg>
      <pc:sldChg chg="addSp delSp modSp add mod">
        <pc:chgData name="Hamlet Markarian" userId="4926d2b407f31d77" providerId="LiveId" clId="{1C057F98-2CC4-49E3-A2E2-A804BE88845B}" dt="2021-05-06T09:32:25.047" v="3985"/>
        <pc:sldMkLst>
          <pc:docMk/>
          <pc:sldMk cId="2211221351" sldId="1692"/>
        </pc:sldMkLst>
        <pc:spChg chg="mod">
          <ac:chgData name="Hamlet Markarian" userId="4926d2b407f31d77" providerId="LiveId" clId="{1C057F98-2CC4-49E3-A2E2-A804BE88845B}" dt="2021-05-06T09:32:25.047" v="3985"/>
          <ac:spMkLst>
            <pc:docMk/>
            <pc:sldMk cId="2211221351" sldId="1692"/>
            <ac:spMk id="5" creationId="{BC01E833-A438-4C2A-AF28-2B402D7F80E5}"/>
          </ac:spMkLst>
        </pc:spChg>
        <pc:spChg chg="mod">
          <ac:chgData name="Hamlet Markarian" userId="4926d2b407f31d77" providerId="LiveId" clId="{1C057F98-2CC4-49E3-A2E2-A804BE88845B}" dt="2021-05-06T09:32:25.047" v="3985"/>
          <ac:spMkLst>
            <pc:docMk/>
            <pc:sldMk cId="2211221351" sldId="1692"/>
            <ac:spMk id="9" creationId="{6A37B4D6-5DF5-40B1-8DC2-9C6216DE9BFF}"/>
          </ac:spMkLst>
        </pc:spChg>
        <pc:spChg chg="mod">
          <ac:chgData name="Hamlet Markarian" userId="4926d2b407f31d77" providerId="LiveId" clId="{1C057F98-2CC4-49E3-A2E2-A804BE88845B}" dt="2021-05-06T09:32:25.047" v="3985"/>
          <ac:spMkLst>
            <pc:docMk/>
            <pc:sldMk cId="2211221351" sldId="1692"/>
            <ac:spMk id="10" creationId="{6A37B4D6-5DF5-40B1-8DC2-9C6216DE9BFF}"/>
          </ac:spMkLst>
        </pc:spChg>
        <pc:spChg chg="mod">
          <ac:chgData name="Hamlet Markarian" userId="4926d2b407f31d77" providerId="LiveId" clId="{1C057F98-2CC4-49E3-A2E2-A804BE88845B}" dt="2021-05-06T09:32:25.047" v="3985"/>
          <ac:spMkLst>
            <pc:docMk/>
            <pc:sldMk cId="2211221351" sldId="1692"/>
            <ac:spMk id="11" creationId="{6A37B4D6-5DF5-40B1-8DC2-9C6216DE9BFF}"/>
          </ac:spMkLst>
        </pc:spChg>
        <pc:spChg chg="mod">
          <ac:chgData name="Hamlet Markarian" userId="4926d2b407f31d77" providerId="LiveId" clId="{1C057F98-2CC4-49E3-A2E2-A804BE88845B}" dt="2021-05-06T09:32:25.047" v="3985"/>
          <ac:spMkLst>
            <pc:docMk/>
            <pc:sldMk cId="2211221351" sldId="1692"/>
            <ac:spMk id="12" creationId="{6A37B4D6-5DF5-40B1-8DC2-9C6216DE9BFF}"/>
          </ac:spMkLst>
        </pc:spChg>
        <pc:spChg chg="mod">
          <ac:chgData name="Hamlet Markarian" userId="4926d2b407f31d77" providerId="LiveId" clId="{1C057F98-2CC4-49E3-A2E2-A804BE88845B}" dt="2021-05-06T09:32:25.047" v="3985"/>
          <ac:spMkLst>
            <pc:docMk/>
            <pc:sldMk cId="2211221351" sldId="1692"/>
            <ac:spMk id="13" creationId="{6A37B4D6-5DF5-40B1-8DC2-9C6216DE9BFF}"/>
          </ac:spMkLst>
        </pc:spChg>
        <pc:spChg chg="mod">
          <ac:chgData name="Hamlet Markarian" userId="4926d2b407f31d77" providerId="LiveId" clId="{1C057F98-2CC4-49E3-A2E2-A804BE88845B}" dt="2021-05-06T09:32:25.047" v="3985"/>
          <ac:spMkLst>
            <pc:docMk/>
            <pc:sldMk cId="2211221351" sldId="1692"/>
            <ac:spMk id="14" creationId="{6A37B4D6-5DF5-40B1-8DC2-9C6216DE9BFF}"/>
          </ac:spMkLst>
        </pc:spChg>
        <pc:spChg chg="mod">
          <ac:chgData name="Hamlet Markarian" userId="4926d2b407f31d77" providerId="LiveId" clId="{1C057F98-2CC4-49E3-A2E2-A804BE88845B}" dt="2021-05-06T09:32:25.047" v="3985"/>
          <ac:spMkLst>
            <pc:docMk/>
            <pc:sldMk cId="2211221351" sldId="1692"/>
            <ac:spMk id="15" creationId="{6A37B4D6-5DF5-40B1-8DC2-9C6216DE9BFF}"/>
          </ac:spMkLst>
        </pc:spChg>
        <pc:spChg chg="mod">
          <ac:chgData name="Hamlet Markarian" userId="4926d2b407f31d77" providerId="LiveId" clId="{1C057F98-2CC4-49E3-A2E2-A804BE88845B}" dt="2021-05-06T09:32:25.047" v="3985"/>
          <ac:spMkLst>
            <pc:docMk/>
            <pc:sldMk cId="2211221351" sldId="1692"/>
            <ac:spMk id="16" creationId="{6A37B4D6-5DF5-40B1-8DC2-9C6216DE9BFF}"/>
          </ac:spMkLst>
        </pc:spChg>
        <pc:spChg chg="add mod ord">
          <ac:chgData name="Hamlet Markarian" userId="4926d2b407f31d77" providerId="LiveId" clId="{1C057F98-2CC4-49E3-A2E2-A804BE88845B}" dt="2021-05-06T09:32:25.047" v="3985"/>
          <ac:spMkLst>
            <pc:docMk/>
            <pc:sldMk cId="2211221351" sldId="1692"/>
            <ac:spMk id="17" creationId="{F41E7551-87FC-43F9-9F65-BAC718F95618}"/>
          </ac:spMkLst>
        </pc:spChg>
        <pc:spChg chg="add mod">
          <ac:chgData name="Hamlet Markarian" userId="4926d2b407f31d77" providerId="LiveId" clId="{1C057F98-2CC4-49E3-A2E2-A804BE88845B}" dt="2021-05-06T09:32:25.047" v="3985"/>
          <ac:spMkLst>
            <pc:docMk/>
            <pc:sldMk cId="2211221351" sldId="1692"/>
            <ac:spMk id="19" creationId="{2A2EAE59-6663-4DF3-9691-EAE30F758E77}"/>
          </ac:spMkLst>
        </pc:spChg>
        <pc:spChg chg="add del mod">
          <ac:chgData name="Hamlet Markarian" userId="4926d2b407f31d77" providerId="LiveId" clId="{1C057F98-2CC4-49E3-A2E2-A804BE88845B}" dt="2021-05-05T19:37:49.247" v="1508" actId="478"/>
          <ac:spMkLst>
            <pc:docMk/>
            <pc:sldMk cId="2211221351" sldId="1692"/>
            <ac:spMk id="20" creationId="{B8C29E63-2255-4604-9775-0584FF9346E2}"/>
          </ac:spMkLst>
        </pc:spChg>
        <pc:spChg chg="add mod">
          <ac:chgData name="Hamlet Markarian" userId="4926d2b407f31d77" providerId="LiveId" clId="{1C057F98-2CC4-49E3-A2E2-A804BE88845B}" dt="2021-05-06T09:32:25.047" v="3985"/>
          <ac:spMkLst>
            <pc:docMk/>
            <pc:sldMk cId="2211221351" sldId="1692"/>
            <ac:spMk id="21" creationId="{2D3AD312-6F79-4EB6-AC64-7B159EAE34C5}"/>
          </ac:spMkLst>
        </pc:spChg>
        <pc:spChg chg="add mod">
          <ac:chgData name="Hamlet Markarian" userId="4926d2b407f31d77" providerId="LiveId" clId="{1C057F98-2CC4-49E3-A2E2-A804BE88845B}" dt="2021-05-06T09:32:25.047" v="3985"/>
          <ac:spMkLst>
            <pc:docMk/>
            <pc:sldMk cId="2211221351" sldId="1692"/>
            <ac:spMk id="22" creationId="{8974A396-4891-477F-98A6-96647036CDB2}"/>
          </ac:spMkLst>
        </pc:spChg>
        <pc:spChg chg="add mod">
          <ac:chgData name="Hamlet Markarian" userId="4926d2b407f31d77" providerId="LiveId" clId="{1C057F98-2CC4-49E3-A2E2-A804BE88845B}" dt="2021-05-06T09:32:25.047" v="3985"/>
          <ac:spMkLst>
            <pc:docMk/>
            <pc:sldMk cId="2211221351" sldId="1692"/>
            <ac:spMk id="23" creationId="{5E81874E-8F78-4F9C-B6C2-C4FB2BAE5C6F}"/>
          </ac:spMkLst>
        </pc:spChg>
        <pc:spChg chg="add mod">
          <ac:chgData name="Hamlet Markarian" userId="4926d2b407f31d77" providerId="LiveId" clId="{1C057F98-2CC4-49E3-A2E2-A804BE88845B}" dt="2021-05-06T09:32:25.047" v="3985"/>
          <ac:spMkLst>
            <pc:docMk/>
            <pc:sldMk cId="2211221351" sldId="1692"/>
            <ac:spMk id="24" creationId="{C87C7058-2F91-482D-8184-0C8BD296BCED}"/>
          </ac:spMkLst>
        </pc:spChg>
        <pc:spChg chg="del">
          <ac:chgData name="Hamlet Markarian" userId="4926d2b407f31d77" providerId="LiveId" clId="{1C057F98-2CC4-49E3-A2E2-A804BE88845B}" dt="2021-05-05T19:37:44.798" v="1506" actId="478"/>
          <ac:spMkLst>
            <pc:docMk/>
            <pc:sldMk cId="2211221351" sldId="1692"/>
            <ac:spMk id="26" creationId="{D2F7AB68-18ED-47EB-A7E8-03F8D241CEC9}"/>
          </ac:spMkLst>
        </pc:spChg>
        <pc:spChg chg="add mod topLvl">
          <ac:chgData name="Hamlet Markarian" userId="4926d2b407f31d77" providerId="LiveId" clId="{1C057F98-2CC4-49E3-A2E2-A804BE88845B}" dt="2021-05-06T09:32:25.047" v="3985"/>
          <ac:spMkLst>
            <pc:docMk/>
            <pc:sldMk cId="2211221351" sldId="1692"/>
            <ac:spMk id="27" creationId="{18DF4A0D-868E-4E12-A199-2C73413AEFAF}"/>
          </ac:spMkLst>
        </pc:spChg>
        <pc:spChg chg="add mod topLvl">
          <ac:chgData name="Hamlet Markarian" userId="4926d2b407f31d77" providerId="LiveId" clId="{1C057F98-2CC4-49E3-A2E2-A804BE88845B}" dt="2021-05-06T09:32:25.047" v="3985"/>
          <ac:spMkLst>
            <pc:docMk/>
            <pc:sldMk cId="2211221351" sldId="1692"/>
            <ac:spMk id="28" creationId="{31C8689E-0C1F-4979-A2F3-EA0A4A52FA5E}"/>
          </ac:spMkLst>
        </pc:spChg>
        <pc:spChg chg="add mod topLvl">
          <ac:chgData name="Hamlet Markarian" userId="4926d2b407f31d77" providerId="LiveId" clId="{1C057F98-2CC4-49E3-A2E2-A804BE88845B}" dt="2021-05-06T09:32:25.047" v="3985"/>
          <ac:spMkLst>
            <pc:docMk/>
            <pc:sldMk cId="2211221351" sldId="1692"/>
            <ac:spMk id="29" creationId="{2443585B-3FA5-46DD-B91D-5851DF0980CB}"/>
          </ac:spMkLst>
        </pc:spChg>
        <pc:spChg chg="add mod topLvl">
          <ac:chgData name="Hamlet Markarian" userId="4926d2b407f31d77" providerId="LiveId" clId="{1C057F98-2CC4-49E3-A2E2-A804BE88845B}" dt="2021-05-06T09:32:25.047" v="3985"/>
          <ac:spMkLst>
            <pc:docMk/>
            <pc:sldMk cId="2211221351" sldId="1692"/>
            <ac:spMk id="30" creationId="{E9F4D73C-E717-498F-A5B8-EF755002D4CA}"/>
          </ac:spMkLst>
        </pc:spChg>
        <pc:spChg chg="add mod topLvl">
          <ac:chgData name="Hamlet Markarian" userId="4926d2b407f31d77" providerId="LiveId" clId="{1C057F98-2CC4-49E3-A2E2-A804BE88845B}" dt="2021-05-06T09:32:25.047" v="3985"/>
          <ac:spMkLst>
            <pc:docMk/>
            <pc:sldMk cId="2211221351" sldId="1692"/>
            <ac:spMk id="35" creationId="{AD73AB43-5B18-4E97-AC54-A6E2FDDB7886}"/>
          </ac:spMkLst>
        </pc:spChg>
        <pc:spChg chg="mod">
          <ac:chgData name="Hamlet Markarian" userId="4926d2b407f31d77" providerId="LiveId" clId="{1C057F98-2CC4-49E3-A2E2-A804BE88845B}" dt="2021-05-06T09:32:25.047" v="3985"/>
          <ac:spMkLst>
            <pc:docMk/>
            <pc:sldMk cId="2211221351" sldId="1692"/>
            <ac:spMk id="37" creationId="{6A37B4D6-5DF5-40B1-8DC2-9C6216DE9BFF}"/>
          </ac:spMkLst>
        </pc:spChg>
        <pc:spChg chg="mod">
          <ac:chgData name="Hamlet Markarian" userId="4926d2b407f31d77" providerId="LiveId" clId="{1C057F98-2CC4-49E3-A2E2-A804BE88845B}" dt="2021-05-06T09:32:25.047" v="3985"/>
          <ac:spMkLst>
            <pc:docMk/>
            <pc:sldMk cId="2211221351" sldId="1692"/>
            <ac:spMk id="38" creationId="{6A37B4D6-5DF5-40B1-8DC2-9C6216DE9BFF}"/>
          </ac:spMkLst>
        </pc:spChg>
        <pc:spChg chg="mod">
          <ac:chgData name="Hamlet Markarian" userId="4926d2b407f31d77" providerId="LiveId" clId="{1C057F98-2CC4-49E3-A2E2-A804BE88845B}" dt="2021-05-06T09:32:25.047" v="3985"/>
          <ac:spMkLst>
            <pc:docMk/>
            <pc:sldMk cId="2211221351" sldId="1692"/>
            <ac:spMk id="39" creationId="{6A37B4D6-5DF5-40B1-8DC2-9C6216DE9BFF}"/>
          </ac:spMkLst>
        </pc:spChg>
        <pc:spChg chg="mod">
          <ac:chgData name="Hamlet Markarian" userId="4926d2b407f31d77" providerId="LiveId" clId="{1C057F98-2CC4-49E3-A2E2-A804BE88845B}" dt="2021-05-06T09:32:25.047" v="3985"/>
          <ac:spMkLst>
            <pc:docMk/>
            <pc:sldMk cId="2211221351" sldId="1692"/>
            <ac:spMk id="40" creationId="{6A37B4D6-5DF5-40B1-8DC2-9C6216DE9BFF}"/>
          </ac:spMkLst>
        </pc:spChg>
        <pc:spChg chg="mod">
          <ac:chgData name="Hamlet Markarian" userId="4926d2b407f31d77" providerId="LiveId" clId="{1C057F98-2CC4-49E3-A2E2-A804BE88845B}" dt="2021-05-06T09:32:25.047" v="3985"/>
          <ac:spMkLst>
            <pc:docMk/>
            <pc:sldMk cId="2211221351" sldId="1692"/>
            <ac:spMk id="41" creationId="{6A37B4D6-5DF5-40B1-8DC2-9C6216DE9BFF}"/>
          </ac:spMkLst>
        </pc:spChg>
        <pc:spChg chg="add mod">
          <ac:chgData name="Hamlet Markarian" userId="4926d2b407f31d77" providerId="LiveId" clId="{1C057F98-2CC4-49E3-A2E2-A804BE88845B}" dt="2021-05-06T09:32:25.047" v="3985"/>
          <ac:spMkLst>
            <pc:docMk/>
            <pc:sldMk cId="2211221351" sldId="1692"/>
            <ac:spMk id="42" creationId="{FEFA02E9-693F-4926-AA0B-E0246BAC2FC6}"/>
          </ac:spMkLst>
        </pc:spChg>
        <pc:spChg chg="mod">
          <ac:chgData name="Hamlet Markarian" userId="4926d2b407f31d77" providerId="LiveId" clId="{1C057F98-2CC4-49E3-A2E2-A804BE88845B}" dt="2021-05-06T09:32:25.047" v="3985"/>
          <ac:spMkLst>
            <pc:docMk/>
            <pc:sldMk cId="2211221351" sldId="1692"/>
            <ac:spMk id="44" creationId="{6A37B4D6-5DF5-40B1-8DC2-9C6216DE9BFF}"/>
          </ac:spMkLst>
        </pc:spChg>
        <pc:spChg chg="mod ord">
          <ac:chgData name="Hamlet Markarian" userId="4926d2b407f31d77" providerId="LiveId" clId="{1C057F98-2CC4-49E3-A2E2-A804BE88845B}" dt="2021-05-06T09:32:25.047" v="3985"/>
          <ac:spMkLst>
            <pc:docMk/>
            <pc:sldMk cId="2211221351" sldId="1692"/>
            <ac:spMk id="45" creationId="{1F49E127-5082-46B0-9970-A7254D91E01C}"/>
          </ac:spMkLst>
        </pc:spChg>
        <pc:spChg chg="mod">
          <ac:chgData name="Hamlet Markarian" userId="4926d2b407f31d77" providerId="LiveId" clId="{1C057F98-2CC4-49E3-A2E2-A804BE88845B}" dt="2021-05-06T09:32:25.047" v="3985"/>
          <ac:spMkLst>
            <pc:docMk/>
            <pc:sldMk cId="2211221351" sldId="1692"/>
            <ac:spMk id="46" creationId="{6A37B4D6-5DF5-40B1-8DC2-9C6216DE9BFF}"/>
          </ac:spMkLst>
        </pc:spChg>
        <pc:spChg chg="mod">
          <ac:chgData name="Hamlet Markarian" userId="4926d2b407f31d77" providerId="LiveId" clId="{1C057F98-2CC4-49E3-A2E2-A804BE88845B}" dt="2021-05-06T09:32:25.047" v="3985"/>
          <ac:spMkLst>
            <pc:docMk/>
            <pc:sldMk cId="2211221351" sldId="1692"/>
            <ac:spMk id="47" creationId="{6A37B4D6-5DF5-40B1-8DC2-9C6216DE9BFF}"/>
          </ac:spMkLst>
        </pc:spChg>
        <pc:spChg chg="mod">
          <ac:chgData name="Hamlet Markarian" userId="4926d2b407f31d77" providerId="LiveId" clId="{1C057F98-2CC4-49E3-A2E2-A804BE88845B}" dt="2021-05-06T09:32:25.047" v="3985"/>
          <ac:spMkLst>
            <pc:docMk/>
            <pc:sldMk cId="2211221351" sldId="1692"/>
            <ac:spMk id="48" creationId="{6A37B4D6-5DF5-40B1-8DC2-9C6216DE9BFF}"/>
          </ac:spMkLst>
        </pc:spChg>
        <pc:spChg chg="mod">
          <ac:chgData name="Hamlet Markarian" userId="4926d2b407f31d77" providerId="LiveId" clId="{1C057F98-2CC4-49E3-A2E2-A804BE88845B}" dt="2021-05-06T09:32:25.047" v="3985"/>
          <ac:spMkLst>
            <pc:docMk/>
            <pc:sldMk cId="2211221351" sldId="1692"/>
            <ac:spMk id="49" creationId="{6A37B4D6-5DF5-40B1-8DC2-9C6216DE9BFF}"/>
          </ac:spMkLst>
        </pc:spChg>
        <pc:spChg chg="mod">
          <ac:chgData name="Hamlet Markarian" userId="4926d2b407f31d77" providerId="LiveId" clId="{1C057F98-2CC4-49E3-A2E2-A804BE88845B}" dt="2021-05-06T09:32:25.047" v="3985"/>
          <ac:spMkLst>
            <pc:docMk/>
            <pc:sldMk cId="2211221351" sldId="1692"/>
            <ac:spMk id="50" creationId="{6A37B4D6-5DF5-40B1-8DC2-9C6216DE9BFF}"/>
          </ac:spMkLst>
        </pc:spChg>
        <pc:spChg chg="mod">
          <ac:chgData name="Hamlet Markarian" userId="4926d2b407f31d77" providerId="LiveId" clId="{1C057F98-2CC4-49E3-A2E2-A804BE88845B}" dt="2021-05-06T09:32:25.047" v="3985"/>
          <ac:spMkLst>
            <pc:docMk/>
            <pc:sldMk cId="2211221351" sldId="1692"/>
            <ac:spMk id="51" creationId="{6A37B4D6-5DF5-40B1-8DC2-9C6216DE9BFF}"/>
          </ac:spMkLst>
        </pc:spChg>
        <pc:spChg chg="mod">
          <ac:chgData name="Hamlet Markarian" userId="4926d2b407f31d77" providerId="LiveId" clId="{1C057F98-2CC4-49E3-A2E2-A804BE88845B}" dt="2021-05-06T09:32:25.047" v="3985"/>
          <ac:spMkLst>
            <pc:docMk/>
            <pc:sldMk cId="2211221351" sldId="1692"/>
            <ac:spMk id="52" creationId="{6A37B4D6-5DF5-40B1-8DC2-9C6216DE9BFF}"/>
          </ac:spMkLst>
        </pc:spChg>
        <pc:spChg chg="mod">
          <ac:chgData name="Hamlet Markarian" userId="4926d2b407f31d77" providerId="LiveId" clId="{1C057F98-2CC4-49E3-A2E2-A804BE88845B}" dt="2021-05-06T09:32:25.047" v="3985"/>
          <ac:spMkLst>
            <pc:docMk/>
            <pc:sldMk cId="2211221351" sldId="1692"/>
            <ac:spMk id="53" creationId="{6A37B4D6-5DF5-40B1-8DC2-9C6216DE9BFF}"/>
          </ac:spMkLst>
        </pc:spChg>
        <pc:spChg chg="mod">
          <ac:chgData name="Hamlet Markarian" userId="4926d2b407f31d77" providerId="LiveId" clId="{1C057F98-2CC4-49E3-A2E2-A804BE88845B}" dt="2021-05-06T09:32:25.047" v="3985"/>
          <ac:spMkLst>
            <pc:docMk/>
            <pc:sldMk cId="2211221351" sldId="1692"/>
            <ac:spMk id="54" creationId="{6A37B4D6-5DF5-40B1-8DC2-9C6216DE9BFF}"/>
          </ac:spMkLst>
        </pc:spChg>
        <pc:spChg chg="mod">
          <ac:chgData name="Hamlet Markarian" userId="4926d2b407f31d77" providerId="LiveId" clId="{1C057F98-2CC4-49E3-A2E2-A804BE88845B}" dt="2021-05-06T09:32:25.047" v="3985"/>
          <ac:spMkLst>
            <pc:docMk/>
            <pc:sldMk cId="2211221351" sldId="1692"/>
            <ac:spMk id="56" creationId="{6A37B4D6-5DF5-40B1-8DC2-9C6216DE9BFF}"/>
          </ac:spMkLst>
        </pc:spChg>
        <pc:spChg chg="mod">
          <ac:chgData name="Hamlet Markarian" userId="4926d2b407f31d77" providerId="LiveId" clId="{1C057F98-2CC4-49E3-A2E2-A804BE88845B}" dt="2021-05-06T09:32:25.047" v="3985"/>
          <ac:spMkLst>
            <pc:docMk/>
            <pc:sldMk cId="2211221351" sldId="1692"/>
            <ac:spMk id="57" creationId="{B79FE3FB-DDD9-4C52-A866-E3982D872286}"/>
          </ac:spMkLst>
        </pc:spChg>
        <pc:spChg chg="mod">
          <ac:chgData name="Hamlet Markarian" userId="4926d2b407f31d77" providerId="LiveId" clId="{1C057F98-2CC4-49E3-A2E2-A804BE88845B}" dt="2021-05-06T09:32:25.047" v="3985"/>
          <ac:spMkLst>
            <pc:docMk/>
            <pc:sldMk cId="2211221351" sldId="1692"/>
            <ac:spMk id="58" creationId="{6A37B4D6-5DF5-40B1-8DC2-9C6216DE9BFF}"/>
          </ac:spMkLst>
        </pc:spChg>
        <pc:spChg chg="mod">
          <ac:chgData name="Hamlet Markarian" userId="4926d2b407f31d77" providerId="LiveId" clId="{1C057F98-2CC4-49E3-A2E2-A804BE88845B}" dt="2021-05-06T09:32:25.047" v="3985"/>
          <ac:spMkLst>
            <pc:docMk/>
            <pc:sldMk cId="2211221351" sldId="1692"/>
            <ac:spMk id="60" creationId="{6A37B4D6-5DF5-40B1-8DC2-9C6216DE9BFF}"/>
          </ac:spMkLst>
        </pc:spChg>
        <pc:spChg chg="mod">
          <ac:chgData name="Hamlet Markarian" userId="4926d2b407f31d77" providerId="LiveId" clId="{1C057F98-2CC4-49E3-A2E2-A804BE88845B}" dt="2021-05-06T09:32:25.047" v="3985"/>
          <ac:spMkLst>
            <pc:docMk/>
            <pc:sldMk cId="2211221351" sldId="1692"/>
            <ac:spMk id="61" creationId="{6A37B4D6-5DF5-40B1-8DC2-9C6216DE9BFF}"/>
          </ac:spMkLst>
        </pc:spChg>
        <pc:spChg chg="mod">
          <ac:chgData name="Hamlet Markarian" userId="4926d2b407f31d77" providerId="LiveId" clId="{1C057F98-2CC4-49E3-A2E2-A804BE88845B}" dt="2021-05-06T09:32:25.047" v="3985"/>
          <ac:spMkLst>
            <pc:docMk/>
            <pc:sldMk cId="2211221351" sldId="1692"/>
            <ac:spMk id="62" creationId="{6A37B4D6-5DF5-40B1-8DC2-9C6216DE9BFF}"/>
          </ac:spMkLst>
        </pc:spChg>
        <pc:spChg chg="mod">
          <ac:chgData name="Hamlet Markarian" userId="4926d2b407f31d77" providerId="LiveId" clId="{1C057F98-2CC4-49E3-A2E2-A804BE88845B}" dt="2021-05-06T09:32:25.047" v="3985"/>
          <ac:spMkLst>
            <pc:docMk/>
            <pc:sldMk cId="2211221351" sldId="1692"/>
            <ac:spMk id="64" creationId="{6A37B4D6-5DF5-40B1-8DC2-9C6216DE9BFF}"/>
          </ac:spMkLst>
        </pc:spChg>
        <pc:spChg chg="mod">
          <ac:chgData name="Hamlet Markarian" userId="4926d2b407f31d77" providerId="LiveId" clId="{1C057F98-2CC4-49E3-A2E2-A804BE88845B}" dt="2021-05-06T09:32:25.047" v="3985"/>
          <ac:spMkLst>
            <pc:docMk/>
            <pc:sldMk cId="2211221351" sldId="1692"/>
            <ac:spMk id="66" creationId="{6A37B4D6-5DF5-40B1-8DC2-9C6216DE9BFF}"/>
          </ac:spMkLst>
        </pc:spChg>
        <pc:spChg chg="mod">
          <ac:chgData name="Hamlet Markarian" userId="4926d2b407f31d77" providerId="LiveId" clId="{1C057F98-2CC4-49E3-A2E2-A804BE88845B}" dt="2021-05-05T19:47:29.653" v="1624" actId="27803"/>
          <ac:spMkLst>
            <pc:docMk/>
            <pc:sldMk cId="2211221351" sldId="1692"/>
            <ac:spMk id="68" creationId="{10FF013B-15E5-47B9-A302-4EA1ABA6923A}"/>
          </ac:spMkLst>
        </pc:spChg>
        <pc:spChg chg="mod">
          <ac:chgData name="Hamlet Markarian" userId="4926d2b407f31d77" providerId="LiveId" clId="{1C057F98-2CC4-49E3-A2E2-A804BE88845B}" dt="2021-05-05T19:47:29.653" v="1624" actId="27803"/>
          <ac:spMkLst>
            <pc:docMk/>
            <pc:sldMk cId="2211221351" sldId="1692"/>
            <ac:spMk id="69" creationId="{0A9E2141-FE36-427E-BFB2-0EECDFA32E50}"/>
          </ac:spMkLst>
        </pc:spChg>
        <pc:spChg chg="mod">
          <ac:chgData name="Hamlet Markarian" userId="4926d2b407f31d77" providerId="LiveId" clId="{1C057F98-2CC4-49E3-A2E2-A804BE88845B}" dt="2021-05-05T19:47:29.653" v="1624" actId="27803"/>
          <ac:spMkLst>
            <pc:docMk/>
            <pc:sldMk cId="2211221351" sldId="1692"/>
            <ac:spMk id="70" creationId="{C3EB23D8-0367-4145-B77B-E289BAA5A23A}"/>
          </ac:spMkLst>
        </pc:spChg>
        <pc:spChg chg="mod">
          <ac:chgData name="Hamlet Markarian" userId="4926d2b407f31d77" providerId="LiveId" clId="{1C057F98-2CC4-49E3-A2E2-A804BE88845B}" dt="2021-05-05T19:47:29.653" v="1624" actId="27803"/>
          <ac:spMkLst>
            <pc:docMk/>
            <pc:sldMk cId="2211221351" sldId="1692"/>
            <ac:spMk id="71" creationId="{E7AD15B8-FC99-40FA-898A-4B07D48DF055}"/>
          </ac:spMkLst>
        </pc:spChg>
        <pc:spChg chg="mod">
          <ac:chgData name="Hamlet Markarian" userId="4926d2b407f31d77" providerId="LiveId" clId="{1C057F98-2CC4-49E3-A2E2-A804BE88845B}" dt="2021-05-05T19:47:29.653" v="1624" actId="27803"/>
          <ac:spMkLst>
            <pc:docMk/>
            <pc:sldMk cId="2211221351" sldId="1692"/>
            <ac:spMk id="72" creationId="{CC90BBD6-0B17-4142-8B33-CD23757534FC}"/>
          </ac:spMkLst>
        </pc:spChg>
        <pc:spChg chg="mod">
          <ac:chgData name="Hamlet Markarian" userId="4926d2b407f31d77" providerId="LiveId" clId="{1C057F98-2CC4-49E3-A2E2-A804BE88845B}" dt="2021-05-05T19:47:29.653" v="1624" actId="27803"/>
          <ac:spMkLst>
            <pc:docMk/>
            <pc:sldMk cId="2211221351" sldId="1692"/>
            <ac:spMk id="73" creationId="{A927F745-34D8-4B38-8D4A-ECF30329913D}"/>
          </ac:spMkLst>
        </pc:spChg>
        <pc:spChg chg="mod">
          <ac:chgData name="Hamlet Markarian" userId="4926d2b407f31d77" providerId="LiveId" clId="{1C057F98-2CC4-49E3-A2E2-A804BE88845B}" dt="2021-05-05T19:47:29.653" v="1624" actId="27803"/>
          <ac:spMkLst>
            <pc:docMk/>
            <pc:sldMk cId="2211221351" sldId="1692"/>
            <ac:spMk id="74" creationId="{C917614D-781D-4096-AE70-8BFBA7963AD3}"/>
          </ac:spMkLst>
        </pc:spChg>
        <pc:spChg chg="mod">
          <ac:chgData name="Hamlet Markarian" userId="4926d2b407f31d77" providerId="LiveId" clId="{1C057F98-2CC4-49E3-A2E2-A804BE88845B}" dt="2021-05-05T19:47:29.653" v="1624" actId="27803"/>
          <ac:spMkLst>
            <pc:docMk/>
            <pc:sldMk cId="2211221351" sldId="1692"/>
            <ac:spMk id="75" creationId="{83D1D4DD-E755-4F02-9C4F-C918500D43CC}"/>
          </ac:spMkLst>
        </pc:spChg>
        <pc:spChg chg="mod">
          <ac:chgData name="Hamlet Markarian" userId="4926d2b407f31d77" providerId="LiveId" clId="{1C057F98-2CC4-49E3-A2E2-A804BE88845B}" dt="2021-05-05T19:47:29.653" v="1624" actId="27803"/>
          <ac:spMkLst>
            <pc:docMk/>
            <pc:sldMk cId="2211221351" sldId="1692"/>
            <ac:spMk id="76" creationId="{CA0693D3-6938-4DEF-A3E2-772EBE399298}"/>
          </ac:spMkLst>
        </pc:spChg>
        <pc:spChg chg="mod">
          <ac:chgData name="Hamlet Markarian" userId="4926d2b407f31d77" providerId="LiveId" clId="{1C057F98-2CC4-49E3-A2E2-A804BE88845B}" dt="2021-05-05T19:47:29.653" v="1624" actId="27803"/>
          <ac:spMkLst>
            <pc:docMk/>
            <pc:sldMk cId="2211221351" sldId="1692"/>
            <ac:spMk id="77" creationId="{707B6D44-8AB1-423B-B4D3-83A6D4BEF557}"/>
          </ac:spMkLst>
        </pc:spChg>
        <pc:spChg chg="mod">
          <ac:chgData name="Hamlet Markarian" userId="4926d2b407f31d77" providerId="LiveId" clId="{1C057F98-2CC4-49E3-A2E2-A804BE88845B}" dt="2021-05-05T19:47:29.653" v="1624" actId="27803"/>
          <ac:spMkLst>
            <pc:docMk/>
            <pc:sldMk cId="2211221351" sldId="1692"/>
            <ac:spMk id="78" creationId="{BAC0C19D-A0AE-4BFF-A121-230EF994B454}"/>
          </ac:spMkLst>
        </pc:spChg>
        <pc:spChg chg="mod">
          <ac:chgData name="Hamlet Markarian" userId="4926d2b407f31d77" providerId="LiveId" clId="{1C057F98-2CC4-49E3-A2E2-A804BE88845B}" dt="2021-05-05T19:47:29.653" v="1624" actId="27803"/>
          <ac:spMkLst>
            <pc:docMk/>
            <pc:sldMk cId="2211221351" sldId="1692"/>
            <ac:spMk id="80" creationId="{C2D530FD-6C19-4913-9371-4F3D3B5BE140}"/>
          </ac:spMkLst>
        </pc:spChg>
        <pc:spChg chg="mod">
          <ac:chgData name="Hamlet Markarian" userId="4926d2b407f31d77" providerId="LiveId" clId="{1C057F98-2CC4-49E3-A2E2-A804BE88845B}" dt="2021-05-05T19:47:29.653" v="1624" actId="27803"/>
          <ac:spMkLst>
            <pc:docMk/>
            <pc:sldMk cId="2211221351" sldId="1692"/>
            <ac:spMk id="81" creationId="{91498213-AE2D-412A-93BD-508D23ACC0C3}"/>
          </ac:spMkLst>
        </pc:spChg>
        <pc:spChg chg="mod">
          <ac:chgData name="Hamlet Markarian" userId="4926d2b407f31d77" providerId="LiveId" clId="{1C057F98-2CC4-49E3-A2E2-A804BE88845B}" dt="2021-05-05T19:47:29.653" v="1624" actId="27803"/>
          <ac:spMkLst>
            <pc:docMk/>
            <pc:sldMk cId="2211221351" sldId="1692"/>
            <ac:spMk id="82" creationId="{5FD3F0BC-DCB7-464C-9974-5E41C360519D}"/>
          </ac:spMkLst>
        </pc:spChg>
        <pc:spChg chg="mod">
          <ac:chgData name="Hamlet Markarian" userId="4926d2b407f31d77" providerId="LiveId" clId="{1C057F98-2CC4-49E3-A2E2-A804BE88845B}" dt="2021-05-05T19:47:29.653" v="1624" actId="27803"/>
          <ac:spMkLst>
            <pc:docMk/>
            <pc:sldMk cId="2211221351" sldId="1692"/>
            <ac:spMk id="83" creationId="{0A50CE84-E098-4658-AF27-AA8F79512C4F}"/>
          </ac:spMkLst>
        </pc:spChg>
        <pc:spChg chg="mod">
          <ac:chgData name="Hamlet Markarian" userId="4926d2b407f31d77" providerId="LiveId" clId="{1C057F98-2CC4-49E3-A2E2-A804BE88845B}" dt="2021-05-05T19:47:29.653" v="1624" actId="27803"/>
          <ac:spMkLst>
            <pc:docMk/>
            <pc:sldMk cId="2211221351" sldId="1692"/>
            <ac:spMk id="84" creationId="{599E25CF-3717-4BEA-972E-0341D62B1DF0}"/>
          </ac:spMkLst>
        </pc:spChg>
        <pc:spChg chg="mod">
          <ac:chgData name="Hamlet Markarian" userId="4926d2b407f31d77" providerId="LiveId" clId="{1C057F98-2CC4-49E3-A2E2-A804BE88845B}" dt="2021-05-06T09:32:25.047" v="3985"/>
          <ac:spMkLst>
            <pc:docMk/>
            <pc:sldMk cId="2211221351" sldId="1692"/>
            <ac:spMk id="86" creationId="{FDE1ED42-320B-4BFA-8ACE-40BD3A7BF369}"/>
          </ac:spMkLst>
        </pc:spChg>
        <pc:spChg chg="mod">
          <ac:chgData name="Hamlet Markarian" userId="4926d2b407f31d77" providerId="LiveId" clId="{1C057F98-2CC4-49E3-A2E2-A804BE88845B}" dt="2021-05-06T09:32:25.047" v="3985"/>
          <ac:spMkLst>
            <pc:docMk/>
            <pc:sldMk cId="2211221351" sldId="1692"/>
            <ac:spMk id="87" creationId="{C92A7041-63AB-4579-B061-8A346F45FE89}"/>
          </ac:spMkLst>
        </pc:spChg>
        <pc:spChg chg="mod">
          <ac:chgData name="Hamlet Markarian" userId="4926d2b407f31d77" providerId="LiveId" clId="{1C057F98-2CC4-49E3-A2E2-A804BE88845B}" dt="2021-05-06T09:32:25.047" v="3985"/>
          <ac:spMkLst>
            <pc:docMk/>
            <pc:sldMk cId="2211221351" sldId="1692"/>
            <ac:spMk id="88" creationId="{A52498D4-8C84-436C-A629-BFD59B653407}"/>
          </ac:spMkLst>
        </pc:spChg>
        <pc:spChg chg="mod">
          <ac:chgData name="Hamlet Markarian" userId="4926d2b407f31d77" providerId="LiveId" clId="{1C057F98-2CC4-49E3-A2E2-A804BE88845B}" dt="2021-05-06T09:32:25.047" v="3985"/>
          <ac:spMkLst>
            <pc:docMk/>
            <pc:sldMk cId="2211221351" sldId="1692"/>
            <ac:spMk id="89" creationId="{3861B3D1-9F72-48F3-8F52-B469BA168883}"/>
          </ac:spMkLst>
        </pc:spChg>
        <pc:spChg chg="mod">
          <ac:chgData name="Hamlet Markarian" userId="4926d2b407f31d77" providerId="LiveId" clId="{1C057F98-2CC4-49E3-A2E2-A804BE88845B}" dt="2021-05-05T19:47:29.653" v="1624" actId="27803"/>
          <ac:spMkLst>
            <pc:docMk/>
            <pc:sldMk cId="2211221351" sldId="1692"/>
            <ac:spMk id="90" creationId="{39F3CCE9-8F92-43DD-ABEE-2030430C3764}"/>
          </ac:spMkLst>
        </pc:spChg>
        <pc:spChg chg="mod">
          <ac:chgData name="Hamlet Markarian" userId="4926d2b407f31d77" providerId="LiveId" clId="{1C057F98-2CC4-49E3-A2E2-A804BE88845B}" dt="2021-05-05T19:47:29.653" v="1624" actId="27803"/>
          <ac:spMkLst>
            <pc:docMk/>
            <pc:sldMk cId="2211221351" sldId="1692"/>
            <ac:spMk id="91" creationId="{57F436AD-3989-4C1D-824B-4C331816DEC8}"/>
          </ac:spMkLst>
        </pc:spChg>
        <pc:spChg chg="mod">
          <ac:chgData name="Hamlet Markarian" userId="4926d2b407f31d77" providerId="LiveId" clId="{1C057F98-2CC4-49E3-A2E2-A804BE88845B}" dt="2021-05-05T19:47:29.653" v="1624" actId="27803"/>
          <ac:spMkLst>
            <pc:docMk/>
            <pc:sldMk cId="2211221351" sldId="1692"/>
            <ac:spMk id="92" creationId="{AD18A59E-25F8-45FC-9902-38AA7DF2B94C}"/>
          </ac:spMkLst>
        </pc:spChg>
        <pc:spChg chg="mod">
          <ac:chgData name="Hamlet Markarian" userId="4926d2b407f31d77" providerId="LiveId" clId="{1C057F98-2CC4-49E3-A2E2-A804BE88845B}" dt="2021-05-05T19:47:29.653" v="1624" actId="27803"/>
          <ac:spMkLst>
            <pc:docMk/>
            <pc:sldMk cId="2211221351" sldId="1692"/>
            <ac:spMk id="93" creationId="{8B4B0179-54BF-463B-987A-EB0DF031BC78}"/>
          </ac:spMkLst>
        </pc:spChg>
        <pc:spChg chg="mod">
          <ac:chgData name="Hamlet Markarian" userId="4926d2b407f31d77" providerId="LiveId" clId="{1C057F98-2CC4-49E3-A2E2-A804BE88845B}" dt="2021-05-05T19:47:29.653" v="1624" actId="27803"/>
          <ac:spMkLst>
            <pc:docMk/>
            <pc:sldMk cId="2211221351" sldId="1692"/>
            <ac:spMk id="94" creationId="{A6D8900E-D4D3-4204-AF64-9EFA94569852}"/>
          </ac:spMkLst>
        </pc:spChg>
        <pc:spChg chg="mod">
          <ac:chgData name="Hamlet Markarian" userId="4926d2b407f31d77" providerId="LiveId" clId="{1C057F98-2CC4-49E3-A2E2-A804BE88845B}" dt="2021-05-05T19:47:29.653" v="1624" actId="27803"/>
          <ac:spMkLst>
            <pc:docMk/>
            <pc:sldMk cId="2211221351" sldId="1692"/>
            <ac:spMk id="95" creationId="{0B9DB004-C9FD-4CBE-B49A-661F3EACF696}"/>
          </ac:spMkLst>
        </pc:spChg>
        <pc:spChg chg="mod">
          <ac:chgData name="Hamlet Markarian" userId="4926d2b407f31d77" providerId="LiveId" clId="{1C057F98-2CC4-49E3-A2E2-A804BE88845B}" dt="2021-05-06T09:32:25.047" v="3985"/>
          <ac:spMkLst>
            <pc:docMk/>
            <pc:sldMk cId="2211221351" sldId="1692"/>
            <ac:spMk id="96" creationId="{BB94E991-97B4-473C-8F94-83375346173E}"/>
          </ac:spMkLst>
        </pc:spChg>
        <pc:spChg chg="mod">
          <ac:chgData name="Hamlet Markarian" userId="4926d2b407f31d77" providerId="LiveId" clId="{1C057F98-2CC4-49E3-A2E2-A804BE88845B}" dt="2021-05-06T09:32:25.047" v="3985"/>
          <ac:spMkLst>
            <pc:docMk/>
            <pc:sldMk cId="2211221351" sldId="1692"/>
            <ac:spMk id="97" creationId="{384C1A49-53C6-49A3-9EFC-DAE87884C7E6}"/>
          </ac:spMkLst>
        </pc:spChg>
        <pc:spChg chg="mod">
          <ac:chgData name="Hamlet Markarian" userId="4926d2b407f31d77" providerId="LiveId" clId="{1C057F98-2CC4-49E3-A2E2-A804BE88845B}" dt="2021-05-05T19:47:29.653" v="1624" actId="27803"/>
          <ac:spMkLst>
            <pc:docMk/>
            <pc:sldMk cId="2211221351" sldId="1692"/>
            <ac:spMk id="98" creationId="{FEE3F24B-F73B-4175-A4E5-417812172705}"/>
          </ac:spMkLst>
        </pc:spChg>
        <pc:spChg chg="mod">
          <ac:chgData name="Hamlet Markarian" userId="4926d2b407f31d77" providerId="LiveId" clId="{1C057F98-2CC4-49E3-A2E2-A804BE88845B}" dt="2021-05-05T19:47:29.653" v="1624" actId="27803"/>
          <ac:spMkLst>
            <pc:docMk/>
            <pc:sldMk cId="2211221351" sldId="1692"/>
            <ac:spMk id="99" creationId="{84BDD3DA-7099-4543-9C9E-1705BEAA0892}"/>
          </ac:spMkLst>
        </pc:spChg>
        <pc:spChg chg="mod">
          <ac:chgData name="Hamlet Markarian" userId="4926d2b407f31d77" providerId="LiveId" clId="{1C057F98-2CC4-49E3-A2E2-A804BE88845B}" dt="2021-05-05T19:47:29.653" v="1624" actId="27803"/>
          <ac:spMkLst>
            <pc:docMk/>
            <pc:sldMk cId="2211221351" sldId="1692"/>
            <ac:spMk id="100" creationId="{CC4B20F1-8D88-4493-A0AE-393B0D5B34D5}"/>
          </ac:spMkLst>
        </pc:spChg>
        <pc:spChg chg="mod">
          <ac:chgData name="Hamlet Markarian" userId="4926d2b407f31d77" providerId="LiveId" clId="{1C057F98-2CC4-49E3-A2E2-A804BE88845B}" dt="2021-05-05T19:47:29.653" v="1624" actId="27803"/>
          <ac:spMkLst>
            <pc:docMk/>
            <pc:sldMk cId="2211221351" sldId="1692"/>
            <ac:spMk id="101" creationId="{938EDCAE-F2BD-4666-BAA1-84C12A459805}"/>
          </ac:spMkLst>
        </pc:spChg>
        <pc:spChg chg="add mod">
          <ac:chgData name="Hamlet Markarian" userId="4926d2b407f31d77" providerId="LiveId" clId="{1C057F98-2CC4-49E3-A2E2-A804BE88845B}" dt="2021-05-06T09:32:25.047" v="3985"/>
          <ac:spMkLst>
            <pc:docMk/>
            <pc:sldMk cId="2211221351" sldId="1692"/>
            <ac:spMk id="103" creationId="{20DC5F9C-8D16-45F6-8C20-E5488638B730}"/>
          </ac:spMkLst>
        </pc:spChg>
        <pc:spChg chg="add mod">
          <ac:chgData name="Hamlet Markarian" userId="4926d2b407f31d77" providerId="LiveId" clId="{1C057F98-2CC4-49E3-A2E2-A804BE88845B}" dt="2021-05-06T09:32:25.047" v="3985"/>
          <ac:spMkLst>
            <pc:docMk/>
            <pc:sldMk cId="2211221351" sldId="1692"/>
            <ac:spMk id="104" creationId="{AFE43A68-202E-43E7-A5DC-229D4C7AF254}"/>
          </ac:spMkLst>
        </pc:spChg>
        <pc:spChg chg="add mod">
          <ac:chgData name="Hamlet Markarian" userId="4926d2b407f31d77" providerId="LiveId" clId="{1C057F98-2CC4-49E3-A2E2-A804BE88845B}" dt="2021-05-06T09:32:25.047" v="3985"/>
          <ac:spMkLst>
            <pc:docMk/>
            <pc:sldMk cId="2211221351" sldId="1692"/>
            <ac:spMk id="105" creationId="{EDED50DA-EB86-43BD-9DB3-D59A71168398}"/>
          </ac:spMkLst>
        </pc:spChg>
        <pc:spChg chg="add mod">
          <ac:chgData name="Hamlet Markarian" userId="4926d2b407f31d77" providerId="LiveId" clId="{1C057F98-2CC4-49E3-A2E2-A804BE88845B}" dt="2021-05-06T09:32:25.047" v="3985"/>
          <ac:spMkLst>
            <pc:docMk/>
            <pc:sldMk cId="2211221351" sldId="1692"/>
            <ac:spMk id="110" creationId="{02A201FD-DA60-4CF5-A28E-DCAB10866553}"/>
          </ac:spMkLst>
        </pc:spChg>
        <pc:spChg chg="add mod">
          <ac:chgData name="Hamlet Markarian" userId="4926d2b407f31d77" providerId="LiveId" clId="{1C057F98-2CC4-49E3-A2E2-A804BE88845B}" dt="2021-05-06T09:32:25.047" v="3985"/>
          <ac:spMkLst>
            <pc:docMk/>
            <pc:sldMk cId="2211221351" sldId="1692"/>
            <ac:spMk id="111" creationId="{22F7A261-9DA2-449A-B16D-C2C03421D038}"/>
          </ac:spMkLst>
        </pc:spChg>
        <pc:spChg chg="add mod">
          <ac:chgData name="Hamlet Markarian" userId="4926d2b407f31d77" providerId="LiveId" clId="{1C057F98-2CC4-49E3-A2E2-A804BE88845B}" dt="2021-05-06T09:32:25.047" v="3985"/>
          <ac:spMkLst>
            <pc:docMk/>
            <pc:sldMk cId="2211221351" sldId="1692"/>
            <ac:spMk id="112" creationId="{817C19F6-239A-4C0C-8DAB-9883EA346436}"/>
          </ac:spMkLst>
        </pc:spChg>
        <pc:spChg chg="add mod">
          <ac:chgData name="Hamlet Markarian" userId="4926d2b407f31d77" providerId="LiveId" clId="{1C057F98-2CC4-49E3-A2E2-A804BE88845B}" dt="2021-05-06T09:32:25.047" v="3985"/>
          <ac:spMkLst>
            <pc:docMk/>
            <pc:sldMk cId="2211221351" sldId="1692"/>
            <ac:spMk id="113" creationId="{53584B9E-4E92-4D44-8D14-405CA71E9469}"/>
          </ac:spMkLst>
        </pc:spChg>
        <pc:spChg chg="add mod">
          <ac:chgData name="Hamlet Markarian" userId="4926d2b407f31d77" providerId="LiveId" clId="{1C057F98-2CC4-49E3-A2E2-A804BE88845B}" dt="2021-05-06T09:32:25.047" v="3985"/>
          <ac:spMkLst>
            <pc:docMk/>
            <pc:sldMk cId="2211221351" sldId="1692"/>
            <ac:spMk id="134" creationId="{2B615ECD-B04D-44BB-8385-ED6B5B3A14E1}"/>
          </ac:spMkLst>
        </pc:spChg>
        <pc:spChg chg="add mod">
          <ac:chgData name="Hamlet Markarian" userId="4926d2b407f31d77" providerId="LiveId" clId="{1C057F98-2CC4-49E3-A2E2-A804BE88845B}" dt="2021-05-06T09:32:25.047" v="3985"/>
          <ac:spMkLst>
            <pc:docMk/>
            <pc:sldMk cId="2211221351" sldId="1692"/>
            <ac:spMk id="135" creationId="{5C714CB1-69D8-40FF-8C90-51904ACDC3CA}"/>
          </ac:spMkLst>
        </pc:spChg>
        <pc:spChg chg="add mod">
          <ac:chgData name="Hamlet Markarian" userId="4926d2b407f31d77" providerId="LiveId" clId="{1C057F98-2CC4-49E3-A2E2-A804BE88845B}" dt="2021-05-06T09:32:25.047" v="3985"/>
          <ac:spMkLst>
            <pc:docMk/>
            <pc:sldMk cId="2211221351" sldId="1692"/>
            <ac:spMk id="155" creationId="{AA7D8DAD-BD38-4F35-801B-0635F44ED113}"/>
          </ac:spMkLst>
        </pc:spChg>
        <pc:spChg chg="add mod">
          <ac:chgData name="Hamlet Markarian" userId="4926d2b407f31d77" providerId="LiveId" clId="{1C057F98-2CC4-49E3-A2E2-A804BE88845B}" dt="2021-05-06T09:32:25.047" v="3985"/>
          <ac:spMkLst>
            <pc:docMk/>
            <pc:sldMk cId="2211221351" sldId="1692"/>
            <ac:spMk id="156" creationId="{9A3AFBC7-2ECD-4E49-AC28-5389E2401945}"/>
          </ac:spMkLst>
        </pc:spChg>
        <pc:spChg chg="add mod">
          <ac:chgData name="Hamlet Markarian" userId="4926d2b407f31d77" providerId="LiveId" clId="{1C057F98-2CC4-49E3-A2E2-A804BE88845B}" dt="2021-05-06T09:32:25.047" v="3985"/>
          <ac:spMkLst>
            <pc:docMk/>
            <pc:sldMk cId="2211221351" sldId="1692"/>
            <ac:spMk id="157" creationId="{CAB05F71-4D3B-4DE9-BB05-FB8C54FC5121}"/>
          </ac:spMkLst>
        </pc:spChg>
        <pc:spChg chg="add mod">
          <ac:chgData name="Hamlet Markarian" userId="4926d2b407f31d77" providerId="LiveId" clId="{1C057F98-2CC4-49E3-A2E2-A804BE88845B}" dt="2021-05-06T09:32:25.047" v="3985"/>
          <ac:spMkLst>
            <pc:docMk/>
            <pc:sldMk cId="2211221351" sldId="1692"/>
            <ac:spMk id="158" creationId="{C9B3D1B2-CEDC-4940-A83D-B58B26481B82}"/>
          </ac:spMkLst>
        </pc:spChg>
        <pc:spChg chg="add mod">
          <ac:chgData name="Hamlet Markarian" userId="4926d2b407f31d77" providerId="LiveId" clId="{1C057F98-2CC4-49E3-A2E2-A804BE88845B}" dt="2021-05-06T09:32:25.047" v="3985"/>
          <ac:spMkLst>
            <pc:docMk/>
            <pc:sldMk cId="2211221351" sldId="1692"/>
            <ac:spMk id="159" creationId="{C12696C2-DC02-43C7-8132-882513108CBA}"/>
          </ac:spMkLst>
        </pc:spChg>
        <pc:grpChg chg="add del mod">
          <ac:chgData name="Hamlet Markarian" userId="4926d2b407f31d77" providerId="LiveId" clId="{1C057F98-2CC4-49E3-A2E2-A804BE88845B}" dt="2021-05-05T20:53:23.044" v="2041" actId="165"/>
          <ac:grpSpMkLst>
            <pc:docMk/>
            <pc:sldMk cId="2211221351" sldId="1692"/>
            <ac:grpSpMk id="3" creationId="{40620B73-A191-4622-B4FD-93572CF44DFB}"/>
          </ac:grpSpMkLst>
        </pc:grpChg>
        <pc:grpChg chg="add del mod">
          <ac:chgData name="Hamlet Markarian" userId="4926d2b407f31d77" providerId="LiveId" clId="{1C057F98-2CC4-49E3-A2E2-A804BE88845B}" dt="2021-05-05T20:53:23.044" v="2041" actId="165"/>
          <ac:grpSpMkLst>
            <pc:docMk/>
            <pc:sldMk cId="2211221351" sldId="1692"/>
            <ac:grpSpMk id="4" creationId="{039F2C68-D1BE-41B2-B9E9-96CE06DF60EC}"/>
          </ac:grpSpMkLst>
        </pc:grpChg>
        <pc:grpChg chg="add del mod">
          <ac:chgData name="Hamlet Markarian" userId="4926d2b407f31d77" providerId="LiveId" clId="{1C057F98-2CC4-49E3-A2E2-A804BE88845B}" dt="2021-05-05T20:53:23.044" v="2041" actId="165"/>
          <ac:grpSpMkLst>
            <pc:docMk/>
            <pc:sldMk cId="2211221351" sldId="1692"/>
            <ac:grpSpMk id="6" creationId="{880720F1-E749-4105-8C15-7824F4453CD9}"/>
          </ac:grpSpMkLst>
        </pc:grpChg>
        <pc:grpChg chg="add del mod">
          <ac:chgData name="Hamlet Markarian" userId="4926d2b407f31d77" providerId="LiveId" clId="{1C057F98-2CC4-49E3-A2E2-A804BE88845B}" dt="2021-05-05T20:53:23.044" v="2041" actId="165"/>
          <ac:grpSpMkLst>
            <pc:docMk/>
            <pc:sldMk cId="2211221351" sldId="1692"/>
            <ac:grpSpMk id="7" creationId="{C21E90C0-A217-4B9A-8907-D5AD57507F83}"/>
          </ac:grpSpMkLst>
        </pc:grpChg>
        <pc:grpChg chg="add del mod">
          <ac:chgData name="Hamlet Markarian" userId="4926d2b407f31d77" providerId="LiveId" clId="{1C057F98-2CC4-49E3-A2E2-A804BE88845B}" dt="2021-05-05T20:53:23.044" v="2041" actId="165"/>
          <ac:grpSpMkLst>
            <pc:docMk/>
            <pc:sldMk cId="2211221351" sldId="1692"/>
            <ac:grpSpMk id="8" creationId="{196D7F9F-1B64-4323-A28F-23D5224D77D1}"/>
          </ac:grpSpMkLst>
        </pc:grpChg>
        <pc:grpChg chg="del mod">
          <ac:chgData name="Hamlet Markarian" userId="4926d2b407f31d77" providerId="LiveId" clId="{1C057F98-2CC4-49E3-A2E2-A804BE88845B}" dt="2021-05-05T19:47:32.286" v="1625" actId="478"/>
          <ac:grpSpMkLst>
            <pc:docMk/>
            <pc:sldMk cId="2211221351" sldId="1692"/>
            <ac:grpSpMk id="67" creationId="{F43A2EDE-5515-40E9-9242-8F121CC21D94}"/>
          </ac:grpSpMkLst>
        </pc:grpChg>
        <pc:grpChg chg="del mod">
          <ac:chgData name="Hamlet Markarian" userId="4926d2b407f31d77" providerId="LiveId" clId="{1C057F98-2CC4-49E3-A2E2-A804BE88845B}" dt="2021-05-05T19:47:32.286" v="1625" actId="478"/>
          <ac:grpSpMkLst>
            <pc:docMk/>
            <pc:sldMk cId="2211221351" sldId="1692"/>
            <ac:grpSpMk id="79" creationId="{5A8F2CB3-490B-47C2-81EB-C3424817329C}"/>
          </ac:grpSpMkLst>
        </pc:grpChg>
        <pc:grpChg chg="mod">
          <ac:chgData name="Hamlet Markarian" userId="4926d2b407f31d77" providerId="LiveId" clId="{1C057F98-2CC4-49E3-A2E2-A804BE88845B}" dt="2021-05-06T09:32:25.047" v="3985"/>
          <ac:grpSpMkLst>
            <pc:docMk/>
            <pc:sldMk cId="2211221351" sldId="1692"/>
            <ac:grpSpMk id="85" creationId="{2386B6A7-AA72-4C56-84B2-783D455833CA}"/>
          </ac:grpSpMkLst>
        </pc:grpChg>
        <pc:grpChg chg="add mod">
          <ac:chgData name="Hamlet Markarian" userId="4926d2b407f31d77" providerId="LiveId" clId="{1C057F98-2CC4-49E3-A2E2-A804BE88845B}" dt="2021-05-06T09:32:25.047" v="3985"/>
          <ac:grpSpMkLst>
            <pc:docMk/>
            <pc:sldMk cId="2211221351" sldId="1692"/>
            <ac:grpSpMk id="102" creationId="{417B9186-0868-4BC2-AF4C-C3D2FD1B41E3}"/>
          </ac:grpSpMkLst>
        </pc:grpChg>
        <pc:grpChg chg="add del mod">
          <ac:chgData name="Hamlet Markarian" userId="4926d2b407f31d77" providerId="LiveId" clId="{1C057F98-2CC4-49E3-A2E2-A804BE88845B}" dt="2021-05-05T19:55:33.664" v="1718" actId="165"/>
          <ac:grpSpMkLst>
            <pc:docMk/>
            <pc:sldMk cId="2211221351" sldId="1692"/>
            <ac:grpSpMk id="131" creationId="{DF5EEBC1-BF66-4DA0-9066-4CB67D7BE190}"/>
          </ac:grpSpMkLst>
        </pc:grpChg>
        <pc:grpChg chg="add del mod">
          <ac:chgData name="Hamlet Markarian" userId="4926d2b407f31d77" providerId="LiveId" clId="{1C057F98-2CC4-49E3-A2E2-A804BE88845B}" dt="2021-05-05T19:55:33.664" v="1718" actId="165"/>
          <ac:grpSpMkLst>
            <pc:docMk/>
            <pc:sldMk cId="2211221351" sldId="1692"/>
            <ac:grpSpMk id="132" creationId="{0AA2D4F6-FD61-4464-BCF4-1C61A56249B9}"/>
          </ac:grpSpMkLst>
        </pc:grpChg>
        <pc:grpChg chg="add del mod">
          <ac:chgData name="Hamlet Markarian" userId="4926d2b407f31d77" providerId="LiveId" clId="{1C057F98-2CC4-49E3-A2E2-A804BE88845B}" dt="2021-05-05T19:55:33.664" v="1718" actId="165"/>
          <ac:grpSpMkLst>
            <pc:docMk/>
            <pc:sldMk cId="2211221351" sldId="1692"/>
            <ac:grpSpMk id="133" creationId="{31619180-1239-47BB-87FB-EE8519A894DC}"/>
          </ac:grpSpMkLst>
        </pc:grpChg>
        <pc:grpChg chg="add mod">
          <ac:chgData name="Hamlet Markarian" userId="4926d2b407f31d77" providerId="LiveId" clId="{1C057F98-2CC4-49E3-A2E2-A804BE88845B}" dt="2021-05-06T09:32:25.047" v="3985"/>
          <ac:grpSpMkLst>
            <pc:docMk/>
            <pc:sldMk cId="2211221351" sldId="1692"/>
            <ac:grpSpMk id="139" creationId="{C1B015CD-AE9E-487B-81FD-4F689959AA92}"/>
          </ac:grpSpMkLst>
        </pc:grpChg>
        <pc:grpChg chg="add mod">
          <ac:chgData name="Hamlet Markarian" userId="4926d2b407f31d77" providerId="LiveId" clId="{1C057F98-2CC4-49E3-A2E2-A804BE88845B}" dt="2021-05-06T09:32:25.047" v="3985"/>
          <ac:grpSpMkLst>
            <pc:docMk/>
            <pc:sldMk cId="2211221351" sldId="1692"/>
            <ac:grpSpMk id="140" creationId="{CD034165-5CE0-405B-A533-7B3B29FF5052}"/>
          </ac:grpSpMkLst>
        </pc:grpChg>
        <pc:grpChg chg="add del mod">
          <ac:chgData name="Hamlet Markarian" userId="4926d2b407f31d77" providerId="LiveId" clId="{1C057F98-2CC4-49E3-A2E2-A804BE88845B}" dt="2021-05-05T19:57:16.303" v="1746" actId="478"/>
          <ac:grpSpMkLst>
            <pc:docMk/>
            <pc:sldMk cId="2211221351" sldId="1692"/>
            <ac:grpSpMk id="143" creationId="{A2745068-4438-4C4E-9E6D-658A627DF690}"/>
          </ac:grpSpMkLst>
        </pc:grpChg>
        <pc:grpChg chg="add mod">
          <ac:chgData name="Hamlet Markarian" userId="4926d2b407f31d77" providerId="LiveId" clId="{1C057F98-2CC4-49E3-A2E2-A804BE88845B}" dt="2021-05-06T09:32:25.047" v="3985"/>
          <ac:grpSpMkLst>
            <pc:docMk/>
            <pc:sldMk cId="2211221351" sldId="1692"/>
            <ac:grpSpMk id="146" creationId="{E670618E-0E40-47CB-B3F1-4639E7CB9D3F}"/>
          </ac:grpSpMkLst>
        </pc:grpChg>
        <pc:grpChg chg="add mod">
          <ac:chgData name="Hamlet Markarian" userId="4926d2b407f31d77" providerId="LiveId" clId="{1C057F98-2CC4-49E3-A2E2-A804BE88845B}" dt="2021-05-06T09:32:25.047" v="3985"/>
          <ac:grpSpMkLst>
            <pc:docMk/>
            <pc:sldMk cId="2211221351" sldId="1692"/>
            <ac:grpSpMk id="149" creationId="{058E206E-E55D-462A-A663-0CA9FF5BC924}"/>
          </ac:grpSpMkLst>
        </pc:grpChg>
        <pc:grpChg chg="add mod">
          <ac:chgData name="Hamlet Markarian" userId="4926d2b407f31d77" providerId="LiveId" clId="{1C057F98-2CC4-49E3-A2E2-A804BE88845B}" dt="2021-05-06T09:32:25.047" v="3985"/>
          <ac:grpSpMkLst>
            <pc:docMk/>
            <pc:sldMk cId="2211221351" sldId="1692"/>
            <ac:grpSpMk id="152" creationId="{E03AB6A7-A81F-465D-8D2C-761C0C659D8C}"/>
          </ac:grpSpMkLst>
        </pc:grpChg>
        <pc:picChg chg="add mod">
          <ac:chgData name="Hamlet Markarian" userId="4926d2b407f31d77" providerId="LiveId" clId="{1C057F98-2CC4-49E3-A2E2-A804BE88845B}" dt="2021-05-06T09:32:25.047" v="3985"/>
          <ac:picMkLst>
            <pc:docMk/>
            <pc:sldMk cId="2211221351" sldId="1692"/>
            <ac:picMk id="18" creationId="{548DA348-8688-494F-B657-F099EE4CF0B0}"/>
          </ac:picMkLst>
        </pc:picChg>
        <pc:picChg chg="add mod topLvl">
          <ac:chgData name="Hamlet Markarian" userId="4926d2b407f31d77" providerId="LiveId" clId="{1C057F98-2CC4-49E3-A2E2-A804BE88845B}" dt="2021-05-06T09:32:25.047" v="3985"/>
          <ac:picMkLst>
            <pc:docMk/>
            <pc:sldMk cId="2211221351" sldId="1692"/>
            <ac:picMk id="31" creationId="{362B274E-B6C0-41AE-8FDB-A6F5CDC49E61}"/>
          </ac:picMkLst>
        </pc:picChg>
        <pc:picChg chg="add mod topLvl">
          <ac:chgData name="Hamlet Markarian" userId="4926d2b407f31d77" providerId="LiveId" clId="{1C057F98-2CC4-49E3-A2E2-A804BE88845B}" dt="2021-05-06T09:32:25.047" v="3985"/>
          <ac:picMkLst>
            <pc:docMk/>
            <pc:sldMk cId="2211221351" sldId="1692"/>
            <ac:picMk id="32" creationId="{9D016A07-B2A4-4658-A55F-CACE6D2452EE}"/>
          </ac:picMkLst>
        </pc:picChg>
        <pc:picChg chg="add mod topLvl">
          <ac:chgData name="Hamlet Markarian" userId="4926d2b407f31d77" providerId="LiveId" clId="{1C057F98-2CC4-49E3-A2E2-A804BE88845B}" dt="2021-05-06T09:32:25.047" v="3985"/>
          <ac:picMkLst>
            <pc:docMk/>
            <pc:sldMk cId="2211221351" sldId="1692"/>
            <ac:picMk id="33" creationId="{5A6C3A19-F478-4FB6-A315-AADEA1C7B404}"/>
          </ac:picMkLst>
        </pc:picChg>
        <pc:picChg chg="add mod topLvl">
          <ac:chgData name="Hamlet Markarian" userId="4926d2b407f31d77" providerId="LiveId" clId="{1C057F98-2CC4-49E3-A2E2-A804BE88845B}" dt="2021-05-06T09:32:25.047" v="3985"/>
          <ac:picMkLst>
            <pc:docMk/>
            <pc:sldMk cId="2211221351" sldId="1692"/>
            <ac:picMk id="34" creationId="{EF718EBC-B8AA-4AD5-88AD-EA4787AF0BB9}"/>
          </ac:picMkLst>
        </pc:picChg>
        <pc:picChg chg="add mod topLvl">
          <ac:chgData name="Hamlet Markarian" userId="4926d2b407f31d77" providerId="LiveId" clId="{1C057F98-2CC4-49E3-A2E2-A804BE88845B}" dt="2021-05-06T09:32:25.047" v="3985"/>
          <ac:picMkLst>
            <pc:docMk/>
            <pc:sldMk cId="2211221351" sldId="1692"/>
            <ac:picMk id="36" creationId="{ECAE5707-D9A8-4221-8F09-472E724DDA89}"/>
          </ac:picMkLst>
        </pc:picChg>
        <pc:picChg chg="add del mod">
          <ac:chgData name="Hamlet Markarian" userId="4926d2b407f31d77" providerId="LiveId" clId="{1C057F98-2CC4-49E3-A2E2-A804BE88845B}" dt="2021-05-05T19:47:29.653" v="1624" actId="27803"/>
          <ac:picMkLst>
            <pc:docMk/>
            <pc:sldMk cId="2211221351" sldId="1692"/>
            <ac:picMk id="43" creationId="{6A37B4D6-5DF5-40B1-8DC2-9C6216DE9BFF}"/>
          </ac:picMkLst>
        </pc:picChg>
        <pc:picChg chg="mod">
          <ac:chgData name="Hamlet Markarian" userId="4926d2b407f31d77" providerId="LiveId" clId="{1C057F98-2CC4-49E3-A2E2-A804BE88845B}" dt="2021-05-06T09:32:25.047" v="3985"/>
          <ac:picMkLst>
            <pc:docMk/>
            <pc:sldMk cId="2211221351" sldId="1692"/>
            <ac:picMk id="55" creationId="{8949BDD1-2918-4A15-97B5-46AA812BFC63}"/>
          </ac:picMkLst>
        </pc:picChg>
        <pc:picChg chg="mod">
          <ac:chgData name="Hamlet Markarian" userId="4926d2b407f31d77" providerId="LiveId" clId="{1C057F98-2CC4-49E3-A2E2-A804BE88845B}" dt="2021-05-06T09:32:25.047" v="3985"/>
          <ac:picMkLst>
            <pc:docMk/>
            <pc:sldMk cId="2211221351" sldId="1692"/>
            <ac:picMk id="59" creationId="{B9526696-E983-4EDA-8A8C-E710C71CB59C}"/>
          </ac:picMkLst>
        </pc:picChg>
        <pc:picChg chg="mod">
          <ac:chgData name="Hamlet Markarian" userId="4926d2b407f31d77" providerId="LiveId" clId="{1C057F98-2CC4-49E3-A2E2-A804BE88845B}" dt="2021-05-06T09:32:25.047" v="3985"/>
          <ac:picMkLst>
            <pc:docMk/>
            <pc:sldMk cId="2211221351" sldId="1692"/>
            <ac:picMk id="63" creationId="{42E5420B-3090-4C28-A5A9-60807EFF2A15}"/>
          </ac:picMkLst>
        </pc:picChg>
        <pc:picChg chg="del">
          <ac:chgData name="Hamlet Markarian" userId="4926d2b407f31d77" providerId="LiveId" clId="{1C057F98-2CC4-49E3-A2E2-A804BE88845B}" dt="2021-05-05T19:37:44.798" v="1506" actId="478"/>
          <ac:picMkLst>
            <pc:docMk/>
            <pc:sldMk cId="2211221351" sldId="1692"/>
            <ac:picMk id="65" creationId="{8F148E92-DE77-4EE6-8C86-C2F5B057B9AC}"/>
          </ac:picMkLst>
        </pc:picChg>
        <pc:picChg chg="add mod">
          <ac:chgData name="Hamlet Markarian" userId="4926d2b407f31d77" providerId="LiveId" clId="{1C057F98-2CC4-49E3-A2E2-A804BE88845B}" dt="2021-05-06T09:32:25.047" v="3985"/>
          <ac:picMkLst>
            <pc:docMk/>
            <pc:sldMk cId="2211221351" sldId="1692"/>
            <ac:picMk id="115" creationId="{CB3FCF39-DC7E-4170-8EA3-FA78C69C24AB}"/>
          </ac:picMkLst>
        </pc:picChg>
        <pc:picChg chg="add mod">
          <ac:chgData name="Hamlet Markarian" userId="4926d2b407f31d77" providerId="LiveId" clId="{1C057F98-2CC4-49E3-A2E2-A804BE88845B}" dt="2021-05-06T09:32:25.047" v="3985"/>
          <ac:picMkLst>
            <pc:docMk/>
            <pc:sldMk cId="2211221351" sldId="1692"/>
            <ac:picMk id="116" creationId="{871C71B0-B98A-4CA5-B4FB-0E7865891D6E}"/>
          </ac:picMkLst>
        </pc:picChg>
        <pc:picChg chg="add mod">
          <ac:chgData name="Hamlet Markarian" userId="4926d2b407f31d77" providerId="LiveId" clId="{1C057F98-2CC4-49E3-A2E2-A804BE88845B}" dt="2021-05-06T09:32:25.047" v="3985"/>
          <ac:picMkLst>
            <pc:docMk/>
            <pc:sldMk cId="2211221351" sldId="1692"/>
            <ac:picMk id="117" creationId="{54FD41F8-CBBD-44B6-99D0-8E404C05DD9C}"/>
          </ac:picMkLst>
        </pc:picChg>
        <pc:picChg chg="add mod">
          <ac:chgData name="Hamlet Markarian" userId="4926d2b407f31d77" providerId="LiveId" clId="{1C057F98-2CC4-49E3-A2E2-A804BE88845B}" dt="2021-05-06T09:32:25.047" v="3985"/>
          <ac:picMkLst>
            <pc:docMk/>
            <pc:sldMk cId="2211221351" sldId="1692"/>
            <ac:picMk id="118" creationId="{9DBE32B0-BBCB-4BA1-9F7D-943E8EEBBF20}"/>
          </ac:picMkLst>
        </pc:picChg>
        <pc:picChg chg="add mod topLvl">
          <ac:chgData name="Hamlet Markarian" userId="4926d2b407f31d77" providerId="LiveId" clId="{1C057F98-2CC4-49E3-A2E2-A804BE88845B}" dt="2021-05-06T09:32:25.047" v="3985"/>
          <ac:picMkLst>
            <pc:docMk/>
            <pc:sldMk cId="2211221351" sldId="1692"/>
            <ac:picMk id="119" creationId="{4688567C-3B53-494B-81A3-1E5D63FECAD8}"/>
          </ac:picMkLst>
        </pc:picChg>
        <pc:picChg chg="add mod topLvl">
          <ac:chgData name="Hamlet Markarian" userId="4926d2b407f31d77" providerId="LiveId" clId="{1C057F98-2CC4-49E3-A2E2-A804BE88845B}" dt="2021-05-06T09:32:25.047" v="3985"/>
          <ac:picMkLst>
            <pc:docMk/>
            <pc:sldMk cId="2211221351" sldId="1692"/>
            <ac:picMk id="120" creationId="{F85E8D26-162E-4DF9-A8EB-4961358BDF0A}"/>
          </ac:picMkLst>
        </pc:picChg>
        <pc:picChg chg="add mod topLvl">
          <ac:chgData name="Hamlet Markarian" userId="4926d2b407f31d77" providerId="LiveId" clId="{1C057F98-2CC4-49E3-A2E2-A804BE88845B}" dt="2021-05-06T09:32:25.047" v="3985"/>
          <ac:picMkLst>
            <pc:docMk/>
            <pc:sldMk cId="2211221351" sldId="1692"/>
            <ac:picMk id="121" creationId="{25EC43AD-EC61-4DF0-8BA5-D52891C78AE8}"/>
          </ac:picMkLst>
        </pc:picChg>
        <pc:picChg chg="add mod topLvl">
          <ac:chgData name="Hamlet Markarian" userId="4926d2b407f31d77" providerId="LiveId" clId="{1C057F98-2CC4-49E3-A2E2-A804BE88845B}" dt="2021-05-06T09:32:25.047" v="3985"/>
          <ac:picMkLst>
            <pc:docMk/>
            <pc:sldMk cId="2211221351" sldId="1692"/>
            <ac:picMk id="122" creationId="{78ED0861-33DC-4DDF-8A57-F214CB2ABA67}"/>
          </ac:picMkLst>
        </pc:picChg>
        <pc:picChg chg="add del mod topLvl">
          <ac:chgData name="Hamlet Markarian" userId="4926d2b407f31d77" providerId="LiveId" clId="{1C057F98-2CC4-49E3-A2E2-A804BE88845B}" dt="2021-05-05T19:55:40.016" v="1719" actId="478"/>
          <ac:picMkLst>
            <pc:docMk/>
            <pc:sldMk cId="2211221351" sldId="1692"/>
            <ac:picMk id="123" creationId="{8AB0F92E-29B2-481D-BAC1-B22462960213}"/>
          </ac:picMkLst>
        </pc:picChg>
        <pc:picChg chg="add mod topLvl">
          <ac:chgData name="Hamlet Markarian" userId="4926d2b407f31d77" providerId="LiveId" clId="{1C057F98-2CC4-49E3-A2E2-A804BE88845B}" dt="2021-05-06T09:32:25.047" v="3985"/>
          <ac:picMkLst>
            <pc:docMk/>
            <pc:sldMk cId="2211221351" sldId="1692"/>
            <ac:picMk id="124" creationId="{729D6EF6-E436-4D0C-B6BC-1E29837F8191}"/>
          </ac:picMkLst>
        </pc:picChg>
        <pc:picChg chg="add mod topLvl">
          <ac:chgData name="Hamlet Markarian" userId="4926d2b407f31d77" providerId="LiveId" clId="{1C057F98-2CC4-49E3-A2E2-A804BE88845B}" dt="2021-05-06T09:32:25.047" v="3985"/>
          <ac:picMkLst>
            <pc:docMk/>
            <pc:sldMk cId="2211221351" sldId="1692"/>
            <ac:picMk id="125" creationId="{E640546C-5D5E-4976-A5FE-EB0A4E62CA5C}"/>
          </ac:picMkLst>
        </pc:picChg>
        <pc:picChg chg="add mod topLvl">
          <ac:chgData name="Hamlet Markarian" userId="4926d2b407f31d77" providerId="LiveId" clId="{1C057F98-2CC4-49E3-A2E2-A804BE88845B}" dt="2021-05-06T09:32:25.047" v="3985"/>
          <ac:picMkLst>
            <pc:docMk/>
            <pc:sldMk cId="2211221351" sldId="1692"/>
            <ac:picMk id="126" creationId="{59A2F9E6-4E3D-4C7A-A642-3159D7F15BA7}"/>
          </ac:picMkLst>
        </pc:picChg>
        <pc:picChg chg="add del mod topLvl">
          <ac:chgData name="Hamlet Markarian" userId="4926d2b407f31d77" providerId="LiveId" clId="{1C057F98-2CC4-49E3-A2E2-A804BE88845B}" dt="2021-05-05T19:55:40.016" v="1719" actId="478"/>
          <ac:picMkLst>
            <pc:docMk/>
            <pc:sldMk cId="2211221351" sldId="1692"/>
            <ac:picMk id="127" creationId="{2A9A8185-C41E-4BCF-9CFE-9F4CFCFFFDEB}"/>
          </ac:picMkLst>
        </pc:picChg>
        <pc:picChg chg="add del mod topLvl">
          <ac:chgData name="Hamlet Markarian" userId="4926d2b407f31d77" providerId="LiveId" clId="{1C057F98-2CC4-49E3-A2E2-A804BE88845B}" dt="2021-05-05T19:55:43.151" v="1720" actId="478"/>
          <ac:picMkLst>
            <pc:docMk/>
            <pc:sldMk cId="2211221351" sldId="1692"/>
            <ac:picMk id="128" creationId="{B75149AA-0E9F-4080-82B7-B20DE277E744}"/>
          </ac:picMkLst>
        </pc:picChg>
        <pc:picChg chg="add del mod topLvl">
          <ac:chgData name="Hamlet Markarian" userId="4926d2b407f31d77" providerId="LiveId" clId="{1C057F98-2CC4-49E3-A2E2-A804BE88845B}" dt="2021-05-05T19:55:43.151" v="1720" actId="478"/>
          <ac:picMkLst>
            <pc:docMk/>
            <pc:sldMk cId="2211221351" sldId="1692"/>
            <ac:picMk id="129" creationId="{E47FF1E2-DD63-47CA-B9B1-A2B1E8739E71}"/>
          </ac:picMkLst>
        </pc:picChg>
        <pc:picChg chg="add mod topLvl">
          <ac:chgData name="Hamlet Markarian" userId="4926d2b407f31d77" providerId="LiveId" clId="{1C057F98-2CC4-49E3-A2E2-A804BE88845B}" dt="2021-05-06T09:32:25.047" v="3985"/>
          <ac:picMkLst>
            <pc:docMk/>
            <pc:sldMk cId="2211221351" sldId="1692"/>
            <ac:picMk id="130" creationId="{4F18796A-7C73-41F9-95F1-1DD099542FF3}"/>
          </ac:picMkLst>
        </pc:picChg>
        <pc:cxnChg chg="add mod">
          <ac:chgData name="Hamlet Markarian" userId="4926d2b407f31d77" providerId="LiveId" clId="{1C057F98-2CC4-49E3-A2E2-A804BE88845B}" dt="2021-05-06T09:32:25.047" v="3985"/>
          <ac:cxnSpMkLst>
            <pc:docMk/>
            <pc:sldMk cId="2211221351" sldId="1692"/>
            <ac:cxnSpMk id="25" creationId="{E7BBB047-60A1-4773-935F-CC4F315D3C51}"/>
          </ac:cxnSpMkLst>
        </pc:cxnChg>
        <pc:cxnChg chg="add mod">
          <ac:chgData name="Hamlet Markarian" userId="4926d2b407f31d77" providerId="LiveId" clId="{1C057F98-2CC4-49E3-A2E2-A804BE88845B}" dt="2021-05-06T09:32:25.047" v="3985"/>
          <ac:cxnSpMkLst>
            <pc:docMk/>
            <pc:sldMk cId="2211221351" sldId="1692"/>
            <ac:cxnSpMk id="107" creationId="{C5DC182D-C914-45EA-BCD8-E525DCD17DA8}"/>
          </ac:cxnSpMkLst>
        </pc:cxnChg>
        <pc:cxnChg chg="add mod">
          <ac:chgData name="Hamlet Markarian" userId="4926d2b407f31d77" providerId="LiveId" clId="{1C057F98-2CC4-49E3-A2E2-A804BE88845B}" dt="2021-05-06T09:32:25.047" v="3985"/>
          <ac:cxnSpMkLst>
            <pc:docMk/>
            <pc:sldMk cId="2211221351" sldId="1692"/>
            <ac:cxnSpMk id="108" creationId="{B35DBD03-541C-4EB2-BFB7-6C5A7EAACD21}"/>
          </ac:cxnSpMkLst>
        </pc:cxnChg>
        <pc:cxnChg chg="add mod">
          <ac:chgData name="Hamlet Markarian" userId="4926d2b407f31d77" providerId="LiveId" clId="{1C057F98-2CC4-49E3-A2E2-A804BE88845B}" dt="2021-05-06T09:32:25.047" v="3985"/>
          <ac:cxnSpMkLst>
            <pc:docMk/>
            <pc:sldMk cId="2211221351" sldId="1692"/>
            <ac:cxnSpMk id="109" creationId="{3F97FC0A-D76E-4468-BB2C-16B5766134F6}"/>
          </ac:cxnSpMkLst>
        </pc:cxnChg>
        <pc:cxnChg chg="add mod">
          <ac:chgData name="Hamlet Markarian" userId="4926d2b407f31d77" providerId="LiveId" clId="{1C057F98-2CC4-49E3-A2E2-A804BE88845B}" dt="2021-05-06T09:32:25.047" v="3985"/>
          <ac:cxnSpMkLst>
            <pc:docMk/>
            <pc:sldMk cId="2211221351" sldId="1692"/>
            <ac:cxnSpMk id="137" creationId="{4AE0572E-4BEA-413C-8CCC-CE5366A1BCFE}"/>
          </ac:cxnSpMkLst>
        </pc:cxnChg>
        <pc:cxnChg chg="add mod">
          <ac:chgData name="Hamlet Markarian" userId="4926d2b407f31d77" providerId="LiveId" clId="{1C057F98-2CC4-49E3-A2E2-A804BE88845B}" dt="2021-05-06T09:32:25.047" v="3985"/>
          <ac:cxnSpMkLst>
            <pc:docMk/>
            <pc:sldMk cId="2211221351" sldId="1692"/>
            <ac:cxnSpMk id="138" creationId="{0A38AAD5-6BD9-42EA-940E-6680C100E542}"/>
          </ac:cxnSpMkLst>
        </pc:cxnChg>
        <pc:cxnChg chg="mod">
          <ac:chgData name="Hamlet Markarian" userId="4926d2b407f31d77" providerId="LiveId" clId="{1C057F98-2CC4-49E3-A2E2-A804BE88845B}" dt="2021-05-06T09:32:25.047" v="3985"/>
          <ac:cxnSpMkLst>
            <pc:docMk/>
            <pc:sldMk cId="2211221351" sldId="1692"/>
            <ac:cxnSpMk id="141" creationId="{5E9A9A76-1DBF-487B-A207-8CC6B983F066}"/>
          </ac:cxnSpMkLst>
        </pc:cxnChg>
        <pc:cxnChg chg="mod">
          <ac:chgData name="Hamlet Markarian" userId="4926d2b407f31d77" providerId="LiveId" clId="{1C057F98-2CC4-49E3-A2E2-A804BE88845B}" dt="2021-05-06T09:32:25.047" v="3985"/>
          <ac:cxnSpMkLst>
            <pc:docMk/>
            <pc:sldMk cId="2211221351" sldId="1692"/>
            <ac:cxnSpMk id="142" creationId="{FFB0052D-3906-4595-947E-C240A0737E0B}"/>
          </ac:cxnSpMkLst>
        </pc:cxnChg>
        <pc:cxnChg chg="mod">
          <ac:chgData name="Hamlet Markarian" userId="4926d2b407f31d77" providerId="LiveId" clId="{1C057F98-2CC4-49E3-A2E2-A804BE88845B}" dt="2021-05-05T19:57:15.580" v="1745" actId="571"/>
          <ac:cxnSpMkLst>
            <pc:docMk/>
            <pc:sldMk cId="2211221351" sldId="1692"/>
            <ac:cxnSpMk id="144" creationId="{A7DB4DA5-7FC4-48BF-B677-78D323AD8DCE}"/>
          </ac:cxnSpMkLst>
        </pc:cxnChg>
        <pc:cxnChg chg="mod">
          <ac:chgData name="Hamlet Markarian" userId="4926d2b407f31d77" providerId="LiveId" clId="{1C057F98-2CC4-49E3-A2E2-A804BE88845B}" dt="2021-05-05T19:57:15.580" v="1745" actId="571"/>
          <ac:cxnSpMkLst>
            <pc:docMk/>
            <pc:sldMk cId="2211221351" sldId="1692"/>
            <ac:cxnSpMk id="145" creationId="{132B998B-B595-4815-9F98-9929F75E9A45}"/>
          </ac:cxnSpMkLst>
        </pc:cxnChg>
        <pc:cxnChg chg="mod">
          <ac:chgData name="Hamlet Markarian" userId="4926d2b407f31d77" providerId="LiveId" clId="{1C057F98-2CC4-49E3-A2E2-A804BE88845B}" dt="2021-05-06T09:32:25.047" v="3985"/>
          <ac:cxnSpMkLst>
            <pc:docMk/>
            <pc:sldMk cId="2211221351" sldId="1692"/>
            <ac:cxnSpMk id="147" creationId="{16FEAF9C-3B55-4734-AFA2-8377CEC68A8A}"/>
          </ac:cxnSpMkLst>
        </pc:cxnChg>
        <pc:cxnChg chg="mod">
          <ac:chgData name="Hamlet Markarian" userId="4926d2b407f31d77" providerId="LiveId" clId="{1C057F98-2CC4-49E3-A2E2-A804BE88845B}" dt="2021-05-06T09:32:25.047" v="3985"/>
          <ac:cxnSpMkLst>
            <pc:docMk/>
            <pc:sldMk cId="2211221351" sldId="1692"/>
            <ac:cxnSpMk id="148" creationId="{BE5366B8-82D3-410F-81BB-3B25B8D45C96}"/>
          </ac:cxnSpMkLst>
        </pc:cxnChg>
        <pc:cxnChg chg="mod">
          <ac:chgData name="Hamlet Markarian" userId="4926d2b407f31d77" providerId="LiveId" clId="{1C057F98-2CC4-49E3-A2E2-A804BE88845B}" dt="2021-05-06T09:32:25.047" v="3985"/>
          <ac:cxnSpMkLst>
            <pc:docMk/>
            <pc:sldMk cId="2211221351" sldId="1692"/>
            <ac:cxnSpMk id="150" creationId="{32C39F74-A487-4183-804B-A89CC783BEB7}"/>
          </ac:cxnSpMkLst>
        </pc:cxnChg>
        <pc:cxnChg chg="mod">
          <ac:chgData name="Hamlet Markarian" userId="4926d2b407f31d77" providerId="LiveId" clId="{1C057F98-2CC4-49E3-A2E2-A804BE88845B}" dt="2021-05-06T09:32:25.047" v="3985"/>
          <ac:cxnSpMkLst>
            <pc:docMk/>
            <pc:sldMk cId="2211221351" sldId="1692"/>
            <ac:cxnSpMk id="151" creationId="{F509458C-BF48-4D1E-A2CB-7713134A8E50}"/>
          </ac:cxnSpMkLst>
        </pc:cxnChg>
        <pc:cxnChg chg="mod">
          <ac:chgData name="Hamlet Markarian" userId="4926d2b407f31d77" providerId="LiveId" clId="{1C057F98-2CC4-49E3-A2E2-A804BE88845B}" dt="2021-05-06T09:32:25.047" v="3985"/>
          <ac:cxnSpMkLst>
            <pc:docMk/>
            <pc:sldMk cId="2211221351" sldId="1692"/>
            <ac:cxnSpMk id="153" creationId="{D61DF447-3A2A-4E1F-9724-CDE3C8EF425D}"/>
          </ac:cxnSpMkLst>
        </pc:cxnChg>
        <pc:cxnChg chg="mod">
          <ac:chgData name="Hamlet Markarian" userId="4926d2b407f31d77" providerId="LiveId" clId="{1C057F98-2CC4-49E3-A2E2-A804BE88845B}" dt="2021-05-06T09:32:25.047" v="3985"/>
          <ac:cxnSpMkLst>
            <pc:docMk/>
            <pc:sldMk cId="2211221351" sldId="1692"/>
            <ac:cxnSpMk id="154" creationId="{52692E09-334B-4550-9E2F-950BF93D781E}"/>
          </ac:cxnSpMkLst>
        </pc:cxnChg>
      </pc:sldChg>
      <pc:sldChg chg="addSp delSp modSp add mod">
        <pc:chgData name="Hamlet Markarian" userId="4926d2b407f31d77" providerId="LiveId" clId="{1C057F98-2CC4-49E3-A2E2-A804BE88845B}" dt="2021-05-06T09:32:25.047" v="3985"/>
        <pc:sldMkLst>
          <pc:docMk/>
          <pc:sldMk cId="1677607984" sldId="1693"/>
        </pc:sldMkLst>
        <pc:spChg chg="mod">
          <ac:chgData name="Hamlet Markarian" userId="4926d2b407f31d77" providerId="LiveId" clId="{1C057F98-2CC4-49E3-A2E2-A804BE88845B}" dt="2021-05-06T09:32:25.047" v="3985"/>
          <ac:spMkLst>
            <pc:docMk/>
            <pc:sldMk cId="1677607984" sldId="1693"/>
            <ac:spMk id="5" creationId="{BC01E833-A438-4C2A-AF28-2B402D7F80E5}"/>
          </ac:spMkLst>
        </pc:spChg>
        <pc:spChg chg="add mod">
          <ac:chgData name="Hamlet Markarian" userId="4926d2b407f31d77" providerId="LiveId" clId="{1C057F98-2CC4-49E3-A2E2-A804BE88845B}" dt="2021-05-06T09:32:25.047" v="3985"/>
          <ac:spMkLst>
            <pc:docMk/>
            <pc:sldMk cId="1677607984" sldId="1693"/>
            <ac:spMk id="24" creationId="{4462102D-A6E4-4048-BC7B-6D4B519A1794}"/>
          </ac:spMkLst>
        </pc:spChg>
        <pc:spChg chg="add mod">
          <ac:chgData name="Hamlet Markarian" userId="4926d2b407f31d77" providerId="LiveId" clId="{1C057F98-2CC4-49E3-A2E2-A804BE88845B}" dt="2021-05-06T09:32:25.047" v="3985"/>
          <ac:spMkLst>
            <pc:docMk/>
            <pc:sldMk cId="1677607984" sldId="1693"/>
            <ac:spMk id="25" creationId="{BC8860A7-A654-4C97-9CEB-1AAB74ED6EBB}"/>
          </ac:spMkLst>
        </pc:spChg>
        <pc:spChg chg="add mod">
          <ac:chgData name="Hamlet Markarian" userId="4926d2b407f31d77" providerId="LiveId" clId="{1C057F98-2CC4-49E3-A2E2-A804BE88845B}" dt="2021-05-06T09:32:25.047" v="3985"/>
          <ac:spMkLst>
            <pc:docMk/>
            <pc:sldMk cId="1677607984" sldId="1693"/>
            <ac:spMk id="26" creationId="{8D38B0AA-C424-40F7-B884-F5FC072755FF}"/>
          </ac:spMkLst>
        </pc:spChg>
        <pc:spChg chg="add mod">
          <ac:chgData name="Hamlet Markarian" userId="4926d2b407f31d77" providerId="LiveId" clId="{1C057F98-2CC4-49E3-A2E2-A804BE88845B}" dt="2021-05-06T09:32:25.047" v="3985"/>
          <ac:spMkLst>
            <pc:docMk/>
            <pc:sldMk cId="1677607984" sldId="1693"/>
            <ac:spMk id="27" creationId="{0D899FF7-0F59-41A1-8E52-C37287F6DED3}"/>
          </ac:spMkLst>
        </pc:spChg>
        <pc:spChg chg="mod">
          <ac:chgData name="Hamlet Markarian" userId="4926d2b407f31d77" providerId="LiveId" clId="{1C057F98-2CC4-49E3-A2E2-A804BE88845B}" dt="2021-05-06T09:32:25.047" v="3985"/>
          <ac:spMkLst>
            <pc:docMk/>
            <pc:sldMk cId="1677607984" sldId="1693"/>
            <ac:spMk id="57" creationId="{B79FE3FB-DDD9-4C52-A866-E3982D872286}"/>
          </ac:spMkLst>
        </pc:spChg>
        <pc:spChg chg="del">
          <ac:chgData name="Hamlet Markarian" userId="4926d2b407f31d77" providerId="LiveId" clId="{1C057F98-2CC4-49E3-A2E2-A804BE88845B}" dt="2021-05-05T18:52:36.254" v="1198" actId="478"/>
          <ac:spMkLst>
            <pc:docMk/>
            <pc:sldMk cId="1677607984" sldId="1693"/>
            <ac:spMk id="58" creationId="{6746E36E-8B07-4A24-8EBF-F9D748DD640E}"/>
          </ac:spMkLst>
        </pc:spChg>
        <pc:spChg chg="del">
          <ac:chgData name="Hamlet Markarian" userId="4926d2b407f31d77" providerId="LiveId" clId="{1C057F98-2CC4-49E3-A2E2-A804BE88845B}" dt="2021-05-05T18:52:36.254" v="1198" actId="478"/>
          <ac:spMkLst>
            <pc:docMk/>
            <pc:sldMk cId="1677607984" sldId="1693"/>
            <ac:spMk id="62" creationId="{247E316A-809D-4F6D-BBD3-5ED79B9AB7A2}"/>
          </ac:spMkLst>
        </pc:spChg>
        <pc:spChg chg="del">
          <ac:chgData name="Hamlet Markarian" userId="4926d2b407f31d77" providerId="LiveId" clId="{1C057F98-2CC4-49E3-A2E2-A804BE88845B}" dt="2021-05-05T18:52:36.254" v="1198" actId="478"/>
          <ac:spMkLst>
            <pc:docMk/>
            <pc:sldMk cId="1677607984" sldId="1693"/>
            <ac:spMk id="64" creationId="{0CA89183-81A9-4647-ADF1-40C53FAA37B7}"/>
          </ac:spMkLst>
        </pc:spChg>
        <pc:spChg chg="del">
          <ac:chgData name="Hamlet Markarian" userId="4926d2b407f31d77" providerId="LiveId" clId="{1C057F98-2CC4-49E3-A2E2-A804BE88845B}" dt="2021-05-05T18:52:36.254" v="1198" actId="478"/>
          <ac:spMkLst>
            <pc:docMk/>
            <pc:sldMk cId="1677607984" sldId="1693"/>
            <ac:spMk id="69" creationId="{2444159D-B26E-45FF-B895-A0F4132D147C}"/>
          </ac:spMkLst>
        </pc:spChg>
        <pc:spChg chg="del">
          <ac:chgData name="Hamlet Markarian" userId="4926d2b407f31d77" providerId="LiveId" clId="{1C057F98-2CC4-49E3-A2E2-A804BE88845B}" dt="2021-05-05T18:52:36.254" v="1198" actId="478"/>
          <ac:spMkLst>
            <pc:docMk/>
            <pc:sldMk cId="1677607984" sldId="1693"/>
            <ac:spMk id="70" creationId="{8657F8D6-8A4F-4786-83A6-12DE8E377535}"/>
          </ac:spMkLst>
        </pc:spChg>
        <pc:spChg chg="del">
          <ac:chgData name="Hamlet Markarian" userId="4926d2b407f31d77" providerId="LiveId" clId="{1C057F98-2CC4-49E3-A2E2-A804BE88845B}" dt="2021-05-05T18:52:36.254" v="1198" actId="478"/>
          <ac:spMkLst>
            <pc:docMk/>
            <pc:sldMk cId="1677607984" sldId="1693"/>
            <ac:spMk id="71" creationId="{B1C6B7BF-8FB8-40BC-86EB-27E80AE2CA1C}"/>
          </ac:spMkLst>
        </pc:spChg>
        <pc:spChg chg="mod">
          <ac:chgData name="Hamlet Markarian" userId="4926d2b407f31d77" providerId="LiveId" clId="{1C057F98-2CC4-49E3-A2E2-A804BE88845B}" dt="2021-05-06T09:32:25.047" v="3985"/>
          <ac:spMkLst>
            <pc:docMk/>
            <pc:sldMk cId="1677607984" sldId="1693"/>
            <ac:spMk id="86" creationId="{FDE1ED42-320B-4BFA-8ACE-40BD3A7BF369}"/>
          </ac:spMkLst>
        </pc:spChg>
        <pc:spChg chg="mod">
          <ac:chgData name="Hamlet Markarian" userId="4926d2b407f31d77" providerId="LiveId" clId="{1C057F98-2CC4-49E3-A2E2-A804BE88845B}" dt="2021-05-06T09:32:25.047" v="3985"/>
          <ac:spMkLst>
            <pc:docMk/>
            <pc:sldMk cId="1677607984" sldId="1693"/>
            <ac:spMk id="87" creationId="{C92A7041-63AB-4579-B061-8A346F45FE89}"/>
          </ac:spMkLst>
        </pc:spChg>
        <pc:spChg chg="mod">
          <ac:chgData name="Hamlet Markarian" userId="4926d2b407f31d77" providerId="LiveId" clId="{1C057F98-2CC4-49E3-A2E2-A804BE88845B}" dt="2021-05-06T09:32:25.047" v="3985"/>
          <ac:spMkLst>
            <pc:docMk/>
            <pc:sldMk cId="1677607984" sldId="1693"/>
            <ac:spMk id="88" creationId="{A52498D4-8C84-436C-A629-BFD59B653407}"/>
          </ac:spMkLst>
        </pc:spChg>
        <pc:spChg chg="mod">
          <ac:chgData name="Hamlet Markarian" userId="4926d2b407f31d77" providerId="LiveId" clId="{1C057F98-2CC4-49E3-A2E2-A804BE88845B}" dt="2021-05-06T09:32:25.047" v="3985"/>
          <ac:spMkLst>
            <pc:docMk/>
            <pc:sldMk cId="1677607984" sldId="1693"/>
            <ac:spMk id="89" creationId="{3861B3D1-9F72-48F3-8F52-B469BA168883}"/>
          </ac:spMkLst>
        </pc:spChg>
        <pc:spChg chg="mod">
          <ac:chgData name="Hamlet Markarian" userId="4926d2b407f31d77" providerId="LiveId" clId="{1C057F98-2CC4-49E3-A2E2-A804BE88845B}" dt="2021-05-06T09:32:25.047" v="3985"/>
          <ac:spMkLst>
            <pc:docMk/>
            <pc:sldMk cId="1677607984" sldId="1693"/>
            <ac:spMk id="96" creationId="{BB94E991-97B4-473C-8F94-83375346173E}"/>
          </ac:spMkLst>
        </pc:spChg>
        <pc:spChg chg="mod">
          <ac:chgData name="Hamlet Markarian" userId="4926d2b407f31d77" providerId="LiveId" clId="{1C057F98-2CC4-49E3-A2E2-A804BE88845B}" dt="2021-05-06T09:32:25.047" v="3985"/>
          <ac:spMkLst>
            <pc:docMk/>
            <pc:sldMk cId="1677607984" sldId="1693"/>
            <ac:spMk id="97" creationId="{384C1A49-53C6-49A3-9EFC-DAE87884C7E6}"/>
          </ac:spMkLst>
        </pc:spChg>
        <pc:spChg chg="del">
          <ac:chgData name="Hamlet Markarian" userId="4926d2b407f31d77" providerId="LiveId" clId="{1C057F98-2CC4-49E3-A2E2-A804BE88845B}" dt="2021-05-05T18:52:36.254" v="1198" actId="478"/>
          <ac:spMkLst>
            <pc:docMk/>
            <pc:sldMk cId="1677607984" sldId="1693"/>
            <ac:spMk id="101" creationId="{F355C421-493C-420B-9BA2-2D544B16D5FF}"/>
          </ac:spMkLst>
        </pc:spChg>
        <pc:spChg chg="del">
          <ac:chgData name="Hamlet Markarian" userId="4926d2b407f31d77" providerId="LiveId" clId="{1C057F98-2CC4-49E3-A2E2-A804BE88845B}" dt="2021-05-05T18:52:36.254" v="1198" actId="478"/>
          <ac:spMkLst>
            <pc:docMk/>
            <pc:sldMk cId="1677607984" sldId="1693"/>
            <ac:spMk id="102" creationId="{D89B7F59-A3FE-46FF-9DB2-4DDCFAD262F2}"/>
          </ac:spMkLst>
        </pc:spChg>
        <pc:grpChg chg="add del mod">
          <ac:chgData name="Hamlet Markarian" userId="4926d2b407f31d77" providerId="LiveId" clId="{1C057F98-2CC4-49E3-A2E2-A804BE88845B}" dt="2021-05-06T09:32:25.047" v="3985"/>
          <ac:grpSpMkLst>
            <pc:docMk/>
            <pc:sldMk cId="1677607984" sldId="1693"/>
            <ac:grpSpMk id="85" creationId="{2386B6A7-AA72-4C56-84B2-783D455833CA}"/>
          </ac:grpSpMkLst>
        </pc:grpChg>
        <pc:picChg chg="mod">
          <ac:chgData name="Hamlet Markarian" userId="4926d2b407f31d77" providerId="LiveId" clId="{1C057F98-2CC4-49E3-A2E2-A804BE88845B}" dt="2021-05-06T09:32:25.047" v="3985"/>
          <ac:picMkLst>
            <pc:docMk/>
            <pc:sldMk cId="1677607984" sldId="1693"/>
            <ac:picMk id="55" creationId="{8949BDD1-2918-4A15-97B5-46AA812BFC63}"/>
          </ac:picMkLst>
        </pc:picChg>
        <pc:picChg chg="mod">
          <ac:chgData name="Hamlet Markarian" userId="4926d2b407f31d77" providerId="LiveId" clId="{1C057F98-2CC4-49E3-A2E2-A804BE88845B}" dt="2021-05-06T09:32:25.047" v="3985"/>
          <ac:picMkLst>
            <pc:docMk/>
            <pc:sldMk cId="1677607984" sldId="1693"/>
            <ac:picMk id="59" creationId="{B9526696-E983-4EDA-8A8C-E710C71CB59C}"/>
          </ac:picMkLst>
        </pc:picChg>
        <pc:picChg chg="mod">
          <ac:chgData name="Hamlet Markarian" userId="4926d2b407f31d77" providerId="LiveId" clId="{1C057F98-2CC4-49E3-A2E2-A804BE88845B}" dt="2021-05-06T09:32:25.047" v="3985"/>
          <ac:picMkLst>
            <pc:docMk/>
            <pc:sldMk cId="1677607984" sldId="1693"/>
            <ac:picMk id="63" creationId="{42E5420B-3090-4C28-A5A9-60807EFF2A15}"/>
          </ac:picMkLst>
        </pc:picChg>
        <pc:cxnChg chg="add mod">
          <ac:chgData name="Hamlet Markarian" userId="4926d2b407f31d77" providerId="LiveId" clId="{1C057F98-2CC4-49E3-A2E2-A804BE88845B}" dt="2021-05-06T09:32:25.047" v="3985"/>
          <ac:cxnSpMkLst>
            <pc:docMk/>
            <pc:sldMk cId="1677607984" sldId="1693"/>
            <ac:cxnSpMk id="28" creationId="{CDA29822-9F8A-4E78-AEA8-FEEC057A4AA2}"/>
          </ac:cxnSpMkLst>
        </pc:cxnChg>
        <pc:cxnChg chg="del">
          <ac:chgData name="Hamlet Markarian" userId="4926d2b407f31d77" providerId="LiveId" clId="{1C057F98-2CC4-49E3-A2E2-A804BE88845B}" dt="2021-05-05T18:52:36.254" v="1198" actId="478"/>
          <ac:cxnSpMkLst>
            <pc:docMk/>
            <pc:sldMk cId="1677607984" sldId="1693"/>
            <ac:cxnSpMk id="103" creationId="{689B4A02-DF78-4444-B0D8-4EF18BA81E25}"/>
          </ac:cxnSpMkLst>
        </pc:cxnChg>
        <pc:cxnChg chg="del">
          <ac:chgData name="Hamlet Markarian" userId="4926d2b407f31d77" providerId="LiveId" clId="{1C057F98-2CC4-49E3-A2E2-A804BE88845B}" dt="2021-05-05T18:52:36.254" v="1198" actId="478"/>
          <ac:cxnSpMkLst>
            <pc:docMk/>
            <pc:sldMk cId="1677607984" sldId="1693"/>
            <ac:cxnSpMk id="104" creationId="{70408743-FFBE-46BF-9313-F604D25DEB2E}"/>
          </ac:cxnSpMkLst>
        </pc:cxnChg>
      </pc:sldChg>
      <pc:sldChg chg="addSp delSp modSp add mod">
        <pc:chgData name="Hamlet Markarian" userId="4926d2b407f31d77" providerId="LiveId" clId="{1C057F98-2CC4-49E3-A2E2-A804BE88845B}" dt="2021-05-06T09:32:25.047" v="3985"/>
        <pc:sldMkLst>
          <pc:docMk/>
          <pc:sldMk cId="3613713063" sldId="1694"/>
        </pc:sldMkLst>
        <pc:spChg chg="mod">
          <ac:chgData name="Hamlet Markarian" userId="4926d2b407f31d77" providerId="LiveId" clId="{1C057F98-2CC4-49E3-A2E2-A804BE88845B}" dt="2021-05-06T09:32:25.047" v="3985"/>
          <ac:spMkLst>
            <pc:docMk/>
            <pc:sldMk cId="3613713063" sldId="1694"/>
            <ac:spMk id="5" creationId="{BC01E833-A438-4C2A-AF28-2B402D7F80E5}"/>
          </ac:spMkLst>
        </pc:spChg>
        <pc:spChg chg="add mod">
          <ac:chgData name="Hamlet Markarian" userId="4926d2b407f31d77" providerId="LiveId" clId="{1C057F98-2CC4-49E3-A2E2-A804BE88845B}" dt="2021-05-06T09:32:25.047" v="3985"/>
          <ac:spMkLst>
            <pc:docMk/>
            <pc:sldMk cId="3613713063" sldId="1694"/>
            <ac:spMk id="19" creationId="{46291E2A-E52D-4A0B-BAEE-4D0196870A13}"/>
          </ac:spMkLst>
        </pc:spChg>
        <pc:spChg chg="add mod">
          <ac:chgData name="Hamlet Markarian" userId="4926d2b407f31d77" providerId="LiveId" clId="{1C057F98-2CC4-49E3-A2E2-A804BE88845B}" dt="2021-05-06T09:32:25.047" v="3985"/>
          <ac:spMkLst>
            <pc:docMk/>
            <pc:sldMk cId="3613713063" sldId="1694"/>
            <ac:spMk id="20" creationId="{E9933CC2-1DCD-49D1-BD9D-E691CA5C55DC}"/>
          </ac:spMkLst>
        </pc:spChg>
        <pc:spChg chg="add mod">
          <ac:chgData name="Hamlet Markarian" userId="4926d2b407f31d77" providerId="LiveId" clId="{1C057F98-2CC4-49E3-A2E2-A804BE88845B}" dt="2021-05-06T09:32:25.047" v="3985"/>
          <ac:spMkLst>
            <pc:docMk/>
            <pc:sldMk cId="3613713063" sldId="1694"/>
            <ac:spMk id="21" creationId="{787E98F5-D6CC-4C39-9AC2-8A49F458A880}"/>
          </ac:spMkLst>
        </pc:spChg>
        <pc:spChg chg="add mod">
          <ac:chgData name="Hamlet Markarian" userId="4926d2b407f31d77" providerId="LiveId" clId="{1C057F98-2CC4-49E3-A2E2-A804BE88845B}" dt="2021-05-06T09:32:25.047" v="3985"/>
          <ac:spMkLst>
            <pc:docMk/>
            <pc:sldMk cId="3613713063" sldId="1694"/>
            <ac:spMk id="22" creationId="{FEC68081-9B7E-47AE-B209-E73830F473DF}"/>
          </ac:spMkLst>
        </pc:spChg>
        <pc:spChg chg="add mod">
          <ac:chgData name="Hamlet Markarian" userId="4926d2b407f31d77" providerId="LiveId" clId="{1C057F98-2CC4-49E3-A2E2-A804BE88845B}" dt="2021-05-06T09:32:25.047" v="3985"/>
          <ac:spMkLst>
            <pc:docMk/>
            <pc:sldMk cId="3613713063" sldId="1694"/>
            <ac:spMk id="23" creationId="{89BD9D38-94D3-4202-8D31-ACF90146F803}"/>
          </ac:spMkLst>
        </pc:spChg>
        <pc:spChg chg="del">
          <ac:chgData name="Hamlet Markarian" userId="4926d2b407f31d77" providerId="LiveId" clId="{1C057F98-2CC4-49E3-A2E2-A804BE88845B}" dt="2021-05-05T18:55:16.061" v="1214" actId="478"/>
          <ac:spMkLst>
            <pc:docMk/>
            <pc:sldMk cId="3613713063" sldId="1694"/>
            <ac:spMk id="24" creationId="{4462102D-A6E4-4048-BC7B-6D4B519A1794}"/>
          </ac:spMkLst>
        </pc:spChg>
        <pc:spChg chg="del">
          <ac:chgData name="Hamlet Markarian" userId="4926d2b407f31d77" providerId="LiveId" clId="{1C057F98-2CC4-49E3-A2E2-A804BE88845B}" dt="2021-05-05T18:55:16.061" v="1214" actId="478"/>
          <ac:spMkLst>
            <pc:docMk/>
            <pc:sldMk cId="3613713063" sldId="1694"/>
            <ac:spMk id="25" creationId="{BC8860A7-A654-4C97-9CEB-1AAB74ED6EBB}"/>
          </ac:spMkLst>
        </pc:spChg>
        <pc:spChg chg="del">
          <ac:chgData name="Hamlet Markarian" userId="4926d2b407f31d77" providerId="LiveId" clId="{1C057F98-2CC4-49E3-A2E2-A804BE88845B}" dt="2021-05-05T18:55:16.061" v="1214" actId="478"/>
          <ac:spMkLst>
            <pc:docMk/>
            <pc:sldMk cId="3613713063" sldId="1694"/>
            <ac:spMk id="26" creationId="{8D38B0AA-C424-40F7-B884-F5FC072755FF}"/>
          </ac:spMkLst>
        </pc:spChg>
        <pc:spChg chg="del">
          <ac:chgData name="Hamlet Markarian" userId="4926d2b407f31d77" providerId="LiveId" clId="{1C057F98-2CC4-49E3-A2E2-A804BE88845B}" dt="2021-05-05T18:55:16.061" v="1214" actId="478"/>
          <ac:spMkLst>
            <pc:docMk/>
            <pc:sldMk cId="3613713063" sldId="1694"/>
            <ac:spMk id="27" creationId="{0D899FF7-0F59-41A1-8E52-C37287F6DED3}"/>
          </ac:spMkLst>
        </pc:spChg>
        <pc:spChg chg="add mod">
          <ac:chgData name="Hamlet Markarian" userId="4926d2b407f31d77" providerId="LiveId" clId="{1C057F98-2CC4-49E3-A2E2-A804BE88845B}" dt="2021-05-06T09:32:25.047" v="3985"/>
          <ac:spMkLst>
            <pc:docMk/>
            <pc:sldMk cId="3613713063" sldId="1694"/>
            <ac:spMk id="30" creationId="{CCABE1D7-8EC4-465B-A142-2840CAF7700A}"/>
          </ac:spMkLst>
        </pc:spChg>
        <pc:spChg chg="mod">
          <ac:chgData name="Hamlet Markarian" userId="4926d2b407f31d77" providerId="LiveId" clId="{1C057F98-2CC4-49E3-A2E2-A804BE88845B}" dt="2021-05-06T09:32:25.047" v="3985"/>
          <ac:spMkLst>
            <pc:docMk/>
            <pc:sldMk cId="3613713063" sldId="1694"/>
            <ac:spMk id="32" creationId="{6D2C2C58-2EF6-47AD-8068-5B21E7B04EAA}"/>
          </ac:spMkLst>
        </pc:spChg>
        <pc:spChg chg="mod">
          <ac:chgData name="Hamlet Markarian" userId="4926d2b407f31d77" providerId="LiveId" clId="{1C057F98-2CC4-49E3-A2E2-A804BE88845B}" dt="2021-05-06T09:32:25.047" v="3985"/>
          <ac:spMkLst>
            <pc:docMk/>
            <pc:sldMk cId="3613713063" sldId="1694"/>
            <ac:spMk id="33" creationId="{9C50C108-A4F0-43EA-8571-F739EA360CFD}"/>
          </ac:spMkLst>
        </pc:spChg>
        <pc:spChg chg="mod">
          <ac:chgData name="Hamlet Markarian" userId="4926d2b407f31d77" providerId="LiveId" clId="{1C057F98-2CC4-49E3-A2E2-A804BE88845B}" dt="2021-05-06T09:32:25.047" v="3985"/>
          <ac:spMkLst>
            <pc:docMk/>
            <pc:sldMk cId="3613713063" sldId="1694"/>
            <ac:spMk id="34" creationId="{4A1E430D-129D-4207-9D62-CB7461A5FD65}"/>
          </ac:spMkLst>
        </pc:spChg>
        <pc:spChg chg="mod">
          <ac:chgData name="Hamlet Markarian" userId="4926d2b407f31d77" providerId="LiveId" clId="{1C057F98-2CC4-49E3-A2E2-A804BE88845B}" dt="2021-05-06T09:32:25.047" v="3985"/>
          <ac:spMkLst>
            <pc:docMk/>
            <pc:sldMk cId="3613713063" sldId="1694"/>
            <ac:spMk id="36" creationId="{FF1585DD-6F5A-493D-9BA9-2FA2053FF020}"/>
          </ac:spMkLst>
        </pc:spChg>
        <pc:spChg chg="mod">
          <ac:chgData name="Hamlet Markarian" userId="4926d2b407f31d77" providerId="LiveId" clId="{1C057F98-2CC4-49E3-A2E2-A804BE88845B}" dt="2021-05-06T09:32:25.047" v="3985"/>
          <ac:spMkLst>
            <pc:docMk/>
            <pc:sldMk cId="3613713063" sldId="1694"/>
            <ac:spMk id="37" creationId="{9320C6CB-D33A-4438-BB43-58722DE5F28E}"/>
          </ac:spMkLst>
        </pc:spChg>
        <pc:spChg chg="add mod">
          <ac:chgData name="Hamlet Markarian" userId="4926d2b407f31d77" providerId="LiveId" clId="{1C057F98-2CC4-49E3-A2E2-A804BE88845B}" dt="2021-05-06T09:32:25.047" v="3985"/>
          <ac:spMkLst>
            <pc:docMk/>
            <pc:sldMk cId="3613713063" sldId="1694"/>
            <ac:spMk id="38" creationId="{C97B106D-9791-43B6-A7AE-6565A124FBCD}"/>
          </ac:spMkLst>
        </pc:spChg>
        <pc:spChg chg="add mod">
          <ac:chgData name="Hamlet Markarian" userId="4926d2b407f31d77" providerId="LiveId" clId="{1C057F98-2CC4-49E3-A2E2-A804BE88845B}" dt="2021-05-06T09:32:25.047" v="3985"/>
          <ac:spMkLst>
            <pc:docMk/>
            <pc:sldMk cId="3613713063" sldId="1694"/>
            <ac:spMk id="39" creationId="{47D5EC06-3F52-4410-AC19-D167F87D32A4}"/>
          </ac:spMkLst>
        </pc:spChg>
        <pc:spChg chg="add mod">
          <ac:chgData name="Hamlet Markarian" userId="4926d2b407f31d77" providerId="LiveId" clId="{1C057F98-2CC4-49E3-A2E2-A804BE88845B}" dt="2021-05-06T09:32:25.047" v="3985"/>
          <ac:spMkLst>
            <pc:docMk/>
            <pc:sldMk cId="3613713063" sldId="1694"/>
            <ac:spMk id="40" creationId="{20F28998-4455-4525-A995-693915189169}"/>
          </ac:spMkLst>
        </pc:spChg>
        <pc:spChg chg="add mod">
          <ac:chgData name="Hamlet Markarian" userId="4926d2b407f31d77" providerId="LiveId" clId="{1C057F98-2CC4-49E3-A2E2-A804BE88845B}" dt="2021-05-06T09:32:25.047" v="3985"/>
          <ac:spMkLst>
            <pc:docMk/>
            <pc:sldMk cId="3613713063" sldId="1694"/>
            <ac:spMk id="41" creationId="{23680D0F-2835-42EE-BC9E-D57915108E80}"/>
          </ac:spMkLst>
        </pc:spChg>
        <pc:spChg chg="add mod">
          <ac:chgData name="Hamlet Markarian" userId="4926d2b407f31d77" providerId="LiveId" clId="{1C057F98-2CC4-49E3-A2E2-A804BE88845B}" dt="2021-05-06T09:32:25.047" v="3985"/>
          <ac:spMkLst>
            <pc:docMk/>
            <pc:sldMk cId="3613713063" sldId="1694"/>
            <ac:spMk id="42" creationId="{2449ABB4-5656-4D2B-AA67-8972993B04A4}"/>
          </ac:spMkLst>
        </pc:spChg>
        <pc:spChg chg="mod">
          <ac:chgData name="Hamlet Markarian" userId="4926d2b407f31d77" providerId="LiveId" clId="{1C057F98-2CC4-49E3-A2E2-A804BE88845B}" dt="2021-05-06T09:32:25.047" v="3985"/>
          <ac:spMkLst>
            <pc:docMk/>
            <pc:sldMk cId="3613713063" sldId="1694"/>
            <ac:spMk id="45" creationId="{2F0F000E-D034-47A1-824E-7BD64DC1FE5B}"/>
          </ac:spMkLst>
        </pc:spChg>
        <pc:spChg chg="mod">
          <ac:chgData name="Hamlet Markarian" userId="4926d2b407f31d77" providerId="LiveId" clId="{1C057F98-2CC4-49E3-A2E2-A804BE88845B}" dt="2021-05-06T09:32:25.047" v="3985"/>
          <ac:spMkLst>
            <pc:docMk/>
            <pc:sldMk cId="3613713063" sldId="1694"/>
            <ac:spMk id="46" creationId="{0DF85564-76BE-4341-8055-677F7BA61CDC}"/>
          </ac:spMkLst>
        </pc:spChg>
        <pc:spChg chg="add mod">
          <ac:chgData name="Hamlet Markarian" userId="4926d2b407f31d77" providerId="LiveId" clId="{1C057F98-2CC4-49E3-A2E2-A804BE88845B}" dt="2021-05-06T09:32:25.047" v="3985"/>
          <ac:spMkLst>
            <pc:docMk/>
            <pc:sldMk cId="3613713063" sldId="1694"/>
            <ac:spMk id="48" creationId="{60B46C1D-EE2F-46D3-89E8-4F4ADB5F57BB}"/>
          </ac:spMkLst>
        </pc:spChg>
        <pc:spChg chg="mod">
          <ac:chgData name="Hamlet Markarian" userId="4926d2b407f31d77" providerId="LiveId" clId="{1C057F98-2CC4-49E3-A2E2-A804BE88845B}" dt="2021-05-06T09:32:25.047" v="3985"/>
          <ac:spMkLst>
            <pc:docMk/>
            <pc:sldMk cId="3613713063" sldId="1694"/>
            <ac:spMk id="57" creationId="{B79FE3FB-DDD9-4C52-A866-E3982D872286}"/>
          </ac:spMkLst>
        </pc:spChg>
        <pc:spChg chg="mod">
          <ac:chgData name="Hamlet Markarian" userId="4926d2b407f31d77" providerId="LiveId" clId="{1C057F98-2CC4-49E3-A2E2-A804BE88845B}" dt="2021-05-06T09:32:25.047" v="3985"/>
          <ac:spMkLst>
            <pc:docMk/>
            <pc:sldMk cId="3613713063" sldId="1694"/>
            <ac:spMk id="86" creationId="{FDE1ED42-320B-4BFA-8ACE-40BD3A7BF369}"/>
          </ac:spMkLst>
        </pc:spChg>
        <pc:spChg chg="mod">
          <ac:chgData name="Hamlet Markarian" userId="4926d2b407f31d77" providerId="LiveId" clId="{1C057F98-2CC4-49E3-A2E2-A804BE88845B}" dt="2021-05-06T09:32:25.047" v="3985"/>
          <ac:spMkLst>
            <pc:docMk/>
            <pc:sldMk cId="3613713063" sldId="1694"/>
            <ac:spMk id="87" creationId="{C92A7041-63AB-4579-B061-8A346F45FE89}"/>
          </ac:spMkLst>
        </pc:spChg>
        <pc:spChg chg="mod">
          <ac:chgData name="Hamlet Markarian" userId="4926d2b407f31d77" providerId="LiveId" clId="{1C057F98-2CC4-49E3-A2E2-A804BE88845B}" dt="2021-05-06T09:32:25.047" v="3985"/>
          <ac:spMkLst>
            <pc:docMk/>
            <pc:sldMk cId="3613713063" sldId="1694"/>
            <ac:spMk id="88" creationId="{A52498D4-8C84-436C-A629-BFD59B653407}"/>
          </ac:spMkLst>
        </pc:spChg>
        <pc:spChg chg="mod">
          <ac:chgData name="Hamlet Markarian" userId="4926d2b407f31d77" providerId="LiveId" clId="{1C057F98-2CC4-49E3-A2E2-A804BE88845B}" dt="2021-05-06T09:32:25.047" v="3985"/>
          <ac:spMkLst>
            <pc:docMk/>
            <pc:sldMk cId="3613713063" sldId="1694"/>
            <ac:spMk id="89" creationId="{3861B3D1-9F72-48F3-8F52-B469BA168883}"/>
          </ac:spMkLst>
        </pc:spChg>
        <pc:spChg chg="mod">
          <ac:chgData name="Hamlet Markarian" userId="4926d2b407f31d77" providerId="LiveId" clId="{1C057F98-2CC4-49E3-A2E2-A804BE88845B}" dt="2021-05-06T09:32:25.047" v="3985"/>
          <ac:spMkLst>
            <pc:docMk/>
            <pc:sldMk cId="3613713063" sldId="1694"/>
            <ac:spMk id="96" creationId="{BB94E991-97B4-473C-8F94-83375346173E}"/>
          </ac:spMkLst>
        </pc:spChg>
        <pc:spChg chg="mod">
          <ac:chgData name="Hamlet Markarian" userId="4926d2b407f31d77" providerId="LiveId" clId="{1C057F98-2CC4-49E3-A2E2-A804BE88845B}" dt="2021-05-06T09:32:25.047" v="3985"/>
          <ac:spMkLst>
            <pc:docMk/>
            <pc:sldMk cId="3613713063" sldId="1694"/>
            <ac:spMk id="97" creationId="{384C1A49-53C6-49A3-9EFC-DAE87884C7E6}"/>
          </ac:spMkLst>
        </pc:spChg>
        <pc:grpChg chg="add mod">
          <ac:chgData name="Hamlet Markarian" userId="4926d2b407f31d77" providerId="LiveId" clId="{1C057F98-2CC4-49E3-A2E2-A804BE88845B}" dt="2021-05-06T09:32:25.047" v="3985"/>
          <ac:grpSpMkLst>
            <pc:docMk/>
            <pc:sldMk cId="3613713063" sldId="1694"/>
            <ac:grpSpMk id="31" creationId="{617C2D20-75C9-4B77-A7DB-1B964475CE96}"/>
          </ac:grpSpMkLst>
        </pc:grpChg>
        <pc:grpChg chg="add mod">
          <ac:chgData name="Hamlet Markarian" userId="4926d2b407f31d77" providerId="LiveId" clId="{1C057F98-2CC4-49E3-A2E2-A804BE88845B}" dt="2021-05-06T09:32:25.047" v="3985"/>
          <ac:grpSpMkLst>
            <pc:docMk/>
            <pc:sldMk cId="3613713063" sldId="1694"/>
            <ac:grpSpMk id="35" creationId="{052B09CB-279A-4CAA-9CEE-E9E0911B0A1D}"/>
          </ac:grpSpMkLst>
        </pc:grpChg>
        <pc:grpChg chg="add mod">
          <ac:chgData name="Hamlet Markarian" userId="4926d2b407f31d77" providerId="LiveId" clId="{1C057F98-2CC4-49E3-A2E2-A804BE88845B}" dt="2021-05-06T09:32:25.047" v="3985"/>
          <ac:grpSpMkLst>
            <pc:docMk/>
            <pc:sldMk cId="3613713063" sldId="1694"/>
            <ac:grpSpMk id="44" creationId="{35A1B515-9315-4408-B4AC-F38A49594D38}"/>
          </ac:grpSpMkLst>
        </pc:grpChg>
        <pc:grpChg chg="add del mod">
          <ac:chgData name="Hamlet Markarian" userId="4926d2b407f31d77" providerId="LiveId" clId="{1C057F98-2CC4-49E3-A2E2-A804BE88845B}" dt="2021-05-06T09:32:25.047" v="3985"/>
          <ac:grpSpMkLst>
            <pc:docMk/>
            <pc:sldMk cId="3613713063" sldId="1694"/>
            <ac:grpSpMk id="85" creationId="{2386B6A7-AA72-4C56-84B2-783D455833CA}"/>
          </ac:grpSpMkLst>
        </pc:grpChg>
        <pc:picChg chg="mod">
          <ac:chgData name="Hamlet Markarian" userId="4926d2b407f31d77" providerId="LiveId" clId="{1C057F98-2CC4-49E3-A2E2-A804BE88845B}" dt="2021-05-06T09:32:25.047" v="3985"/>
          <ac:picMkLst>
            <pc:docMk/>
            <pc:sldMk cId="3613713063" sldId="1694"/>
            <ac:picMk id="55" creationId="{8949BDD1-2918-4A15-97B5-46AA812BFC63}"/>
          </ac:picMkLst>
        </pc:picChg>
        <pc:picChg chg="mod">
          <ac:chgData name="Hamlet Markarian" userId="4926d2b407f31d77" providerId="LiveId" clId="{1C057F98-2CC4-49E3-A2E2-A804BE88845B}" dt="2021-05-06T09:32:25.047" v="3985"/>
          <ac:picMkLst>
            <pc:docMk/>
            <pc:sldMk cId="3613713063" sldId="1694"/>
            <ac:picMk id="59" creationId="{B9526696-E983-4EDA-8A8C-E710C71CB59C}"/>
          </ac:picMkLst>
        </pc:picChg>
        <pc:picChg chg="mod">
          <ac:chgData name="Hamlet Markarian" userId="4926d2b407f31d77" providerId="LiveId" clId="{1C057F98-2CC4-49E3-A2E2-A804BE88845B}" dt="2021-05-06T09:32:25.047" v="3985"/>
          <ac:picMkLst>
            <pc:docMk/>
            <pc:sldMk cId="3613713063" sldId="1694"/>
            <ac:picMk id="63" creationId="{42E5420B-3090-4C28-A5A9-60807EFF2A15}"/>
          </ac:picMkLst>
        </pc:picChg>
        <pc:cxnChg chg="del">
          <ac:chgData name="Hamlet Markarian" userId="4926d2b407f31d77" providerId="LiveId" clId="{1C057F98-2CC4-49E3-A2E2-A804BE88845B}" dt="2021-05-05T18:55:16.061" v="1214" actId="478"/>
          <ac:cxnSpMkLst>
            <pc:docMk/>
            <pc:sldMk cId="3613713063" sldId="1694"/>
            <ac:cxnSpMk id="28" creationId="{CDA29822-9F8A-4E78-AEA8-FEEC057A4AA2}"/>
          </ac:cxnSpMkLst>
        </pc:cxnChg>
        <pc:cxnChg chg="add mod">
          <ac:chgData name="Hamlet Markarian" userId="4926d2b407f31d77" providerId="LiveId" clId="{1C057F98-2CC4-49E3-A2E2-A804BE88845B}" dt="2021-05-06T09:32:25.047" v="3985"/>
          <ac:cxnSpMkLst>
            <pc:docMk/>
            <pc:sldMk cId="3613713063" sldId="1694"/>
            <ac:cxnSpMk id="29" creationId="{7CAB94E1-AE4F-4D51-8361-EC9BAC1EF8E6}"/>
          </ac:cxnSpMkLst>
        </pc:cxnChg>
        <pc:cxnChg chg="add mod">
          <ac:chgData name="Hamlet Markarian" userId="4926d2b407f31d77" providerId="LiveId" clId="{1C057F98-2CC4-49E3-A2E2-A804BE88845B}" dt="2021-05-06T09:32:25.047" v="3985"/>
          <ac:cxnSpMkLst>
            <pc:docMk/>
            <pc:sldMk cId="3613713063" sldId="1694"/>
            <ac:cxnSpMk id="43" creationId="{15906A9E-9B35-406A-84C1-078335F393AE}"/>
          </ac:cxnSpMkLst>
        </pc:cxnChg>
        <pc:cxnChg chg="add mod">
          <ac:chgData name="Hamlet Markarian" userId="4926d2b407f31d77" providerId="LiveId" clId="{1C057F98-2CC4-49E3-A2E2-A804BE88845B}" dt="2021-05-06T09:32:25.047" v="3985"/>
          <ac:cxnSpMkLst>
            <pc:docMk/>
            <pc:sldMk cId="3613713063" sldId="1694"/>
            <ac:cxnSpMk id="47" creationId="{DFDD9475-6335-4489-A0A3-3C4EE7762DBE}"/>
          </ac:cxnSpMkLst>
        </pc:cxnChg>
      </pc:sldChg>
      <pc:sldChg chg="addSp delSp modSp add mod">
        <pc:chgData name="Hamlet Markarian" userId="4926d2b407f31d77" providerId="LiveId" clId="{1C057F98-2CC4-49E3-A2E2-A804BE88845B}" dt="2021-05-06T09:32:25.047" v="3985"/>
        <pc:sldMkLst>
          <pc:docMk/>
          <pc:sldMk cId="2036689516" sldId="1695"/>
        </pc:sldMkLst>
        <pc:spChg chg="mod">
          <ac:chgData name="Hamlet Markarian" userId="4926d2b407f31d77" providerId="LiveId" clId="{1C057F98-2CC4-49E3-A2E2-A804BE88845B}" dt="2021-05-06T09:32:25.047" v="3985"/>
          <ac:spMkLst>
            <pc:docMk/>
            <pc:sldMk cId="2036689516" sldId="1695"/>
            <ac:spMk id="5" creationId="{BC01E833-A438-4C2A-AF28-2B402D7F80E5}"/>
          </ac:spMkLst>
        </pc:spChg>
        <pc:spChg chg="del">
          <ac:chgData name="Hamlet Markarian" userId="4926d2b407f31d77" providerId="LiveId" clId="{1C057F98-2CC4-49E3-A2E2-A804BE88845B}" dt="2021-05-05T18:57:24.317" v="1239" actId="478"/>
          <ac:spMkLst>
            <pc:docMk/>
            <pc:sldMk cId="2036689516" sldId="1695"/>
            <ac:spMk id="19" creationId="{46291E2A-E52D-4A0B-BAEE-4D0196870A13}"/>
          </ac:spMkLst>
        </pc:spChg>
        <pc:spChg chg="del">
          <ac:chgData name="Hamlet Markarian" userId="4926d2b407f31d77" providerId="LiveId" clId="{1C057F98-2CC4-49E3-A2E2-A804BE88845B}" dt="2021-05-05T18:57:24.317" v="1239" actId="478"/>
          <ac:spMkLst>
            <pc:docMk/>
            <pc:sldMk cId="2036689516" sldId="1695"/>
            <ac:spMk id="20" creationId="{E9933CC2-1DCD-49D1-BD9D-E691CA5C55DC}"/>
          </ac:spMkLst>
        </pc:spChg>
        <pc:spChg chg="del">
          <ac:chgData name="Hamlet Markarian" userId="4926d2b407f31d77" providerId="LiveId" clId="{1C057F98-2CC4-49E3-A2E2-A804BE88845B}" dt="2021-05-05T18:57:24.317" v="1239" actId="478"/>
          <ac:spMkLst>
            <pc:docMk/>
            <pc:sldMk cId="2036689516" sldId="1695"/>
            <ac:spMk id="21" creationId="{787E98F5-D6CC-4C39-9AC2-8A49F458A880}"/>
          </ac:spMkLst>
        </pc:spChg>
        <pc:spChg chg="del">
          <ac:chgData name="Hamlet Markarian" userId="4926d2b407f31d77" providerId="LiveId" clId="{1C057F98-2CC4-49E3-A2E2-A804BE88845B}" dt="2021-05-05T18:57:24.317" v="1239" actId="478"/>
          <ac:spMkLst>
            <pc:docMk/>
            <pc:sldMk cId="2036689516" sldId="1695"/>
            <ac:spMk id="22" creationId="{FEC68081-9B7E-47AE-B209-E73830F473DF}"/>
          </ac:spMkLst>
        </pc:spChg>
        <pc:spChg chg="del">
          <ac:chgData name="Hamlet Markarian" userId="4926d2b407f31d77" providerId="LiveId" clId="{1C057F98-2CC4-49E3-A2E2-A804BE88845B}" dt="2021-05-05T18:57:24.317" v="1239" actId="478"/>
          <ac:spMkLst>
            <pc:docMk/>
            <pc:sldMk cId="2036689516" sldId="1695"/>
            <ac:spMk id="23" creationId="{89BD9D38-94D3-4202-8D31-ACF90146F803}"/>
          </ac:spMkLst>
        </pc:spChg>
        <pc:spChg chg="del">
          <ac:chgData name="Hamlet Markarian" userId="4926d2b407f31d77" providerId="LiveId" clId="{1C057F98-2CC4-49E3-A2E2-A804BE88845B}" dt="2021-05-05T18:57:24.317" v="1239" actId="478"/>
          <ac:spMkLst>
            <pc:docMk/>
            <pc:sldMk cId="2036689516" sldId="1695"/>
            <ac:spMk id="30" creationId="{CCABE1D7-8EC4-465B-A142-2840CAF7700A}"/>
          </ac:spMkLst>
        </pc:spChg>
        <pc:spChg chg="del">
          <ac:chgData name="Hamlet Markarian" userId="4926d2b407f31d77" providerId="LiveId" clId="{1C057F98-2CC4-49E3-A2E2-A804BE88845B}" dt="2021-05-05T18:57:24.317" v="1239" actId="478"/>
          <ac:spMkLst>
            <pc:docMk/>
            <pc:sldMk cId="2036689516" sldId="1695"/>
            <ac:spMk id="38" creationId="{C97B106D-9791-43B6-A7AE-6565A124FBCD}"/>
          </ac:spMkLst>
        </pc:spChg>
        <pc:spChg chg="del">
          <ac:chgData name="Hamlet Markarian" userId="4926d2b407f31d77" providerId="LiveId" clId="{1C057F98-2CC4-49E3-A2E2-A804BE88845B}" dt="2021-05-05T18:57:24.317" v="1239" actId="478"/>
          <ac:spMkLst>
            <pc:docMk/>
            <pc:sldMk cId="2036689516" sldId="1695"/>
            <ac:spMk id="39" creationId="{47D5EC06-3F52-4410-AC19-D167F87D32A4}"/>
          </ac:spMkLst>
        </pc:spChg>
        <pc:spChg chg="del">
          <ac:chgData name="Hamlet Markarian" userId="4926d2b407f31d77" providerId="LiveId" clId="{1C057F98-2CC4-49E3-A2E2-A804BE88845B}" dt="2021-05-05T18:57:24.317" v="1239" actId="478"/>
          <ac:spMkLst>
            <pc:docMk/>
            <pc:sldMk cId="2036689516" sldId="1695"/>
            <ac:spMk id="40" creationId="{20F28998-4455-4525-A995-693915189169}"/>
          </ac:spMkLst>
        </pc:spChg>
        <pc:spChg chg="del">
          <ac:chgData name="Hamlet Markarian" userId="4926d2b407f31d77" providerId="LiveId" clId="{1C057F98-2CC4-49E3-A2E2-A804BE88845B}" dt="2021-05-05T18:57:24.317" v="1239" actId="478"/>
          <ac:spMkLst>
            <pc:docMk/>
            <pc:sldMk cId="2036689516" sldId="1695"/>
            <ac:spMk id="41" creationId="{23680D0F-2835-42EE-BC9E-D57915108E80}"/>
          </ac:spMkLst>
        </pc:spChg>
        <pc:spChg chg="del">
          <ac:chgData name="Hamlet Markarian" userId="4926d2b407f31d77" providerId="LiveId" clId="{1C057F98-2CC4-49E3-A2E2-A804BE88845B}" dt="2021-05-05T18:57:24.317" v="1239" actId="478"/>
          <ac:spMkLst>
            <pc:docMk/>
            <pc:sldMk cId="2036689516" sldId="1695"/>
            <ac:spMk id="42" creationId="{2449ABB4-5656-4D2B-AA67-8972993B04A4}"/>
          </ac:spMkLst>
        </pc:spChg>
        <pc:spChg chg="del">
          <ac:chgData name="Hamlet Markarian" userId="4926d2b407f31d77" providerId="LiveId" clId="{1C057F98-2CC4-49E3-A2E2-A804BE88845B}" dt="2021-05-05T18:57:24.317" v="1239" actId="478"/>
          <ac:spMkLst>
            <pc:docMk/>
            <pc:sldMk cId="2036689516" sldId="1695"/>
            <ac:spMk id="48" creationId="{60B46C1D-EE2F-46D3-89E8-4F4ADB5F57BB}"/>
          </ac:spMkLst>
        </pc:spChg>
        <pc:spChg chg="add mod ord">
          <ac:chgData name="Hamlet Markarian" userId="4926d2b407f31d77" providerId="LiveId" clId="{1C057F98-2CC4-49E3-A2E2-A804BE88845B}" dt="2021-05-06T09:32:25.047" v="3985"/>
          <ac:spMkLst>
            <pc:docMk/>
            <pc:sldMk cId="2036689516" sldId="1695"/>
            <ac:spMk id="49" creationId="{0B7AD1F9-365D-4F1C-89C3-2D5BC34B146B}"/>
          </ac:spMkLst>
        </pc:spChg>
        <pc:spChg chg="add mod">
          <ac:chgData name="Hamlet Markarian" userId="4926d2b407f31d77" providerId="LiveId" clId="{1C057F98-2CC4-49E3-A2E2-A804BE88845B}" dt="2021-05-06T09:32:25.047" v="3985"/>
          <ac:spMkLst>
            <pc:docMk/>
            <pc:sldMk cId="2036689516" sldId="1695"/>
            <ac:spMk id="50" creationId="{2D98478B-74ED-4F37-80A4-B81D4A85F38B}"/>
          </ac:spMkLst>
        </pc:spChg>
        <pc:spChg chg="add mod">
          <ac:chgData name="Hamlet Markarian" userId="4926d2b407f31d77" providerId="LiveId" clId="{1C057F98-2CC4-49E3-A2E2-A804BE88845B}" dt="2021-05-06T09:32:25.047" v="3985"/>
          <ac:spMkLst>
            <pc:docMk/>
            <pc:sldMk cId="2036689516" sldId="1695"/>
            <ac:spMk id="51" creationId="{75DD5507-A161-4AF6-97ED-CFBFDDC1A0F6}"/>
          </ac:spMkLst>
        </pc:spChg>
        <pc:spChg chg="add mod">
          <ac:chgData name="Hamlet Markarian" userId="4926d2b407f31d77" providerId="LiveId" clId="{1C057F98-2CC4-49E3-A2E2-A804BE88845B}" dt="2021-05-06T09:32:25.047" v="3985"/>
          <ac:spMkLst>
            <pc:docMk/>
            <pc:sldMk cId="2036689516" sldId="1695"/>
            <ac:spMk id="52" creationId="{DC1601E2-C175-408D-A4E9-EFE4DBE704B6}"/>
          </ac:spMkLst>
        </pc:spChg>
        <pc:spChg chg="add mod">
          <ac:chgData name="Hamlet Markarian" userId="4926d2b407f31d77" providerId="LiveId" clId="{1C057F98-2CC4-49E3-A2E2-A804BE88845B}" dt="2021-05-06T09:32:25.047" v="3985"/>
          <ac:spMkLst>
            <pc:docMk/>
            <pc:sldMk cId="2036689516" sldId="1695"/>
            <ac:spMk id="53" creationId="{0F1B1D99-D921-4B92-B970-009BFC0AD3A3}"/>
          </ac:spMkLst>
        </pc:spChg>
        <pc:spChg chg="add mod">
          <ac:chgData name="Hamlet Markarian" userId="4926d2b407f31d77" providerId="LiveId" clId="{1C057F98-2CC4-49E3-A2E2-A804BE88845B}" dt="2021-05-06T09:32:25.047" v="3985"/>
          <ac:spMkLst>
            <pc:docMk/>
            <pc:sldMk cId="2036689516" sldId="1695"/>
            <ac:spMk id="54" creationId="{B8B3AD01-E3CE-4090-BEE7-36C222BCADF4}"/>
          </ac:spMkLst>
        </pc:spChg>
        <pc:spChg chg="add mod">
          <ac:chgData name="Hamlet Markarian" userId="4926d2b407f31d77" providerId="LiveId" clId="{1C057F98-2CC4-49E3-A2E2-A804BE88845B}" dt="2021-05-06T09:32:25.047" v="3985"/>
          <ac:spMkLst>
            <pc:docMk/>
            <pc:sldMk cId="2036689516" sldId="1695"/>
            <ac:spMk id="56" creationId="{ACA95BDF-957E-4A14-AB83-BA87EA7FFCAA}"/>
          </ac:spMkLst>
        </pc:spChg>
        <pc:spChg chg="mod">
          <ac:chgData name="Hamlet Markarian" userId="4926d2b407f31d77" providerId="LiveId" clId="{1C057F98-2CC4-49E3-A2E2-A804BE88845B}" dt="2021-05-06T09:32:25.047" v="3985"/>
          <ac:spMkLst>
            <pc:docMk/>
            <pc:sldMk cId="2036689516" sldId="1695"/>
            <ac:spMk id="57" creationId="{B79FE3FB-DDD9-4C52-A866-E3982D872286}"/>
          </ac:spMkLst>
        </pc:spChg>
        <pc:spChg chg="add mod ord">
          <ac:chgData name="Hamlet Markarian" userId="4926d2b407f31d77" providerId="LiveId" clId="{1C057F98-2CC4-49E3-A2E2-A804BE88845B}" dt="2021-05-06T09:32:25.047" v="3985"/>
          <ac:spMkLst>
            <pc:docMk/>
            <pc:sldMk cId="2036689516" sldId="1695"/>
            <ac:spMk id="58" creationId="{A22C747F-C63B-412D-BF82-7315E4834364}"/>
          </ac:spMkLst>
        </pc:spChg>
        <pc:spChg chg="add mod">
          <ac:chgData name="Hamlet Markarian" userId="4926d2b407f31d77" providerId="LiveId" clId="{1C057F98-2CC4-49E3-A2E2-A804BE88845B}" dt="2021-05-06T09:32:25.047" v="3985"/>
          <ac:spMkLst>
            <pc:docMk/>
            <pc:sldMk cId="2036689516" sldId="1695"/>
            <ac:spMk id="61" creationId="{C5175F2B-C459-4E83-AC2B-9E2F87AB439F}"/>
          </ac:spMkLst>
        </pc:spChg>
        <pc:spChg chg="add mod">
          <ac:chgData name="Hamlet Markarian" userId="4926d2b407f31d77" providerId="LiveId" clId="{1C057F98-2CC4-49E3-A2E2-A804BE88845B}" dt="2021-05-06T09:32:25.047" v="3985"/>
          <ac:spMkLst>
            <pc:docMk/>
            <pc:sldMk cId="2036689516" sldId="1695"/>
            <ac:spMk id="62" creationId="{FF11F3B5-1CFD-4A53-91BC-26CCB6892CF7}"/>
          </ac:spMkLst>
        </pc:spChg>
        <pc:spChg chg="mod">
          <ac:chgData name="Hamlet Markarian" userId="4926d2b407f31d77" providerId="LiveId" clId="{1C057F98-2CC4-49E3-A2E2-A804BE88845B}" dt="2021-05-06T09:32:25.047" v="3985"/>
          <ac:spMkLst>
            <pc:docMk/>
            <pc:sldMk cId="2036689516" sldId="1695"/>
            <ac:spMk id="86" creationId="{FDE1ED42-320B-4BFA-8ACE-40BD3A7BF369}"/>
          </ac:spMkLst>
        </pc:spChg>
        <pc:spChg chg="mod">
          <ac:chgData name="Hamlet Markarian" userId="4926d2b407f31d77" providerId="LiveId" clId="{1C057F98-2CC4-49E3-A2E2-A804BE88845B}" dt="2021-05-06T09:32:25.047" v="3985"/>
          <ac:spMkLst>
            <pc:docMk/>
            <pc:sldMk cId="2036689516" sldId="1695"/>
            <ac:spMk id="87" creationId="{C92A7041-63AB-4579-B061-8A346F45FE89}"/>
          </ac:spMkLst>
        </pc:spChg>
        <pc:spChg chg="mod">
          <ac:chgData name="Hamlet Markarian" userId="4926d2b407f31d77" providerId="LiveId" clId="{1C057F98-2CC4-49E3-A2E2-A804BE88845B}" dt="2021-05-06T09:32:25.047" v="3985"/>
          <ac:spMkLst>
            <pc:docMk/>
            <pc:sldMk cId="2036689516" sldId="1695"/>
            <ac:spMk id="88" creationId="{A52498D4-8C84-436C-A629-BFD59B653407}"/>
          </ac:spMkLst>
        </pc:spChg>
        <pc:spChg chg="mod">
          <ac:chgData name="Hamlet Markarian" userId="4926d2b407f31d77" providerId="LiveId" clId="{1C057F98-2CC4-49E3-A2E2-A804BE88845B}" dt="2021-05-06T09:32:25.047" v="3985"/>
          <ac:spMkLst>
            <pc:docMk/>
            <pc:sldMk cId="2036689516" sldId="1695"/>
            <ac:spMk id="89" creationId="{3861B3D1-9F72-48F3-8F52-B469BA168883}"/>
          </ac:spMkLst>
        </pc:spChg>
        <pc:spChg chg="mod">
          <ac:chgData name="Hamlet Markarian" userId="4926d2b407f31d77" providerId="LiveId" clId="{1C057F98-2CC4-49E3-A2E2-A804BE88845B}" dt="2021-05-06T09:32:25.047" v="3985"/>
          <ac:spMkLst>
            <pc:docMk/>
            <pc:sldMk cId="2036689516" sldId="1695"/>
            <ac:spMk id="96" creationId="{BB94E991-97B4-473C-8F94-83375346173E}"/>
          </ac:spMkLst>
        </pc:spChg>
        <pc:spChg chg="mod">
          <ac:chgData name="Hamlet Markarian" userId="4926d2b407f31d77" providerId="LiveId" clId="{1C057F98-2CC4-49E3-A2E2-A804BE88845B}" dt="2021-05-06T09:32:25.047" v="3985"/>
          <ac:spMkLst>
            <pc:docMk/>
            <pc:sldMk cId="2036689516" sldId="1695"/>
            <ac:spMk id="97" creationId="{384C1A49-53C6-49A3-9EFC-DAE87884C7E6}"/>
          </ac:spMkLst>
        </pc:spChg>
        <pc:grpChg chg="del">
          <ac:chgData name="Hamlet Markarian" userId="4926d2b407f31d77" providerId="LiveId" clId="{1C057F98-2CC4-49E3-A2E2-A804BE88845B}" dt="2021-05-05T18:57:24.317" v="1239" actId="478"/>
          <ac:grpSpMkLst>
            <pc:docMk/>
            <pc:sldMk cId="2036689516" sldId="1695"/>
            <ac:grpSpMk id="31" creationId="{617C2D20-75C9-4B77-A7DB-1B964475CE96}"/>
          </ac:grpSpMkLst>
        </pc:grpChg>
        <pc:grpChg chg="del">
          <ac:chgData name="Hamlet Markarian" userId="4926d2b407f31d77" providerId="LiveId" clId="{1C057F98-2CC4-49E3-A2E2-A804BE88845B}" dt="2021-05-05T18:57:24.317" v="1239" actId="478"/>
          <ac:grpSpMkLst>
            <pc:docMk/>
            <pc:sldMk cId="2036689516" sldId="1695"/>
            <ac:grpSpMk id="35" creationId="{052B09CB-279A-4CAA-9CEE-E9E0911B0A1D}"/>
          </ac:grpSpMkLst>
        </pc:grpChg>
        <pc:grpChg chg="del">
          <ac:chgData name="Hamlet Markarian" userId="4926d2b407f31d77" providerId="LiveId" clId="{1C057F98-2CC4-49E3-A2E2-A804BE88845B}" dt="2021-05-05T18:57:24.317" v="1239" actId="478"/>
          <ac:grpSpMkLst>
            <pc:docMk/>
            <pc:sldMk cId="2036689516" sldId="1695"/>
            <ac:grpSpMk id="44" creationId="{35A1B515-9315-4408-B4AC-F38A49594D38}"/>
          </ac:grpSpMkLst>
        </pc:grpChg>
        <pc:grpChg chg="add del mod">
          <ac:chgData name="Hamlet Markarian" userId="4926d2b407f31d77" providerId="LiveId" clId="{1C057F98-2CC4-49E3-A2E2-A804BE88845B}" dt="2021-05-06T09:32:25.047" v="3985"/>
          <ac:grpSpMkLst>
            <pc:docMk/>
            <pc:sldMk cId="2036689516" sldId="1695"/>
            <ac:grpSpMk id="85" creationId="{2386B6A7-AA72-4C56-84B2-783D455833CA}"/>
          </ac:grpSpMkLst>
        </pc:grpChg>
        <pc:picChg chg="mod">
          <ac:chgData name="Hamlet Markarian" userId="4926d2b407f31d77" providerId="LiveId" clId="{1C057F98-2CC4-49E3-A2E2-A804BE88845B}" dt="2021-05-06T09:32:25.047" v="3985"/>
          <ac:picMkLst>
            <pc:docMk/>
            <pc:sldMk cId="2036689516" sldId="1695"/>
            <ac:picMk id="55" creationId="{8949BDD1-2918-4A15-97B5-46AA812BFC63}"/>
          </ac:picMkLst>
        </pc:picChg>
        <pc:picChg chg="mod">
          <ac:chgData name="Hamlet Markarian" userId="4926d2b407f31d77" providerId="LiveId" clId="{1C057F98-2CC4-49E3-A2E2-A804BE88845B}" dt="2021-05-06T09:32:25.047" v="3985"/>
          <ac:picMkLst>
            <pc:docMk/>
            <pc:sldMk cId="2036689516" sldId="1695"/>
            <ac:picMk id="59" creationId="{B9526696-E983-4EDA-8A8C-E710C71CB59C}"/>
          </ac:picMkLst>
        </pc:picChg>
        <pc:picChg chg="add mod">
          <ac:chgData name="Hamlet Markarian" userId="4926d2b407f31d77" providerId="LiveId" clId="{1C057F98-2CC4-49E3-A2E2-A804BE88845B}" dt="2021-05-06T09:32:25.047" v="3985"/>
          <ac:picMkLst>
            <pc:docMk/>
            <pc:sldMk cId="2036689516" sldId="1695"/>
            <ac:picMk id="60" creationId="{4804F24C-5807-4AC5-8080-939E51EAC08D}"/>
          </ac:picMkLst>
        </pc:picChg>
        <pc:picChg chg="mod">
          <ac:chgData name="Hamlet Markarian" userId="4926d2b407f31d77" providerId="LiveId" clId="{1C057F98-2CC4-49E3-A2E2-A804BE88845B}" dt="2021-05-06T09:32:25.047" v="3985"/>
          <ac:picMkLst>
            <pc:docMk/>
            <pc:sldMk cId="2036689516" sldId="1695"/>
            <ac:picMk id="63" creationId="{42E5420B-3090-4C28-A5A9-60807EFF2A15}"/>
          </ac:picMkLst>
        </pc:picChg>
        <pc:cxnChg chg="del">
          <ac:chgData name="Hamlet Markarian" userId="4926d2b407f31d77" providerId="LiveId" clId="{1C057F98-2CC4-49E3-A2E2-A804BE88845B}" dt="2021-05-05T18:57:24.317" v="1239" actId="478"/>
          <ac:cxnSpMkLst>
            <pc:docMk/>
            <pc:sldMk cId="2036689516" sldId="1695"/>
            <ac:cxnSpMk id="29" creationId="{7CAB94E1-AE4F-4D51-8361-EC9BAC1EF8E6}"/>
          </ac:cxnSpMkLst>
        </pc:cxnChg>
        <pc:cxnChg chg="del">
          <ac:chgData name="Hamlet Markarian" userId="4926d2b407f31d77" providerId="LiveId" clId="{1C057F98-2CC4-49E3-A2E2-A804BE88845B}" dt="2021-05-05T18:57:24.317" v="1239" actId="478"/>
          <ac:cxnSpMkLst>
            <pc:docMk/>
            <pc:sldMk cId="2036689516" sldId="1695"/>
            <ac:cxnSpMk id="43" creationId="{15906A9E-9B35-406A-84C1-078335F393AE}"/>
          </ac:cxnSpMkLst>
        </pc:cxnChg>
        <pc:cxnChg chg="del">
          <ac:chgData name="Hamlet Markarian" userId="4926d2b407f31d77" providerId="LiveId" clId="{1C057F98-2CC4-49E3-A2E2-A804BE88845B}" dt="2021-05-05T18:57:24.317" v="1239" actId="478"/>
          <ac:cxnSpMkLst>
            <pc:docMk/>
            <pc:sldMk cId="2036689516" sldId="1695"/>
            <ac:cxnSpMk id="47" creationId="{DFDD9475-6335-4489-A0A3-3C4EE7762DBE}"/>
          </ac:cxnSpMkLst>
        </pc:cxnChg>
      </pc:sldChg>
      <pc:sldChg chg="addSp delSp modSp add mod">
        <pc:chgData name="Hamlet Markarian" userId="4926d2b407f31d77" providerId="LiveId" clId="{1C057F98-2CC4-49E3-A2E2-A804BE88845B}" dt="2021-05-06T09:32:25.047" v="3985"/>
        <pc:sldMkLst>
          <pc:docMk/>
          <pc:sldMk cId="1457580073" sldId="1696"/>
        </pc:sldMkLst>
        <pc:spChg chg="mod">
          <ac:chgData name="Hamlet Markarian" userId="4926d2b407f31d77" providerId="LiveId" clId="{1C057F98-2CC4-49E3-A2E2-A804BE88845B}" dt="2021-05-06T09:32:25.047" v="3985"/>
          <ac:spMkLst>
            <pc:docMk/>
            <pc:sldMk cId="1457580073" sldId="1696"/>
            <ac:spMk id="5" creationId="{BC01E833-A438-4C2A-AF28-2B402D7F80E5}"/>
          </ac:spMkLst>
        </pc:spChg>
        <pc:spChg chg="add mod ord">
          <ac:chgData name="Hamlet Markarian" userId="4926d2b407f31d77" providerId="LiveId" clId="{1C057F98-2CC4-49E3-A2E2-A804BE88845B}" dt="2021-05-06T09:32:25.047" v="3985"/>
          <ac:spMkLst>
            <pc:docMk/>
            <pc:sldMk cId="1457580073" sldId="1696"/>
            <ac:spMk id="25" creationId="{E04D934E-4299-4E8D-9713-18F11D03A265}"/>
          </ac:spMkLst>
        </pc:spChg>
        <pc:spChg chg="add del mod">
          <ac:chgData name="Hamlet Markarian" userId="4926d2b407f31d77" providerId="LiveId" clId="{1C057F98-2CC4-49E3-A2E2-A804BE88845B}" dt="2021-05-05T19:17:44.446" v="1318" actId="478"/>
          <ac:spMkLst>
            <pc:docMk/>
            <pc:sldMk cId="1457580073" sldId="1696"/>
            <ac:spMk id="26" creationId="{8A66B7BA-79E5-4416-AEFB-EC003F971AD1}"/>
          </ac:spMkLst>
        </pc:spChg>
        <pc:spChg chg="add mod ord">
          <ac:chgData name="Hamlet Markarian" userId="4926d2b407f31d77" providerId="LiveId" clId="{1C057F98-2CC4-49E3-A2E2-A804BE88845B}" dt="2021-05-06T09:32:25.047" v="3985"/>
          <ac:spMkLst>
            <pc:docMk/>
            <pc:sldMk cId="1457580073" sldId="1696"/>
            <ac:spMk id="27" creationId="{7CAF7B60-9DBB-43C8-B41B-339A645597FC}"/>
          </ac:spMkLst>
        </pc:spChg>
        <pc:spChg chg="add mod">
          <ac:chgData name="Hamlet Markarian" userId="4926d2b407f31d77" providerId="LiveId" clId="{1C057F98-2CC4-49E3-A2E2-A804BE88845B}" dt="2021-05-06T09:32:25.047" v="3985"/>
          <ac:spMkLst>
            <pc:docMk/>
            <pc:sldMk cId="1457580073" sldId="1696"/>
            <ac:spMk id="28" creationId="{54CEA892-D63E-451A-9112-F4DE3626187B}"/>
          </ac:spMkLst>
        </pc:spChg>
        <pc:spChg chg="add mod ord">
          <ac:chgData name="Hamlet Markarian" userId="4926d2b407f31d77" providerId="LiveId" clId="{1C057F98-2CC4-49E3-A2E2-A804BE88845B}" dt="2021-05-06T09:32:25.047" v="3985"/>
          <ac:spMkLst>
            <pc:docMk/>
            <pc:sldMk cId="1457580073" sldId="1696"/>
            <ac:spMk id="29" creationId="{5C5067B2-FC96-4647-AA2C-22D64EEDFFC6}"/>
          </ac:spMkLst>
        </pc:spChg>
        <pc:spChg chg="add mod">
          <ac:chgData name="Hamlet Markarian" userId="4926d2b407f31d77" providerId="LiveId" clId="{1C057F98-2CC4-49E3-A2E2-A804BE88845B}" dt="2021-05-06T09:32:25.047" v="3985"/>
          <ac:spMkLst>
            <pc:docMk/>
            <pc:sldMk cId="1457580073" sldId="1696"/>
            <ac:spMk id="30" creationId="{508EF8D3-4619-472E-82C7-A09B608DC10A}"/>
          </ac:spMkLst>
        </pc:spChg>
        <pc:spChg chg="mod">
          <ac:chgData name="Hamlet Markarian" userId="4926d2b407f31d77" providerId="LiveId" clId="{1C057F98-2CC4-49E3-A2E2-A804BE88845B}" dt="2021-05-06T09:32:25.047" v="3985"/>
          <ac:spMkLst>
            <pc:docMk/>
            <pc:sldMk cId="1457580073" sldId="1696"/>
            <ac:spMk id="32" creationId="{397712B3-BEF7-4F0C-9203-3AE9C1BA8578}"/>
          </ac:spMkLst>
        </pc:spChg>
        <pc:spChg chg="add mod">
          <ac:chgData name="Hamlet Markarian" userId="4926d2b407f31d77" providerId="LiveId" clId="{1C057F98-2CC4-49E3-A2E2-A804BE88845B}" dt="2021-05-06T09:32:25.047" v="3985"/>
          <ac:spMkLst>
            <pc:docMk/>
            <pc:sldMk cId="1457580073" sldId="1696"/>
            <ac:spMk id="34" creationId="{DBB588E0-259B-4B02-A3D7-1AFDA0AE4F36}"/>
          </ac:spMkLst>
        </pc:spChg>
        <pc:spChg chg="add mod">
          <ac:chgData name="Hamlet Markarian" userId="4926d2b407f31d77" providerId="LiveId" clId="{1C057F98-2CC4-49E3-A2E2-A804BE88845B}" dt="2021-05-06T09:32:25.047" v="3985"/>
          <ac:spMkLst>
            <pc:docMk/>
            <pc:sldMk cId="1457580073" sldId="1696"/>
            <ac:spMk id="35" creationId="{DB38D9BD-E552-4E0C-A51F-F777067AA02E}"/>
          </ac:spMkLst>
        </pc:spChg>
        <pc:spChg chg="add mod">
          <ac:chgData name="Hamlet Markarian" userId="4926d2b407f31d77" providerId="LiveId" clId="{1C057F98-2CC4-49E3-A2E2-A804BE88845B}" dt="2021-05-06T09:32:25.047" v="3985"/>
          <ac:spMkLst>
            <pc:docMk/>
            <pc:sldMk cId="1457580073" sldId="1696"/>
            <ac:spMk id="37" creationId="{707533BA-2404-4938-86D4-8112730AC22F}"/>
          </ac:spMkLst>
        </pc:spChg>
        <pc:spChg chg="mod">
          <ac:chgData name="Hamlet Markarian" userId="4926d2b407f31d77" providerId="LiveId" clId="{1C057F98-2CC4-49E3-A2E2-A804BE88845B}" dt="2021-05-06T09:32:25.047" v="3985"/>
          <ac:spMkLst>
            <pc:docMk/>
            <pc:sldMk cId="1457580073" sldId="1696"/>
            <ac:spMk id="39" creationId="{4B4AD70D-66C3-472F-BD4E-6EFCEDB4CBC0}"/>
          </ac:spMkLst>
        </pc:spChg>
        <pc:spChg chg="add mod">
          <ac:chgData name="Hamlet Markarian" userId="4926d2b407f31d77" providerId="LiveId" clId="{1C057F98-2CC4-49E3-A2E2-A804BE88845B}" dt="2021-05-06T09:32:25.047" v="3985"/>
          <ac:spMkLst>
            <pc:docMk/>
            <pc:sldMk cId="1457580073" sldId="1696"/>
            <ac:spMk id="41" creationId="{F78AB589-6E21-4CD4-A995-589927F2DE33}"/>
          </ac:spMkLst>
        </pc:spChg>
        <pc:spChg chg="add mod">
          <ac:chgData name="Hamlet Markarian" userId="4926d2b407f31d77" providerId="LiveId" clId="{1C057F98-2CC4-49E3-A2E2-A804BE88845B}" dt="2021-05-06T09:32:25.047" v="3985"/>
          <ac:spMkLst>
            <pc:docMk/>
            <pc:sldMk cId="1457580073" sldId="1696"/>
            <ac:spMk id="42" creationId="{2A3473C3-AB5B-4827-AEB7-115BACB2B0DC}"/>
          </ac:spMkLst>
        </pc:spChg>
        <pc:spChg chg="add mod">
          <ac:chgData name="Hamlet Markarian" userId="4926d2b407f31d77" providerId="LiveId" clId="{1C057F98-2CC4-49E3-A2E2-A804BE88845B}" dt="2021-05-06T09:32:25.047" v="3985"/>
          <ac:spMkLst>
            <pc:docMk/>
            <pc:sldMk cId="1457580073" sldId="1696"/>
            <ac:spMk id="43" creationId="{668CAB78-5239-4B71-9921-134FA23BE36F}"/>
          </ac:spMkLst>
        </pc:spChg>
        <pc:spChg chg="add mod">
          <ac:chgData name="Hamlet Markarian" userId="4926d2b407f31d77" providerId="LiveId" clId="{1C057F98-2CC4-49E3-A2E2-A804BE88845B}" dt="2021-05-06T09:32:25.047" v="3985"/>
          <ac:spMkLst>
            <pc:docMk/>
            <pc:sldMk cId="1457580073" sldId="1696"/>
            <ac:spMk id="44" creationId="{3DA026BB-0097-4832-976B-CB394E975E7C}"/>
          </ac:spMkLst>
        </pc:spChg>
        <pc:spChg chg="add mod">
          <ac:chgData name="Hamlet Markarian" userId="4926d2b407f31d77" providerId="LiveId" clId="{1C057F98-2CC4-49E3-A2E2-A804BE88845B}" dt="2021-05-06T09:32:25.047" v="3985"/>
          <ac:spMkLst>
            <pc:docMk/>
            <pc:sldMk cId="1457580073" sldId="1696"/>
            <ac:spMk id="45" creationId="{6F7D4F74-EE3A-494E-8E08-15000DE50C4A}"/>
          </ac:spMkLst>
        </pc:spChg>
        <pc:spChg chg="add mod">
          <ac:chgData name="Hamlet Markarian" userId="4926d2b407f31d77" providerId="LiveId" clId="{1C057F98-2CC4-49E3-A2E2-A804BE88845B}" dt="2021-05-06T09:32:25.047" v="3985"/>
          <ac:spMkLst>
            <pc:docMk/>
            <pc:sldMk cId="1457580073" sldId="1696"/>
            <ac:spMk id="46" creationId="{E83C8D01-984E-4ECE-8706-922902DA4A46}"/>
          </ac:spMkLst>
        </pc:spChg>
        <pc:spChg chg="add mod">
          <ac:chgData name="Hamlet Markarian" userId="4926d2b407f31d77" providerId="LiveId" clId="{1C057F98-2CC4-49E3-A2E2-A804BE88845B}" dt="2021-05-06T09:32:25.047" v="3985"/>
          <ac:spMkLst>
            <pc:docMk/>
            <pc:sldMk cId="1457580073" sldId="1696"/>
            <ac:spMk id="47" creationId="{02EB246C-543B-45C5-B8C9-E3FC7CB8D536}"/>
          </ac:spMkLst>
        </pc:spChg>
        <pc:spChg chg="add mod">
          <ac:chgData name="Hamlet Markarian" userId="4926d2b407f31d77" providerId="LiveId" clId="{1C057F98-2CC4-49E3-A2E2-A804BE88845B}" dt="2021-05-06T09:32:25.047" v="3985"/>
          <ac:spMkLst>
            <pc:docMk/>
            <pc:sldMk cId="1457580073" sldId="1696"/>
            <ac:spMk id="48" creationId="{F989DFEB-AF14-4FC1-A07C-3811444082FD}"/>
          </ac:spMkLst>
        </pc:spChg>
        <pc:spChg chg="del">
          <ac:chgData name="Hamlet Markarian" userId="4926d2b407f31d77" providerId="LiveId" clId="{1C057F98-2CC4-49E3-A2E2-A804BE88845B}" dt="2021-05-05T19:16:53.678" v="1312" actId="478"/>
          <ac:spMkLst>
            <pc:docMk/>
            <pc:sldMk cId="1457580073" sldId="1696"/>
            <ac:spMk id="49" creationId="{0B7AD1F9-365D-4F1C-89C3-2D5BC34B146B}"/>
          </ac:spMkLst>
        </pc:spChg>
        <pc:spChg chg="del">
          <ac:chgData name="Hamlet Markarian" userId="4926d2b407f31d77" providerId="LiveId" clId="{1C057F98-2CC4-49E3-A2E2-A804BE88845B}" dt="2021-05-05T19:16:59.792" v="1314" actId="478"/>
          <ac:spMkLst>
            <pc:docMk/>
            <pc:sldMk cId="1457580073" sldId="1696"/>
            <ac:spMk id="50" creationId="{2D98478B-74ED-4F37-80A4-B81D4A85F38B}"/>
          </ac:spMkLst>
        </pc:spChg>
        <pc:spChg chg="del">
          <ac:chgData name="Hamlet Markarian" userId="4926d2b407f31d77" providerId="LiveId" clId="{1C057F98-2CC4-49E3-A2E2-A804BE88845B}" dt="2021-05-05T19:16:53.678" v="1312" actId="478"/>
          <ac:spMkLst>
            <pc:docMk/>
            <pc:sldMk cId="1457580073" sldId="1696"/>
            <ac:spMk id="51" creationId="{75DD5507-A161-4AF6-97ED-CFBFDDC1A0F6}"/>
          </ac:spMkLst>
        </pc:spChg>
        <pc:spChg chg="del">
          <ac:chgData name="Hamlet Markarian" userId="4926d2b407f31d77" providerId="LiveId" clId="{1C057F98-2CC4-49E3-A2E2-A804BE88845B}" dt="2021-05-05T19:16:53.678" v="1312" actId="478"/>
          <ac:spMkLst>
            <pc:docMk/>
            <pc:sldMk cId="1457580073" sldId="1696"/>
            <ac:spMk id="52" creationId="{DC1601E2-C175-408D-A4E9-EFE4DBE704B6}"/>
          </ac:spMkLst>
        </pc:spChg>
        <pc:spChg chg="del">
          <ac:chgData name="Hamlet Markarian" userId="4926d2b407f31d77" providerId="LiveId" clId="{1C057F98-2CC4-49E3-A2E2-A804BE88845B}" dt="2021-05-05T19:16:53.678" v="1312" actId="478"/>
          <ac:spMkLst>
            <pc:docMk/>
            <pc:sldMk cId="1457580073" sldId="1696"/>
            <ac:spMk id="53" creationId="{0F1B1D99-D921-4B92-B970-009BFC0AD3A3}"/>
          </ac:spMkLst>
        </pc:spChg>
        <pc:spChg chg="del">
          <ac:chgData name="Hamlet Markarian" userId="4926d2b407f31d77" providerId="LiveId" clId="{1C057F98-2CC4-49E3-A2E2-A804BE88845B}" dt="2021-05-05T19:16:57.086" v="1313" actId="478"/>
          <ac:spMkLst>
            <pc:docMk/>
            <pc:sldMk cId="1457580073" sldId="1696"/>
            <ac:spMk id="54" creationId="{B8B3AD01-E3CE-4090-BEE7-36C222BCADF4}"/>
          </ac:spMkLst>
        </pc:spChg>
        <pc:spChg chg="del">
          <ac:chgData name="Hamlet Markarian" userId="4926d2b407f31d77" providerId="LiveId" clId="{1C057F98-2CC4-49E3-A2E2-A804BE88845B}" dt="2021-05-05T19:16:57.086" v="1313" actId="478"/>
          <ac:spMkLst>
            <pc:docMk/>
            <pc:sldMk cId="1457580073" sldId="1696"/>
            <ac:spMk id="56" creationId="{ACA95BDF-957E-4A14-AB83-BA87EA7FFCAA}"/>
          </ac:spMkLst>
        </pc:spChg>
        <pc:spChg chg="mod">
          <ac:chgData name="Hamlet Markarian" userId="4926d2b407f31d77" providerId="LiveId" clId="{1C057F98-2CC4-49E3-A2E2-A804BE88845B}" dt="2021-05-06T09:32:25.047" v="3985"/>
          <ac:spMkLst>
            <pc:docMk/>
            <pc:sldMk cId="1457580073" sldId="1696"/>
            <ac:spMk id="57" creationId="{B79FE3FB-DDD9-4C52-A866-E3982D872286}"/>
          </ac:spMkLst>
        </pc:spChg>
        <pc:spChg chg="del">
          <ac:chgData name="Hamlet Markarian" userId="4926d2b407f31d77" providerId="LiveId" clId="{1C057F98-2CC4-49E3-A2E2-A804BE88845B}" dt="2021-05-05T19:17:13.646" v="1315" actId="478"/>
          <ac:spMkLst>
            <pc:docMk/>
            <pc:sldMk cId="1457580073" sldId="1696"/>
            <ac:spMk id="58" creationId="{A22C747F-C63B-412D-BF82-7315E4834364}"/>
          </ac:spMkLst>
        </pc:spChg>
        <pc:spChg chg="del">
          <ac:chgData name="Hamlet Markarian" userId="4926d2b407f31d77" providerId="LiveId" clId="{1C057F98-2CC4-49E3-A2E2-A804BE88845B}" dt="2021-05-05T19:17:13.646" v="1315" actId="478"/>
          <ac:spMkLst>
            <pc:docMk/>
            <pc:sldMk cId="1457580073" sldId="1696"/>
            <ac:spMk id="61" creationId="{C5175F2B-C459-4E83-AC2B-9E2F87AB439F}"/>
          </ac:spMkLst>
        </pc:spChg>
        <pc:spChg chg="del">
          <ac:chgData name="Hamlet Markarian" userId="4926d2b407f31d77" providerId="LiveId" clId="{1C057F98-2CC4-49E3-A2E2-A804BE88845B}" dt="2021-05-05T19:17:13.646" v="1315" actId="478"/>
          <ac:spMkLst>
            <pc:docMk/>
            <pc:sldMk cId="1457580073" sldId="1696"/>
            <ac:spMk id="62" creationId="{FF11F3B5-1CFD-4A53-91BC-26CCB6892CF7}"/>
          </ac:spMkLst>
        </pc:spChg>
        <pc:spChg chg="add mod ord">
          <ac:chgData name="Hamlet Markarian" userId="4926d2b407f31d77" providerId="LiveId" clId="{1C057F98-2CC4-49E3-A2E2-A804BE88845B}" dt="2021-05-06T09:32:25.047" v="3985"/>
          <ac:spMkLst>
            <pc:docMk/>
            <pc:sldMk cId="1457580073" sldId="1696"/>
            <ac:spMk id="64" creationId="{DB868F54-FEA4-45A1-B54F-DD89B75EC51A}"/>
          </ac:spMkLst>
        </pc:spChg>
        <pc:spChg chg="add del mod">
          <ac:chgData name="Hamlet Markarian" userId="4926d2b407f31d77" providerId="LiveId" clId="{1C057F98-2CC4-49E3-A2E2-A804BE88845B}" dt="2021-05-05T19:19:18.158" v="1334" actId="478"/>
          <ac:spMkLst>
            <pc:docMk/>
            <pc:sldMk cId="1457580073" sldId="1696"/>
            <ac:spMk id="66" creationId="{99A932E3-4661-4FC5-8F10-D120DFE05249}"/>
          </ac:spMkLst>
        </pc:spChg>
        <pc:spChg chg="add mod">
          <ac:chgData name="Hamlet Markarian" userId="4926d2b407f31d77" providerId="LiveId" clId="{1C057F98-2CC4-49E3-A2E2-A804BE88845B}" dt="2021-05-06T09:32:25.047" v="3985"/>
          <ac:spMkLst>
            <pc:docMk/>
            <pc:sldMk cId="1457580073" sldId="1696"/>
            <ac:spMk id="67" creationId="{CA6F1824-A6CF-4926-9A3E-A6266A8A67D5}"/>
          </ac:spMkLst>
        </pc:spChg>
        <pc:spChg chg="add mod">
          <ac:chgData name="Hamlet Markarian" userId="4926d2b407f31d77" providerId="LiveId" clId="{1C057F98-2CC4-49E3-A2E2-A804BE88845B}" dt="2021-05-06T09:32:25.047" v="3985"/>
          <ac:spMkLst>
            <pc:docMk/>
            <pc:sldMk cId="1457580073" sldId="1696"/>
            <ac:spMk id="69" creationId="{C1CC8EE9-A497-478D-843A-10BBCC6A9457}"/>
          </ac:spMkLst>
        </pc:spChg>
        <pc:spChg chg="add mod">
          <ac:chgData name="Hamlet Markarian" userId="4926d2b407f31d77" providerId="LiveId" clId="{1C057F98-2CC4-49E3-A2E2-A804BE88845B}" dt="2021-05-06T09:32:25.047" v="3985"/>
          <ac:spMkLst>
            <pc:docMk/>
            <pc:sldMk cId="1457580073" sldId="1696"/>
            <ac:spMk id="71" creationId="{6E72D105-0B81-4FCF-AB9E-295FF09374C8}"/>
          </ac:spMkLst>
        </pc:spChg>
        <pc:spChg chg="mod">
          <ac:chgData name="Hamlet Markarian" userId="4926d2b407f31d77" providerId="LiveId" clId="{1C057F98-2CC4-49E3-A2E2-A804BE88845B}" dt="2021-05-06T09:32:25.047" v="3985"/>
          <ac:spMkLst>
            <pc:docMk/>
            <pc:sldMk cId="1457580073" sldId="1696"/>
            <ac:spMk id="86" creationId="{FDE1ED42-320B-4BFA-8ACE-40BD3A7BF369}"/>
          </ac:spMkLst>
        </pc:spChg>
        <pc:spChg chg="mod">
          <ac:chgData name="Hamlet Markarian" userId="4926d2b407f31d77" providerId="LiveId" clId="{1C057F98-2CC4-49E3-A2E2-A804BE88845B}" dt="2021-05-06T09:32:25.047" v="3985"/>
          <ac:spMkLst>
            <pc:docMk/>
            <pc:sldMk cId="1457580073" sldId="1696"/>
            <ac:spMk id="87" creationId="{C92A7041-63AB-4579-B061-8A346F45FE89}"/>
          </ac:spMkLst>
        </pc:spChg>
        <pc:spChg chg="mod">
          <ac:chgData name="Hamlet Markarian" userId="4926d2b407f31d77" providerId="LiveId" clId="{1C057F98-2CC4-49E3-A2E2-A804BE88845B}" dt="2021-05-06T09:32:25.047" v="3985"/>
          <ac:spMkLst>
            <pc:docMk/>
            <pc:sldMk cId="1457580073" sldId="1696"/>
            <ac:spMk id="88" creationId="{A52498D4-8C84-436C-A629-BFD59B653407}"/>
          </ac:spMkLst>
        </pc:spChg>
        <pc:spChg chg="mod">
          <ac:chgData name="Hamlet Markarian" userId="4926d2b407f31d77" providerId="LiveId" clId="{1C057F98-2CC4-49E3-A2E2-A804BE88845B}" dt="2021-05-06T09:32:25.047" v="3985"/>
          <ac:spMkLst>
            <pc:docMk/>
            <pc:sldMk cId="1457580073" sldId="1696"/>
            <ac:spMk id="89" creationId="{3861B3D1-9F72-48F3-8F52-B469BA168883}"/>
          </ac:spMkLst>
        </pc:spChg>
        <pc:spChg chg="mod">
          <ac:chgData name="Hamlet Markarian" userId="4926d2b407f31d77" providerId="LiveId" clId="{1C057F98-2CC4-49E3-A2E2-A804BE88845B}" dt="2021-05-06T09:32:25.047" v="3985"/>
          <ac:spMkLst>
            <pc:docMk/>
            <pc:sldMk cId="1457580073" sldId="1696"/>
            <ac:spMk id="96" creationId="{BB94E991-97B4-473C-8F94-83375346173E}"/>
          </ac:spMkLst>
        </pc:spChg>
        <pc:spChg chg="mod">
          <ac:chgData name="Hamlet Markarian" userId="4926d2b407f31d77" providerId="LiveId" clId="{1C057F98-2CC4-49E3-A2E2-A804BE88845B}" dt="2021-05-06T09:32:25.047" v="3985"/>
          <ac:spMkLst>
            <pc:docMk/>
            <pc:sldMk cId="1457580073" sldId="1696"/>
            <ac:spMk id="97" creationId="{384C1A49-53C6-49A3-9EFC-DAE87884C7E6}"/>
          </ac:spMkLst>
        </pc:spChg>
        <pc:grpChg chg="add mod">
          <ac:chgData name="Hamlet Markarian" userId="4926d2b407f31d77" providerId="LiveId" clId="{1C057F98-2CC4-49E3-A2E2-A804BE88845B}" dt="2021-05-06T09:32:25.047" v="3985"/>
          <ac:grpSpMkLst>
            <pc:docMk/>
            <pc:sldMk cId="1457580073" sldId="1696"/>
            <ac:grpSpMk id="31" creationId="{2BFA64E8-1462-44D3-8181-ED9059257F06}"/>
          </ac:grpSpMkLst>
        </pc:grpChg>
        <pc:grpChg chg="add mod">
          <ac:chgData name="Hamlet Markarian" userId="4926d2b407f31d77" providerId="LiveId" clId="{1C057F98-2CC4-49E3-A2E2-A804BE88845B}" dt="2021-05-06T09:32:25.047" v="3985"/>
          <ac:grpSpMkLst>
            <pc:docMk/>
            <pc:sldMk cId="1457580073" sldId="1696"/>
            <ac:grpSpMk id="38" creationId="{659BF8E6-A52F-4CBD-844E-62E555FDDEE2}"/>
          </ac:grpSpMkLst>
        </pc:grpChg>
        <pc:grpChg chg="mod ord">
          <ac:chgData name="Hamlet Markarian" userId="4926d2b407f31d77" providerId="LiveId" clId="{1C057F98-2CC4-49E3-A2E2-A804BE88845B}" dt="2021-05-06T09:32:25.047" v="3985"/>
          <ac:grpSpMkLst>
            <pc:docMk/>
            <pc:sldMk cId="1457580073" sldId="1696"/>
            <ac:grpSpMk id="85" creationId="{2386B6A7-AA72-4C56-84B2-783D455833CA}"/>
          </ac:grpSpMkLst>
        </pc:grpChg>
        <pc:graphicFrameChg chg="add mod">
          <ac:chgData name="Hamlet Markarian" userId="4926d2b407f31d77" providerId="LiveId" clId="{1C057F98-2CC4-49E3-A2E2-A804BE88845B}" dt="2021-05-06T09:32:25.047" v="3985"/>
          <ac:graphicFrameMkLst>
            <pc:docMk/>
            <pc:sldMk cId="1457580073" sldId="1696"/>
            <ac:graphicFrameMk id="68" creationId="{C6710ECE-EE5E-4C95-B6C4-876781BC0D57}"/>
          </ac:graphicFrameMkLst>
        </pc:graphicFrameChg>
        <pc:graphicFrameChg chg="add mod">
          <ac:chgData name="Hamlet Markarian" userId="4926d2b407f31d77" providerId="LiveId" clId="{1C057F98-2CC4-49E3-A2E2-A804BE88845B}" dt="2021-05-06T09:32:25.047" v="3985"/>
          <ac:graphicFrameMkLst>
            <pc:docMk/>
            <pc:sldMk cId="1457580073" sldId="1696"/>
            <ac:graphicFrameMk id="70" creationId="{7A4F31BB-9137-4881-8873-80C3FC63BA6F}"/>
          </ac:graphicFrameMkLst>
        </pc:graphicFrameChg>
        <pc:picChg chg="mod">
          <ac:chgData name="Hamlet Markarian" userId="4926d2b407f31d77" providerId="LiveId" clId="{1C057F98-2CC4-49E3-A2E2-A804BE88845B}" dt="2021-05-06T09:32:25.047" v="3985"/>
          <ac:picMkLst>
            <pc:docMk/>
            <pc:sldMk cId="1457580073" sldId="1696"/>
            <ac:picMk id="33" creationId="{55719C8E-CBB6-42DE-AE42-0CF8D1CE9704}"/>
          </ac:picMkLst>
        </pc:picChg>
        <pc:picChg chg="mod">
          <ac:chgData name="Hamlet Markarian" userId="4926d2b407f31d77" providerId="LiveId" clId="{1C057F98-2CC4-49E3-A2E2-A804BE88845B}" dt="2021-05-06T09:32:25.047" v="3985"/>
          <ac:picMkLst>
            <pc:docMk/>
            <pc:sldMk cId="1457580073" sldId="1696"/>
            <ac:picMk id="40" creationId="{83FA304D-224D-4EAB-8BCC-5F2D8425C999}"/>
          </ac:picMkLst>
        </pc:picChg>
        <pc:picChg chg="mod">
          <ac:chgData name="Hamlet Markarian" userId="4926d2b407f31d77" providerId="LiveId" clId="{1C057F98-2CC4-49E3-A2E2-A804BE88845B}" dt="2021-05-06T09:32:25.047" v="3985"/>
          <ac:picMkLst>
            <pc:docMk/>
            <pc:sldMk cId="1457580073" sldId="1696"/>
            <ac:picMk id="55" creationId="{8949BDD1-2918-4A15-97B5-46AA812BFC63}"/>
          </ac:picMkLst>
        </pc:picChg>
        <pc:picChg chg="mod">
          <ac:chgData name="Hamlet Markarian" userId="4926d2b407f31d77" providerId="LiveId" clId="{1C057F98-2CC4-49E3-A2E2-A804BE88845B}" dt="2021-05-06T09:32:25.047" v="3985"/>
          <ac:picMkLst>
            <pc:docMk/>
            <pc:sldMk cId="1457580073" sldId="1696"/>
            <ac:picMk id="59" creationId="{B9526696-E983-4EDA-8A8C-E710C71CB59C}"/>
          </ac:picMkLst>
        </pc:picChg>
        <pc:picChg chg="del">
          <ac:chgData name="Hamlet Markarian" userId="4926d2b407f31d77" providerId="LiveId" clId="{1C057F98-2CC4-49E3-A2E2-A804BE88845B}" dt="2021-05-05T19:17:13.646" v="1315" actId="478"/>
          <ac:picMkLst>
            <pc:docMk/>
            <pc:sldMk cId="1457580073" sldId="1696"/>
            <ac:picMk id="60" creationId="{4804F24C-5807-4AC5-8080-939E51EAC08D}"/>
          </ac:picMkLst>
        </pc:picChg>
        <pc:picChg chg="mod">
          <ac:chgData name="Hamlet Markarian" userId="4926d2b407f31d77" providerId="LiveId" clId="{1C057F98-2CC4-49E3-A2E2-A804BE88845B}" dt="2021-05-06T09:32:25.047" v="3985"/>
          <ac:picMkLst>
            <pc:docMk/>
            <pc:sldMk cId="1457580073" sldId="1696"/>
            <ac:picMk id="63" creationId="{42E5420B-3090-4C28-A5A9-60807EFF2A15}"/>
          </ac:picMkLst>
        </pc:picChg>
        <pc:picChg chg="add mod">
          <ac:chgData name="Hamlet Markarian" userId="4926d2b407f31d77" providerId="LiveId" clId="{1C057F98-2CC4-49E3-A2E2-A804BE88845B}" dt="2021-05-06T09:32:25.047" v="3985"/>
          <ac:picMkLst>
            <pc:docMk/>
            <pc:sldMk cId="1457580073" sldId="1696"/>
            <ac:picMk id="65" creationId="{6D8B5988-C9B9-46CA-AD93-04E36EAF7FC5}"/>
          </ac:picMkLst>
        </pc:picChg>
        <pc:cxnChg chg="add mod">
          <ac:chgData name="Hamlet Markarian" userId="4926d2b407f31d77" providerId="LiveId" clId="{1C057F98-2CC4-49E3-A2E2-A804BE88845B}" dt="2021-05-06T09:32:25.047" v="3985"/>
          <ac:cxnSpMkLst>
            <pc:docMk/>
            <pc:sldMk cId="1457580073" sldId="1696"/>
            <ac:cxnSpMk id="36" creationId="{C4CE7B71-98B8-44D5-BCBA-BFD87EE19D10}"/>
          </ac:cxnSpMkLst>
        </pc:cxnChg>
      </pc:sldChg>
      <pc:sldChg chg="addSp delSp modSp add mod">
        <pc:chgData name="Hamlet Markarian" userId="4926d2b407f31d77" providerId="LiveId" clId="{1C057F98-2CC4-49E3-A2E2-A804BE88845B}" dt="2021-05-06T09:32:25.047" v="3985"/>
        <pc:sldMkLst>
          <pc:docMk/>
          <pc:sldMk cId="1199437748" sldId="1697"/>
        </pc:sldMkLst>
        <pc:spChg chg="mod">
          <ac:chgData name="Hamlet Markarian" userId="4926d2b407f31d77" providerId="LiveId" clId="{1C057F98-2CC4-49E3-A2E2-A804BE88845B}" dt="2021-05-06T09:32:25.047" v="3985"/>
          <ac:spMkLst>
            <pc:docMk/>
            <pc:sldMk cId="1199437748" sldId="1697"/>
            <ac:spMk id="5" creationId="{BC01E833-A438-4C2A-AF28-2B402D7F80E5}"/>
          </ac:spMkLst>
        </pc:spChg>
        <pc:spChg chg="del">
          <ac:chgData name="Hamlet Markarian" userId="4926d2b407f31d77" providerId="LiveId" clId="{1C057F98-2CC4-49E3-A2E2-A804BE88845B}" dt="2021-05-05T19:26:46.639" v="1407" actId="478"/>
          <ac:spMkLst>
            <pc:docMk/>
            <pc:sldMk cId="1199437748" sldId="1697"/>
            <ac:spMk id="25" creationId="{E04D934E-4299-4E8D-9713-18F11D03A265}"/>
          </ac:spMkLst>
        </pc:spChg>
        <pc:spChg chg="del">
          <ac:chgData name="Hamlet Markarian" userId="4926d2b407f31d77" providerId="LiveId" clId="{1C057F98-2CC4-49E3-A2E2-A804BE88845B}" dt="2021-05-05T19:26:46.639" v="1407" actId="478"/>
          <ac:spMkLst>
            <pc:docMk/>
            <pc:sldMk cId="1199437748" sldId="1697"/>
            <ac:spMk id="27" creationId="{7CAF7B60-9DBB-43C8-B41B-339A645597FC}"/>
          </ac:spMkLst>
        </pc:spChg>
        <pc:spChg chg="del">
          <ac:chgData name="Hamlet Markarian" userId="4926d2b407f31d77" providerId="LiveId" clId="{1C057F98-2CC4-49E3-A2E2-A804BE88845B}" dt="2021-05-05T19:26:46.639" v="1407" actId="478"/>
          <ac:spMkLst>
            <pc:docMk/>
            <pc:sldMk cId="1199437748" sldId="1697"/>
            <ac:spMk id="28" creationId="{54CEA892-D63E-451A-9112-F4DE3626187B}"/>
          </ac:spMkLst>
        </pc:spChg>
        <pc:spChg chg="del">
          <ac:chgData name="Hamlet Markarian" userId="4926d2b407f31d77" providerId="LiveId" clId="{1C057F98-2CC4-49E3-A2E2-A804BE88845B}" dt="2021-05-05T19:26:47.662" v="1408" actId="478"/>
          <ac:spMkLst>
            <pc:docMk/>
            <pc:sldMk cId="1199437748" sldId="1697"/>
            <ac:spMk id="29" creationId="{5C5067B2-FC96-4647-AA2C-22D64EEDFFC6}"/>
          </ac:spMkLst>
        </pc:spChg>
        <pc:spChg chg="del">
          <ac:chgData name="Hamlet Markarian" userId="4926d2b407f31d77" providerId="LiveId" clId="{1C057F98-2CC4-49E3-A2E2-A804BE88845B}" dt="2021-05-05T19:26:46.639" v="1407" actId="478"/>
          <ac:spMkLst>
            <pc:docMk/>
            <pc:sldMk cId="1199437748" sldId="1697"/>
            <ac:spMk id="30" creationId="{508EF8D3-4619-472E-82C7-A09B608DC10A}"/>
          </ac:spMkLst>
        </pc:spChg>
        <pc:spChg chg="del">
          <ac:chgData name="Hamlet Markarian" userId="4926d2b407f31d77" providerId="LiveId" clId="{1C057F98-2CC4-49E3-A2E2-A804BE88845B}" dt="2021-05-05T19:26:46.639" v="1407" actId="478"/>
          <ac:spMkLst>
            <pc:docMk/>
            <pc:sldMk cId="1199437748" sldId="1697"/>
            <ac:spMk id="34" creationId="{DBB588E0-259B-4B02-A3D7-1AFDA0AE4F36}"/>
          </ac:spMkLst>
        </pc:spChg>
        <pc:spChg chg="del">
          <ac:chgData name="Hamlet Markarian" userId="4926d2b407f31d77" providerId="LiveId" clId="{1C057F98-2CC4-49E3-A2E2-A804BE88845B}" dt="2021-05-05T19:26:46.639" v="1407" actId="478"/>
          <ac:spMkLst>
            <pc:docMk/>
            <pc:sldMk cId="1199437748" sldId="1697"/>
            <ac:spMk id="35" creationId="{DB38D9BD-E552-4E0C-A51F-F777067AA02E}"/>
          </ac:spMkLst>
        </pc:spChg>
        <pc:spChg chg="del">
          <ac:chgData name="Hamlet Markarian" userId="4926d2b407f31d77" providerId="LiveId" clId="{1C057F98-2CC4-49E3-A2E2-A804BE88845B}" dt="2021-05-05T19:26:46.639" v="1407" actId="478"/>
          <ac:spMkLst>
            <pc:docMk/>
            <pc:sldMk cId="1199437748" sldId="1697"/>
            <ac:spMk id="37" creationId="{707533BA-2404-4938-86D4-8112730AC22F}"/>
          </ac:spMkLst>
        </pc:spChg>
        <pc:spChg chg="del">
          <ac:chgData name="Hamlet Markarian" userId="4926d2b407f31d77" providerId="LiveId" clId="{1C057F98-2CC4-49E3-A2E2-A804BE88845B}" dt="2021-05-05T19:26:46.639" v="1407" actId="478"/>
          <ac:spMkLst>
            <pc:docMk/>
            <pc:sldMk cId="1199437748" sldId="1697"/>
            <ac:spMk id="41" creationId="{F78AB589-6E21-4CD4-A995-589927F2DE33}"/>
          </ac:spMkLst>
        </pc:spChg>
        <pc:spChg chg="del">
          <ac:chgData name="Hamlet Markarian" userId="4926d2b407f31d77" providerId="LiveId" clId="{1C057F98-2CC4-49E3-A2E2-A804BE88845B}" dt="2021-05-05T19:26:46.639" v="1407" actId="478"/>
          <ac:spMkLst>
            <pc:docMk/>
            <pc:sldMk cId="1199437748" sldId="1697"/>
            <ac:spMk id="42" creationId="{2A3473C3-AB5B-4827-AEB7-115BACB2B0DC}"/>
          </ac:spMkLst>
        </pc:spChg>
        <pc:spChg chg="del">
          <ac:chgData name="Hamlet Markarian" userId="4926d2b407f31d77" providerId="LiveId" clId="{1C057F98-2CC4-49E3-A2E2-A804BE88845B}" dt="2021-05-05T19:26:46.639" v="1407" actId="478"/>
          <ac:spMkLst>
            <pc:docMk/>
            <pc:sldMk cId="1199437748" sldId="1697"/>
            <ac:spMk id="43" creationId="{668CAB78-5239-4B71-9921-134FA23BE36F}"/>
          </ac:spMkLst>
        </pc:spChg>
        <pc:spChg chg="del">
          <ac:chgData name="Hamlet Markarian" userId="4926d2b407f31d77" providerId="LiveId" clId="{1C057F98-2CC4-49E3-A2E2-A804BE88845B}" dt="2021-05-05T19:26:46.639" v="1407" actId="478"/>
          <ac:spMkLst>
            <pc:docMk/>
            <pc:sldMk cId="1199437748" sldId="1697"/>
            <ac:spMk id="44" creationId="{3DA026BB-0097-4832-976B-CB394E975E7C}"/>
          </ac:spMkLst>
        </pc:spChg>
        <pc:spChg chg="del">
          <ac:chgData name="Hamlet Markarian" userId="4926d2b407f31d77" providerId="LiveId" clId="{1C057F98-2CC4-49E3-A2E2-A804BE88845B}" dt="2021-05-05T19:26:46.639" v="1407" actId="478"/>
          <ac:spMkLst>
            <pc:docMk/>
            <pc:sldMk cId="1199437748" sldId="1697"/>
            <ac:spMk id="45" creationId="{6F7D4F74-EE3A-494E-8E08-15000DE50C4A}"/>
          </ac:spMkLst>
        </pc:spChg>
        <pc:spChg chg="del">
          <ac:chgData name="Hamlet Markarian" userId="4926d2b407f31d77" providerId="LiveId" clId="{1C057F98-2CC4-49E3-A2E2-A804BE88845B}" dt="2021-05-05T19:26:46.639" v="1407" actId="478"/>
          <ac:spMkLst>
            <pc:docMk/>
            <pc:sldMk cId="1199437748" sldId="1697"/>
            <ac:spMk id="46" creationId="{E83C8D01-984E-4ECE-8706-922902DA4A46}"/>
          </ac:spMkLst>
        </pc:spChg>
        <pc:spChg chg="del">
          <ac:chgData name="Hamlet Markarian" userId="4926d2b407f31d77" providerId="LiveId" clId="{1C057F98-2CC4-49E3-A2E2-A804BE88845B}" dt="2021-05-05T19:26:46.639" v="1407" actId="478"/>
          <ac:spMkLst>
            <pc:docMk/>
            <pc:sldMk cId="1199437748" sldId="1697"/>
            <ac:spMk id="47" creationId="{02EB246C-543B-45C5-B8C9-E3FC7CB8D536}"/>
          </ac:spMkLst>
        </pc:spChg>
        <pc:spChg chg="del">
          <ac:chgData name="Hamlet Markarian" userId="4926d2b407f31d77" providerId="LiveId" clId="{1C057F98-2CC4-49E3-A2E2-A804BE88845B}" dt="2021-05-05T19:26:46.639" v="1407" actId="478"/>
          <ac:spMkLst>
            <pc:docMk/>
            <pc:sldMk cId="1199437748" sldId="1697"/>
            <ac:spMk id="48" creationId="{F989DFEB-AF14-4FC1-A07C-3811444082FD}"/>
          </ac:spMkLst>
        </pc:spChg>
        <pc:spChg chg="add mod">
          <ac:chgData name="Hamlet Markarian" userId="4926d2b407f31d77" providerId="LiveId" clId="{1C057F98-2CC4-49E3-A2E2-A804BE88845B}" dt="2021-05-06T09:32:25.047" v="3985"/>
          <ac:spMkLst>
            <pc:docMk/>
            <pc:sldMk cId="1199437748" sldId="1697"/>
            <ac:spMk id="49" creationId="{50880A34-8045-42F4-98F3-167EE43178D3}"/>
          </ac:spMkLst>
        </pc:spChg>
        <pc:spChg chg="add mod">
          <ac:chgData name="Hamlet Markarian" userId="4926d2b407f31d77" providerId="LiveId" clId="{1C057F98-2CC4-49E3-A2E2-A804BE88845B}" dt="2021-05-06T09:32:25.047" v="3985"/>
          <ac:spMkLst>
            <pc:docMk/>
            <pc:sldMk cId="1199437748" sldId="1697"/>
            <ac:spMk id="50" creationId="{0558CB8B-2140-49F2-90F0-5BA623575262}"/>
          </ac:spMkLst>
        </pc:spChg>
        <pc:spChg chg="add mod">
          <ac:chgData name="Hamlet Markarian" userId="4926d2b407f31d77" providerId="LiveId" clId="{1C057F98-2CC4-49E3-A2E2-A804BE88845B}" dt="2021-05-06T09:32:25.047" v="3985"/>
          <ac:spMkLst>
            <pc:docMk/>
            <pc:sldMk cId="1199437748" sldId="1697"/>
            <ac:spMk id="51" creationId="{48C91BEA-819D-41DC-9478-EC846795358F}"/>
          </ac:spMkLst>
        </pc:spChg>
        <pc:spChg chg="add mod">
          <ac:chgData name="Hamlet Markarian" userId="4926d2b407f31d77" providerId="LiveId" clId="{1C057F98-2CC4-49E3-A2E2-A804BE88845B}" dt="2021-05-06T09:32:25.047" v="3985"/>
          <ac:spMkLst>
            <pc:docMk/>
            <pc:sldMk cId="1199437748" sldId="1697"/>
            <ac:spMk id="52" creationId="{EA51EA5A-3DBC-44E5-AFC3-1746417DD6FB}"/>
          </ac:spMkLst>
        </pc:spChg>
        <pc:spChg chg="add mod ord">
          <ac:chgData name="Hamlet Markarian" userId="4926d2b407f31d77" providerId="LiveId" clId="{1C057F98-2CC4-49E3-A2E2-A804BE88845B}" dt="2021-05-06T09:32:25.047" v="3985"/>
          <ac:spMkLst>
            <pc:docMk/>
            <pc:sldMk cId="1199437748" sldId="1697"/>
            <ac:spMk id="53" creationId="{E8B6691D-B86B-4427-B68F-E4B4BC43AD2D}"/>
          </ac:spMkLst>
        </pc:spChg>
        <pc:spChg chg="add mod">
          <ac:chgData name="Hamlet Markarian" userId="4926d2b407f31d77" providerId="LiveId" clId="{1C057F98-2CC4-49E3-A2E2-A804BE88845B}" dt="2021-05-06T09:32:25.047" v="3985"/>
          <ac:spMkLst>
            <pc:docMk/>
            <pc:sldMk cId="1199437748" sldId="1697"/>
            <ac:spMk id="54" creationId="{247C7C9E-8CA5-435C-8D76-640DE5C0FC9B}"/>
          </ac:spMkLst>
        </pc:spChg>
        <pc:spChg chg="add mod">
          <ac:chgData name="Hamlet Markarian" userId="4926d2b407f31d77" providerId="LiveId" clId="{1C057F98-2CC4-49E3-A2E2-A804BE88845B}" dt="2021-05-06T09:32:25.047" v="3985"/>
          <ac:spMkLst>
            <pc:docMk/>
            <pc:sldMk cId="1199437748" sldId="1697"/>
            <ac:spMk id="56" creationId="{D608E7A5-701E-432D-8F17-A41315E6E04C}"/>
          </ac:spMkLst>
        </pc:spChg>
        <pc:spChg chg="mod">
          <ac:chgData name="Hamlet Markarian" userId="4926d2b407f31d77" providerId="LiveId" clId="{1C057F98-2CC4-49E3-A2E2-A804BE88845B}" dt="2021-05-06T09:32:25.047" v="3985"/>
          <ac:spMkLst>
            <pc:docMk/>
            <pc:sldMk cId="1199437748" sldId="1697"/>
            <ac:spMk id="57" creationId="{B79FE3FB-DDD9-4C52-A866-E3982D872286}"/>
          </ac:spMkLst>
        </pc:spChg>
        <pc:spChg chg="add mod">
          <ac:chgData name="Hamlet Markarian" userId="4926d2b407f31d77" providerId="LiveId" clId="{1C057F98-2CC4-49E3-A2E2-A804BE88845B}" dt="2021-05-06T09:32:25.047" v="3985"/>
          <ac:spMkLst>
            <pc:docMk/>
            <pc:sldMk cId="1199437748" sldId="1697"/>
            <ac:spMk id="58" creationId="{A00ECAE0-A585-4C6A-BAA9-B06440796178}"/>
          </ac:spMkLst>
        </pc:spChg>
        <pc:spChg chg="add mod">
          <ac:chgData name="Hamlet Markarian" userId="4926d2b407f31d77" providerId="LiveId" clId="{1C057F98-2CC4-49E3-A2E2-A804BE88845B}" dt="2021-05-06T09:32:25.047" v="3985"/>
          <ac:spMkLst>
            <pc:docMk/>
            <pc:sldMk cId="1199437748" sldId="1697"/>
            <ac:spMk id="60" creationId="{EF27EBE0-B550-4094-ADDD-D4C99749E11F}"/>
          </ac:spMkLst>
        </pc:spChg>
        <pc:spChg chg="add mod">
          <ac:chgData name="Hamlet Markarian" userId="4926d2b407f31d77" providerId="LiveId" clId="{1C057F98-2CC4-49E3-A2E2-A804BE88845B}" dt="2021-05-06T09:32:25.047" v="3985"/>
          <ac:spMkLst>
            <pc:docMk/>
            <pc:sldMk cId="1199437748" sldId="1697"/>
            <ac:spMk id="61" creationId="{C1E43B52-1AFF-4732-A1A1-C7EBD491C2E6}"/>
          </ac:spMkLst>
        </pc:spChg>
        <pc:spChg chg="add mod">
          <ac:chgData name="Hamlet Markarian" userId="4926d2b407f31d77" providerId="LiveId" clId="{1C057F98-2CC4-49E3-A2E2-A804BE88845B}" dt="2021-05-06T09:32:25.047" v="3985"/>
          <ac:spMkLst>
            <pc:docMk/>
            <pc:sldMk cId="1199437748" sldId="1697"/>
            <ac:spMk id="62" creationId="{B0777895-5EA4-4957-B649-8614E403F796}"/>
          </ac:spMkLst>
        </pc:spChg>
        <pc:spChg chg="del">
          <ac:chgData name="Hamlet Markarian" userId="4926d2b407f31d77" providerId="LiveId" clId="{1C057F98-2CC4-49E3-A2E2-A804BE88845B}" dt="2021-05-05T19:26:48.367" v="1409" actId="478"/>
          <ac:spMkLst>
            <pc:docMk/>
            <pc:sldMk cId="1199437748" sldId="1697"/>
            <ac:spMk id="64" creationId="{DB868F54-FEA4-45A1-B54F-DD89B75EC51A}"/>
          </ac:spMkLst>
        </pc:spChg>
        <pc:spChg chg="add mod">
          <ac:chgData name="Hamlet Markarian" userId="4926d2b407f31d77" providerId="LiveId" clId="{1C057F98-2CC4-49E3-A2E2-A804BE88845B}" dt="2021-05-06T09:32:25.047" v="3985"/>
          <ac:spMkLst>
            <pc:docMk/>
            <pc:sldMk cId="1199437748" sldId="1697"/>
            <ac:spMk id="66" creationId="{C2FA40E0-6401-4E23-8CB9-ED2558B1D80D}"/>
          </ac:spMkLst>
        </pc:spChg>
        <pc:spChg chg="del">
          <ac:chgData name="Hamlet Markarian" userId="4926d2b407f31d77" providerId="LiveId" clId="{1C057F98-2CC4-49E3-A2E2-A804BE88845B}" dt="2021-05-05T19:26:46.639" v="1407" actId="478"/>
          <ac:spMkLst>
            <pc:docMk/>
            <pc:sldMk cId="1199437748" sldId="1697"/>
            <ac:spMk id="67" creationId="{CA6F1824-A6CF-4926-9A3E-A6266A8A67D5}"/>
          </ac:spMkLst>
        </pc:spChg>
        <pc:spChg chg="del">
          <ac:chgData name="Hamlet Markarian" userId="4926d2b407f31d77" providerId="LiveId" clId="{1C057F98-2CC4-49E3-A2E2-A804BE88845B}" dt="2021-05-05T19:26:46.639" v="1407" actId="478"/>
          <ac:spMkLst>
            <pc:docMk/>
            <pc:sldMk cId="1199437748" sldId="1697"/>
            <ac:spMk id="69" creationId="{C1CC8EE9-A497-478D-843A-10BBCC6A9457}"/>
          </ac:spMkLst>
        </pc:spChg>
        <pc:spChg chg="del">
          <ac:chgData name="Hamlet Markarian" userId="4926d2b407f31d77" providerId="LiveId" clId="{1C057F98-2CC4-49E3-A2E2-A804BE88845B}" dt="2021-05-05T19:26:46.639" v="1407" actId="478"/>
          <ac:spMkLst>
            <pc:docMk/>
            <pc:sldMk cId="1199437748" sldId="1697"/>
            <ac:spMk id="71" creationId="{6E72D105-0B81-4FCF-AB9E-295FF09374C8}"/>
          </ac:spMkLst>
        </pc:spChg>
        <pc:spChg chg="add mod">
          <ac:chgData name="Hamlet Markarian" userId="4926d2b407f31d77" providerId="LiveId" clId="{1C057F98-2CC4-49E3-A2E2-A804BE88845B}" dt="2021-05-06T09:32:25.047" v="3985"/>
          <ac:spMkLst>
            <pc:docMk/>
            <pc:sldMk cId="1199437748" sldId="1697"/>
            <ac:spMk id="72" creationId="{7B31AE4F-1A40-46B0-AFFA-F05FC5260C0C}"/>
          </ac:spMkLst>
        </pc:spChg>
        <pc:spChg chg="add mod">
          <ac:chgData name="Hamlet Markarian" userId="4926d2b407f31d77" providerId="LiveId" clId="{1C057F98-2CC4-49E3-A2E2-A804BE88845B}" dt="2021-05-06T09:32:25.047" v="3985"/>
          <ac:spMkLst>
            <pc:docMk/>
            <pc:sldMk cId="1199437748" sldId="1697"/>
            <ac:spMk id="73" creationId="{CDE7F9AD-41D9-4B2A-91F8-0C15E914B766}"/>
          </ac:spMkLst>
        </pc:spChg>
        <pc:spChg chg="add mod">
          <ac:chgData name="Hamlet Markarian" userId="4926d2b407f31d77" providerId="LiveId" clId="{1C057F98-2CC4-49E3-A2E2-A804BE88845B}" dt="2021-05-06T09:32:25.047" v="3985"/>
          <ac:spMkLst>
            <pc:docMk/>
            <pc:sldMk cId="1199437748" sldId="1697"/>
            <ac:spMk id="74" creationId="{37E1E9E1-D9E6-47C7-BD0A-8B266E8E2B75}"/>
          </ac:spMkLst>
        </pc:spChg>
        <pc:spChg chg="add mod">
          <ac:chgData name="Hamlet Markarian" userId="4926d2b407f31d77" providerId="LiveId" clId="{1C057F98-2CC4-49E3-A2E2-A804BE88845B}" dt="2021-05-06T09:32:25.047" v="3985"/>
          <ac:spMkLst>
            <pc:docMk/>
            <pc:sldMk cId="1199437748" sldId="1697"/>
            <ac:spMk id="75" creationId="{8BE4FD7D-F76A-4D39-9795-762174BBEEB7}"/>
          </ac:spMkLst>
        </pc:spChg>
        <pc:spChg chg="add mod">
          <ac:chgData name="Hamlet Markarian" userId="4926d2b407f31d77" providerId="LiveId" clId="{1C057F98-2CC4-49E3-A2E2-A804BE88845B}" dt="2021-05-06T09:32:25.047" v="3985"/>
          <ac:spMkLst>
            <pc:docMk/>
            <pc:sldMk cId="1199437748" sldId="1697"/>
            <ac:spMk id="76" creationId="{DD68EA42-719B-4BBC-9C37-4248F7E876FA}"/>
          </ac:spMkLst>
        </pc:spChg>
        <pc:spChg chg="add mod">
          <ac:chgData name="Hamlet Markarian" userId="4926d2b407f31d77" providerId="LiveId" clId="{1C057F98-2CC4-49E3-A2E2-A804BE88845B}" dt="2021-05-06T09:32:25.047" v="3985"/>
          <ac:spMkLst>
            <pc:docMk/>
            <pc:sldMk cId="1199437748" sldId="1697"/>
            <ac:spMk id="77" creationId="{2421032A-D117-4460-AA2B-4FED3B9D23C4}"/>
          </ac:spMkLst>
        </pc:spChg>
        <pc:spChg chg="add mod">
          <ac:chgData name="Hamlet Markarian" userId="4926d2b407f31d77" providerId="LiveId" clId="{1C057F98-2CC4-49E3-A2E2-A804BE88845B}" dt="2021-05-06T09:32:25.047" v="3985"/>
          <ac:spMkLst>
            <pc:docMk/>
            <pc:sldMk cId="1199437748" sldId="1697"/>
            <ac:spMk id="78" creationId="{81C89245-053F-4E3A-86A0-4D0C2B26495B}"/>
          </ac:spMkLst>
        </pc:spChg>
        <pc:spChg chg="add mod">
          <ac:chgData name="Hamlet Markarian" userId="4926d2b407f31d77" providerId="LiveId" clId="{1C057F98-2CC4-49E3-A2E2-A804BE88845B}" dt="2021-05-06T09:32:25.047" v="3985"/>
          <ac:spMkLst>
            <pc:docMk/>
            <pc:sldMk cId="1199437748" sldId="1697"/>
            <ac:spMk id="79" creationId="{F63ACE66-3F2E-4F86-837D-BEAA88E6DD25}"/>
          </ac:spMkLst>
        </pc:spChg>
        <pc:spChg chg="add mod">
          <ac:chgData name="Hamlet Markarian" userId="4926d2b407f31d77" providerId="LiveId" clId="{1C057F98-2CC4-49E3-A2E2-A804BE88845B}" dt="2021-05-06T09:32:25.047" v="3985"/>
          <ac:spMkLst>
            <pc:docMk/>
            <pc:sldMk cId="1199437748" sldId="1697"/>
            <ac:spMk id="80" creationId="{80DB6DA5-9E20-4E60-AAD6-BF90CE6A1C38}"/>
          </ac:spMkLst>
        </pc:spChg>
        <pc:spChg chg="add mod">
          <ac:chgData name="Hamlet Markarian" userId="4926d2b407f31d77" providerId="LiveId" clId="{1C057F98-2CC4-49E3-A2E2-A804BE88845B}" dt="2021-05-06T09:32:25.047" v="3985"/>
          <ac:spMkLst>
            <pc:docMk/>
            <pc:sldMk cId="1199437748" sldId="1697"/>
            <ac:spMk id="81" creationId="{2F948DC6-2028-48CF-9CBA-865BE74805AC}"/>
          </ac:spMkLst>
        </pc:spChg>
        <pc:spChg chg="add mod">
          <ac:chgData name="Hamlet Markarian" userId="4926d2b407f31d77" providerId="LiveId" clId="{1C057F98-2CC4-49E3-A2E2-A804BE88845B}" dt="2021-05-06T09:32:25.047" v="3985"/>
          <ac:spMkLst>
            <pc:docMk/>
            <pc:sldMk cId="1199437748" sldId="1697"/>
            <ac:spMk id="82" creationId="{6860E145-6802-407B-B463-52AC44F0AED3}"/>
          </ac:spMkLst>
        </pc:spChg>
        <pc:spChg chg="add mod">
          <ac:chgData name="Hamlet Markarian" userId="4926d2b407f31d77" providerId="LiveId" clId="{1C057F98-2CC4-49E3-A2E2-A804BE88845B}" dt="2021-05-06T09:32:25.047" v="3985"/>
          <ac:spMkLst>
            <pc:docMk/>
            <pc:sldMk cId="1199437748" sldId="1697"/>
            <ac:spMk id="83" creationId="{B1B9A400-534F-4A1B-BF95-6CAC7FFEF3A8}"/>
          </ac:spMkLst>
        </pc:spChg>
        <pc:spChg chg="add mod">
          <ac:chgData name="Hamlet Markarian" userId="4926d2b407f31d77" providerId="LiveId" clId="{1C057F98-2CC4-49E3-A2E2-A804BE88845B}" dt="2021-05-06T09:32:25.047" v="3985"/>
          <ac:spMkLst>
            <pc:docMk/>
            <pc:sldMk cId="1199437748" sldId="1697"/>
            <ac:spMk id="84" creationId="{12610693-15E2-431F-AB7A-1C8C98E9CAC8}"/>
          </ac:spMkLst>
        </pc:spChg>
        <pc:spChg chg="mod">
          <ac:chgData name="Hamlet Markarian" userId="4926d2b407f31d77" providerId="LiveId" clId="{1C057F98-2CC4-49E3-A2E2-A804BE88845B}" dt="2021-05-06T09:32:25.047" v="3985"/>
          <ac:spMkLst>
            <pc:docMk/>
            <pc:sldMk cId="1199437748" sldId="1697"/>
            <ac:spMk id="86" creationId="{FDE1ED42-320B-4BFA-8ACE-40BD3A7BF369}"/>
          </ac:spMkLst>
        </pc:spChg>
        <pc:spChg chg="mod">
          <ac:chgData name="Hamlet Markarian" userId="4926d2b407f31d77" providerId="LiveId" clId="{1C057F98-2CC4-49E3-A2E2-A804BE88845B}" dt="2021-05-06T09:32:25.047" v="3985"/>
          <ac:spMkLst>
            <pc:docMk/>
            <pc:sldMk cId="1199437748" sldId="1697"/>
            <ac:spMk id="87" creationId="{C92A7041-63AB-4579-B061-8A346F45FE89}"/>
          </ac:spMkLst>
        </pc:spChg>
        <pc:spChg chg="mod">
          <ac:chgData name="Hamlet Markarian" userId="4926d2b407f31d77" providerId="LiveId" clId="{1C057F98-2CC4-49E3-A2E2-A804BE88845B}" dt="2021-05-06T09:32:25.047" v="3985"/>
          <ac:spMkLst>
            <pc:docMk/>
            <pc:sldMk cId="1199437748" sldId="1697"/>
            <ac:spMk id="88" creationId="{A52498D4-8C84-436C-A629-BFD59B653407}"/>
          </ac:spMkLst>
        </pc:spChg>
        <pc:spChg chg="mod">
          <ac:chgData name="Hamlet Markarian" userId="4926d2b407f31d77" providerId="LiveId" clId="{1C057F98-2CC4-49E3-A2E2-A804BE88845B}" dt="2021-05-06T09:32:25.047" v="3985"/>
          <ac:spMkLst>
            <pc:docMk/>
            <pc:sldMk cId="1199437748" sldId="1697"/>
            <ac:spMk id="89" creationId="{3861B3D1-9F72-48F3-8F52-B469BA168883}"/>
          </ac:spMkLst>
        </pc:spChg>
        <pc:spChg chg="add mod">
          <ac:chgData name="Hamlet Markarian" userId="4926d2b407f31d77" providerId="LiveId" clId="{1C057F98-2CC4-49E3-A2E2-A804BE88845B}" dt="2021-05-06T09:32:25.047" v="3985"/>
          <ac:spMkLst>
            <pc:docMk/>
            <pc:sldMk cId="1199437748" sldId="1697"/>
            <ac:spMk id="90" creationId="{13BD39EF-A6B3-43D3-9E7D-F8047B400BF8}"/>
          </ac:spMkLst>
        </pc:spChg>
        <pc:spChg chg="add mod">
          <ac:chgData name="Hamlet Markarian" userId="4926d2b407f31d77" providerId="LiveId" clId="{1C057F98-2CC4-49E3-A2E2-A804BE88845B}" dt="2021-05-06T09:32:25.047" v="3985"/>
          <ac:spMkLst>
            <pc:docMk/>
            <pc:sldMk cId="1199437748" sldId="1697"/>
            <ac:spMk id="91" creationId="{FF28CEF6-38F9-4BEE-B096-80B58254AA46}"/>
          </ac:spMkLst>
        </pc:spChg>
        <pc:spChg chg="add mod">
          <ac:chgData name="Hamlet Markarian" userId="4926d2b407f31d77" providerId="LiveId" clId="{1C057F98-2CC4-49E3-A2E2-A804BE88845B}" dt="2021-05-06T09:32:25.047" v="3985"/>
          <ac:spMkLst>
            <pc:docMk/>
            <pc:sldMk cId="1199437748" sldId="1697"/>
            <ac:spMk id="92" creationId="{9C0B5D96-D53E-4591-A5F4-311BD4BC7837}"/>
          </ac:spMkLst>
        </pc:spChg>
        <pc:spChg chg="add mod">
          <ac:chgData name="Hamlet Markarian" userId="4926d2b407f31d77" providerId="LiveId" clId="{1C057F98-2CC4-49E3-A2E2-A804BE88845B}" dt="2021-05-06T09:32:25.047" v="3985"/>
          <ac:spMkLst>
            <pc:docMk/>
            <pc:sldMk cId="1199437748" sldId="1697"/>
            <ac:spMk id="93" creationId="{D7F4521F-98B7-493C-B148-76CFEF05D860}"/>
          </ac:spMkLst>
        </pc:spChg>
        <pc:spChg chg="mod">
          <ac:chgData name="Hamlet Markarian" userId="4926d2b407f31d77" providerId="LiveId" clId="{1C057F98-2CC4-49E3-A2E2-A804BE88845B}" dt="2021-05-06T09:32:25.047" v="3985"/>
          <ac:spMkLst>
            <pc:docMk/>
            <pc:sldMk cId="1199437748" sldId="1697"/>
            <ac:spMk id="96" creationId="{BB94E991-97B4-473C-8F94-83375346173E}"/>
          </ac:spMkLst>
        </pc:spChg>
        <pc:spChg chg="mod">
          <ac:chgData name="Hamlet Markarian" userId="4926d2b407f31d77" providerId="LiveId" clId="{1C057F98-2CC4-49E3-A2E2-A804BE88845B}" dt="2021-05-06T09:32:25.047" v="3985"/>
          <ac:spMkLst>
            <pc:docMk/>
            <pc:sldMk cId="1199437748" sldId="1697"/>
            <ac:spMk id="97" creationId="{384C1A49-53C6-49A3-9EFC-DAE87884C7E6}"/>
          </ac:spMkLst>
        </pc:spChg>
        <pc:grpChg chg="del">
          <ac:chgData name="Hamlet Markarian" userId="4926d2b407f31d77" providerId="LiveId" clId="{1C057F98-2CC4-49E3-A2E2-A804BE88845B}" dt="2021-05-05T19:26:46.639" v="1407" actId="478"/>
          <ac:grpSpMkLst>
            <pc:docMk/>
            <pc:sldMk cId="1199437748" sldId="1697"/>
            <ac:grpSpMk id="31" creationId="{2BFA64E8-1462-44D3-8181-ED9059257F06}"/>
          </ac:grpSpMkLst>
        </pc:grpChg>
        <pc:grpChg chg="del">
          <ac:chgData name="Hamlet Markarian" userId="4926d2b407f31d77" providerId="LiveId" clId="{1C057F98-2CC4-49E3-A2E2-A804BE88845B}" dt="2021-05-05T19:26:46.639" v="1407" actId="478"/>
          <ac:grpSpMkLst>
            <pc:docMk/>
            <pc:sldMk cId="1199437748" sldId="1697"/>
            <ac:grpSpMk id="38" creationId="{659BF8E6-A52F-4CBD-844E-62E555FDDEE2}"/>
          </ac:grpSpMkLst>
        </pc:grpChg>
        <pc:grpChg chg="mod">
          <ac:chgData name="Hamlet Markarian" userId="4926d2b407f31d77" providerId="LiveId" clId="{1C057F98-2CC4-49E3-A2E2-A804BE88845B}" dt="2021-05-06T09:32:25.047" v="3985"/>
          <ac:grpSpMkLst>
            <pc:docMk/>
            <pc:sldMk cId="1199437748" sldId="1697"/>
            <ac:grpSpMk id="85" creationId="{2386B6A7-AA72-4C56-84B2-783D455833CA}"/>
          </ac:grpSpMkLst>
        </pc:grpChg>
        <pc:graphicFrameChg chg="del">
          <ac:chgData name="Hamlet Markarian" userId="4926d2b407f31d77" providerId="LiveId" clId="{1C057F98-2CC4-49E3-A2E2-A804BE88845B}" dt="2021-05-05T19:26:46.639" v="1407" actId="478"/>
          <ac:graphicFrameMkLst>
            <pc:docMk/>
            <pc:sldMk cId="1199437748" sldId="1697"/>
            <ac:graphicFrameMk id="68" creationId="{C6710ECE-EE5E-4C95-B6C4-876781BC0D57}"/>
          </ac:graphicFrameMkLst>
        </pc:graphicFrameChg>
        <pc:graphicFrameChg chg="del">
          <ac:chgData name="Hamlet Markarian" userId="4926d2b407f31d77" providerId="LiveId" clId="{1C057F98-2CC4-49E3-A2E2-A804BE88845B}" dt="2021-05-05T19:26:46.639" v="1407" actId="478"/>
          <ac:graphicFrameMkLst>
            <pc:docMk/>
            <pc:sldMk cId="1199437748" sldId="1697"/>
            <ac:graphicFrameMk id="70" creationId="{7A4F31BB-9137-4881-8873-80C3FC63BA6F}"/>
          </ac:graphicFrameMkLst>
        </pc:graphicFrameChg>
        <pc:picChg chg="mod">
          <ac:chgData name="Hamlet Markarian" userId="4926d2b407f31d77" providerId="LiveId" clId="{1C057F98-2CC4-49E3-A2E2-A804BE88845B}" dt="2021-05-06T09:32:25.047" v="3985"/>
          <ac:picMkLst>
            <pc:docMk/>
            <pc:sldMk cId="1199437748" sldId="1697"/>
            <ac:picMk id="55" creationId="{8949BDD1-2918-4A15-97B5-46AA812BFC63}"/>
          </ac:picMkLst>
        </pc:picChg>
        <pc:picChg chg="mod">
          <ac:chgData name="Hamlet Markarian" userId="4926d2b407f31d77" providerId="LiveId" clId="{1C057F98-2CC4-49E3-A2E2-A804BE88845B}" dt="2021-05-06T09:32:25.047" v="3985"/>
          <ac:picMkLst>
            <pc:docMk/>
            <pc:sldMk cId="1199437748" sldId="1697"/>
            <ac:picMk id="59" creationId="{B9526696-E983-4EDA-8A8C-E710C71CB59C}"/>
          </ac:picMkLst>
        </pc:picChg>
        <pc:picChg chg="mod">
          <ac:chgData name="Hamlet Markarian" userId="4926d2b407f31d77" providerId="LiveId" clId="{1C057F98-2CC4-49E3-A2E2-A804BE88845B}" dt="2021-05-06T09:32:25.047" v="3985"/>
          <ac:picMkLst>
            <pc:docMk/>
            <pc:sldMk cId="1199437748" sldId="1697"/>
            <ac:picMk id="63" creationId="{42E5420B-3090-4C28-A5A9-60807EFF2A15}"/>
          </ac:picMkLst>
        </pc:picChg>
        <pc:picChg chg="del">
          <ac:chgData name="Hamlet Markarian" userId="4926d2b407f31d77" providerId="LiveId" clId="{1C057F98-2CC4-49E3-A2E2-A804BE88845B}" dt="2021-05-05T19:26:46.639" v="1407" actId="478"/>
          <ac:picMkLst>
            <pc:docMk/>
            <pc:sldMk cId="1199437748" sldId="1697"/>
            <ac:picMk id="65" creationId="{6D8B5988-C9B9-46CA-AD93-04E36EAF7FC5}"/>
          </ac:picMkLst>
        </pc:picChg>
        <pc:picChg chg="add mod">
          <ac:chgData name="Hamlet Markarian" userId="4926d2b407f31d77" providerId="LiveId" clId="{1C057F98-2CC4-49E3-A2E2-A804BE88845B}" dt="2021-05-06T09:32:25.047" v="3985"/>
          <ac:picMkLst>
            <pc:docMk/>
            <pc:sldMk cId="1199437748" sldId="1697"/>
            <ac:picMk id="94" creationId="{0D8191BD-9228-4968-8893-67DE8EB4C98D}"/>
          </ac:picMkLst>
        </pc:picChg>
        <pc:picChg chg="add mod">
          <ac:chgData name="Hamlet Markarian" userId="4926d2b407f31d77" providerId="LiveId" clId="{1C057F98-2CC4-49E3-A2E2-A804BE88845B}" dt="2021-05-06T09:32:25.047" v="3985"/>
          <ac:picMkLst>
            <pc:docMk/>
            <pc:sldMk cId="1199437748" sldId="1697"/>
            <ac:picMk id="95" creationId="{B3791421-035B-4D11-B8C3-CB3517A640EF}"/>
          </ac:picMkLst>
        </pc:picChg>
        <pc:picChg chg="add mod">
          <ac:chgData name="Hamlet Markarian" userId="4926d2b407f31d77" providerId="LiveId" clId="{1C057F98-2CC4-49E3-A2E2-A804BE88845B}" dt="2021-05-06T09:32:25.047" v="3985"/>
          <ac:picMkLst>
            <pc:docMk/>
            <pc:sldMk cId="1199437748" sldId="1697"/>
            <ac:picMk id="98" creationId="{5BE94574-692F-467E-BC34-58D693336582}"/>
          </ac:picMkLst>
        </pc:picChg>
        <pc:picChg chg="add mod">
          <ac:chgData name="Hamlet Markarian" userId="4926d2b407f31d77" providerId="LiveId" clId="{1C057F98-2CC4-49E3-A2E2-A804BE88845B}" dt="2021-05-06T09:32:25.047" v="3985"/>
          <ac:picMkLst>
            <pc:docMk/>
            <pc:sldMk cId="1199437748" sldId="1697"/>
            <ac:picMk id="99" creationId="{B05D3458-6149-4ECA-BB35-23D73DEFE4ED}"/>
          </ac:picMkLst>
        </pc:picChg>
        <pc:picChg chg="add mod">
          <ac:chgData name="Hamlet Markarian" userId="4926d2b407f31d77" providerId="LiveId" clId="{1C057F98-2CC4-49E3-A2E2-A804BE88845B}" dt="2021-05-06T09:32:25.047" v="3985"/>
          <ac:picMkLst>
            <pc:docMk/>
            <pc:sldMk cId="1199437748" sldId="1697"/>
            <ac:picMk id="100" creationId="{855807A1-2BE9-4BE0-95DE-C82374D89B1A}"/>
          </ac:picMkLst>
        </pc:picChg>
        <pc:cxnChg chg="del">
          <ac:chgData name="Hamlet Markarian" userId="4926d2b407f31d77" providerId="LiveId" clId="{1C057F98-2CC4-49E3-A2E2-A804BE88845B}" dt="2021-05-05T19:26:46.639" v="1407" actId="478"/>
          <ac:cxnSpMkLst>
            <pc:docMk/>
            <pc:sldMk cId="1199437748" sldId="1697"/>
            <ac:cxnSpMk id="36" creationId="{C4CE7B71-98B8-44D5-BCBA-BFD87EE19D10}"/>
          </ac:cxnSpMkLst>
        </pc:cxnChg>
      </pc:sldChg>
      <pc:sldChg chg="addSp delSp modSp add mod">
        <pc:chgData name="Hamlet Markarian" userId="4926d2b407f31d77" providerId="LiveId" clId="{1C057F98-2CC4-49E3-A2E2-A804BE88845B}" dt="2021-05-06T09:32:25.047" v="3985"/>
        <pc:sldMkLst>
          <pc:docMk/>
          <pc:sldMk cId="1812646378" sldId="1698"/>
        </pc:sldMkLst>
        <pc:spChg chg="mod">
          <ac:chgData name="Hamlet Markarian" userId="4926d2b407f31d77" providerId="LiveId" clId="{1C057F98-2CC4-49E3-A2E2-A804BE88845B}" dt="2021-05-06T09:32:25.047" v="3985"/>
          <ac:spMkLst>
            <pc:docMk/>
            <pc:sldMk cId="1812646378" sldId="1698"/>
            <ac:spMk id="5" creationId="{BC01E833-A438-4C2A-AF28-2B402D7F80E5}"/>
          </ac:spMkLst>
        </pc:spChg>
        <pc:spChg chg="add mod ord">
          <ac:chgData name="Hamlet Markarian" userId="4926d2b407f31d77" providerId="LiveId" clId="{1C057F98-2CC4-49E3-A2E2-A804BE88845B}" dt="2021-05-06T09:32:25.047" v="3985"/>
          <ac:spMkLst>
            <pc:docMk/>
            <pc:sldMk cId="1812646378" sldId="1698"/>
            <ac:spMk id="48" creationId="{D389CE9C-2C1B-4742-AF71-182BC64198AD}"/>
          </ac:spMkLst>
        </pc:spChg>
        <pc:spChg chg="del">
          <ac:chgData name="Hamlet Markarian" userId="4926d2b407f31d77" providerId="LiveId" clId="{1C057F98-2CC4-49E3-A2E2-A804BE88845B}" dt="2021-05-05T19:29:04.014" v="1431" actId="478"/>
          <ac:spMkLst>
            <pc:docMk/>
            <pc:sldMk cId="1812646378" sldId="1698"/>
            <ac:spMk id="49" creationId="{50880A34-8045-42F4-98F3-167EE43178D3}"/>
          </ac:spMkLst>
        </pc:spChg>
        <pc:spChg chg="del">
          <ac:chgData name="Hamlet Markarian" userId="4926d2b407f31d77" providerId="LiveId" clId="{1C057F98-2CC4-49E3-A2E2-A804BE88845B}" dt="2021-05-05T19:29:01.215" v="1429" actId="478"/>
          <ac:spMkLst>
            <pc:docMk/>
            <pc:sldMk cId="1812646378" sldId="1698"/>
            <ac:spMk id="50" creationId="{0558CB8B-2140-49F2-90F0-5BA623575262}"/>
          </ac:spMkLst>
        </pc:spChg>
        <pc:spChg chg="del">
          <ac:chgData name="Hamlet Markarian" userId="4926d2b407f31d77" providerId="LiveId" clId="{1C057F98-2CC4-49E3-A2E2-A804BE88845B}" dt="2021-05-05T19:29:03.375" v="1430" actId="478"/>
          <ac:spMkLst>
            <pc:docMk/>
            <pc:sldMk cId="1812646378" sldId="1698"/>
            <ac:spMk id="51" creationId="{48C91BEA-819D-41DC-9478-EC846795358F}"/>
          </ac:spMkLst>
        </pc:spChg>
        <pc:spChg chg="del">
          <ac:chgData name="Hamlet Markarian" userId="4926d2b407f31d77" providerId="LiveId" clId="{1C057F98-2CC4-49E3-A2E2-A804BE88845B}" dt="2021-05-05T19:29:01.215" v="1429" actId="478"/>
          <ac:spMkLst>
            <pc:docMk/>
            <pc:sldMk cId="1812646378" sldId="1698"/>
            <ac:spMk id="52" creationId="{EA51EA5A-3DBC-44E5-AFC3-1746417DD6FB}"/>
          </ac:spMkLst>
        </pc:spChg>
        <pc:spChg chg="del">
          <ac:chgData name="Hamlet Markarian" userId="4926d2b407f31d77" providerId="LiveId" clId="{1C057F98-2CC4-49E3-A2E2-A804BE88845B}" dt="2021-05-05T19:29:01.215" v="1429" actId="478"/>
          <ac:spMkLst>
            <pc:docMk/>
            <pc:sldMk cId="1812646378" sldId="1698"/>
            <ac:spMk id="53" creationId="{E8B6691D-B86B-4427-B68F-E4B4BC43AD2D}"/>
          </ac:spMkLst>
        </pc:spChg>
        <pc:spChg chg="del">
          <ac:chgData name="Hamlet Markarian" userId="4926d2b407f31d77" providerId="LiveId" clId="{1C057F98-2CC4-49E3-A2E2-A804BE88845B}" dt="2021-05-05T19:29:01.215" v="1429" actId="478"/>
          <ac:spMkLst>
            <pc:docMk/>
            <pc:sldMk cId="1812646378" sldId="1698"/>
            <ac:spMk id="54" creationId="{247C7C9E-8CA5-435C-8D76-640DE5C0FC9B}"/>
          </ac:spMkLst>
        </pc:spChg>
        <pc:spChg chg="del">
          <ac:chgData name="Hamlet Markarian" userId="4926d2b407f31d77" providerId="LiveId" clId="{1C057F98-2CC4-49E3-A2E2-A804BE88845B}" dt="2021-05-05T19:29:01.215" v="1429" actId="478"/>
          <ac:spMkLst>
            <pc:docMk/>
            <pc:sldMk cId="1812646378" sldId="1698"/>
            <ac:spMk id="56" creationId="{D608E7A5-701E-432D-8F17-A41315E6E04C}"/>
          </ac:spMkLst>
        </pc:spChg>
        <pc:spChg chg="mod">
          <ac:chgData name="Hamlet Markarian" userId="4926d2b407f31d77" providerId="LiveId" clId="{1C057F98-2CC4-49E3-A2E2-A804BE88845B}" dt="2021-05-06T09:32:25.047" v="3985"/>
          <ac:spMkLst>
            <pc:docMk/>
            <pc:sldMk cId="1812646378" sldId="1698"/>
            <ac:spMk id="57" creationId="{B79FE3FB-DDD9-4C52-A866-E3982D872286}"/>
          </ac:spMkLst>
        </pc:spChg>
        <pc:spChg chg="del">
          <ac:chgData name="Hamlet Markarian" userId="4926d2b407f31d77" providerId="LiveId" clId="{1C057F98-2CC4-49E3-A2E2-A804BE88845B}" dt="2021-05-05T19:29:01.215" v="1429" actId="478"/>
          <ac:spMkLst>
            <pc:docMk/>
            <pc:sldMk cId="1812646378" sldId="1698"/>
            <ac:spMk id="58" creationId="{A00ECAE0-A585-4C6A-BAA9-B06440796178}"/>
          </ac:spMkLst>
        </pc:spChg>
        <pc:spChg chg="del">
          <ac:chgData name="Hamlet Markarian" userId="4926d2b407f31d77" providerId="LiveId" clId="{1C057F98-2CC4-49E3-A2E2-A804BE88845B}" dt="2021-05-05T19:29:01.215" v="1429" actId="478"/>
          <ac:spMkLst>
            <pc:docMk/>
            <pc:sldMk cId="1812646378" sldId="1698"/>
            <ac:spMk id="60" creationId="{EF27EBE0-B550-4094-ADDD-D4C99749E11F}"/>
          </ac:spMkLst>
        </pc:spChg>
        <pc:spChg chg="del">
          <ac:chgData name="Hamlet Markarian" userId="4926d2b407f31d77" providerId="LiveId" clId="{1C057F98-2CC4-49E3-A2E2-A804BE88845B}" dt="2021-05-05T19:29:01.215" v="1429" actId="478"/>
          <ac:spMkLst>
            <pc:docMk/>
            <pc:sldMk cId="1812646378" sldId="1698"/>
            <ac:spMk id="61" creationId="{C1E43B52-1AFF-4732-A1A1-C7EBD491C2E6}"/>
          </ac:spMkLst>
        </pc:spChg>
        <pc:spChg chg="del">
          <ac:chgData name="Hamlet Markarian" userId="4926d2b407f31d77" providerId="LiveId" clId="{1C057F98-2CC4-49E3-A2E2-A804BE88845B}" dt="2021-05-05T19:29:01.215" v="1429" actId="478"/>
          <ac:spMkLst>
            <pc:docMk/>
            <pc:sldMk cId="1812646378" sldId="1698"/>
            <ac:spMk id="62" creationId="{B0777895-5EA4-4957-B649-8614E403F796}"/>
          </ac:spMkLst>
        </pc:spChg>
        <pc:spChg chg="add mod">
          <ac:chgData name="Hamlet Markarian" userId="4926d2b407f31d77" providerId="LiveId" clId="{1C057F98-2CC4-49E3-A2E2-A804BE88845B}" dt="2021-05-06T09:32:25.047" v="3985"/>
          <ac:spMkLst>
            <pc:docMk/>
            <pc:sldMk cId="1812646378" sldId="1698"/>
            <ac:spMk id="65" creationId="{FC44BEF1-9580-4AE9-82D0-66BF2A987E2E}"/>
          </ac:spMkLst>
        </pc:spChg>
        <pc:spChg chg="del">
          <ac:chgData name="Hamlet Markarian" userId="4926d2b407f31d77" providerId="LiveId" clId="{1C057F98-2CC4-49E3-A2E2-A804BE88845B}" dt="2021-05-05T19:29:01.215" v="1429" actId="478"/>
          <ac:spMkLst>
            <pc:docMk/>
            <pc:sldMk cId="1812646378" sldId="1698"/>
            <ac:spMk id="66" creationId="{C2FA40E0-6401-4E23-8CB9-ED2558B1D80D}"/>
          </ac:spMkLst>
        </pc:spChg>
        <pc:spChg chg="add del mod">
          <ac:chgData name="Hamlet Markarian" userId="4926d2b407f31d77" providerId="LiveId" clId="{1C057F98-2CC4-49E3-A2E2-A804BE88845B}" dt="2021-05-05T19:29:58.815" v="1441" actId="478"/>
          <ac:spMkLst>
            <pc:docMk/>
            <pc:sldMk cId="1812646378" sldId="1698"/>
            <ac:spMk id="68" creationId="{290F2B79-FDA6-4932-A064-74E375AD6213}"/>
          </ac:spMkLst>
        </pc:spChg>
        <pc:spChg chg="add del mod">
          <ac:chgData name="Hamlet Markarian" userId="4926d2b407f31d77" providerId="LiveId" clId="{1C057F98-2CC4-49E3-A2E2-A804BE88845B}" dt="2021-05-05T19:29:58.815" v="1441" actId="478"/>
          <ac:spMkLst>
            <pc:docMk/>
            <pc:sldMk cId="1812646378" sldId="1698"/>
            <ac:spMk id="70" creationId="{74987AF7-72AE-4425-847F-EBD3C4F77F60}"/>
          </ac:spMkLst>
        </pc:spChg>
        <pc:spChg chg="add mod">
          <ac:chgData name="Hamlet Markarian" userId="4926d2b407f31d77" providerId="LiveId" clId="{1C057F98-2CC4-49E3-A2E2-A804BE88845B}" dt="2021-05-06T09:32:25.047" v="3985"/>
          <ac:spMkLst>
            <pc:docMk/>
            <pc:sldMk cId="1812646378" sldId="1698"/>
            <ac:spMk id="71" creationId="{2364BBC7-7EDC-4A70-B261-6D29F47920CA}"/>
          </ac:spMkLst>
        </pc:spChg>
        <pc:spChg chg="del">
          <ac:chgData name="Hamlet Markarian" userId="4926d2b407f31d77" providerId="LiveId" clId="{1C057F98-2CC4-49E3-A2E2-A804BE88845B}" dt="2021-05-05T19:29:01.215" v="1429" actId="478"/>
          <ac:spMkLst>
            <pc:docMk/>
            <pc:sldMk cId="1812646378" sldId="1698"/>
            <ac:spMk id="72" creationId="{7B31AE4F-1A40-46B0-AFFA-F05FC5260C0C}"/>
          </ac:spMkLst>
        </pc:spChg>
        <pc:spChg chg="del">
          <ac:chgData name="Hamlet Markarian" userId="4926d2b407f31d77" providerId="LiveId" clId="{1C057F98-2CC4-49E3-A2E2-A804BE88845B}" dt="2021-05-05T19:29:01.215" v="1429" actId="478"/>
          <ac:spMkLst>
            <pc:docMk/>
            <pc:sldMk cId="1812646378" sldId="1698"/>
            <ac:spMk id="73" creationId="{CDE7F9AD-41D9-4B2A-91F8-0C15E914B766}"/>
          </ac:spMkLst>
        </pc:spChg>
        <pc:spChg chg="del">
          <ac:chgData name="Hamlet Markarian" userId="4926d2b407f31d77" providerId="LiveId" clId="{1C057F98-2CC4-49E3-A2E2-A804BE88845B}" dt="2021-05-05T19:29:01.215" v="1429" actId="478"/>
          <ac:spMkLst>
            <pc:docMk/>
            <pc:sldMk cId="1812646378" sldId="1698"/>
            <ac:spMk id="74" creationId="{37E1E9E1-D9E6-47C7-BD0A-8B266E8E2B75}"/>
          </ac:spMkLst>
        </pc:spChg>
        <pc:spChg chg="del">
          <ac:chgData name="Hamlet Markarian" userId="4926d2b407f31d77" providerId="LiveId" clId="{1C057F98-2CC4-49E3-A2E2-A804BE88845B}" dt="2021-05-05T19:29:01.215" v="1429" actId="478"/>
          <ac:spMkLst>
            <pc:docMk/>
            <pc:sldMk cId="1812646378" sldId="1698"/>
            <ac:spMk id="75" creationId="{8BE4FD7D-F76A-4D39-9795-762174BBEEB7}"/>
          </ac:spMkLst>
        </pc:spChg>
        <pc:spChg chg="del">
          <ac:chgData name="Hamlet Markarian" userId="4926d2b407f31d77" providerId="LiveId" clId="{1C057F98-2CC4-49E3-A2E2-A804BE88845B}" dt="2021-05-05T19:29:01.215" v="1429" actId="478"/>
          <ac:spMkLst>
            <pc:docMk/>
            <pc:sldMk cId="1812646378" sldId="1698"/>
            <ac:spMk id="76" creationId="{DD68EA42-719B-4BBC-9C37-4248F7E876FA}"/>
          </ac:spMkLst>
        </pc:spChg>
        <pc:spChg chg="del">
          <ac:chgData name="Hamlet Markarian" userId="4926d2b407f31d77" providerId="LiveId" clId="{1C057F98-2CC4-49E3-A2E2-A804BE88845B}" dt="2021-05-05T19:29:01.215" v="1429" actId="478"/>
          <ac:spMkLst>
            <pc:docMk/>
            <pc:sldMk cId="1812646378" sldId="1698"/>
            <ac:spMk id="77" creationId="{2421032A-D117-4460-AA2B-4FED3B9D23C4}"/>
          </ac:spMkLst>
        </pc:spChg>
        <pc:spChg chg="del">
          <ac:chgData name="Hamlet Markarian" userId="4926d2b407f31d77" providerId="LiveId" clId="{1C057F98-2CC4-49E3-A2E2-A804BE88845B}" dt="2021-05-05T19:29:01.215" v="1429" actId="478"/>
          <ac:spMkLst>
            <pc:docMk/>
            <pc:sldMk cId="1812646378" sldId="1698"/>
            <ac:spMk id="78" creationId="{81C89245-053F-4E3A-86A0-4D0C2B26495B}"/>
          </ac:spMkLst>
        </pc:spChg>
        <pc:spChg chg="del">
          <ac:chgData name="Hamlet Markarian" userId="4926d2b407f31d77" providerId="LiveId" clId="{1C057F98-2CC4-49E3-A2E2-A804BE88845B}" dt="2021-05-05T19:29:01.215" v="1429" actId="478"/>
          <ac:spMkLst>
            <pc:docMk/>
            <pc:sldMk cId="1812646378" sldId="1698"/>
            <ac:spMk id="79" creationId="{F63ACE66-3F2E-4F86-837D-BEAA88E6DD25}"/>
          </ac:spMkLst>
        </pc:spChg>
        <pc:spChg chg="del">
          <ac:chgData name="Hamlet Markarian" userId="4926d2b407f31d77" providerId="LiveId" clId="{1C057F98-2CC4-49E3-A2E2-A804BE88845B}" dt="2021-05-05T19:29:01.215" v="1429" actId="478"/>
          <ac:spMkLst>
            <pc:docMk/>
            <pc:sldMk cId="1812646378" sldId="1698"/>
            <ac:spMk id="80" creationId="{80DB6DA5-9E20-4E60-AAD6-BF90CE6A1C38}"/>
          </ac:spMkLst>
        </pc:spChg>
        <pc:spChg chg="del">
          <ac:chgData name="Hamlet Markarian" userId="4926d2b407f31d77" providerId="LiveId" clId="{1C057F98-2CC4-49E3-A2E2-A804BE88845B}" dt="2021-05-05T19:29:01.215" v="1429" actId="478"/>
          <ac:spMkLst>
            <pc:docMk/>
            <pc:sldMk cId="1812646378" sldId="1698"/>
            <ac:spMk id="81" creationId="{2F948DC6-2028-48CF-9CBA-865BE74805AC}"/>
          </ac:spMkLst>
        </pc:spChg>
        <pc:spChg chg="del">
          <ac:chgData name="Hamlet Markarian" userId="4926d2b407f31d77" providerId="LiveId" clId="{1C057F98-2CC4-49E3-A2E2-A804BE88845B}" dt="2021-05-05T19:29:01.215" v="1429" actId="478"/>
          <ac:spMkLst>
            <pc:docMk/>
            <pc:sldMk cId="1812646378" sldId="1698"/>
            <ac:spMk id="82" creationId="{6860E145-6802-407B-B463-52AC44F0AED3}"/>
          </ac:spMkLst>
        </pc:spChg>
        <pc:spChg chg="del">
          <ac:chgData name="Hamlet Markarian" userId="4926d2b407f31d77" providerId="LiveId" clId="{1C057F98-2CC4-49E3-A2E2-A804BE88845B}" dt="2021-05-05T19:29:01.215" v="1429" actId="478"/>
          <ac:spMkLst>
            <pc:docMk/>
            <pc:sldMk cId="1812646378" sldId="1698"/>
            <ac:spMk id="83" creationId="{B1B9A400-534F-4A1B-BF95-6CAC7FFEF3A8}"/>
          </ac:spMkLst>
        </pc:spChg>
        <pc:spChg chg="del">
          <ac:chgData name="Hamlet Markarian" userId="4926d2b407f31d77" providerId="LiveId" clId="{1C057F98-2CC4-49E3-A2E2-A804BE88845B}" dt="2021-05-05T19:29:01.215" v="1429" actId="478"/>
          <ac:spMkLst>
            <pc:docMk/>
            <pc:sldMk cId="1812646378" sldId="1698"/>
            <ac:spMk id="84" creationId="{12610693-15E2-431F-AB7A-1C8C98E9CAC8}"/>
          </ac:spMkLst>
        </pc:spChg>
        <pc:spChg chg="mod">
          <ac:chgData name="Hamlet Markarian" userId="4926d2b407f31d77" providerId="LiveId" clId="{1C057F98-2CC4-49E3-A2E2-A804BE88845B}" dt="2021-05-06T09:32:25.047" v="3985"/>
          <ac:spMkLst>
            <pc:docMk/>
            <pc:sldMk cId="1812646378" sldId="1698"/>
            <ac:spMk id="86" creationId="{FDE1ED42-320B-4BFA-8ACE-40BD3A7BF369}"/>
          </ac:spMkLst>
        </pc:spChg>
        <pc:spChg chg="mod">
          <ac:chgData name="Hamlet Markarian" userId="4926d2b407f31d77" providerId="LiveId" clId="{1C057F98-2CC4-49E3-A2E2-A804BE88845B}" dt="2021-05-06T09:32:25.047" v="3985"/>
          <ac:spMkLst>
            <pc:docMk/>
            <pc:sldMk cId="1812646378" sldId="1698"/>
            <ac:spMk id="87" creationId="{C92A7041-63AB-4579-B061-8A346F45FE89}"/>
          </ac:spMkLst>
        </pc:spChg>
        <pc:spChg chg="mod">
          <ac:chgData name="Hamlet Markarian" userId="4926d2b407f31d77" providerId="LiveId" clId="{1C057F98-2CC4-49E3-A2E2-A804BE88845B}" dt="2021-05-06T09:32:25.047" v="3985"/>
          <ac:spMkLst>
            <pc:docMk/>
            <pc:sldMk cId="1812646378" sldId="1698"/>
            <ac:spMk id="88" creationId="{A52498D4-8C84-436C-A629-BFD59B653407}"/>
          </ac:spMkLst>
        </pc:spChg>
        <pc:spChg chg="mod">
          <ac:chgData name="Hamlet Markarian" userId="4926d2b407f31d77" providerId="LiveId" clId="{1C057F98-2CC4-49E3-A2E2-A804BE88845B}" dt="2021-05-06T09:32:25.047" v="3985"/>
          <ac:spMkLst>
            <pc:docMk/>
            <pc:sldMk cId="1812646378" sldId="1698"/>
            <ac:spMk id="89" creationId="{3861B3D1-9F72-48F3-8F52-B469BA168883}"/>
          </ac:spMkLst>
        </pc:spChg>
        <pc:spChg chg="del">
          <ac:chgData name="Hamlet Markarian" userId="4926d2b407f31d77" providerId="LiveId" clId="{1C057F98-2CC4-49E3-A2E2-A804BE88845B}" dt="2021-05-05T19:29:01.215" v="1429" actId="478"/>
          <ac:spMkLst>
            <pc:docMk/>
            <pc:sldMk cId="1812646378" sldId="1698"/>
            <ac:spMk id="90" creationId="{13BD39EF-A6B3-43D3-9E7D-F8047B400BF8}"/>
          </ac:spMkLst>
        </pc:spChg>
        <pc:spChg chg="del">
          <ac:chgData name="Hamlet Markarian" userId="4926d2b407f31d77" providerId="LiveId" clId="{1C057F98-2CC4-49E3-A2E2-A804BE88845B}" dt="2021-05-05T19:29:01.215" v="1429" actId="478"/>
          <ac:spMkLst>
            <pc:docMk/>
            <pc:sldMk cId="1812646378" sldId="1698"/>
            <ac:spMk id="91" creationId="{FF28CEF6-38F9-4BEE-B096-80B58254AA46}"/>
          </ac:spMkLst>
        </pc:spChg>
        <pc:spChg chg="del">
          <ac:chgData name="Hamlet Markarian" userId="4926d2b407f31d77" providerId="LiveId" clId="{1C057F98-2CC4-49E3-A2E2-A804BE88845B}" dt="2021-05-05T19:29:01.215" v="1429" actId="478"/>
          <ac:spMkLst>
            <pc:docMk/>
            <pc:sldMk cId="1812646378" sldId="1698"/>
            <ac:spMk id="92" creationId="{9C0B5D96-D53E-4591-A5F4-311BD4BC7837}"/>
          </ac:spMkLst>
        </pc:spChg>
        <pc:spChg chg="del">
          <ac:chgData name="Hamlet Markarian" userId="4926d2b407f31d77" providerId="LiveId" clId="{1C057F98-2CC4-49E3-A2E2-A804BE88845B}" dt="2021-05-05T19:29:01.215" v="1429" actId="478"/>
          <ac:spMkLst>
            <pc:docMk/>
            <pc:sldMk cId="1812646378" sldId="1698"/>
            <ac:spMk id="93" creationId="{D7F4521F-98B7-493C-B148-76CFEF05D860}"/>
          </ac:spMkLst>
        </pc:spChg>
        <pc:spChg chg="mod">
          <ac:chgData name="Hamlet Markarian" userId="4926d2b407f31d77" providerId="LiveId" clId="{1C057F98-2CC4-49E3-A2E2-A804BE88845B}" dt="2021-05-06T09:32:25.047" v="3985"/>
          <ac:spMkLst>
            <pc:docMk/>
            <pc:sldMk cId="1812646378" sldId="1698"/>
            <ac:spMk id="96" creationId="{BB94E991-97B4-473C-8F94-83375346173E}"/>
          </ac:spMkLst>
        </pc:spChg>
        <pc:spChg chg="mod">
          <ac:chgData name="Hamlet Markarian" userId="4926d2b407f31d77" providerId="LiveId" clId="{1C057F98-2CC4-49E3-A2E2-A804BE88845B}" dt="2021-05-06T09:32:25.047" v="3985"/>
          <ac:spMkLst>
            <pc:docMk/>
            <pc:sldMk cId="1812646378" sldId="1698"/>
            <ac:spMk id="97" creationId="{384C1A49-53C6-49A3-9EFC-DAE87884C7E6}"/>
          </ac:spMkLst>
        </pc:spChg>
        <pc:spChg chg="add mod ord">
          <ac:chgData name="Hamlet Markarian" userId="4926d2b407f31d77" providerId="LiveId" clId="{1C057F98-2CC4-49E3-A2E2-A804BE88845B}" dt="2021-05-06T09:32:25.047" v="3985"/>
          <ac:spMkLst>
            <pc:docMk/>
            <pc:sldMk cId="1812646378" sldId="1698"/>
            <ac:spMk id="101" creationId="{17AD6089-D122-48E7-A941-E51577CD60FF}"/>
          </ac:spMkLst>
        </pc:spChg>
        <pc:spChg chg="add mod ord">
          <ac:chgData name="Hamlet Markarian" userId="4926d2b407f31d77" providerId="LiveId" clId="{1C057F98-2CC4-49E3-A2E2-A804BE88845B}" dt="2021-05-06T09:32:25.047" v="3985"/>
          <ac:spMkLst>
            <pc:docMk/>
            <pc:sldMk cId="1812646378" sldId="1698"/>
            <ac:spMk id="102" creationId="{1AFD24AB-C8D6-44F4-8932-4BE0BC3C486C}"/>
          </ac:spMkLst>
        </pc:spChg>
        <pc:spChg chg="add mod">
          <ac:chgData name="Hamlet Markarian" userId="4926d2b407f31d77" providerId="LiveId" clId="{1C057F98-2CC4-49E3-A2E2-A804BE88845B}" dt="2021-05-06T09:32:25.047" v="3985"/>
          <ac:spMkLst>
            <pc:docMk/>
            <pc:sldMk cId="1812646378" sldId="1698"/>
            <ac:spMk id="103" creationId="{0689A31C-EE89-4BF4-9BF7-3B8EABBF690E}"/>
          </ac:spMkLst>
        </pc:spChg>
        <pc:spChg chg="add mod">
          <ac:chgData name="Hamlet Markarian" userId="4926d2b407f31d77" providerId="LiveId" clId="{1C057F98-2CC4-49E3-A2E2-A804BE88845B}" dt="2021-05-06T09:32:25.047" v="3985"/>
          <ac:spMkLst>
            <pc:docMk/>
            <pc:sldMk cId="1812646378" sldId="1698"/>
            <ac:spMk id="104" creationId="{1ABE5954-8B76-4AC6-9998-B400C48B0257}"/>
          </ac:spMkLst>
        </pc:spChg>
        <pc:spChg chg="add mod">
          <ac:chgData name="Hamlet Markarian" userId="4926d2b407f31d77" providerId="LiveId" clId="{1C057F98-2CC4-49E3-A2E2-A804BE88845B}" dt="2021-05-06T09:32:25.047" v="3985"/>
          <ac:spMkLst>
            <pc:docMk/>
            <pc:sldMk cId="1812646378" sldId="1698"/>
            <ac:spMk id="105" creationId="{A03A2192-267D-4DBD-B5D7-288726B96641}"/>
          </ac:spMkLst>
        </pc:spChg>
        <pc:spChg chg="add mod">
          <ac:chgData name="Hamlet Markarian" userId="4926d2b407f31d77" providerId="LiveId" clId="{1C057F98-2CC4-49E3-A2E2-A804BE88845B}" dt="2021-05-06T09:32:25.047" v="3985"/>
          <ac:spMkLst>
            <pc:docMk/>
            <pc:sldMk cId="1812646378" sldId="1698"/>
            <ac:spMk id="106" creationId="{C5F0CDE3-C150-4C1D-A836-030176ED2AB9}"/>
          </ac:spMkLst>
        </pc:spChg>
        <pc:spChg chg="add mod">
          <ac:chgData name="Hamlet Markarian" userId="4926d2b407f31d77" providerId="LiveId" clId="{1C057F98-2CC4-49E3-A2E2-A804BE88845B}" dt="2021-05-06T09:32:25.047" v="3985"/>
          <ac:spMkLst>
            <pc:docMk/>
            <pc:sldMk cId="1812646378" sldId="1698"/>
            <ac:spMk id="107" creationId="{A410622E-BC2E-49FC-A4AE-CDCBF8E820D2}"/>
          </ac:spMkLst>
        </pc:spChg>
        <pc:spChg chg="add mod">
          <ac:chgData name="Hamlet Markarian" userId="4926d2b407f31d77" providerId="LiveId" clId="{1C057F98-2CC4-49E3-A2E2-A804BE88845B}" dt="2021-05-06T09:32:25.047" v="3985"/>
          <ac:spMkLst>
            <pc:docMk/>
            <pc:sldMk cId="1812646378" sldId="1698"/>
            <ac:spMk id="108" creationId="{24C8D743-996E-4849-BF31-2377B2BF7202}"/>
          </ac:spMkLst>
        </pc:spChg>
        <pc:spChg chg="add mod">
          <ac:chgData name="Hamlet Markarian" userId="4926d2b407f31d77" providerId="LiveId" clId="{1C057F98-2CC4-49E3-A2E2-A804BE88845B}" dt="2021-05-06T09:32:25.047" v="3985"/>
          <ac:spMkLst>
            <pc:docMk/>
            <pc:sldMk cId="1812646378" sldId="1698"/>
            <ac:spMk id="109" creationId="{F3AA841E-A4F1-4423-A711-4CE620494892}"/>
          </ac:spMkLst>
        </pc:spChg>
        <pc:spChg chg="add mod">
          <ac:chgData name="Hamlet Markarian" userId="4926d2b407f31d77" providerId="LiveId" clId="{1C057F98-2CC4-49E3-A2E2-A804BE88845B}" dt="2021-05-06T09:32:25.047" v="3985"/>
          <ac:spMkLst>
            <pc:docMk/>
            <pc:sldMk cId="1812646378" sldId="1698"/>
            <ac:spMk id="110" creationId="{1673D315-3199-483A-A257-D2E4A7225DF1}"/>
          </ac:spMkLst>
        </pc:spChg>
        <pc:spChg chg="add mod">
          <ac:chgData name="Hamlet Markarian" userId="4926d2b407f31d77" providerId="LiveId" clId="{1C057F98-2CC4-49E3-A2E2-A804BE88845B}" dt="2021-05-06T09:32:25.047" v="3985"/>
          <ac:spMkLst>
            <pc:docMk/>
            <pc:sldMk cId="1812646378" sldId="1698"/>
            <ac:spMk id="111" creationId="{A638810A-6830-4257-B770-A2A22C4D0953}"/>
          </ac:spMkLst>
        </pc:spChg>
        <pc:spChg chg="add mod">
          <ac:chgData name="Hamlet Markarian" userId="4926d2b407f31d77" providerId="LiveId" clId="{1C057F98-2CC4-49E3-A2E2-A804BE88845B}" dt="2021-05-06T09:32:25.047" v="3985"/>
          <ac:spMkLst>
            <pc:docMk/>
            <pc:sldMk cId="1812646378" sldId="1698"/>
            <ac:spMk id="112" creationId="{68FD065B-EFAC-4B42-83A5-3D1C994BB2BC}"/>
          </ac:spMkLst>
        </pc:spChg>
        <pc:spChg chg="add mod">
          <ac:chgData name="Hamlet Markarian" userId="4926d2b407f31d77" providerId="LiveId" clId="{1C057F98-2CC4-49E3-A2E2-A804BE88845B}" dt="2021-05-06T09:32:25.047" v="3985"/>
          <ac:spMkLst>
            <pc:docMk/>
            <pc:sldMk cId="1812646378" sldId="1698"/>
            <ac:spMk id="114" creationId="{DB20C252-55F7-4457-8A2A-2269CE361623}"/>
          </ac:spMkLst>
        </pc:spChg>
        <pc:spChg chg="add mod">
          <ac:chgData name="Hamlet Markarian" userId="4926d2b407f31d77" providerId="LiveId" clId="{1C057F98-2CC4-49E3-A2E2-A804BE88845B}" dt="2021-05-06T09:32:25.047" v="3985"/>
          <ac:spMkLst>
            <pc:docMk/>
            <pc:sldMk cId="1812646378" sldId="1698"/>
            <ac:spMk id="115" creationId="{67704E31-3E7E-4997-AF08-4B9B32D8B21F}"/>
          </ac:spMkLst>
        </pc:spChg>
        <pc:spChg chg="add mod">
          <ac:chgData name="Hamlet Markarian" userId="4926d2b407f31d77" providerId="LiveId" clId="{1C057F98-2CC4-49E3-A2E2-A804BE88845B}" dt="2021-05-06T09:32:25.047" v="3985"/>
          <ac:spMkLst>
            <pc:docMk/>
            <pc:sldMk cId="1812646378" sldId="1698"/>
            <ac:spMk id="116" creationId="{37CE7F2E-2202-40A9-9E8D-23F0C4A85154}"/>
          </ac:spMkLst>
        </pc:spChg>
        <pc:spChg chg="add mod">
          <ac:chgData name="Hamlet Markarian" userId="4926d2b407f31d77" providerId="LiveId" clId="{1C057F98-2CC4-49E3-A2E2-A804BE88845B}" dt="2021-05-06T09:32:25.047" v="3985"/>
          <ac:spMkLst>
            <pc:docMk/>
            <pc:sldMk cId="1812646378" sldId="1698"/>
            <ac:spMk id="117" creationId="{1BBBC43E-5194-420B-8750-770951F256EE}"/>
          </ac:spMkLst>
        </pc:spChg>
        <pc:spChg chg="add mod ord">
          <ac:chgData name="Hamlet Markarian" userId="4926d2b407f31d77" providerId="LiveId" clId="{1C057F98-2CC4-49E3-A2E2-A804BE88845B}" dt="2021-05-06T09:32:25.047" v="3985"/>
          <ac:spMkLst>
            <pc:docMk/>
            <pc:sldMk cId="1812646378" sldId="1698"/>
            <ac:spMk id="118" creationId="{FF7CF1F6-137C-42E5-9AFE-3004AF6DE6E5}"/>
          </ac:spMkLst>
        </pc:spChg>
        <pc:spChg chg="add mod">
          <ac:chgData name="Hamlet Markarian" userId="4926d2b407f31d77" providerId="LiveId" clId="{1C057F98-2CC4-49E3-A2E2-A804BE88845B}" dt="2021-05-06T09:32:25.047" v="3985"/>
          <ac:spMkLst>
            <pc:docMk/>
            <pc:sldMk cId="1812646378" sldId="1698"/>
            <ac:spMk id="119" creationId="{978B9F36-B6B0-4610-8A8D-31327FBA1B88}"/>
          </ac:spMkLst>
        </pc:spChg>
        <pc:spChg chg="add mod">
          <ac:chgData name="Hamlet Markarian" userId="4926d2b407f31d77" providerId="LiveId" clId="{1C057F98-2CC4-49E3-A2E2-A804BE88845B}" dt="2021-05-06T09:32:25.047" v="3985"/>
          <ac:spMkLst>
            <pc:docMk/>
            <pc:sldMk cId="1812646378" sldId="1698"/>
            <ac:spMk id="120" creationId="{E1847EAA-7ACF-42C4-AB9B-EF717D188BE1}"/>
          </ac:spMkLst>
        </pc:spChg>
        <pc:spChg chg="add mod">
          <ac:chgData name="Hamlet Markarian" userId="4926d2b407f31d77" providerId="LiveId" clId="{1C057F98-2CC4-49E3-A2E2-A804BE88845B}" dt="2021-05-06T09:32:25.047" v="3985"/>
          <ac:spMkLst>
            <pc:docMk/>
            <pc:sldMk cId="1812646378" sldId="1698"/>
            <ac:spMk id="121" creationId="{C9E9E03D-4B2E-4121-8B85-97E3BCDFCA36}"/>
          </ac:spMkLst>
        </pc:spChg>
        <pc:spChg chg="add mod">
          <ac:chgData name="Hamlet Markarian" userId="4926d2b407f31d77" providerId="LiveId" clId="{1C057F98-2CC4-49E3-A2E2-A804BE88845B}" dt="2021-05-06T09:32:25.047" v="3985"/>
          <ac:spMkLst>
            <pc:docMk/>
            <pc:sldMk cId="1812646378" sldId="1698"/>
            <ac:spMk id="122" creationId="{075F84DE-B592-4C22-B26D-A9271A3C7F1B}"/>
          </ac:spMkLst>
        </pc:spChg>
        <pc:spChg chg="add mod">
          <ac:chgData name="Hamlet Markarian" userId="4926d2b407f31d77" providerId="LiveId" clId="{1C057F98-2CC4-49E3-A2E2-A804BE88845B}" dt="2021-05-06T09:32:25.047" v="3985"/>
          <ac:spMkLst>
            <pc:docMk/>
            <pc:sldMk cId="1812646378" sldId="1698"/>
            <ac:spMk id="123" creationId="{D08CD525-D21F-4E3C-902D-6073947E35E6}"/>
          </ac:spMkLst>
        </pc:spChg>
        <pc:grpChg chg="mod ord">
          <ac:chgData name="Hamlet Markarian" userId="4926d2b407f31d77" providerId="LiveId" clId="{1C057F98-2CC4-49E3-A2E2-A804BE88845B}" dt="2021-05-06T09:32:25.047" v="3985"/>
          <ac:grpSpMkLst>
            <pc:docMk/>
            <pc:sldMk cId="1812646378" sldId="1698"/>
            <ac:grpSpMk id="85" creationId="{2386B6A7-AA72-4C56-84B2-783D455833CA}"/>
          </ac:grpSpMkLst>
        </pc:grpChg>
        <pc:graphicFrameChg chg="add del mod">
          <ac:chgData name="Hamlet Markarian" userId="4926d2b407f31d77" providerId="LiveId" clId="{1C057F98-2CC4-49E3-A2E2-A804BE88845B}" dt="2021-05-05T19:29:58.815" v="1441" actId="478"/>
          <ac:graphicFrameMkLst>
            <pc:docMk/>
            <pc:sldMk cId="1812646378" sldId="1698"/>
            <ac:graphicFrameMk id="67" creationId="{5AD54BB6-7758-4EAD-A3AE-51573330224A}"/>
          </ac:graphicFrameMkLst>
        </pc:graphicFrameChg>
        <pc:graphicFrameChg chg="add del mod">
          <ac:chgData name="Hamlet Markarian" userId="4926d2b407f31d77" providerId="LiveId" clId="{1C057F98-2CC4-49E3-A2E2-A804BE88845B}" dt="2021-05-05T19:29:58.815" v="1441" actId="478"/>
          <ac:graphicFrameMkLst>
            <pc:docMk/>
            <pc:sldMk cId="1812646378" sldId="1698"/>
            <ac:graphicFrameMk id="69" creationId="{F61491F3-5064-490B-A3ED-AC8D7E8DE9C0}"/>
          </ac:graphicFrameMkLst>
        </pc:graphicFrameChg>
        <pc:picChg chg="mod">
          <ac:chgData name="Hamlet Markarian" userId="4926d2b407f31d77" providerId="LiveId" clId="{1C057F98-2CC4-49E3-A2E2-A804BE88845B}" dt="2021-05-06T09:32:25.047" v="3985"/>
          <ac:picMkLst>
            <pc:docMk/>
            <pc:sldMk cId="1812646378" sldId="1698"/>
            <ac:picMk id="55" creationId="{8949BDD1-2918-4A15-97B5-46AA812BFC63}"/>
          </ac:picMkLst>
        </pc:picChg>
        <pc:picChg chg="mod">
          <ac:chgData name="Hamlet Markarian" userId="4926d2b407f31d77" providerId="LiveId" clId="{1C057F98-2CC4-49E3-A2E2-A804BE88845B}" dt="2021-05-06T09:32:25.047" v="3985"/>
          <ac:picMkLst>
            <pc:docMk/>
            <pc:sldMk cId="1812646378" sldId="1698"/>
            <ac:picMk id="59" creationId="{B9526696-E983-4EDA-8A8C-E710C71CB59C}"/>
          </ac:picMkLst>
        </pc:picChg>
        <pc:picChg chg="mod">
          <ac:chgData name="Hamlet Markarian" userId="4926d2b407f31d77" providerId="LiveId" clId="{1C057F98-2CC4-49E3-A2E2-A804BE88845B}" dt="2021-05-06T09:32:25.047" v="3985"/>
          <ac:picMkLst>
            <pc:docMk/>
            <pc:sldMk cId="1812646378" sldId="1698"/>
            <ac:picMk id="63" creationId="{42E5420B-3090-4C28-A5A9-60807EFF2A15}"/>
          </ac:picMkLst>
        </pc:picChg>
        <pc:picChg chg="add mod">
          <ac:chgData name="Hamlet Markarian" userId="4926d2b407f31d77" providerId="LiveId" clId="{1C057F98-2CC4-49E3-A2E2-A804BE88845B}" dt="2021-05-06T09:32:25.047" v="3985"/>
          <ac:picMkLst>
            <pc:docMk/>
            <pc:sldMk cId="1812646378" sldId="1698"/>
            <ac:picMk id="64" creationId="{439DFA25-8189-4641-9198-B0AEF4680B23}"/>
          </ac:picMkLst>
        </pc:picChg>
        <pc:picChg chg="del">
          <ac:chgData name="Hamlet Markarian" userId="4926d2b407f31d77" providerId="LiveId" clId="{1C057F98-2CC4-49E3-A2E2-A804BE88845B}" dt="2021-05-05T19:29:01.215" v="1429" actId="478"/>
          <ac:picMkLst>
            <pc:docMk/>
            <pc:sldMk cId="1812646378" sldId="1698"/>
            <ac:picMk id="94" creationId="{0D8191BD-9228-4968-8893-67DE8EB4C98D}"/>
          </ac:picMkLst>
        </pc:picChg>
        <pc:picChg chg="del">
          <ac:chgData name="Hamlet Markarian" userId="4926d2b407f31d77" providerId="LiveId" clId="{1C057F98-2CC4-49E3-A2E2-A804BE88845B}" dt="2021-05-05T19:29:01.215" v="1429" actId="478"/>
          <ac:picMkLst>
            <pc:docMk/>
            <pc:sldMk cId="1812646378" sldId="1698"/>
            <ac:picMk id="95" creationId="{B3791421-035B-4D11-B8C3-CB3517A640EF}"/>
          </ac:picMkLst>
        </pc:picChg>
        <pc:picChg chg="del">
          <ac:chgData name="Hamlet Markarian" userId="4926d2b407f31d77" providerId="LiveId" clId="{1C057F98-2CC4-49E3-A2E2-A804BE88845B}" dt="2021-05-05T19:29:01.215" v="1429" actId="478"/>
          <ac:picMkLst>
            <pc:docMk/>
            <pc:sldMk cId="1812646378" sldId="1698"/>
            <ac:picMk id="98" creationId="{5BE94574-692F-467E-BC34-58D693336582}"/>
          </ac:picMkLst>
        </pc:picChg>
        <pc:picChg chg="del">
          <ac:chgData name="Hamlet Markarian" userId="4926d2b407f31d77" providerId="LiveId" clId="{1C057F98-2CC4-49E3-A2E2-A804BE88845B}" dt="2021-05-05T19:29:01.215" v="1429" actId="478"/>
          <ac:picMkLst>
            <pc:docMk/>
            <pc:sldMk cId="1812646378" sldId="1698"/>
            <ac:picMk id="99" creationId="{B05D3458-6149-4ECA-BB35-23D73DEFE4ED}"/>
          </ac:picMkLst>
        </pc:picChg>
        <pc:picChg chg="del">
          <ac:chgData name="Hamlet Markarian" userId="4926d2b407f31d77" providerId="LiveId" clId="{1C057F98-2CC4-49E3-A2E2-A804BE88845B}" dt="2021-05-05T19:29:01.215" v="1429" actId="478"/>
          <ac:picMkLst>
            <pc:docMk/>
            <pc:sldMk cId="1812646378" sldId="1698"/>
            <ac:picMk id="100" creationId="{855807A1-2BE9-4BE0-95DE-C82374D89B1A}"/>
          </ac:picMkLst>
        </pc:picChg>
        <pc:cxnChg chg="add del mod">
          <ac:chgData name="Hamlet Markarian" userId="4926d2b407f31d77" providerId="LiveId" clId="{1C057F98-2CC4-49E3-A2E2-A804BE88845B}" dt="2021-05-05T19:32:52.319" v="1477" actId="478"/>
          <ac:cxnSpMkLst>
            <pc:docMk/>
            <pc:sldMk cId="1812646378" sldId="1698"/>
            <ac:cxnSpMk id="113" creationId="{94634D0B-6415-4119-89CE-75EB79899843}"/>
          </ac:cxnSpMkLst>
        </pc:cxnChg>
        <pc:cxnChg chg="add mod">
          <ac:chgData name="Hamlet Markarian" userId="4926d2b407f31d77" providerId="LiveId" clId="{1C057F98-2CC4-49E3-A2E2-A804BE88845B}" dt="2021-05-06T09:32:25.047" v="3985"/>
          <ac:cxnSpMkLst>
            <pc:docMk/>
            <pc:sldMk cId="1812646378" sldId="1698"/>
            <ac:cxnSpMk id="124" creationId="{263DBE7D-6AC9-4BD9-A652-8D86089E4609}"/>
          </ac:cxnSpMkLst>
        </pc:cxnChg>
        <pc:cxnChg chg="add del mod">
          <ac:chgData name="Hamlet Markarian" userId="4926d2b407f31d77" providerId="LiveId" clId="{1C057F98-2CC4-49E3-A2E2-A804BE88845B}" dt="2021-05-05T19:33:02.318" v="1480" actId="478"/>
          <ac:cxnSpMkLst>
            <pc:docMk/>
            <pc:sldMk cId="1812646378" sldId="1698"/>
            <ac:cxnSpMk id="125" creationId="{D522EF2C-3937-4439-834D-21C7FAD25734}"/>
          </ac:cxnSpMkLst>
        </pc:cxnChg>
        <pc:cxnChg chg="add del mod">
          <ac:chgData name="Hamlet Markarian" userId="4926d2b407f31d77" providerId="LiveId" clId="{1C057F98-2CC4-49E3-A2E2-A804BE88845B}" dt="2021-05-05T19:33:03.197" v="1481" actId="478"/>
          <ac:cxnSpMkLst>
            <pc:docMk/>
            <pc:sldMk cId="1812646378" sldId="1698"/>
            <ac:cxnSpMk id="126" creationId="{414C52F3-7A5D-420F-AE6F-FFC8C3598FFD}"/>
          </ac:cxnSpMkLst>
        </pc:cxnChg>
        <pc:cxnChg chg="add mod">
          <ac:chgData name="Hamlet Markarian" userId="4926d2b407f31d77" providerId="LiveId" clId="{1C057F98-2CC4-49E3-A2E2-A804BE88845B}" dt="2021-05-06T09:32:25.047" v="3985"/>
          <ac:cxnSpMkLst>
            <pc:docMk/>
            <pc:sldMk cId="1812646378" sldId="1698"/>
            <ac:cxnSpMk id="127" creationId="{5A2452DB-48CA-41BD-9128-59AEB65CBD8A}"/>
          </ac:cxnSpMkLst>
        </pc:cxnChg>
        <pc:cxnChg chg="add mod">
          <ac:chgData name="Hamlet Markarian" userId="4926d2b407f31d77" providerId="LiveId" clId="{1C057F98-2CC4-49E3-A2E2-A804BE88845B}" dt="2021-05-06T09:32:25.047" v="3985"/>
          <ac:cxnSpMkLst>
            <pc:docMk/>
            <pc:sldMk cId="1812646378" sldId="1698"/>
            <ac:cxnSpMk id="128" creationId="{4AF0AE84-7C6D-4365-8883-4E1B3071A04D}"/>
          </ac:cxnSpMkLst>
        </pc:cxnChg>
      </pc:sldChg>
      <pc:sldChg chg="addSp delSp modSp add mod">
        <pc:chgData name="Hamlet Markarian" userId="4926d2b407f31d77" providerId="LiveId" clId="{1C057F98-2CC4-49E3-A2E2-A804BE88845B}" dt="2021-05-06T09:32:25.047" v="3985"/>
        <pc:sldMkLst>
          <pc:docMk/>
          <pc:sldMk cId="2789854552" sldId="1699"/>
        </pc:sldMkLst>
        <pc:spChg chg="mod">
          <ac:chgData name="Hamlet Markarian" userId="4926d2b407f31d77" providerId="LiveId" clId="{1C057F98-2CC4-49E3-A2E2-A804BE88845B}" dt="2021-05-06T09:32:25.047" v="3985"/>
          <ac:spMkLst>
            <pc:docMk/>
            <pc:sldMk cId="2789854552" sldId="1699"/>
            <ac:spMk id="5" creationId="{BC01E833-A438-4C2A-AF28-2B402D7F80E5}"/>
          </ac:spMkLst>
        </pc:spChg>
        <pc:spChg chg="del">
          <ac:chgData name="Hamlet Markarian" userId="4926d2b407f31d77" providerId="LiveId" clId="{1C057F98-2CC4-49E3-A2E2-A804BE88845B}" dt="2021-05-05T20:25:08.914" v="1811" actId="478"/>
          <ac:spMkLst>
            <pc:docMk/>
            <pc:sldMk cId="2789854552" sldId="1699"/>
            <ac:spMk id="17" creationId="{F41E7551-87FC-43F9-9F65-BAC718F95618}"/>
          </ac:spMkLst>
        </pc:spChg>
        <pc:spChg chg="del">
          <ac:chgData name="Hamlet Markarian" userId="4926d2b407f31d77" providerId="LiveId" clId="{1C057F98-2CC4-49E3-A2E2-A804BE88845B}" dt="2021-05-05T20:25:08.914" v="1811" actId="478"/>
          <ac:spMkLst>
            <pc:docMk/>
            <pc:sldMk cId="2789854552" sldId="1699"/>
            <ac:spMk id="19" creationId="{2A2EAE59-6663-4DF3-9691-EAE30F758E77}"/>
          </ac:spMkLst>
        </pc:spChg>
        <pc:spChg chg="del">
          <ac:chgData name="Hamlet Markarian" userId="4926d2b407f31d77" providerId="LiveId" clId="{1C057F98-2CC4-49E3-A2E2-A804BE88845B}" dt="2021-05-05T20:25:08.914" v="1811" actId="478"/>
          <ac:spMkLst>
            <pc:docMk/>
            <pc:sldMk cId="2789854552" sldId="1699"/>
            <ac:spMk id="21" creationId="{2D3AD312-6F79-4EB6-AC64-7B159EAE34C5}"/>
          </ac:spMkLst>
        </pc:spChg>
        <pc:spChg chg="del">
          <ac:chgData name="Hamlet Markarian" userId="4926d2b407f31d77" providerId="LiveId" clId="{1C057F98-2CC4-49E3-A2E2-A804BE88845B}" dt="2021-05-05T20:25:08.914" v="1811" actId="478"/>
          <ac:spMkLst>
            <pc:docMk/>
            <pc:sldMk cId="2789854552" sldId="1699"/>
            <ac:spMk id="22" creationId="{8974A396-4891-477F-98A6-96647036CDB2}"/>
          </ac:spMkLst>
        </pc:spChg>
        <pc:spChg chg="del">
          <ac:chgData name="Hamlet Markarian" userId="4926d2b407f31d77" providerId="LiveId" clId="{1C057F98-2CC4-49E3-A2E2-A804BE88845B}" dt="2021-05-05T20:25:08.914" v="1811" actId="478"/>
          <ac:spMkLst>
            <pc:docMk/>
            <pc:sldMk cId="2789854552" sldId="1699"/>
            <ac:spMk id="23" creationId="{5E81874E-8F78-4F9C-B6C2-C4FB2BAE5C6F}"/>
          </ac:spMkLst>
        </pc:spChg>
        <pc:spChg chg="del">
          <ac:chgData name="Hamlet Markarian" userId="4926d2b407f31d77" providerId="LiveId" clId="{1C057F98-2CC4-49E3-A2E2-A804BE88845B}" dt="2021-05-05T20:25:08.914" v="1811" actId="478"/>
          <ac:spMkLst>
            <pc:docMk/>
            <pc:sldMk cId="2789854552" sldId="1699"/>
            <ac:spMk id="24" creationId="{C87C7058-2F91-482D-8184-0C8BD296BCED}"/>
          </ac:spMkLst>
        </pc:spChg>
        <pc:spChg chg="del">
          <ac:chgData name="Hamlet Markarian" userId="4926d2b407f31d77" providerId="LiveId" clId="{1C057F98-2CC4-49E3-A2E2-A804BE88845B}" dt="2021-05-05T20:25:08.914" v="1811" actId="478"/>
          <ac:spMkLst>
            <pc:docMk/>
            <pc:sldMk cId="2789854552" sldId="1699"/>
            <ac:spMk id="42" creationId="{FEFA02E9-693F-4926-AA0B-E0246BAC2FC6}"/>
          </ac:spMkLst>
        </pc:spChg>
        <pc:spChg chg="del">
          <ac:chgData name="Hamlet Markarian" userId="4926d2b407f31d77" providerId="LiveId" clId="{1C057F98-2CC4-49E3-A2E2-A804BE88845B}" dt="2021-05-05T20:25:08.914" v="1811" actId="478"/>
          <ac:spMkLst>
            <pc:docMk/>
            <pc:sldMk cId="2789854552" sldId="1699"/>
            <ac:spMk id="45" creationId="{1F49E127-5082-46B0-9970-A7254D91E01C}"/>
          </ac:spMkLst>
        </pc:spChg>
        <pc:spChg chg="mod">
          <ac:chgData name="Hamlet Markarian" userId="4926d2b407f31d77" providerId="LiveId" clId="{1C057F98-2CC4-49E3-A2E2-A804BE88845B}" dt="2021-05-06T09:32:25.047" v="3985"/>
          <ac:spMkLst>
            <pc:docMk/>
            <pc:sldMk cId="2789854552" sldId="1699"/>
            <ac:spMk id="57" creationId="{B79FE3FB-DDD9-4C52-A866-E3982D872286}"/>
          </ac:spMkLst>
        </pc:spChg>
        <pc:spChg chg="mod">
          <ac:chgData name="Hamlet Markarian" userId="4926d2b407f31d77" providerId="LiveId" clId="{1C057F98-2CC4-49E3-A2E2-A804BE88845B}" dt="2021-05-06T09:32:25.047" v="3985"/>
          <ac:spMkLst>
            <pc:docMk/>
            <pc:sldMk cId="2789854552" sldId="1699"/>
            <ac:spMk id="86" creationId="{FDE1ED42-320B-4BFA-8ACE-40BD3A7BF369}"/>
          </ac:spMkLst>
        </pc:spChg>
        <pc:spChg chg="mod">
          <ac:chgData name="Hamlet Markarian" userId="4926d2b407f31d77" providerId="LiveId" clId="{1C057F98-2CC4-49E3-A2E2-A804BE88845B}" dt="2021-05-06T09:32:25.047" v="3985"/>
          <ac:spMkLst>
            <pc:docMk/>
            <pc:sldMk cId="2789854552" sldId="1699"/>
            <ac:spMk id="87" creationId="{C92A7041-63AB-4579-B061-8A346F45FE89}"/>
          </ac:spMkLst>
        </pc:spChg>
        <pc:spChg chg="mod">
          <ac:chgData name="Hamlet Markarian" userId="4926d2b407f31d77" providerId="LiveId" clId="{1C057F98-2CC4-49E3-A2E2-A804BE88845B}" dt="2021-05-06T09:32:25.047" v="3985"/>
          <ac:spMkLst>
            <pc:docMk/>
            <pc:sldMk cId="2789854552" sldId="1699"/>
            <ac:spMk id="88" creationId="{A52498D4-8C84-436C-A629-BFD59B653407}"/>
          </ac:spMkLst>
        </pc:spChg>
        <pc:spChg chg="mod">
          <ac:chgData name="Hamlet Markarian" userId="4926d2b407f31d77" providerId="LiveId" clId="{1C057F98-2CC4-49E3-A2E2-A804BE88845B}" dt="2021-05-06T09:32:25.047" v="3985"/>
          <ac:spMkLst>
            <pc:docMk/>
            <pc:sldMk cId="2789854552" sldId="1699"/>
            <ac:spMk id="89" creationId="{3861B3D1-9F72-48F3-8F52-B469BA168883}"/>
          </ac:spMkLst>
        </pc:spChg>
        <pc:spChg chg="mod">
          <ac:chgData name="Hamlet Markarian" userId="4926d2b407f31d77" providerId="LiveId" clId="{1C057F98-2CC4-49E3-A2E2-A804BE88845B}" dt="2021-05-06T09:32:25.047" v="3985"/>
          <ac:spMkLst>
            <pc:docMk/>
            <pc:sldMk cId="2789854552" sldId="1699"/>
            <ac:spMk id="96" creationId="{BB94E991-97B4-473C-8F94-83375346173E}"/>
          </ac:spMkLst>
        </pc:spChg>
        <pc:spChg chg="mod">
          <ac:chgData name="Hamlet Markarian" userId="4926d2b407f31d77" providerId="LiveId" clId="{1C057F98-2CC4-49E3-A2E2-A804BE88845B}" dt="2021-05-06T09:32:25.047" v="3985"/>
          <ac:spMkLst>
            <pc:docMk/>
            <pc:sldMk cId="2789854552" sldId="1699"/>
            <ac:spMk id="97" creationId="{384C1A49-53C6-49A3-9EFC-DAE87884C7E6}"/>
          </ac:spMkLst>
        </pc:spChg>
        <pc:spChg chg="del">
          <ac:chgData name="Hamlet Markarian" userId="4926d2b407f31d77" providerId="LiveId" clId="{1C057F98-2CC4-49E3-A2E2-A804BE88845B}" dt="2021-05-05T20:25:08.914" v="1811" actId="478"/>
          <ac:spMkLst>
            <pc:docMk/>
            <pc:sldMk cId="2789854552" sldId="1699"/>
            <ac:spMk id="103" creationId="{20DC5F9C-8D16-45F6-8C20-E5488638B730}"/>
          </ac:spMkLst>
        </pc:spChg>
        <pc:spChg chg="del">
          <ac:chgData name="Hamlet Markarian" userId="4926d2b407f31d77" providerId="LiveId" clId="{1C057F98-2CC4-49E3-A2E2-A804BE88845B}" dt="2021-05-05T20:25:08.914" v="1811" actId="478"/>
          <ac:spMkLst>
            <pc:docMk/>
            <pc:sldMk cId="2789854552" sldId="1699"/>
            <ac:spMk id="104" creationId="{AFE43A68-202E-43E7-A5DC-229D4C7AF254}"/>
          </ac:spMkLst>
        </pc:spChg>
        <pc:spChg chg="del">
          <ac:chgData name="Hamlet Markarian" userId="4926d2b407f31d77" providerId="LiveId" clId="{1C057F98-2CC4-49E3-A2E2-A804BE88845B}" dt="2021-05-05T20:25:08.914" v="1811" actId="478"/>
          <ac:spMkLst>
            <pc:docMk/>
            <pc:sldMk cId="2789854552" sldId="1699"/>
            <ac:spMk id="105" creationId="{EDED50DA-EB86-43BD-9DB3-D59A71168398}"/>
          </ac:spMkLst>
        </pc:spChg>
        <pc:spChg chg="del">
          <ac:chgData name="Hamlet Markarian" userId="4926d2b407f31d77" providerId="LiveId" clId="{1C057F98-2CC4-49E3-A2E2-A804BE88845B}" dt="2021-05-05T20:25:08.914" v="1811" actId="478"/>
          <ac:spMkLst>
            <pc:docMk/>
            <pc:sldMk cId="2789854552" sldId="1699"/>
            <ac:spMk id="110" creationId="{02A201FD-DA60-4CF5-A28E-DCAB10866553}"/>
          </ac:spMkLst>
        </pc:spChg>
        <pc:spChg chg="del">
          <ac:chgData name="Hamlet Markarian" userId="4926d2b407f31d77" providerId="LiveId" clId="{1C057F98-2CC4-49E3-A2E2-A804BE88845B}" dt="2021-05-05T20:25:08.914" v="1811" actId="478"/>
          <ac:spMkLst>
            <pc:docMk/>
            <pc:sldMk cId="2789854552" sldId="1699"/>
            <ac:spMk id="111" creationId="{22F7A261-9DA2-449A-B16D-C2C03421D038}"/>
          </ac:spMkLst>
        </pc:spChg>
        <pc:spChg chg="del">
          <ac:chgData name="Hamlet Markarian" userId="4926d2b407f31d77" providerId="LiveId" clId="{1C057F98-2CC4-49E3-A2E2-A804BE88845B}" dt="2021-05-05T20:25:08.914" v="1811" actId="478"/>
          <ac:spMkLst>
            <pc:docMk/>
            <pc:sldMk cId="2789854552" sldId="1699"/>
            <ac:spMk id="112" creationId="{817C19F6-239A-4C0C-8DAB-9883EA346436}"/>
          </ac:spMkLst>
        </pc:spChg>
        <pc:spChg chg="del">
          <ac:chgData name="Hamlet Markarian" userId="4926d2b407f31d77" providerId="LiveId" clId="{1C057F98-2CC4-49E3-A2E2-A804BE88845B}" dt="2021-05-05T20:25:08.914" v="1811" actId="478"/>
          <ac:spMkLst>
            <pc:docMk/>
            <pc:sldMk cId="2789854552" sldId="1699"/>
            <ac:spMk id="113" creationId="{53584B9E-4E92-4D44-8D14-405CA71E9469}"/>
          </ac:spMkLst>
        </pc:spChg>
        <pc:spChg chg="add mod ord">
          <ac:chgData name="Hamlet Markarian" userId="4926d2b407f31d77" providerId="LiveId" clId="{1C057F98-2CC4-49E3-A2E2-A804BE88845B}" dt="2021-05-06T09:32:25.047" v="3985"/>
          <ac:spMkLst>
            <pc:docMk/>
            <pc:sldMk cId="2789854552" sldId="1699"/>
            <ac:spMk id="114" creationId="{29DA84BB-7FC7-4310-AD46-43915C927A51}"/>
          </ac:spMkLst>
        </pc:spChg>
        <pc:spChg chg="add mod">
          <ac:chgData name="Hamlet Markarian" userId="4926d2b407f31d77" providerId="LiveId" clId="{1C057F98-2CC4-49E3-A2E2-A804BE88845B}" dt="2021-05-06T09:32:25.047" v="3985"/>
          <ac:spMkLst>
            <pc:docMk/>
            <pc:sldMk cId="2789854552" sldId="1699"/>
            <ac:spMk id="127" creationId="{B3F9A3AF-7038-4546-A40A-639F779184D7}"/>
          </ac:spMkLst>
        </pc:spChg>
        <pc:spChg chg="add mod">
          <ac:chgData name="Hamlet Markarian" userId="4926d2b407f31d77" providerId="LiveId" clId="{1C057F98-2CC4-49E3-A2E2-A804BE88845B}" dt="2021-05-06T09:32:25.047" v="3985"/>
          <ac:spMkLst>
            <pc:docMk/>
            <pc:sldMk cId="2789854552" sldId="1699"/>
            <ac:spMk id="128" creationId="{4419470E-1D7C-46C1-9D33-670F9A46FB75}"/>
          </ac:spMkLst>
        </pc:spChg>
        <pc:spChg chg="add del mod">
          <ac:chgData name="Hamlet Markarian" userId="4926d2b407f31d77" providerId="LiveId" clId="{1C057F98-2CC4-49E3-A2E2-A804BE88845B}" dt="2021-05-05T20:29:38.848" v="1838" actId="478"/>
          <ac:spMkLst>
            <pc:docMk/>
            <pc:sldMk cId="2789854552" sldId="1699"/>
            <ac:spMk id="131" creationId="{8ABA5CEA-5FD1-4C4F-BDFA-7AF84B65AC8D}"/>
          </ac:spMkLst>
        </pc:spChg>
        <pc:spChg chg="add del mod">
          <ac:chgData name="Hamlet Markarian" userId="4926d2b407f31d77" providerId="LiveId" clId="{1C057F98-2CC4-49E3-A2E2-A804BE88845B}" dt="2021-05-05T20:29:38.848" v="1838" actId="478"/>
          <ac:spMkLst>
            <pc:docMk/>
            <pc:sldMk cId="2789854552" sldId="1699"/>
            <ac:spMk id="132" creationId="{79185BD6-6FF6-451F-9ACE-CB87D6A0C364}"/>
          </ac:spMkLst>
        </pc:spChg>
        <pc:spChg chg="add del mod">
          <ac:chgData name="Hamlet Markarian" userId="4926d2b407f31d77" providerId="LiveId" clId="{1C057F98-2CC4-49E3-A2E2-A804BE88845B}" dt="2021-05-05T20:29:38.848" v="1838" actId="478"/>
          <ac:spMkLst>
            <pc:docMk/>
            <pc:sldMk cId="2789854552" sldId="1699"/>
            <ac:spMk id="133" creationId="{EEE656C8-EBB4-4B00-A6AA-44980872F974}"/>
          </ac:spMkLst>
        </pc:spChg>
        <pc:spChg chg="del">
          <ac:chgData name="Hamlet Markarian" userId="4926d2b407f31d77" providerId="LiveId" clId="{1C057F98-2CC4-49E3-A2E2-A804BE88845B}" dt="2021-05-05T20:25:08.914" v="1811" actId="478"/>
          <ac:spMkLst>
            <pc:docMk/>
            <pc:sldMk cId="2789854552" sldId="1699"/>
            <ac:spMk id="134" creationId="{2B615ECD-B04D-44BB-8385-ED6B5B3A14E1}"/>
          </ac:spMkLst>
        </pc:spChg>
        <pc:spChg chg="del">
          <ac:chgData name="Hamlet Markarian" userId="4926d2b407f31d77" providerId="LiveId" clId="{1C057F98-2CC4-49E3-A2E2-A804BE88845B}" dt="2021-05-05T20:25:08.914" v="1811" actId="478"/>
          <ac:spMkLst>
            <pc:docMk/>
            <pc:sldMk cId="2789854552" sldId="1699"/>
            <ac:spMk id="135" creationId="{5C714CB1-69D8-40FF-8C90-51904ACDC3CA}"/>
          </ac:spMkLst>
        </pc:spChg>
        <pc:spChg chg="add del mod">
          <ac:chgData name="Hamlet Markarian" userId="4926d2b407f31d77" providerId="LiveId" clId="{1C057F98-2CC4-49E3-A2E2-A804BE88845B}" dt="2021-05-05T20:29:38.848" v="1838" actId="478"/>
          <ac:spMkLst>
            <pc:docMk/>
            <pc:sldMk cId="2789854552" sldId="1699"/>
            <ac:spMk id="136" creationId="{157AEE4A-0A33-4128-905A-902D1264C10F}"/>
          </ac:spMkLst>
        </pc:spChg>
        <pc:spChg chg="add del mod">
          <ac:chgData name="Hamlet Markarian" userId="4926d2b407f31d77" providerId="LiveId" clId="{1C057F98-2CC4-49E3-A2E2-A804BE88845B}" dt="2021-05-05T20:29:38.848" v="1838" actId="478"/>
          <ac:spMkLst>
            <pc:docMk/>
            <pc:sldMk cId="2789854552" sldId="1699"/>
            <ac:spMk id="143" creationId="{A1927F1E-7E79-48E5-951B-16647B607B6A}"/>
          </ac:spMkLst>
        </pc:spChg>
        <pc:spChg chg="add del mod">
          <ac:chgData name="Hamlet Markarian" userId="4926d2b407f31d77" providerId="LiveId" clId="{1C057F98-2CC4-49E3-A2E2-A804BE88845B}" dt="2021-05-05T20:29:38.848" v="1838" actId="478"/>
          <ac:spMkLst>
            <pc:docMk/>
            <pc:sldMk cId="2789854552" sldId="1699"/>
            <ac:spMk id="144" creationId="{F501F1DB-4EDE-4F0A-BA48-3E0D01DAF780}"/>
          </ac:spMkLst>
        </pc:spChg>
        <pc:spChg chg="add mod">
          <ac:chgData name="Hamlet Markarian" userId="4926d2b407f31d77" providerId="LiveId" clId="{1C057F98-2CC4-49E3-A2E2-A804BE88845B}" dt="2021-05-06T09:32:25.047" v="3985"/>
          <ac:spMkLst>
            <pc:docMk/>
            <pc:sldMk cId="2789854552" sldId="1699"/>
            <ac:spMk id="145" creationId="{5C1441D4-DDA8-46F7-94F7-8DF194D97511}"/>
          </ac:spMkLst>
        </pc:spChg>
        <pc:spChg chg="del">
          <ac:chgData name="Hamlet Markarian" userId="4926d2b407f31d77" providerId="LiveId" clId="{1C057F98-2CC4-49E3-A2E2-A804BE88845B}" dt="2021-05-05T20:25:08.914" v="1811" actId="478"/>
          <ac:spMkLst>
            <pc:docMk/>
            <pc:sldMk cId="2789854552" sldId="1699"/>
            <ac:spMk id="155" creationId="{AA7D8DAD-BD38-4F35-801B-0635F44ED113}"/>
          </ac:spMkLst>
        </pc:spChg>
        <pc:spChg chg="del">
          <ac:chgData name="Hamlet Markarian" userId="4926d2b407f31d77" providerId="LiveId" clId="{1C057F98-2CC4-49E3-A2E2-A804BE88845B}" dt="2021-05-05T20:25:08.914" v="1811" actId="478"/>
          <ac:spMkLst>
            <pc:docMk/>
            <pc:sldMk cId="2789854552" sldId="1699"/>
            <ac:spMk id="156" creationId="{9A3AFBC7-2ECD-4E49-AC28-5389E2401945}"/>
          </ac:spMkLst>
        </pc:spChg>
        <pc:spChg chg="del">
          <ac:chgData name="Hamlet Markarian" userId="4926d2b407f31d77" providerId="LiveId" clId="{1C057F98-2CC4-49E3-A2E2-A804BE88845B}" dt="2021-05-05T20:25:08.914" v="1811" actId="478"/>
          <ac:spMkLst>
            <pc:docMk/>
            <pc:sldMk cId="2789854552" sldId="1699"/>
            <ac:spMk id="157" creationId="{CAB05F71-4D3B-4DE9-BB05-FB8C54FC5121}"/>
          </ac:spMkLst>
        </pc:spChg>
        <pc:spChg chg="del">
          <ac:chgData name="Hamlet Markarian" userId="4926d2b407f31d77" providerId="LiveId" clId="{1C057F98-2CC4-49E3-A2E2-A804BE88845B}" dt="2021-05-05T20:25:08.914" v="1811" actId="478"/>
          <ac:spMkLst>
            <pc:docMk/>
            <pc:sldMk cId="2789854552" sldId="1699"/>
            <ac:spMk id="158" creationId="{C9B3D1B2-CEDC-4940-A83D-B58B26481B82}"/>
          </ac:spMkLst>
        </pc:spChg>
        <pc:spChg chg="del">
          <ac:chgData name="Hamlet Markarian" userId="4926d2b407f31d77" providerId="LiveId" clId="{1C057F98-2CC4-49E3-A2E2-A804BE88845B}" dt="2021-05-05T20:25:08.914" v="1811" actId="478"/>
          <ac:spMkLst>
            <pc:docMk/>
            <pc:sldMk cId="2789854552" sldId="1699"/>
            <ac:spMk id="159" creationId="{C12696C2-DC02-43C7-8132-882513108CBA}"/>
          </ac:spMkLst>
        </pc:spChg>
        <pc:spChg chg="add del mod">
          <ac:chgData name="Hamlet Markarian" userId="4926d2b407f31d77" providerId="LiveId" clId="{1C057F98-2CC4-49E3-A2E2-A804BE88845B}" dt="2021-05-05T20:29:47.872" v="1839" actId="478"/>
          <ac:spMkLst>
            <pc:docMk/>
            <pc:sldMk cId="2789854552" sldId="1699"/>
            <ac:spMk id="160" creationId="{A691B0B4-B3DE-4F9E-9019-8D8ADD4437C3}"/>
          </ac:spMkLst>
        </pc:spChg>
        <pc:spChg chg="add del mod">
          <ac:chgData name="Hamlet Markarian" userId="4926d2b407f31d77" providerId="LiveId" clId="{1C057F98-2CC4-49E3-A2E2-A804BE88845B}" dt="2021-05-05T20:29:38.848" v="1838" actId="478"/>
          <ac:spMkLst>
            <pc:docMk/>
            <pc:sldMk cId="2789854552" sldId="1699"/>
            <ac:spMk id="161" creationId="{39B4D643-5547-4612-9736-28DB42AEE2CA}"/>
          </ac:spMkLst>
        </pc:spChg>
        <pc:spChg chg="add del mod">
          <ac:chgData name="Hamlet Markarian" userId="4926d2b407f31d77" providerId="LiveId" clId="{1C057F98-2CC4-49E3-A2E2-A804BE88845B}" dt="2021-05-05T20:29:38.848" v="1838" actId="478"/>
          <ac:spMkLst>
            <pc:docMk/>
            <pc:sldMk cId="2789854552" sldId="1699"/>
            <ac:spMk id="162" creationId="{F8FF79A4-50E0-402C-BC22-18FC83D2EB90}"/>
          </ac:spMkLst>
        </pc:spChg>
        <pc:spChg chg="add mod">
          <ac:chgData name="Hamlet Markarian" userId="4926d2b407f31d77" providerId="LiveId" clId="{1C057F98-2CC4-49E3-A2E2-A804BE88845B}" dt="2021-05-06T09:32:25.047" v="3985"/>
          <ac:spMkLst>
            <pc:docMk/>
            <pc:sldMk cId="2789854552" sldId="1699"/>
            <ac:spMk id="163" creationId="{9D6FCAE0-03AE-4F0A-AB2B-5FD8503C397D}"/>
          </ac:spMkLst>
        </pc:spChg>
        <pc:spChg chg="add del mod">
          <ac:chgData name="Hamlet Markarian" userId="4926d2b407f31d77" providerId="LiveId" clId="{1C057F98-2CC4-49E3-A2E2-A804BE88845B}" dt="2021-05-05T20:29:38.848" v="1838" actId="478"/>
          <ac:spMkLst>
            <pc:docMk/>
            <pc:sldMk cId="2789854552" sldId="1699"/>
            <ac:spMk id="164" creationId="{1785F9FE-7F7F-4190-9D88-7520A1951365}"/>
          </ac:spMkLst>
        </pc:spChg>
        <pc:spChg chg="add del mod">
          <ac:chgData name="Hamlet Markarian" userId="4926d2b407f31d77" providerId="LiveId" clId="{1C057F98-2CC4-49E3-A2E2-A804BE88845B}" dt="2021-05-05T20:29:38.848" v="1838" actId="478"/>
          <ac:spMkLst>
            <pc:docMk/>
            <pc:sldMk cId="2789854552" sldId="1699"/>
            <ac:spMk id="165" creationId="{1D94E1E8-1304-4189-93A0-B3BEE5D67888}"/>
          </ac:spMkLst>
        </pc:spChg>
        <pc:spChg chg="add del mod">
          <ac:chgData name="Hamlet Markarian" userId="4926d2b407f31d77" providerId="LiveId" clId="{1C057F98-2CC4-49E3-A2E2-A804BE88845B}" dt="2021-05-05T20:29:38.848" v="1838" actId="478"/>
          <ac:spMkLst>
            <pc:docMk/>
            <pc:sldMk cId="2789854552" sldId="1699"/>
            <ac:spMk id="166" creationId="{00B232B8-1D4A-40E1-BF08-EF2C58597FC4}"/>
          </ac:spMkLst>
        </pc:spChg>
        <pc:spChg chg="add del mod">
          <ac:chgData name="Hamlet Markarian" userId="4926d2b407f31d77" providerId="LiveId" clId="{1C057F98-2CC4-49E3-A2E2-A804BE88845B}" dt="2021-05-05T20:29:38.848" v="1838" actId="478"/>
          <ac:spMkLst>
            <pc:docMk/>
            <pc:sldMk cId="2789854552" sldId="1699"/>
            <ac:spMk id="167" creationId="{751A0D5B-6B8F-43B8-8EF2-25D275FD9FA0}"/>
          </ac:spMkLst>
        </pc:spChg>
        <pc:spChg chg="add mod ord">
          <ac:chgData name="Hamlet Markarian" userId="4926d2b407f31d77" providerId="LiveId" clId="{1C057F98-2CC4-49E3-A2E2-A804BE88845B}" dt="2021-05-06T09:32:25.047" v="3985"/>
          <ac:spMkLst>
            <pc:docMk/>
            <pc:sldMk cId="2789854552" sldId="1699"/>
            <ac:spMk id="168" creationId="{37F152F7-0AFD-4C81-B068-CF327F187F58}"/>
          </ac:spMkLst>
        </pc:spChg>
        <pc:spChg chg="add mod ord">
          <ac:chgData name="Hamlet Markarian" userId="4926d2b407f31d77" providerId="LiveId" clId="{1C057F98-2CC4-49E3-A2E2-A804BE88845B}" dt="2021-05-06T09:32:25.047" v="3985"/>
          <ac:spMkLst>
            <pc:docMk/>
            <pc:sldMk cId="2789854552" sldId="1699"/>
            <ac:spMk id="169" creationId="{65278BA3-AE12-4F86-8E66-67B31EA9658E}"/>
          </ac:spMkLst>
        </pc:spChg>
        <pc:spChg chg="add mod ord">
          <ac:chgData name="Hamlet Markarian" userId="4926d2b407f31d77" providerId="LiveId" clId="{1C057F98-2CC4-49E3-A2E2-A804BE88845B}" dt="2021-05-06T09:32:25.047" v="3985"/>
          <ac:spMkLst>
            <pc:docMk/>
            <pc:sldMk cId="2789854552" sldId="1699"/>
            <ac:spMk id="170" creationId="{DD23B9C0-1D08-4DA2-8194-835EF66269C9}"/>
          </ac:spMkLst>
        </pc:spChg>
        <pc:spChg chg="add mod ord">
          <ac:chgData name="Hamlet Markarian" userId="4926d2b407f31d77" providerId="LiveId" clId="{1C057F98-2CC4-49E3-A2E2-A804BE88845B}" dt="2021-05-06T09:32:25.047" v="3985"/>
          <ac:spMkLst>
            <pc:docMk/>
            <pc:sldMk cId="2789854552" sldId="1699"/>
            <ac:spMk id="171" creationId="{29C4DC7E-8DC4-41DF-A865-6918A15CA8FA}"/>
          </ac:spMkLst>
        </pc:spChg>
        <pc:spChg chg="add mod">
          <ac:chgData name="Hamlet Markarian" userId="4926d2b407f31d77" providerId="LiveId" clId="{1C057F98-2CC4-49E3-A2E2-A804BE88845B}" dt="2021-05-06T09:32:25.047" v="3985"/>
          <ac:spMkLst>
            <pc:docMk/>
            <pc:sldMk cId="2789854552" sldId="1699"/>
            <ac:spMk id="172" creationId="{14CFEA16-1A8F-4D0C-9A4D-BF2DDAC925AA}"/>
          </ac:spMkLst>
        </pc:spChg>
        <pc:spChg chg="add mod">
          <ac:chgData name="Hamlet Markarian" userId="4926d2b407f31d77" providerId="LiveId" clId="{1C057F98-2CC4-49E3-A2E2-A804BE88845B}" dt="2021-05-06T09:32:25.047" v="3985"/>
          <ac:spMkLst>
            <pc:docMk/>
            <pc:sldMk cId="2789854552" sldId="1699"/>
            <ac:spMk id="173" creationId="{7EFA76D6-3935-45AB-8EA4-81DE53A89295}"/>
          </ac:spMkLst>
        </pc:spChg>
        <pc:spChg chg="add mod">
          <ac:chgData name="Hamlet Markarian" userId="4926d2b407f31d77" providerId="LiveId" clId="{1C057F98-2CC4-49E3-A2E2-A804BE88845B}" dt="2021-05-06T09:32:25.047" v="3985"/>
          <ac:spMkLst>
            <pc:docMk/>
            <pc:sldMk cId="2789854552" sldId="1699"/>
            <ac:spMk id="174" creationId="{9255E855-2AE2-4092-A7F0-AC5F06E12307}"/>
          </ac:spMkLst>
        </pc:spChg>
        <pc:spChg chg="add mod">
          <ac:chgData name="Hamlet Markarian" userId="4926d2b407f31d77" providerId="LiveId" clId="{1C057F98-2CC4-49E3-A2E2-A804BE88845B}" dt="2021-05-06T09:32:25.047" v="3985"/>
          <ac:spMkLst>
            <pc:docMk/>
            <pc:sldMk cId="2789854552" sldId="1699"/>
            <ac:spMk id="175" creationId="{85DF9608-2DD7-4A21-A987-5183A52FA3F4}"/>
          </ac:spMkLst>
        </pc:spChg>
        <pc:grpChg chg="del">
          <ac:chgData name="Hamlet Markarian" userId="4926d2b407f31d77" providerId="LiveId" clId="{1C057F98-2CC4-49E3-A2E2-A804BE88845B}" dt="2021-05-05T20:25:08.914" v="1811" actId="478"/>
          <ac:grpSpMkLst>
            <pc:docMk/>
            <pc:sldMk cId="2789854552" sldId="1699"/>
            <ac:grpSpMk id="3" creationId="{40620B73-A191-4622-B4FD-93572CF44DFB}"/>
          </ac:grpSpMkLst>
        </pc:grpChg>
        <pc:grpChg chg="del">
          <ac:chgData name="Hamlet Markarian" userId="4926d2b407f31d77" providerId="LiveId" clId="{1C057F98-2CC4-49E3-A2E2-A804BE88845B}" dt="2021-05-05T20:25:08.914" v="1811" actId="478"/>
          <ac:grpSpMkLst>
            <pc:docMk/>
            <pc:sldMk cId="2789854552" sldId="1699"/>
            <ac:grpSpMk id="4" creationId="{039F2C68-D1BE-41B2-B9E9-96CE06DF60EC}"/>
          </ac:grpSpMkLst>
        </pc:grpChg>
        <pc:grpChg chg="del">
          <ac:chgData name="Hamlet Markarian" userId="4926d2b407f31d77" providerId="LiveId" clId="{1C057F98-2CC4-49E3-A2E2-A804BE88845B}" dt="2021-05-05T20:25:08.914" v="1811" actId="478"/>
          <ac:grpSpMkLst>
            <pc:docMk/>
            <pc:sldMk cId="2789854552" sldId="1699"/>
            <ac:grpSpMk id="6" creationId="{880720F1-E749-4105-8C15-7824F4453CD9}"/>
          </ac:grpSpMkLst>
        </pc:grpChg>
        <pc:grpChg chg="del">
          <ac:chgData name="Hamlet Markarian" userId="4926d2b407f31d77" providerId="LiveId" clId="{1C057F98-2CC4-49E3-A2E2-A804BE88845B}" dt="2021-05-05T20:25:08.914" v="1811" actId="478"/>
          <ac:grpSpMkLst>
            <pc:docMk/>
            <pc:sldMk cId="2789854552" sldId="1699"/>
            <ac:grpSpMk id="7" creationId="{C21E90C0-A217-4B9A-8907-D5AD57507F83}"/>
          </ac:grpSpMkLst>
        </pc:grpChg>
        <pc:grpChg chg="del">
          <ac:chgData name="Hamlet Markarian" userId="4926d2b407f31d77" providerId="LiveId" clId="{1C057F98-2CC4-49E3-A2E2-A804BE88845B}" dt="2021-05-05T20:25:08.914" v="1811" actId="478"/>
          <ac:grpSpMkLst>
            <pc:docMk/>
            <pc:sldMk cId="2789854552" sldId="1699"/>
            <ac:grpSpMk id="8" creationId="{196D7F9F-1B64-4323-A28F-23D5224D77D1}"/>
          </ac:grpSpMkLst>
        </pc:grpChg>
        <pc:grpChg chg="mod">
          <ac:chgData name="Hamlet Markarian" userId="4926d2b407f31d77" providerId="LiveId" clId="{1C057F98-2CC4-49E3-A2E2-A804BE88845B}" dt="2021-05-06T09:32:25.047" v="3985"/>
          <ac:grpSpMkLst>
            <pc:docMk/>
            <pc:sldMk cId="2789854552" sldId="1699"/>
            <ac:grpSpMk id="85" creationId="{2386B6A7-AA72-4C56-84B2-783D455833CA}"/>
          </ac:grpSpMkLst>
        </pc:grpChg>
        <pc:grpChg chg="del">
          <ac:chgData name="Hamlet Markarian" userId="4926d2b407f31d77" providerId="LiveId" clId="{1C057F98-2CC4-49E3-A2E2-A804BE88845B}" dt="2021-05-05T20:25:08.914" v="1811" actId="478"/>
          <ac:grpSpMkLst>
            <pc:docMk/>
            <pc:sldMk cId="2789854552" sldId="1699"/>
            <ac:grpSpMk id="102" creationId="{417B9186-0868-4BC2-AF4C-C3D2FD1B41E3}"/>
          </ac:grpSpMkLst>
        </pc:grpChg>
        <pc:grpChg chg="del">
          <ac:chgData name="Hamlet Markarian" userId="4926d2b407f31d77" providerId="LiveId" clId="{1C057F98-2CC4-49E3-A2E2-A804BE88845B}" dt="2021-05-05T20:25:08.914" v="1811" actId="478"/>
          <ac:grpSpMkLst>
            <pc:docMk/>
            <pc:sldMk cId="2789854552" sldId="1699"/>
            <ac:grpSpMk id="139" creationId="{C1B015CD-AE9E-487B-81FD-4F689959AA92}"/>
          </ac:grpSpMkLst>
        </pc:grpChg>
        <pc:grpChg chg="del">
          <ac:chgData name="Hamlet Markarian" userId="4926d2b407f31d77" providerId="LiveId" clId="{1C057F98-2CC4-49E3-A2E2-A804BE88845B}" dt="2021-05-05T20:25:08.914" v="1811" actId="478"/>
          <ac:grpSpMkLst>
            <pc:docMk/>
            <pc:sldMk cId="2789854552" sldId="1699"/>
            <ac:grpSpMk id="140" creationId="{CD034165-5CE0-405B-A533-7B3B29FF5052}"/>
          </ac:grpSpMkLst>
        </pc:grpChg>
        <pc:grpChg chg="del">
          <ac:chgData name="Hamlet Markarian" userId="4926d2b407f31d77" providerId="LiveId" clId="{1C057F98-2CC4-49E3-A2E2-A804BE88845B}" dt="2021-05-05T20:25:08.914" v="1811" actId="478"/>
          <ac:grpSpMkLst>
            <pc:docMk/>
            <pc:sldMk cId="2789854552" sldId="1699"/>
            <ac:grpSpMk id="146" creationId="{E670618E-0E40-47CB-B3F1-4639E7CB9D3F}"/>
          </ac:grpSpMkLst>
        </pc:grpChg>
        <pc:grpChg chg="del">
          <ac:chgData name="Hamlet Markarian" userId="4926d2b407f31d77" providerId="LiveId" clId="{1C057F98-2CC4-49E3-A2E2-A804BE88845B}" dt="2021-05-05T20:25:08.914" v="1811" actId="478"/>
          <ac:grpSpMkLst>
            <pc:docMk/>
            <pc:sldMk cId="2789854552" sldId="1699"/>
            <ac:grpSpMk id="149" creationId="{058E206E-E55D-462A-A663-0CA9FF5BC924}"/>
          </ac:grpSpMkLst>
        </pc:grpChg>
        <pc:grpChg chg="del">
          <ac:chgData name="Hamlet Markarian" userId="4926d2b407f31d77" providerId="LiveId" clId="{1C057F98-2CC4-49E3-A2E2-A804BE88845B}" dt="2021-05-05T20:25:08.914" v="1811" actId="478"/>
          <ac:grpSpMkLst>
            <pc:docMk/>
            <pc:sldMk cId="2789854552" sldId="1699"/>
            <ac:grpSpMk id="152" creationId="{E03AB6A7-A81F-465D-8D2C-761C0C659D8C}"/>
          </ac:grpSpMkLst>
        </pc:grpChg>
        <pc:picChg chg="del">
          <ac:chgData name="Hamlet Markarian" userId="4926d2b407f31d77" providerId="LiveId" clId="{1C057F98-2CC4-49E3-A2E2-A804BE88845B}" dt="2021-05-05T20:25:08.914" v="1811" actId="478"/>
          <ac:picMkLst>
            <pc:docMk/>
            <pc:sldMk cId="2789854552" sldId="1699"/>
            <ac:picMk id="18" creationId="{548DA348-8688-494F-B657-F099EE4CF0B0}"/>
          </ac:picMkLst>
        </pc:picChg>
        <pc:picChg chg="mod">
          <ac:chgData name="Hamlet Markarian" userId="4926d2b407f31d77" providerId="LiveId" clId="{1C057F98-2CC4-49E3-A2E2-A804BE88845B}" dt="2021-05-06T09:32:25.047" v="3985"/>
          <ac:picMkLst>
            <pc:docMk/>
            <pc:sldMk cId="2789854552" sldId="1699"/>
            <ac:picMk id="55" creationId="{8949BDD1-2918-4A15-97B5-46AA812BFC63}"/>
          </ac:picMkLst>
        </pc:picChg>
        <pc:picChg chg="mod">
          <ac:chgData name="Hamlet Markarian" userId="4926d2b407f31d77" providerId="LiveId" clId="{1C057F98-2CC4-49E3-A2E2-A804BE88845B}" dt="2021-05-06T09:32:25.047" v="3985"/>
          <ac:picMkLst>
            <pc:docMk/>
            <pc:sldMk cId="2789854552" sldId="1699"/>
            <ac:picMk id="59" creationId="{B9526696-E983-4EDA-8A8C-E710C71CB59C}"/>
          </ac:picMkLst>
        </pc:picChg>
        <pc:picChg chg="mod">
          <ac:chgData name="Hamlet Markarian" userId="4926d2b407f31d77" providerId="LiveId" clId="{1C057F98-2CC4-49E3-A2E2-A804BE88845B}" dt="2021-05-06T09:32:25.047" v="3985"/>
          <ac:picMkLst>
            <pc:docMk/>
            <pc:sldMk cId="2789854552" sldId="1699"/>
            <ac:picMk id="63" creationId="{42E5420B-3090-4C28-A5A9-60807EFF2A15}"/>
          </ac:picMkLst>
        </pc:picChg>
        <pc:picChg chg="del">
          <ac:chgData name="Hamlet Markarian" userId="4926d2b407f31d77" providerId="LiveId" clId="{1C057F98-2CC4-49E3-A2E2-A804BE88845B}" dt="2021-05-05T20:25:08.914" v="1811" actId="478"/>
          <ac:picMkLst>
            <pc:docMk/>
            <pc:sldMk cId="2789854552" sldId="1699"/>
            <ac:picMk id="115" creationId="{CB3FCF39-DC7E-4170-8EA3-FA78C69C24AB}"/>
          </ac:picMkLst>
        </pc:picChg>
        <pc:picChg chg="del">
          <ac:chgData name="Hamlet Markarian" userId="4926d2b407f31d77" providerId="LiveId" clId="{1C057F98-2CC4-49E3-A2E2-A804BE88845B}" dt="2021-05-05T20:25:08.914" v="1811" actId="478"/>
          <ac:picMkLst>
            <pc:docMk/>
            <pc:sldMk cId="2789854552" sldId="1699"/>
            <ac:picMk id="116" creationId="{871C71B0-B98A-4CA5-B4FB-0E7865891D6E}"/>
          </ac:picMkLst>
        </pc:picChg>
        <pc:picChg chg="del">
          <ac:chgData name="Hamlet Markarian" userId="4926d2b407f31d77" providerId="LiveId" clId="{1C057F98-2CC4-49E3-A2E2-A804BE88845B}" dt="2021-05-05T20:25:08.914" v="1811" actId="478"/>
          <ac:picMkLst>
            <pc:docMk/>
            <pc:sldMk cId="2789854552" sldId="1699"/>
            <ac:picMk id="117" creationId="{54FD41F8-CBBD-44B6-99D0-8E404C05DD9C}"/>
          </ac:picMkLst>
        </pc:picChg>
        <pc:picChg chg="del">
          <ac:chgData name="Hamlet Markarian" userId="4926d2b407f31d77" providerId="LiveId" clId="{1C057F98-2CC4-49E3-A2E2-A804BE88845B}" dt="2021-05-05T20:25:08.914" v="1811" actId="478"/>
          <ac:picMkLst>
            <pc:docMk/>
            <pc:sldMk cId="2789854552" sldId="1699"/>
            <ac:picMk id="118" creationId="{9DBE32B0-BBCB-4BA1-9F7D-943E8EEBBF20}"/>
          </ac:picMkLst>
        </pc:picChg>
        <pc:picChg chg="del">
          <ac:chgData name="Hamlet Markarian" userId="4926d2b407f31d77" providerId="LiveId" clId="{1C057F98-2CC4-49E3-A2E2-A804BE88845B}" dt="2021-05-05T20:25:08.914" v="1811" actId="478"/>
          <ac:picMkLst>
            <pc:docMk/>
            <pc:sldMk cId="2789854552" sldId="1699"/>
            <ac:picMk id="119" creationId="{4688567C-3B53-494B-81A3-1E5D63FECAD8}"/>
          </ac:picMkLst>
        </pc:picChg>
        <pc:picChg chg="del">
          <ac:chgData name="Hamlet Markarian" userId="4926d2b407f31d77" providerId="LiveId" clId="{1C057F98-2CC4-49E3-A2E2-A804BE88845B}" dt="2021-05-05T20:25:08.914" v="1811" actId="478"/>
          <ac:picMkLst>
            <pc:docMk/>
            <pc:sldMk cId="2789854552" sldId="1699"/>
            <ac:picMk id="120" creationId="{F85E8D26-162E-4DF9-A8EB-4961358BDF0A}"/>
          </ac:picMkLst>
        </pc:picChg>
        <pc:picChg chg="del">
          <ac:chgData name="Hamlet Markarian" userId="4926d2b407f31d77" providerId="LiveId" clId="{1C057F98-2CC4-49E3-A2E2-A804BE88845B}" dt="2021-05-05T20:25:08.914" v="1811" actId="478"/>
          <ac:picMkLst>
            <pc:docMk/>
            <pc:sldMk cId="2789854552" sldId="1699"/>
            <ac:picMk id="121" creationId="{25EC43AD-EC61-4DF0-8BA5-D52891C78AE8}"/>
          </ac:picMkLst>
        </pc:picChg>
        <pc:picChg chg="del">
          <ac:chgData name="Hamlet Markarian" userId="4926d2b407f31d77" providerId="LiveId" clId="{1C057F98-2CC4-49E3-A2E2-A804BE88845B}" dt="2021-05-05T20:25:08.914" v="1811" actId="478"/>
          <ac:picMkLst>
            <pc:docMk/>
            <pc:sldMk cId="2789854552" sldId="1699"/>
            <ac:picMk id="122" creationId="{78ED0861-33DC-4DDF-8A57-F214CB2ABA67}"/>
          </ac:picMkLst>
        </pc:picChg>
        <pc:picChg chg="add mod">
          <ac:chgData name="Hamlet Markarian" userId="4926d2b407f31d77" providerId="LiveId" clId="{1C057F98-2CC4-49E3-A2E2-A804BE88845B}" dt="2021-05-06T09:32:25.047" v="3985"/>
          <ac:picMkLst>
            <pc:docMk/>
            <pc:sldMk cId="2789854552" sldId="1699"/>
            <ac:picMk id="123" creationId="{DD16F253-4E2D-4746-932F-AFA31F5FADAC}"/>
          </ac:picMkLst>
        </pc:picChg>
        <pc:picChg chg="del">
          <ac:chgData name="Hamlet Markarian" userId="4926d2b407f31d77" providerId="LiveId" clId="{1C057F98-2CC4-49E3-A2E2-A804BE88845B}" dt="2021-05-05T20:25:08.914" v="1811" actId="478"/>
          <ac:picMkLst>
            <pc:docMk/>
            <pc:sldMk cId="2789854552" sldId="1699"/>
            <ac:picMk id="124" creationId="{729D6EF6-E436-4D0C-B6BC-1E29837F8191}"/>
          </ac:picMkLst>
        </pc:picChg>
        <pc:picChg chg="del">
          <ac:chgData name="Hamlet Markarian" userId="4926d2b407f31d77" providerId="LiveId" clId="{1C057F98-2CC4-49E3-A2E2-A804BE88845B}" dt="2021-05-05T20:25:08.914" v="1811" actId="478"/>
          <ac:picMkLst>
            <pc:docMk/>
            <pc:sldMk cId="2789854552" sldId="1699"/>
            <ac:picMk id="125" creationId="{E640546C-5D5E-4976-A5FE-EB0A4E62CA5C}"/>
          </ac:picMkLst>
        </pc:picChg>
        <pc:picChg chg="del">
          <ac:chgData name="Hamlet Markarian" userId="4926d2b407f31d77" providerId="LiveId" clId="{1C057F98-2CC4-49E3-A2E2-A804BE88845B}" dt="2021-05-05T20:25:08.914" v="1811" actId="478"/>
          <ac:picMkLst>
            <pc:docMk/>
            <pc:sldMk cId="2789854552" sldId="1699"/>
            <ac:picMk id="126" creationId="{59A2F9E6-4E3D-4C7A-A642-3159D7F15BA7}"/>
          </ac:picMkLst>
        </pc:picChg>
        <pc:picChg chg="del">
          <ac:chgData name="Hamlet Markarian" userId="4926d2b407f31d77" providerId="LiveId" clId="{1C057F98-2CC4-49E3-A2E2-A804BE88845B}" dt="2021-05-05T20:25:08.914" v="1811" actId="478"/>
          <ac:picMkLst>
            <pc:docMk/>
            <pc:sldMk cId="2789854552" sldId="1699"/>
            <ac:picMk id="130" creationId="{4F18796A-7C73-41F9-95F1-1DD099542FF3}"/>
          </ac:picMkLst>
        </pc:picChg>
        <pc:cxnChg chg="del">
          <ac:chgData name="Hamlet Markarian" userId="4926d2b407f31d77" providerId="LiveId" clId="{1C057F98-2CC4-49E3-A2E2-A804BE88845B}" dt="2021-05-05T20:25:08.914" v="1811" actId="478"/>
          <ac:cxnSpMkLst>
            <pc:docMk/>
            <pc:sldMk cId="2789854552" sldId="1699"/>
            <ac:cxnSpMk id="25" creationId="{E7BBB047-60A1-4773-935F-CC4F315D3C51}"/>
          </ac:cxnSpMkLst>
        </pc:cxnChg>
        <pc:cxnChg chg="add del mod">
          <ac:chgData name="Hamlet Markarian" userId="4926d2b407f31d77" providerId="LiveId" clId="{1C057F98-2CC4-49E3-A2E2-A804BE88845B}" dt="2021-05-05T20:45:54.753" v="1967" actId="478"/>
          <ac:cxnSpMkLst>
            <pc:docMk/>
            <pc:sldMk cId="2789854552" sldId="1699"/>
            <ac:cxnSpMk id="73" creationId="{7F945935-30A4-4984-A129-C8878C88B3C0}"/>
          </ac:cxnSpMkLst>
        </pc:cxnChg>
        <pc:cxnChg chg="add del mod">
          <ac:chgData name="Hamlet Markarian" userId="4926d2b407f31d77" providerId="LiveId" clId="{1C057F98-2CC4-49E3-A2E2-A804BE88845B}" dt="2021-05-05T20:47:12.816" v="1988" actId="478"/>
          <ac:cxnSpMkLst>
            <pc:docMk/>
            <pc:sldMk cId="2789854552" sldId="1699"/>
            <ac:cxnSpMk id="81" creationId="{551DB286-AED1-4EA4-A89A-2BD37B0257B2}"/>
          </ac:cxnSpMkLst>
        </pc:cxnChg>
        <pc:cxnChg chg="add mod">
          <ac:chgData name="Hamlet Markarian" userId="4926d2b407f31d77" providerId="LiveId" clId="{1C057F98-2CC4-49E3-A2E2-A804BE88845B}" dt="2021-05-06T09:32:25.047" v="3985"/>
          <ac:cxnSpMkLst>
            <pc:docMk/>
            <pc:sldMk cId="2789854552" sldId="1699"/>
            <ac:cxnSpMk id="94" creationId="{CB6AC9C3-1790-4A65-8337-DDF26B123AAE}"/>
          </ac:cxnSpMkLst>
        </pc:cxnChg>
        <pc:cxnChg chg="del">
          <ac:chgData name="Hamlet Markarian" userId="4926d2b407f31d77" providerId="LiveId" clId="{1C057F98-2CC4-49E3-A2E2-A804BE88845B}" dt="2021-05-05T20:25:08.914" v="1811" actId="478"/>
          <ac:cxnSpMkLst>
            <pc:docMk/>
            <pc:sldMk cId="2789854552" sldId="1699"/>
            <ac:cxnSpMk id="107" creationId="{C5DC182D-C914-45EA-BCD8-E525DCD17DA8}"/>
          </ac:cxnSpMkLst>
        </pc:cxnChg>
        <pc:cxnChg chg="del">
          <ac:chgData name="Hamlet Markarian" userId="4926d2b407f31d77" providerId="LiveId" clId="{1C057F98-2CC4-49E3-A2E2-A804BE88845B}" dt="2021-05-05T20:25:08.914" v="1811" actId="478"/>
          <ac:cxnSpMkLst>
            <pc:docMk/>
            <pc:sldMk cId="2789854552" sldId="1699"/>
            <ac:cxnSpMk id="108" creationId="{B35DBD03-541C-4EB2-BFB7-6C5A7EAACD21}"/>
          </ac:cxnSpMkLst>
        </pc:cxnChg>
        <pc:cxnChg chg="del">
          <ac:chgData name="Hamlet Markarian" userId="4926d2b407f31d77" providerId="LiveId" clId="{1C057F98-2CC4-49E3-A2E2-A804BE88845B}" dt="2021-05-05T20:25:08.914" v="1811" actId="478"/>
          <ac:cxnSpMkLst>
            <pc:docMk/>
            <pc:sldMk cId="2789854552" sldId="1699"/>
            <ac:cxnSpMk id="109" creationId="{3F97FC0A-D76E-4468-BB2C-16B5766134F6}"/>
          </ac:cxnSpMkLst>
        </pc:cxnChg>
        <pc:cxnChg chg="add del mod ord">
          <ac:chgData name="Hamlet Markarian" userId="4926d2b407f31d77" providerId="LiveId" clId="{1C057F98-2CC4-49E3-A2E2-A804BE88845B}" dt="2021-05-05T20:44:45.504" v="1948" actId="478"/>
          <ac:cxnSpMkLst>
            <pc:docMk/>
            <pc:sldMk cId="2789854552" sldId="1699"/>
            <ac:cxnSpMk id="129" creationId="{79CAD62D-921C-4F83-8785-213EE2D6FCE2}"/>
          </ac:cxnSpMkLst>
        </pc:cxnChg>
        <pc:cxnChg chg="add del mod">
          <ac:chgData name="Hamlet Markarian" userId="4926d2b407f31d77" providerId="LiveId" clId="{1C057F98-2CC4-49E3-A2E2-A804BE88845B}" dt="2021-05-05T20:45:59.665" v="1968" actId="478"/>
          <ac:cxnSpMkLst>
            <pc:docMk/>
            <pc:sldMk cId="2789854552" sldId="1699"/>
            <ac:cxnSpMk id="176" creationId="{35BD39AC-77C5-4A44-ACF6-4E27704C027C}"/>
          </ac:cxnSpMkLst>
        </pc:cxnChg>
        <pc:cxnChg chg="add del mod">
          <ac:chgData name="Hamlet Markarian" userId="4926d2b407f31d77" providerId="LiveId" clId="{1C057F98-2CC4-49E3-A2E2-A804BE88845B}" dt="2021-05-05T20:45:59.665" v="1968" actId="478"/>
          <ac:cxnSpMkLst>
            <pc:docMk/>
            <pc:sldMk cId="2789854552" sldId="1699"/>
            <ac:cxnSpMk id="177" creationId="{95D80D4D-3E28-4DA7-8783-2F416FDE174A}"/>
          </ac:cxnSpMkLst>
        </pc:cxnChg>
        <pc:cxnChg chg="add del mod">
          <ac:chgData name="Hamlet Markarian" userId="4926d2b407f31d77" providerId="LiveId" clId="{1C057F98-2CC4-49E3-A2E2-A804BE88845B}" dt="2021-05-05T20:45:59.665" v="1968" actId="478"/>
          <ac:cxnSpMkLst>
            <pc:docMk/>
            <pc:sldMk cId="2789854552" sldId="1699"/>
            <ac:cxnSpMk id="178" creationId="{3901852F-A59E-493B-9039-3EAEAA49C15A}"/>
          </ac:cxnSpMkLst>
        </pc:cxnChg>
        <pc:cxnChg chg="add del mod">
          <ac:chgData name="Hamlet Markarian" userId="4926d2b407f31d77" providerId="LiveId" clId="{1C057F98-2CC4-49E3-A2E2-A804BE88845B}" dt="2021-05-05T20:47:11.919" v="1987" actId="478"/>
          <ac:cxnSpMkLst>
            <pc:docMk/>
            <pc:sldMk cId="2789854552" sldId="1699"/>
            <ac:cxnSpMk id="179" creationId="{02BF8B25-291F-4D44-B94A-B0AD7DE190E8}"/>
          </ac:cxnSpMkLst>
        </pc:cxnChg>
        <pc:cxnChg chg="add del mod">
          <ac:chgData name="Hamlet Markarian" userId="4926d2b407f31d77" providerId="LiveId" clId="{1C057F98-2CC4-49E3-A2E2-A804BE88845B}" dt="2021-05-05T20:47:11.136" v="1986" actId="478"/>
          <ac:cxnSpMkLst>
            <pc:docMk/>
            <pc:sldMk cId="2789854552" sldId="1699"/>
            <ac:cxnSpMk id="180" creationId="{83BBCA87-5D86-4E94-A12D-1CA7E8F3A1F0}"/>
          </ac:cxnSpMkLst>
        </pc:cxnChg>
        <pc:cxnChg chg="add del mod">
          <ac:chgData name="Hamlet Markarian" userId="4926d2b407f31d77" providerId="LiveId" clId="{1C057F98-2CC4-49E3-A2E2-A804BE88845B}" dt="2021-05-05T20:47:10.225" v="1985" actId="478"/>
          <ac:cxnSpMkLst>
            <pc:docMk/>
            <pc:sldMk cId="2789854552" sldId="1699"/>
            <ac:cxnSpMk id="181" creationId="{96276AB2-7966-44AC-B74E-2BAAAFB1C9BB}"/>
          </ac:cxnSpMkLst>
        </pc:cxnChg>
      </pc:sldChg>
      <pc:sldChg chg="addSp delSp modSp add mod">
        <pc:chgData name="Hamlet Markarian" userId="4926d2b407f31d77" providerId="LiveId" clId="{1C057F98-2CC4-49E3-A2E2-A804BE88845B}" dt="2021-05-06T09:32:25.047" v="3985"/>
        <pc:sldMkLst>
          <pc:docMk/>
          <pc:sldMk cId="1511626636" sldId="1700"/>
        </pc:sldMkLst>
        <pc:spChg chg="mod">
          <ac:chgData name="Hamlet Markarian" userId="4926d2b407f31d77" providerId="LiveId" clId="{1C057F98-2CC4-49E3-A2E2-A804BE88845B}" dt="2021-05-06T09:32:25.047" v="3985"/>
          <ac:spMkLst>
            <pc:docMk/>
            <pc:sldMk cId="1511626636" sldId="1700"/>
            <ac:spMk id="5" creationId="{BC01E833-A438-4C2A-AF28-2B402D7F80E5}"/>
          </ac:spMkLst>
        </pc:spChg>
        <pc:spChg chg="add del mod">
          <ac:chgData name="Hamlet Markarian" userId="4926d2b407f31d77" providerId="LiveId" clId="{1C057F98-2CC4-49E3-A2E2-A804BE88845B}" dt="2021-05-05T20:57:10.241" v="2066" actId="478"/>
          <ac:spMkLst>
            <pc:docMk/>
            <pc:sldMk cId="1511626636" sldId="1700"/>
            <ac:spMk id="29" creationId="{F952C887-C17E-41D9-B659-51DBFDEC9DE9}"/>
          </ac:spMkLst>
        </pc:spChg>
        <pc:spChg chg="add mod">
          <ac:chgData name="Hamlet Markarian" userId="4926d2b407f31d77" providerId="LiveId" clId="{1C057F98-2CC4-49E3-A2E2-A804BE88845B}" dt="2021-05-06T09:32:25.047" v="3985"/>
          <ac:spMkLst>
            <pc:docMk/>
            <pc:sldMk cId="1511626636" sldId="1700"/>
            <ac:spMk id="30" creationId="{2CC2DCFF-02CE-4E93-91F7-6B4B32F58156}"/>
          </ac:spMkLst>
        </pc:spChg>
        <pc:spChg chg="add mod">
          <ac:chgData name="Hamlet Markarian" userId="4926d2b407f31d77" providerId="LiveId" clId="{1C057F98-2CC4-49E3-A2E2-A804BE88845B}" dt="2021-05-06T09:32:25.047" v="3985"/>
          <ac:spMkLst>
            <pc:docMk/>
            <pc:sldMk cId="1511626636" sldId="1700"/>
            <ac:spMk id="32" creationId="{1D4D680D-F523-4261-B179-3A1744BB9798}"/>
          </ac:spMkLst>
        </pc:spChg>
        <pc:spChg chg="add mod">
          <ac:chgData name="Hamlet Markarian" userId="4926d2b407f31d77" providerId="LiveId" clId="{1C057F98-2CC4-49E3-A2E2-A804BE88845B}" dt="2021-05-06T09:32:25.047" v="3985"/>
          <ac:spMkLst>
            <pc:docMk/>
            <pc:sldMk cId="1511626636" sldId="1700"/>
            <ac:spMk id="34" creationId="{8769253C-C7BE-4922-80B4-34C292A466D2}"/>
          </ac:spMkLst>
        </pc:spChg>
        <pc:spChg chg="add mod">
          <ac:chgData name="Hamlet Markarian" userId="4926d2b407f31d77" providerId="LiveId" clId="{1C057F98-2CC4-49E3-A2E2-A804BE88845B}" dt="2021-05-06T09:32:25.047" v="3985"/>
          <ac:spMkLst>
            <pc:docMk/>
            <pc:sldMk cId="1511626636" sldId="1700"/>
            <ac:spMk id="35" creationId="{C396739F-27F2-4CF0-A8FD-E9513FEE3FAF}"/>
          </ac:spMkLst>
        </pc:spChg>
        <pc:spChg chg="add mod">
          <ac:chgData name="Hamlet Markarian" userId="4926d2b407f31d77" providerId="LiveId" clId="{1C057F98-2CC4-49E3-A2E2-A804BE88845B}" dt="2021-05-06T09:32:25.047" v="3985"/>
          <ac:spMkLst>
            <pc:docMk/>
            <pc:sldMk cId="1511626636" sldId="1700"/>
            <ac:spMk id="36" creationId="{5605B5E5-7252-4245-90F7-994BE7891BAE}"/>
          </ac:spMkLst>
        </pc:spChg>
        <pc:spChg chg="add mod">
          <ac:chgData name="Hamlet Markarian" userId="4926d2b407f31d77" providerId="LiveId" clId="{1C057F98-2CC4-49E3-A2E2-A804BE88845B}" dt="2021-05-06T09:32:25.047" v="3985"/>
          <ac:spMkLst>
            <pc:docMk/>
            <pc:sldMk cId="1511626636" sldId="1700"/>
            <ac:spMk id="37" creationId="{5F807EED-C6D8-4314-B7F1-D4AB663F5188}"/>
          </ac:spMkLst>
        </pc:spChg>
        <pc:spChg chg="add mod">
          <ac:chgData name="Hamlet Markarian" userId="4926d2b407f31d77" providerId="LiveId" clId="{1C057F98-2CC4-49E3-A2E2-A804BE88845B}" dt="2021-05-06T09:32:25.047" v="3985"/>
          <ac:spMkLst>
            <pc:docMk/>
            <pc:sldMk cId="1511626636" sldId="1700"/>
            <ac:spMk id="38" creationId="{D5382074-70E9-424E-AD3A-9D69E4CEA678}"/>
          </ac:spMkLst>
        </pc:spChg>
        <pc:spChg chg="add mod">
          <ac:chgData name="Hamlet Markarian" userId="4926d2b407f31d77" providerId="LiveId" clId="{1C057F98-2CC4-49E3-A2E2-A804BE88845B}" dt="2021-05-06T09:32:25.047" v="3985"/>
          <ac:spMkLst>
            <pc:docMk/>
            <pc:sldMk cId="1511626636" sldId="1700"/>
            <ac:spMk id="39" creationId="{BFF8BFE2-FB87-437D-8E88-DD0DA9BA56A1}"/>
          </ac:spMkLst>
        </pc:spChg>
        <pc:spChg chg="add mod">
          <ac:chgData name="Hamlet Markarian" userId="4926d2b407f31d77" providerId="LiveId" clId="{1C057F98-2CC4-49E3-A2E2-A804BE88845B}" dt="2021-05-06T09:32:25.047" v="3985"/>
          <ac:spMkLst>
            <pc:docMk/>
            <pc:sldMk cId="1511626636" sldId="1700"/>
            <ac:spMk id="40" creationId="{85240A0F-E155-480C-A497-6B529754658F}"/>
          </ac:spMkLst>
        </pc:spChg>
        <pc:spChg chg="add mod">
          <ac:chgData name="Hamlet Markarian" userId="4926d2b407f31d77" providerId="LiveId" clId="{1C057F98-2CC4-49E3-A2E2-A804BE88845B}" dt="2021-05-06T09:32:25.047" v="3985"/>
          <ac:spMkLst>
            <pc:docMk/>
            <pc:sldMk cId="1511626636" sldId="1700"/>
            <ac:spMk id="41" creationId="{E53CCAA7-5811-4D24-9E12-E27A4380C95F}"/>
          </ac:spMkLst>
        </pc:spChg>
        <pc:spChg chg="add mod">
          <ac:chgData name="Hamlet Markarian" userId="4926d2b407f31d77" providerId="LiveId" clId="{1C057F98-2CC4-49E3-A2E2-A804BE88845B}" dt="2021-05-06T09:32:25.047" v="3985"/>
          <ac:spMkLst>
            <pc:docMk/>
            <pc:sldMk cId="1511626636" sldId="1700"/>
            <ac:spMk id="42" creationId="{4448F7E6-A206-42F8-A705-BB6A07937A6B}"/>
          </ac:spMkLst>
        </pc:spChg>
        <pc:spChg chg="add mod">
          <ac:chgData name="Hamlet Markarian" userId="4926d2b407f31d77" providerId="LiveId" clId="{1C057F98-2CC4-49E3-A2E2-A804BE88845B}" dt="2021-05-06T09:32:25.047" v="3985"/>
          <ac:spMkLst>
            <pc:docMk/>
            <pc:sldMk cId="1511626636" sldId="1700"/>
            <ac:spMk id="44" creationId="{F6F86A23-8FD7-4C96-AC8B-1CDCAFF149B2}"/>
          </ac:spMkLst>
        </pc:spChg>
        <pc:spChg chg="add mod">
          <ac:chgData name="Hamlet Markarian" userId="4926d2b407f31d77" providerId="LiveId" clId="{1C057F98-2CC4-49E3-A2E2-A804BE88845B}" dt="2021-05-06T09:32:25.047" v="3985"/>
          <ac:spMkLst>
            <pc:docMk/>
            <pc:sldMk cId="1511626636" sldId="1700"/>
            <ac:spMk id="45" creationId="{DAA393E8-725D-4113-A4B2-3484B6635E9A}"/>
          </ac:spMkLst>
        </pc:spChg>
        <pc:spChg chg="add mod">
          <ac:chgData name="Hamlet Markarian" userId="4926d2b407f31d77" providerId="LiveId" clId="{1C057F98-2CC4-49E3-A2E2-A804BE88845B}" dt="2021-05-06T09:32:25.047" v="3985"/>
          <ac:spMkLst>
            <pc:docMk/>
            <pc:sldMk cId="1511626636" sldId="1700"/>
            <ac:spMk id="46" creationId="{60C0223B-B99E-443F-BEC6-75B2414B815C}"/>
          </ac:spMkLst>
        </pc:spChg>
        <pc:spChg chg="add mod">
          <ac:chgData name="Hamlet Markarian" userId="4926d2b407f31d77" providerId="LiveId" clId="{1C057F98-2CC4-49E3-A2E2-A804BE88845B}" dt="2021-05-06T09:32:25.047" v="3985"/>
          <ac:spMkLst>
            <pc:docMk/>
            <pc:sldMk cId="1511626636" sldId="1700"/>
            <ac:spMk id="47" creationId="{BDEE0322-1218-49EF-8DF9-C39C39FD9B6D}"/>
          </ac:spMkLst>
        </pc:spChg>
        <pc:spChg chg="add mod">
          <ac:chgData name="Hamlet Markarian" userId="4926d2b407f31d77" providerId="LiveId" clId="{1C057F98-2CC4-49E3-A2E2-A804BE88845B}" dt="2021-05-06T09:32:25.047" v="3985"/>
          <ac:spMkLst>
            <pc:docMk/>
            <pc:sldMk cId="1511626636" sldId="1700"/>
            <ac:spMk id="48" creationId="{6A61C3CE-1E5E-4949-84F4-AAA326269D96}"/>
          </ac:spMkLst>
        </pc:spChg>
        <pc:spChg chg="add mod">
          <ac:chgData name="Hamlet Markarian" userId="4926d2b407f31d77" providerId="LiveId" clId="{1C057F98-2CC4-49E3-A2E2-A804BE88845B}" dt="2021-05-06T09:32:25.047" v="3985"/>
          <ac:spMkLst>
            <pc:docMk/>
            <pc:sldMk cId="1511626636" sldId="1700"/>
            <ac:spMk id="50" creationId="{93863FF3-BCA6-41F8-A32B-733E002D7E8F}"/>
          </ac:spMkLst>
        </pc:spChg>
        <pc:spChg chg="add mod">
          <ac:chgData name="Hamlet Markarian" userId="4926d2b407f31d77" providerId="LiveId" clId="{1C057F98-2CC4-49E3-A2E2-A804BE88845B}" dt="2021-05-06T09:32:25.047" v="3985"/>
          <ac:spMkLst>
            <pc:docMk/>
            <pc:sldMk cId="1511626636" sldId="1700"/>
            <ac:spMk id="51" creationId="{911BC4AA-E649-421A-BB33-C86EEA3221C6}"/>
          </ac:spMkLst>
        </pc:spChg>
        <pc:spChg chg="add mod">
          <ac:chgData name="Hamlet Markarian" userId="4926d2b407f31d77" providerId="LiveId" clId="{1C057F98-2CC4-49E3-A2E2-A804BE88845B}" dt="2021-05-06T09:32:25.047" v="3985"/>
          <ac:spMkLst>
            <pc:docMk/>
            <pc:sldMk cId="1511626636" sldId="1700"/>
            <ac:spMk id="52" creationId="{4F02B8AC-8169-483B-84D7-A46471B13013}"/>
          </ac:spMkLst>
        </pc:spChg>
        <pc:spChg chg="add mod">
          <ac:chgData name="Hamlet Markarian" userId="4926d2b407f31d77" providerId="LiveId" clId="{1C057F98-2CC4-49E3-A2E2-A804BE88845B}" dt="2021-05-06T09:32:25.047" v="3985"/>
          <ac:spMkLst>
            <pc:docMk/>
            <pc:sldMk cId="1511626636" sldId="1700"/>
            <ac:spMk id="53" creationId="{F9AC76F6-D3CB-47B4-AEB2-78DE1943211D}"/>
          </ac:spMkLst>
        </pc:spChg>
        <pc:spChg chg="add mod">
          <ac:chgData name="Hamlet Markarian" userId="4926d2b407f31d77" providerId="LiveId" clId="{1C057F98-2CC4-49E3-A2E2-A804BE88845B}" dt="2021-05-06T09:32:25.047" v="3985"/>
          <ac:spMkLst>
            <pc:docMk/>
            <pc:sldMk cId="1511626636" sldId="1700"/>
            <ac:spMk id="56" creationId="{42BC0F83-8DF4-46BD-A1BE-3560767EDB55}"/>
          </ac:spMkLst>
        </pc:spChg>
        <pc:spChg chg="mod">
          <ac:chgData name="Hamlet Markarian" userId="4926d2b407f31d77" providerId="LiveId" clId="{1C057F98-2CC4-49E3-A2E2-A804BE88845B}" dt="2021-05-06T09:32:25.047" v="3985"/>
          <ac:spMkLst>
            <pc:docMk/>
            <pc:sldMk cId="1511626636" sldId="1700"/>
            <ac:spMk id="57" creationId="{B79FE3FB-DDD9-4C52-A866-E3982D872286}"/>
          </ac:spMkLst>
        </pc:spChg>
        <pc:spChg chg="add mod">
          <ac:chgData name="Hamlet Markarian" userId="4926d2b407f31d77" providerId="LiveId" clId="{1C057F98-2CC4-49E3-A2E2-A804BE88845B}" dt="2021-05-06T09:32:25.047" v="3985"/>
          <ac:spMkLst>
            <pc:docMk/>
            <pc:sldMk cId="1511626636" sldId="1700"/>
            <ac:spMk id="58" creationId="{85EC1DFB-F9E5-4537-AD05-0F1B6671D876}"/>
          </ac:spMkLst>
        </pc:spChg>
        <pc:spChg chg="add mod">
          <ac:chgData name="Hamlet Markarian" userId="4926d2b407f31d77" providerId="LiveId" clId="{1C057F98-2CC4-49E3-A2E2-A804BE88845B}" dt="2021-05-06T09:32:25.047" v="3985"/>
          <ac:spMkLst>
            <pc:docMk/>
            <pc:sldMk cId="1511626636" sldId="1700"/>
            <ac:spMk id="60" creationId="{C293193D-D392-4A32-A3E8-65B82F889E56}"/>
          </ac:spMkLst>
        </pc:spChg>
        <pc:spChg chg="add mod">
          <ac:chgData name="Hamlet Markarian" userId="4926d2b407f31d77" providerId="LiveId" clId="{1C057F98-2CC4-49E3-A2E2-A804BE88845B}" dt="2021-05-06T09:32:25.047" v="3985"/>
          <ac:spMkLst>
            <pc:docMk/>
            <pc:sldMk cId="1511626636" sldId="1700"/>
            <ac:spMk id="61" creationId="{C2A4CF9D-A5AF-49D5-8BF8-C1FA265C1C5B}"/>
          </ac:spMkLst>
        </pc:spChg>
        <pc:spChg chg="add mod">
          <ac:chgData name="Hamlet Markarian" userId="4926d2b407f31d77" providerId="LiveId" clId="{1C057F98-2CC4-49E3-A2E2-A804BE88845B}" dt="2021-05-06T09:32:25.047" v="3985"/>
          <ac:spMkLst>
            <pc:docMk/>
            <pc:sldMk cId="1511626636" sldId="1700"/>
            <ac:spMk id="62" creationId="{9AEC0673-156A-43A1-B2B6-398CF6BBAD95}"/>
          </ac:spMkLst>
        </pc:spChg>
        <pc:spChg chg="add mod">
          <ac:chgData name="Hamlet Markarian" userId="4926d2b407f31d77" providerId="LiveId" clId="{1C057F98-2CC4-49E3-A2E2-A804BE88845B}" dt="2021-05-06T09:32:25.047" v="3985"/>
          <ac:spMkLst>
            <pc:docMk/>
            <pc:sldMk cId="1511626636" sldId="1700"/>
            <ac:spMk id="64" creationId="{2C2824E6-14DB-448D-BA2B-61BF53D3EF8F}"/>
          </ac:spMkLst>
        </pc:spChg>
        <pc:spChg chg="add mod">
          <ac:chgData name="Hamlet Markarian" userId="4926d2b407f31d77" providerId="LiveId" clId="{1C057F98-2CC4-49E3-A2E2-A804BE88845B}" dt="2021-05-06T09:32:25.047" v="3985"/>
          <ac:spMkLst>
            <pc:docMk/>
            <pc:sldMk cId="1511626636" sldId="1700"/>
            <ac:spMk id="66" creationId="{2E3A918D-3E50-4421-8DA9-6D36E5D0174D}"/>
          </ac:spMkLst>
        </pc:spChg>
        <pc:spChg chg="add mod">
          <ac:chgData name="Hamlet Markarian" userId="4926d2b407f31d77" providerId="LiveId" clId="{1C057F98-2CC4-49E3-A2E2-A804BE88845B}" dt="2021-05-06T09:32:25.047" v="3985"/>
          <ac:spMkLst>
            <pc:docMk/>
            <pc:sldMk cId="1511626636" sldId="1700"/>
            <ac:spMk id="67" creationId="{5DD2BC22-B727-4B33-8F13-1D2182F53BF8}"/>
          </ac:spMkLst>
        </pc:spChg>
        <pc:spChg chg="add mod">
          <ac:chgData name="Hamlet Markarian" userId="4926d2b407f31d77" providerId="LiveId" clId="{1C057F98-2CC4-49E3-A2E2-A804BE88845B}" dt="2021-05-06T09:32:25.047" v="3985"/>
          <ac:spMkLst>
            <pc:docMk/>
            <pc:sldMk cId="1511626636" sldId="1700"/>
            <ac:spMk id="68" creationId="{B0C008F6-F2F6-4F40-8CF8-A0B4D99ABA5B}"/>
          </ac:spMkLst>
        </pc:spChg>
        <pc:spChg chg="add mod">
          <ac:chgData name="Hamlet Markarian" userId="4926d2b407f31d77" providerId="LiveId" clId="{1C057F98-2CC4-49E3-A2E2-A804BE88845B}" dt="2021-05-06T09:32:25.047" v="3985"/>
          <ac:spMkLst>
            <pc:docMk/>
            <pc:sldMk cId="1511626636" sldId="1700"/>
            <ac:spMk id="69" creationId="{C36C2069-BD20-4A17-9BE1-38A4A3B1429D}"/>
          </ac:spMkLst>
        </pc:spChg>
        <pc:spChg chg="add mod">
          <ac:chgData name="Hamlet Markarian" userId="4926d2b407f31d77" providerId="LiveId" clId="{1C057F98-2CC4-49E3-A2E2-A804BE88845B}" dt="2021-05-06T09:32:25.047" v="3985"/>
          <ac:spMkLst>
            <pc:docMk/>
            <pc:sldMk cId="1511626636" sldId="1700"/>
            <ac:spMk id="70" creationId="{138F43F3-32F2-4AF0-A793-F5F18CF122FD}"/>
          </ac:spMkLst>
        </pc:spChg>
        <pc:spChg chg="mod">
          <ac:chgData name="Hamlet Markarian" userId="4926d2b407f31d77" providerId="LiveId" clId="{1C057F98-2CC4-49E3-A2E2-A804BE88845B}" dt="2021-05-06T09:32:25.047" v="3985"/>
          <ac:spMkLst>
            <pc:docMk/>
            <pc:sldMk cId="1511626636" sldId="1700"/>
            <ac:spMk id="73" creationId="{51E360E2-B9C9-4EC1-BCE4-6EF9C21065BB}"/>
          </ac:spMkLst>
        </pc:spChg>
        <pc:spChg chg="mod">
          <ac:chgData name="Hamlet Markarian" userId="4926d2b407f31d77" providerId="LiveId" clId="{1C057F98-2CC4-49E3-A2E2-A804BE88845B}" dt="2021-05-06T09:32:25.047" v="3985"/>
          <ac:spMkLst>
            <pc:docMk/>
            <pc:sldMk cId="1511626636" sldId="1700"/>
            <ac:spMk id="75" creationId="{07E60869-F9D5-45FC-914F-1E4B4DED3B52}"/>
          </ac:spMkLst>
        </pc:spChg>
        <pc:spChg chg="mod">
          <ac:chgData name="Hamlet Markarian" userId="4926d2b407f31d77" providerId="LiveId" clId="{1C057F98-2CC4-49E3-A2E2-A804BE88845B}" dt="2021-05-06T09:32:25.047" v="3985"/>
          <ac:spMkLst>
            <pc:docMk/>
            <pc:sldMk cId="1511626636" sldId="1700"/>
            <ac:spMk id="76" creationId="{1DF3AA32-62C3-461C-86F1-F94EC0FA6A49}"/>
          </ac:spMkLst>
        </pc:spChg>
        <pc:spChg chg="mod">
          <ac:chgData name="Hamlet Markarian" userId="4926d2b407f31d77" providerId="LiveId" clId="{1C057F98-2CC4-49E3-A2E2-A804BE88845B}" dt="2021-05-06T09:32:25.047" v="3985"/>
          <ac:spMkLst>
            <pc:docMk/>
            <pc:sldMk cId="1511626636" sldId="1700"/>
            <ac:spMk id="77" creationId="{AED99866-EBAB-47A3-AC84-08508DD8642F}"/>
          </ac:spMkLst>
        </pc:spChg>
        <pc:spChg chg="mod">
          <ac:chgData name="Hamlet Markarian" userId="4926d2b407f31d77" providerId="LiveId" clId="{1C057F98-2CC4-49E3-A2E2-A804BE88845B}" dt="2021-05-06T09:32:25.047" v="3985"/>
          <ac:spMkLst>
            <pc:docMk/>
            <pc:sldMk cId="1511626636" sldId="1700"/>
            <ac:spMk id="78" creationId="{6988E813-51C6-4E0F-99E0-89B12CBFF025}"/>
          </ac:spMkLst>
        </pc:spChg>
        <pc:spChg chg="mod">
          <ac:chgData name="Hamlet Markarian" userId="4926d2b407f31d77" providerId="LiveId" clId="{1C057F98-2CC4-49E3-A2E2-A804BE88845B}" dt="2021-05-06T09:32:25.047" v="3985"/>
          <ac:spMkLst>
            <pc:docMk/>
            <pc:sldMk cId="1511626636" sldId="1700"/>
            <ac:spMk id="80" creationId="{7D8B2C4F-EC3E-42CC-B1E1-2184946EAB0A}"/>
          </ac:spMkLst>
        </pc:spChg>
        <pc:spChg chg="add mod">
          <ac:chgData name="Hamlet Markarian" userId="4926d2b407f31d77" providerId="LiveId" clId="{1C057F98-2CC4-49E3-A2E2-A804BE88845B}" dt="2021-05-06T09:32:25.047" v="3985"/>
          <ac:spMkLst>
            <pc:docMk/>
            <pc:sldMk cId="1511626636" sldId="1700"/>
            <ac:spMk id="82" creationId="{4DD7C862-9050-46F5-9137-52D8C1BFCB20}"/>
          </ac:spMkLst>
        </pc:spChg>
        <pc:spChg chg="add mod">
          <ac:chgData name="Hamlet Markarian" userId="4926d2b407f31d77" providerId="LiveId" clId="{1C057F98-2CC4-49E3-A2E2-A804BE88845B}" dt="2021-05-06T09:32:25.047" v="3985"/>
          <ac:spMkLst>
            <pc:docMk/>
            <pc:sldMk cId="1511626636" sldId="1700"/>
            <ac:spMk id="83" creationId="{D3BA2C9A-EF89-4152-BBA3-BBE00EB81DFE}"/>
          </ac:spMkLst>
        </pc:spChg>
        <pc:spChg chg="add mod">
          <ac:chgData name="Hamlet Markarian" userId="4926d2b407f31d77" providerId="LiveId" clId="{1C057F98-2CC4-49E3-A2E2-A804BE88845B}" dt="2021-05-06T09:32:25.047" v="3985"/>
          <ac:spMkLst>
            <pc:docMk/>
            <pc:sldMk cId="1511626636" sldId="1700"/>
            <ac:spMk id="84" creationId="{04AFE009-6A40-4E04-B67F-C3529E887F80}"/>
          </ac:spMkLst>
        </pc:spChg>
        <pc:spChg chg="mod">
          <ac:chgData name="Hamlet Markarian" userId="4926d2b407f31d77" providerId="LiveId" clId="{1C057F98-2CC4-49E3-A2E2-A804BE88845B}" dt="2021-05-06T09:32:25.047" v="3985"/>
          <ac:spMkLst>
            <pc:docMk/>
            <pc:sldMk cId="1511626636" sldId="1700"/>
            <ac:spMk id="86" creationId="{FDE1ED42-320B-4BFA-8ACE-40BD3A7BF369}"/>
          </ac:spMkLst>
        </pc:spChg>
        <pc:spChg chg="mod">
          <ac:chgData name="Hamlet Markarian" userId="4926d2b407f31d77" providerId="LiveId" clId="{1C057F98-2CC4-49E3-A2E2-A804BE88845B}" dt="2021-05-06T09:32:25.047" v="3985"/>
          <ac:spMkLst>
            <pc:docMk/>
            <pc:sldMk cId="1511626636" sldId="1700"/>
            <ac:spMk id="87" creationId="{C92A7041-63AB-4579-B061-8A346F45FE89}"/>
          </ac:spMkLst>
        </pc:spChg>
        <pc:spChg chg="mod">
          <ac:chgData name="Hamlet Markarian" userId="4926d2b407f31d77" providerId="LiveId" clId="{1C057F98-2CC4-49E3-A2E2-A804BE88845B}" dt="2021-05-06T09:32:25.047" v="3985"/>
          <ac:spMkLst>
            <pc:docMk/>
            <pc:sldMk cId="1511626636" sldId="1700"/>
            <ac:spMk id="88" creationId="{A52498D4-8C84-436C-A629-BFD59B653407}"/>
          </ac:spMkLst>
        </pc:spChg>
        <pc:spChg chg="mod">
          <ac:chgData name="Hamlet Markarian" userId="4926d2b407f31d77" providerId="LiveId" clId="{1C057F98-2CC4-49E3-A2E2-A804BE88845B}" dt="2021-05-06T09:32:25.047" v="3985"/>
          <ac:spMkLst>
            <pc:docMk/>
            <pc:sldMk cId="1511626636" sldId="1700"/>
            <ac:spMk id="89" creationId="{3861B3D1-9F72-48F3-8F52-B469BA168883}"/>
          </ac:spMkLst>
        </pc:spChg>
        <pc:spChg chg="add mod">
          <ac:chgData name="Hamlet Markarian" userId="4926d2b407f31d77" providerId="LiveId" clId="{1C057F98-2CC4-49E3-A2E2-A804BE88845B}" dt="2021-05-06T09:32:25.047" v="3985"/>
          <ac:spMkLst>
            <pc:docMk/>
            <pc:sldMk cId="1511626636" sldId="1700"/>
            <ac:spMk id="90" creationId="{AA51990D-A5B8-431D-9CAD-780834362CEA}"/>
          </ac:spMkLst>
        </pc:spChg>
        <pc:spChg chg="add mod">
          <ac:chgData name="Hamlet Markarian" userId="4926d2b407f31d77" providerId="LiveId" clId="{1C057F98-2CC4-49E3-A2E2-A804BE88845B}" dt="2021-05-06T09:32:25.047" v="3985"/>
          <ac:spMkLst>
            <pc:docMk/>
            <pc:sldMk cId="1511626636" sldId="1700"/>
            <ac:spMk id="91" creationId="{EC55B707-69AC-4B94-AB46-5D5A3B4E0249}"/>
          </ac:spMkLst>
        </pc:spChg>
        <pc:spChg chg="mod">
          <ac:chgData name="Hamlet Markarian" userId="4926d2b407f31d77" providerId="LiveId" clId="{1C057F98-2CC4-49E3-A2E2-A804BE88845B}" dt="2021-05-06T09:32:25.047" v="3985"/>
          <ac:spMkLst>
            <pc:docMk/>
            <pc:sldMk cId="1511626636" sldId="1700"/>
            <ac:spMk id="96" creationId="{BB94E991-97B4-473C-8F94-83375346173E}"/>
          </ac:spMkLst>
        </pc:spChg>
        <pc:spChg chg="mod">
          <ac:chgData name="Hamlet Markarian" userId="4926d2b407f31d77" providerId="LiveId" clId="{1C057F98-2CC4-49E3-A2E2-A804BE88845B}" dt="2021-05-06T09:32:25.047" v="3985"/>
          <ac:spMkLst>
            <pc:docMk/>
            <pc:sldMk cId="1511626636" sldId="1700"/>
            <ac:spMk id="97" creationId="{384C1A49-53C6-49A3-9EFC-DAE87884C7E6}"/>
          </ac:spMkLst>
        </pc:spChg>
        <pc:spChg chg="add mod">
          <ac:chgData name="Hamlet Markarian" userId="4926d2b407f31d77" providerId="LiveId" clId="{1C057F98-2CC4-49E3-A2E2-A804BE88845B}" dt="2021-05-06T09:32:25.047" v="3985"/>
          <ac:spMkLst>
            <pc:docMk/>
            <pc:sldMk cId="1511626636" sldId="1700"/>
            <ac:spMk id="99" creationId="{6E20D00C-A6DE-42C5-87BB-DEF7B8069A7C}"/>
          </ac:spMkLst>
        </pc:spChg>
        <pc:spChg chg="add mod">
          <ac:chgData name="Hamlet Markarian" userId="4926d2b407f31d77" providerId="LiveId" clId="{1C057F98-2CC4-49E3-A2E2-A804BE88845B}" dt="2021-05-06T09:32:25.047" v="3985"/>
          <ac:spMkLst>
            <pc:docMk/>
            <pc:sldMk cId="1511626636" sldId="1700"/>
            <ac:spMk id="100" creationId="{6B5B5906-0F80-44FA-A0F8-3FC6904F18C3}"/>
          </ac:spMkLst>
        </pc:spChg>
        <pc:spChg chg="add mod">
          <ac:chgData name="Hamlet Markarian" userId="4926d2b407f31d77" providerId="LiveId" clId="{1C057F98-2CC4-49E3-A2E2-A804BE88845B}" dt="2021-05-06T09:32:25.047" v="3985"/>
          <ac:spMkLst>
            <pc:docMk/>
            <pc:sldMk cId="1511626636" sldId="1700"/>
            <ac:spMk id="101" creationId="{663DE620-1466-4183-961D-6FD4ED7DA1B8}"/>
          </ac:spMkLst>
        </pc:spChg>
        <pc:spChg chg="add mod">
          <ac:chgData name="Hamlet Markarian" userId="4926d2b407f31d77" providerId="LiveId" clId="{1C057F98-2CC4-49E3-A2E2-A804BE88845B}" dt="2021-05-06T09:32:25.047" v="3985"/>
          <ac:spMkLst>
            <pc:docMk/>
            <pc:sldMk cId="1511626636" sldId="1700"/>
            <ac:spMk id="102" creationId="{A6E59750-902F-43AE-B817-00BCD4414F91}"/>
          </ac:spMkLst>
        </pc:spChg>
        <pc:spChg chg="del">
          <ac:chgData name="Hamlet Markarian" userId="4926d2b407f31d77" providerId="LiveId" clId="{1C057F98-2CC4-49E3-A2E2-A804BE88845B}" dt="2021-05-05T20:54:58.705" v="2050" actId="478"/>
          <ac:spMkLst>
            <pc:docMk/>
            <pc:sldMk cId="1511626636" sldId="1700"/>
            <ac:spMk id="114" creationId="{29DA84BB-7FC7-4310-AD46-43915C927A51}"/>
          </ac:spMkLst>
        </pc:spChg>
        <pc:spChg chg="mod">
          <ac:chgData name="Hamlet Markarian" userId="4926d2b407f31d77" providerId="LiveId" clId="{1C057F98-2CC4-49E3-A2E2-A804BE88845B}" dt="2021-05-06T09:32:25.047" v="3985"/>
          <ac:spMkLst>
            <pc:docMk/>
            <pc:sldMk cId="1511626636" sldId="1700"/>
            <ac:spMk id="126" creationId="{FB6E0E24-6680-4011-950F-66E1035EEC72}"/>
          </ac:spMkLst>
        </pc:spChg>
        <pc:spChg chg="del">
          <ac:chgData name="Hamlet Markarian" userId="4926d2b407f31d77" providerId="LiveId" clId="{1C057F98-2CC4-49E3-A2E2-A804BE88845B}" dt="2021-05-05T20:54:56.529" v="2049" actId="478"/>
          <ac:spMkLst>
            <pc:docMk/>
            <pc:sldMk cId="1511626636" sldId="1700"/>
            <ac:spMk id="127" creationId="{B3F9A3AF-7038-4546-A40A-639F779184D7}"/>
          </ac:spMkLst>
        </pc:spChg>
        <pc:spChg chg="del">
          <ac:chgData name="Hamlet Markarian" userId="4926d2b407f31d77" providerId="LiveId" clId="{1C057F98-2CC4-49E3-A2E2-A804BE88845B}" dt="2021-05-05T20:54:56.529" v="2049" actId="478"/>
          <ac:spMkLst>
            <pc:docMk/>
            <pc:sldMk cId="1511626636" sldId="1700"/>
            <ac:spMk id="128" creationId="{4419470E-1D7C-46C1-9D33-670F9A46FB75}"/>
          </ac:spMkLst>
        </pc:spChg>
        <pc:spChg chg="mod">
          <ac:chgData name="Hamlet Markarian" userId="4926d2b407f31d77" providerId="LiveId" clId="{1C057F98-2CC4-49E3-A2E2-A804BE88845B}" dt="2021-05-06T09:32:25.047" v="3985"/>
          <ac:spMkLst>
            <pc:docMk/>
            <pc:sldMk cId="1511626636" sldId="1700"/>
            <ac:spMk id="129" creationId="{0B153E6F-0EBC-4E65-B0BD-B52B04E9214E}"/>
          </ac:spMkLst>
        </pc:spChg>
        <pc:spChg chg="mod">
          <ac:chgData name="Hamlet Markarian" userId="4926d2b407f31d77" providerId="LiveId" clId="{1C057F98-2CC4-49E3-A2E2-A804BE88845B}" dt="2021-05-06T09:32:25.047" v="3985"/>
          <ac:spMkLst>
            <pc:docMk/>
            <pc:sldMk cId="1511626636" sldId="1700"/>
            <ac:spMk id="130" creationId="{C13CDF70-E6F6-4D17-A3FB-3AB53EBA002C}"/>
          </ac:spMkLst>
        </pc:spChg>
        <pc:spChg chg="mod">
          <ac:chgData name="Hamlet Markarian" userId="4926d2b407f31d77" providerId="LiveId" clId="{1C057F98-2CC4-49E3-A2E2-A804BE88845B}" dt="2021-05-06T09:32:25.047" v="3985"/>
          <ac:spMkLst>
            <pc:docMk/>
            <pc:sldMk cId="1511626636" sldId="1700"/>
            <ac:spMk id="132" creationId="{8CECE14C-D95A-4847-BB37-997948DC35BD}"/>
          </ac:spMkLst>
        </pc:spChg>
        <pc:spChg chg="mod">
          <ac:chgData name="Hamlet Markarian" userId="4926d2b407f31d77" providerId="LiveId" clId="{1C057F98-2CC4-49E3-A2E2-A804BE88845B}" dt="2021-05-06T09:32:25.047" v="3985"/>
          <ac:spMkLst>
            <pc:docMk/>
            <pc:sldMk cId="1511626636" sldId="1700"/>
            <ac:spMk id="133" creationId="{BE15ECC4-6258-4C7E-8E86-8EFC69A1E30D}"/>
          </ac:spMkLst>
        </pc:spChg>
        <pc:spChg chg="del">
          <ac:chgData name="Hamlet Markarian" userId="4926d2b407f31d77" providerId="LiveId" clId="{1C057F98-2CC4-49E3-A2E2-A804BE88845B}" dt="2021-05-05T20:54:56.529" v="2049" actId="478"/>
          <ac:spMkLst>
            <pc:docMk/>
            <pc:sldMk cId="1511626636" sldId="1700"/>
            <ac:spMk id="145" creationId="{5C1441D4-DDA8-46F7-94F7-8DF194D97511}"/>
          </ac:spMkLst>
        </pc:spChg>
        <pc:spChg chg="mod">
          <ac:chgData name="Hamlet Markarian" userId="4926d2b407f31d77" providerId="LiveId" clId="{1C057F98-2CC4-49E3-A2E2-A804BE88845B}" dt="2021-05-06T09:32:25.047" v="3985"/>
          <ac:spMkLst>
            <pc:docMk/>
            <pc:sldMk cId="1511626636" sldId="1700"/>
            <ac:spMk id="146" creationId="{CD52AEFA-CF80-4CC3-A068-402146F85476}"/>
          </ac:spMkLst>
        </pc:spChg>
        <pc:spChg chg="mod">
          <ac:chgData name="Hamlet Markarian" userId="4926d2b407f31d77" providerId="LiveId" clId="{1C057F98-2CC4-49E3-A2E2-A804BE88845B}" dt="2021-05-06T09:32:25.047" v="3985"/>
          <ac:spMkLst>
            <pc:docMk/>
            <pc:sldMk cId="1511626636" sldId="1700"/>
            <ac:spMk id="147" creationId="{9A45CEB0-D672-456C-BC50-C424D8A26E6C}"/>
          </ac:spMkLst>
        </pc:spChg>
        <pc:spChg chg="mod">
          <ac:chgData name="Hamlet Markarian" userId="4926d2b407f31d77" providerId="LiveId" clId="{1C057F98-2CC4-49E3-A2E2-A804BE88845B}" dt="2021-05-06T09:32:25.047" v="3985"/>
          <ac:spMkLst>
            <pc:docMk/>
            <pc:sldMk cId="1511626636" sldId="1700"/>
            <ac:spMk id="148" creationId="{70FA247A-4BE5-4B7C-8EB7-16F63049E144}"/>
          </ac:spMkLst>
        </pc:spChg>
        <pc:spChg chg="mod">
          <ac:chgData name="Hamlet Markarian" userId="4926d2b407f31d77" providerId="LiveId" clId="{1C057F98-2CC4-49E3-A2E2-A804BE88845B}" dt="2021-05-06T09:32:25.047" v="3985"/>
          <ac:spMkLst>
            <pc:docMk/>
            <pc:sldMk cId="1511626636" sldId="1700"/>
            <ac:spMk id="150" creationId="{424C1E91-E230-4B5C-883F-B3D4B1941475}"/>
          </ac:spMkLst>
        </pc:spChg>
        <pc:spChg chg="mod">
          <ac:chgData name="Hamlet Markarian" userId="4926d2b407f31d77" providerId="LiveId" clId="{1C057F98-2CC4-49E3-A2E2-A804BE88845B}" dt="2021-05-06T09:32:25.047" v="3985"/>
          <ac:spMkLst>
            <pc:docMk/>
            <pc:sldMk cId="1511626636" sldId="1700"/>
            <ac:spMk id="151" creationId="{DC819484-DEE3-43ED-8FC0-F03A53F4EDFE}"/>
          </ac:spMkLst>
        </pc:spChg>
        <pc:spChg chg="add mod">
          <ac:chgData name="Hamlet Markarian" userId="4926d2b407f31d77" providerId="LiveId" clId="{1C057F98-2CC4-49E3-A2E2-A804BE88845B}" dt="2021-05-06T09:32:25.047" v="3985"/>
          <ac:spMkLst>
            <pc:docMk/>
            <pc:sldMk cId="1511626636" sldId="1700"/>
            <ac:spMk id="157" creationId="{B9F8B422-130A-4830-8134-E6370053207C}"/>
          </ac:spMkLst>
        </pc:spChg>
        <pc:spChg chg="add mod">
          <ac:chgData name="Hamlet Markarian" userId="4926d2b407f31d77" providerId="LiveId" clId="{1C057F98-2CC4-49E3-A2E2-A804BE88845B}" dt="2021-05-06T09:32:25.047" v="3985"/>
          <ac:spMkLst>
            <pc:docMk/>
            <pc:sldMk cId="1511626636" sldId="1700"/>
            <ac:spMk id="158" creationId="{868721EE-2B97-437E-9D47-7E986D37C711}"/>
          </ac:spMkLst>
        </pc:spChg>
        <pc:spChg chg="add mod">
          <ac:chgData name="Hamlet Markarian" userId="4926d2b407f31d77" providerId="LiveId" clId="{1C057F98-2CC4-49E3-A2E2-A804BE88845B}" dt="2021-05-06T09:32:25.047" v="3985"/>
          <ac:spMkLst>
            <pc:docMk/>
            <pc:sldMk cId="1511626636" sldId="1700"/>
            <ac:spMk id="159" creationId="{8CC584FF-83FC-40BD-8DD1-85AC369EB5F6}"/>
          </ac:spMkLst>
        </pc:spChg>
        <pc:spChg chg="add mod">
          <ac:chgData name="Hamlet Markarian" userId="4926d2b407f31d77" providerId="LiveId" clId="{1C057F98-2CC4-49E3-A2E2-A804BE88845B}" dt="2021-05-06T09:32:25.047" v="3985"/>
          <ac:spMkLst>
            <pc:docMk/>
            <pc:sldMk cId="1511626636" sldId="1700"/>
            <ac:spMk id="160" creationId="{54B10314-6C21-444B-A9AE-820712205BB7}"/>
          </ac:spMkLst>
        </pc:spChg>
        <pc:spChg chg="add mod">
          <ac:chgData name="Hamlet Markarian" userId="4926d2b407f31d77" providerId="LiveId" clId="{1C057F98-2CC4-49E3-A2E2-A804BE88845B}" dt="2021-05-06T09:32:25.047" v="3985"/>
          <ac:spMkLst>
            <pc:docMk/>
            <pc:sldMk cId="1511626636" sldId="1700"/>
            <ac:spMk id="161" creationId="{08D3FA42-BB06-4E64-9F68-F713122B9534}"/>
          </ac:spMkLst>
        </pc:spChg>
        <pc:spChg chg="add mod">
          <ac:chgData name="Hamlet Markarian" userId="4926d2b407f31d77" providerId="LiveId" clId="{1C057F98-2CC4-49E3-A2E2-A804BE88845B}" dt="2021-05-06T09:32:25.047" v="3985"/>
          <ac:spMkLst>
            <pc:docMk/>
            <pc:sldMk cId="1511626636" sldId="1700"/>
            <ac:spMk id="162" creationId="{9B9CDBD8-05E7-4471-A062-2DB7B4703938}"/>
          </ac:spMkLst>
        </pc:spChg>
        <pc:spChg chg="del">
          <ac:chgData name="Hamlet Markarian" userId="4926d2b407f31d77" providerId="LiveId" clId="{1C057F98-2CC4-49E3-A2E2-A804BE88845B}" dt="2021-05-05T20:54:56.529" v="2049" actId="478"/>
          <ac:spMkLst>
            <pc:docMk/>
            <pc:sldMk cId="1511626636" sldId="1700"/>
            <ac:spMk id="163" creationId="{9D6FCAE0-03AE-4F0A-AB2B-5FD8503C397D}"/>
          </ac:spMkLst>
        </pc:spChg>
        <pc:spChg chg="add mod">
          <ac:chgData name="Hamlet Markarian" userId="4926d2b407f31d77" providerId="LiveId" clId="{1C057F98-2CC4-49E3-A2E2-A804BE88845B}" dt="2021-05-06T09:32:25.047" v="3985"/>
          <ac:spMkLst>
            <pc:docMk/>
            <pc:sldMk cId="1511626636" sldId="1700"/>
            <ac:spMk id="164" creationId="{15332E1D-4A0F-40DD-9E0C-2CD5746DEEC9}"/>
          </ac:spMkLst>
        </pc:spChg>
        <pc:spChg chg="add mod">
          <ac:chgData name="Hamlet Markarian" userId="4926d2b407f31d77" providerId="LiveId" clId="{1C057F98-2CC4-49E3-A2E2-A804BE88845B}" dt="2021-05-06T09:32:25.047" v="3985"/>
          <ac:spMkLst>
            <pc:docMk/>
            <pc:sldMk cId="1511626636" sldId="1700"/>
            <ac:spMk id="166" creationId="{63DFB842-B368-4062-812A-CDE38F1D391A}"/>
          </ac:spMkLst>
        </pc:spChg>
        <pc:spChg chg="add mod">
          <ac:chgData name="Hamlet Markarian" userId="4926d2b407f31d77" providerId="LiveId" clId="{1C057F98-2CC4-49E3-A2E2-A804BE88845B}" dt="2021-05-06T09:32:25.047" v="3985"/>
          <ac:spMkLst>
            <pc:docMk/>
            <pc:sldMk cId="1511626636" sldId="1700"/>
            <ac:spMk id="167" creationId="{90857DC2-3A95-44CC-9A70-0FD705AC0365}"/>
          </ac:spMkLst>
        </pc:spChg>
        <pc:spChg chg="del">
          <ac:chgData name="Hamlet Markarian" userId="4926d2b407f31d77" providerId="LiveId" clId="{1C057F98-2CC4-49E3-A2E2-A804BE88845B}" dt="2021-05-05T20:54:56.529" v="2049" actId="478"/>
          <ac:spMkLst>
            <pc:docMk/>
            <pc:sldMk cId="1511626636" sldId="1700"/>
            <ac:spMk id="168" creationId="{37F152F7-0AFD-4C81-B068-CF327F187F58}"/>
          </ac:spMkLst>
        </pc:spChg>
        <pc:spChg chg="del">
          <ac:chgData name="Hamlet Markarian" userId="4926d2b407f31d77" providerId="LiveId" clId="{1C057F98-2CC4-49E3-A2E2-A804BE88845B}" dt="2021-05-05T20:54:56.529" v="2049" actId="478"/>
          <ac:spMkLst>
            <pc:docMk/>
            <pc:sldMk cId="1511626636" sldId="1700"/>
            <ac:spMk id="169" creationId="{65278BA3-AE12-4F86-8E66-67B31EA9658E}"/>
          </ac:spMkLst>
        </pc:spChg>
        <pc:spChg chg="del">
          <ac:chgData name="Hamlet Markarian" userId="4926d2b407f31d77" providerId="LiveId" clId="{1C057F98-2CC4-49E3-A2E2-A804BE88845B}" dt="2021-05-05T20:54:56.529" v="2049" actId="478"/>
          <ac:spMkLst>
            <pc:docMk/>
            <pc:sldMk cId="1511626636" sldId="1700"/>
            <ac:spMk id="170" creationId="{DD23B9C0-1D08-4DA2-8194-835EF66269C9}"/>
          </ac:spMkLst>
        </pc:spChg>
        <pc:spChg chg="del">
          <ac:chgData name="Hamlet Markarian" userId="4926d2b407f31d77" providerId="LiveId" clId="{1C057F98-2CC4-49E3-A2E2-A804BE88845B}" dt="2021-05-05T20:54:56.529" v="2049" actId="478"/>
          <ac:spMkLst>
            <pc:docMk/>
            <pc:sldMk cId="1511626636" sldId="1700"/>
            <ac:spMk id="171" creationId="{29C4DC7E-8DC4-41DF-A865-6918A15CA8FA}"/>
          </ac:spMkLst>
        </pc:spChg>
        <pc:spChg chg="del">
          <ac:chgData name="Hamlet Markarian" userId="4926d2b407f31d77" providerId="LiveId" clId="{1C057F98-2CC4-49E3-A2E2-A804BE88845B}" dt="2021-05-05T20:54:56.529" v="2049" actId="478"/>
          <ac:spMkLst>
            <pc:docMk/>
            <pc:sldMk cId="1511626636" sldId="1700"/>
            <ac:spMk id="172" creationId="{14CFEA16-1A8F-4D0C-9A4D-BF2DDAC925AA}"/>
          </ac:spMkLst>
        </pc:spChg>
        <pc:spChg chg="del">
          <ac:chgData name="Hamlet Markarian" userId="4926d2b407f31d77" providerId="LiveId" clId="{1C057F98-2CC4-49E3-A2E2-A804BE88845B}" dt="2021-05-05T20:54:56.529" v="2049" actId="478"/>
          <ac:spMkLst>
            <pc:docMk/>
            <pc:sldMk cId="1511626636" sldId="1700"/>
            <ac:spMk id="173" creationId="{7EFA76D6-3935-45AB-8EA4-81DE53A89295}"/>
          </ac:spMkLst>
        </pc:spChg>
        <pc:spChg chg="del">
          <ac:chgData name="Hamlet Markarian" userId="4926d2b407f31d77" providerId="LiveId" clId="{1C057F98-2CC4-49E3-A2E2-A804BE88845B}" dt="2021-05-05T20:54:56.529" v="2049" actId="478"/>
          <ac:spMkLst>
            <pc:docMk/>
            <pc:sldMk cId="1511626636" sldId="1700"/>
            <ac:spMk id="174" creationId="{9255E855-2AE2-4092-A7F0-AC5F06E12307}"/>
          </ac:spMkLst>
        </pc:spChg>
        <pc:spChg chg="del">
          <ac:chgData name="Hamlet Markarian" userId="4926d2b407f31d77" providerId="LiveId" clId="{1C057F98-2CC4-49E3-A2E2-A804BE88845B}" dt="2021-05-05T20:54:56.529" v="2049" actId="478"/>
          <ac:spMkLst>
            <pc:docMk/>
            <pc:sldMk cId="1511626636" sldId="1700"/>
            <ac:spMk id="175" creationId="{85DF9608-2DD7-4A21-A987-5183A52FA3F4}"/>
          </ac:spMkLst>
        </pc:spChg>
        <pc:spChg chg="add mod">
          <ac:chgData name="Hamlet Markarian" userId="4926d2b407f31d77" providerId="LiveId" clId="{1C057F98-2CC4-49E3-A2E2-A804BE88845B}" dt="2021-05-06T09:32:25.047" v="3985"/>
          <ac:spMkLst>
            <pc:docMk/>
            <pc:sldMk cId="1511626636" sldId="1700"/>
            <ac:spMk id="176" creationId="{ABDB66BD-ED39-4648-AC9B-E69376305254}"/>
          </ac:spMkLst>
        </pc:spChg>
        <pc:spChg chg="add mod">
          <ac:chgData name="Hamlet Markarian" userId="4926d2b407f31d77" providerId="LiveId" clId="{1C057F98-2CC4-49E3-A2E2-A804BE88845B}" dt="2021-05-06T09:32:25.047" v="3985"/>
          <ac:spMkLst>
            <pc:docMk/>
            <pc:sldMk cId="1511626636" sldId="1700"/>
            <ac:spMk id="177" creationId="{3A877332-226E-4A54-AA5C-9701A3729841}"/>
          </ac:spMkLst>
        </pc:spChg>
        <pc:spChg chg="add mod">
          <ac:chgData name="Hamlet Markarian" userId="4926d2b407f31d77" providerId="LiveId" clId="{1C057F98-2CC4-49E3-A2E2-A804BE88845B}" dt="2021-05-06T09:32:25.047" v="3985"/>
          <ac:spMkLst>
            <pc:docMk/>
            <pc:sldMk cId="1511626636" sldId="1700"/>
            <ac:spMk id="178" creationId="{8D416570-FC83-4C78-9CFA-486B6A00135D}"/>
          </ac:spMkLst>
        </pc:spChg>
        <pc:spChg chg="add mod">
          <ac:chgData name="Hamlet Markarian" userId="4926d2b407f31d77" providerId="LiveId" clId="{1C057F98-2CC4-49E3-A2E2-A804BE88845B}" dt="2021-05-06T09:32:25.047" v="3985"/>
          <ac:spMkLst>
            <pc:docMk/>
            <pc:sldMk cId="1511626636" sldId="1700"/>
            <ac:spMk id="179" creationId="{1BBACA1A-771D-45A7-BAEF-87A9D0C76EF9}"/>
          </ac:spMkLst>
        </pc:spChg>
        <pc:spChg chg="add mod ord">
          <ac:chgData name="Hamlet Markarian" userId="4926d2b407f31d77" providerId="LiveId" clId="{1C057F98-2CC4-49E3-A2E2-A804BE88845B}" dt="2021-05-06T09:32:25.047" v="3985"/>
          <ac:spMkLst>
            <pc:docMk/>
            <pc:sldMk cId="1511626636" sldId="1700"/>
            <ac:spMk id="181" creationId="{DDEF0C36-0218-44FF-80F9-3B4174B4770C}"/>
          </ac:spMkLst>
        </pc:spChg>
        <pc:grpChg chg="add mod">
          <ac:chgData name="Hamlet Markarian" userId="4926d2b407f31d77" providerId="LiveId" clId="{1C057F98-2CC4-49E3-A2E2-A804BE88845B}" dt="2021-05-06T09:32:25.047" v="3985"/>
          <ac:grpSpMkLst>
            <pc:docMk/>
            <pc:sldMk cId="1511626636" sldId="1700"/>
            <ac:grpSpMk id="72" creationId="{FD5F8DBB-5E18-4053-9708-07AE9F7BC6EB}"/>
          </ac:grpSpMkLst>
        </pc:grpChg>
        <pc:grpChg chg="mod">
          <ac:chgData name="Hamlet Markarian" userId="4926d2b407f31d77" providerId="LiveId" clId="{1C057F98-2CC4-49E3-A2E2-A804BE88845B}" dt="2021-05-06T09:32:25.047" v="3985"/>
          <ac:grpSpMkLst>
            <pc:docMk/>
            <pc:sldMk cId="1511626636" sldId="1700"/>
            <ac:grpSpMk id="85" creationId="{2386B6A7-AA72-4C56-84B2-783D455833CA}"/>
          </ac:grpSpMkLst>
        </pc:grpChg>
        <pc:grpChg chg="add mod">
          <ac:chgData name="Hamlet Markarian" userId="4926d2b407f31d77" providerId="LiveId" clId="{1C057F98-2CC4-49E3-A2E2-A804BE88845B}" dt="2021-05-06T09:32:25.047" v="3985"/>
          <ac:grpSpMkLst>
            <pc:docMk/>
            <pc:sldMk cId="1511626636" sldId="1700"/>
            <ac:grpSpMk id="125" creationId="{CFDBC9AF-F0D3-49B5-A4A1-52572A4F9963}"/>
          </ac:grpSpMkLst>
        </pc:grpChg>
        <pc:grpChg chg="mod">
          <ac:chgData name="Hamlet Markarian" userId="4926d2b407f31d77" providerId="LiveId" clId="{1C057F98-2CC4-49E3-A2E2-A804BE88845B}" dt="2021-05-06T09:32:25.047" v="3985"/>
          <ac:grpSpMkLst>
            <pc:docMk/>
            <pc:sldMk cId="1511626636" sldId="1700"/>
            <ac:grpSpMk id="131" creationId="{E3E9BA90-ED8D-4A22-8184-FB694069E0DA}"/>
          </ac:grpSpMkLst>
        </pc:grpChg>
        <pc:grpChg chg="add mod">
          <ac:chgData name="Hamlet Markarian" userId="4926d2b407f31d77" providerId="LiveId" clId="{1C057F98-2CC4-49E3-A2E2-A804BE88845B}" dt="2021-05-06T09:32:25.047" v="3985"/>
          <ac:grpSpMkLst>
            <pc:docMk/>
            <pc:sldMk cId="1511626636" sldId="1700"/>
            <ac:grpSpMk id="144" creationId="{21B79D6E-0BF3-4DC2-ADE9-11844A782BEA}"/>
          </ac:grpSpMkLst>
        </pc:grpChg>
        <pc:grpChg chg="mod">
          <ac:chgData name="Hamlet Markarian" userId="4926d2b407f31d77" providerId="LiveId" clId="{1C057F98-2CC4-49E3-A2E2-A804BE88845B}" dt="2021-05-06T09:32:25.047" v="3985"/>
          <ac:grpSpMkLst>
            <pc:docMk/>
            <pc:sldMk cId="1511626636" sldId="1700"/>
            <ac:grpSpMk id="149" creationId="{DD5682FD-AB09-4F9C-B45C-2D6FC48038AD}"/>
          </ac:grpSpMkLst>
        </pc:grpChg>
        <pc:picChg chg="add mod">
          <ac:chgData name="Hamlet Markarian" userId="4926d2b407f31d77" providerId="LiveId" clId="{1C057F98-2CC4-49E3-A2E2-A804BE88845B}" dt="2021-05-06T09:32:25.047" v="3985"/>
          <ac:picMkLst>
            <pc:docMk/>
            <pc:sldMk cId="1511626636" sldId="1700"/>
            <ac:picMk id="33" creationId="{8570737B-0A61-4332-922A-15F724E43B37}"/>
          </ac:picMkLst>
        </pc:picChg>
        <pc:picChg chg="mod">
          <ac:chgData name="Hamlet Markarian" userId="4926d2b407f31d77" providerId="LiveId" clId="{1C057F98-2CC4-49E3-A2E2-A804BE88845B}" dt="2021-05-06T09:32:25.047" v="3985"/>
          <ac:picMkLst>
            <pc:docMk/>
            <pc:sldMk cId="1511626636" sldId="1700"/>
            <ac:picMk id="55" creationId="{8949BDD1-2918-4A15-97B5-46AA812BFC63}"/>
          </ac:picMkLst>
        </pc:picChg>
        <pc:picChg chg="mod">
          <ac:chgData name="Hamlet Markarian" userId="4926d2b407f31d77" providerId="LiveId" clId="{1C057F98-2CC4-49E3-A2E2-A804BE88845B}" dt="2021-05-06T09:32:25.047" v="3985"/>
          <ac:picMkLst>
            <pc:docMk/>
            <pc:sldMk cId="1511626636" sldId="1700"/>
            <ac:picMk id="59" creationId="{B9526696-E983-4EDA-8A8C-E710C71CB59C}"/>
          </ac:picMkLst>
        </pc:picChg>
        <pc:picChg chg="mod">
          <ac:chgData name="Hamlet Markarian" userId="4926d2b407f31d77" providerId="LiveId" clId="{1C057F98-2CC4-49E3-A2E2-A804BE88845B}" dt="2021-05-06T09:32:25.047" v="3985"/>
          <ac:picMkLst>
            <pc:docMk/>
            <pc:sldMk cId="1511626636" sldId="1700"/>
            <ac:picMk id="63" creationId="{42E5420B-3090-4C28-A5A9-60807EFF2A15}"/>
          </ac:picMkLst>
        </pc:picChg>
        <pc:picChg chg="mod">
          <ac:chgData name="Hamlet Markarian" userId="4926d2b407f31d77" providerId="LiveId" clId="{1C057F98-2CC4-49E3-A2E2-A804BE88845B}" dt="2021-05-06T09:32:25.047" v="3985"/>
          <ac:picMkLst>
            <pc:docMk/>
            <pc:sldMk cId="1511626636" sldId="1700"/>
            <ac:picMk id="74" creationId="{62CCB18A-EED0-4923-8C32-B8C80845BD3B}"/>
          </ac:picMkLst>
        </pc:picChg>
        <pc:picChg chg="mod">
          <ac:chgData name="Hamlet Markarian" userId="4926d2b407f31d77" providerId="LiveId" clId="{1C057F98-2CC4-49E3-A2E2-A804BE88845B}" dt="2021-05-06T09:32:25.047" v="3985"/>
          <ac:picMkLst>
            <pc:docMk/>
            <pc:sldMk cId="1511626636" sldId="1700"/>
            <ac:picMk id="79" creationId="{BB60078B-C5A7-4857-A232-F450BA7AAB0E}"/>
          </ac:picMkLst>
        </pc:picChg>
        <pc:picChg chg="add mod">
          <ac:chgData name="Hamlet Markarian" userId="4926d2b407f31d77" providerId="LiveId" clId="{1C057F98-2CC4-49E3-A2E2-A804BE88845B}" dt="2021-05-06T09:32:25.047" v="3985"/>
          <ac:picMkLst>
            <pc:docMk/>
            <pc:sldMk cId="1511626636" sldId="1700"/>
            <ac:picMk id="103" creationId="{D6C3EE98-75DF-4D4F-94E6-86D728BCFD74}"/>
          </ac:picMkLst>
        </pc:picChg>
        <pc:picChg chg="add mod">
          <ac:chgData name="Hamlet Markarian" userId="4926d2b407f31d77" providerId="LiveId" clId="{1C057F98-2CC4-49E3-A2E2-A804BE88845B}" dt="2021-05-06T09:32:25.047" v="3985"/>
          <ac:picMkLst>
            <pc:docMk/>
            <pc:sldMk cId="1511626636" sldId="1700"/>
            <ac:picMk id="104" creationId="{AC2F4AFF-0B40-44C8-8D91-CD4975A7499E}"/>
          </ac:picMkLst>
        </pc:picChg>
        <pc:picChg chg="add mod">
          <ac:chgData name="Hamlet Markarian" userId="4926d2b407f31d77" providerId="LiveId" clId="{1C057F98-2CC4-49E3-A2E2-A804BE88845B}" dt="2021-05-06T09:32:25.047" v="3985"/>
          <ac:picMkLst>
            <pc:docMk/>
            <pc:sldMk cId="1511626636" sldId="1700"/>
            <ac:picMk id="105" creationId="{A2247F55-3743-4FFF-BB3A-5C77A26469F7}"/>
          </ac:picMkLst>
        </pc:picChg>
        <pc:picChg chg="add mod">
          <ac:chgData name="Hamlet Markarian" userId="4926d2b407f31d77" providerId="LiveId" clId="{1C057F98-2CC4-49E3-A2E2-A804BE88845B}" dt="2021-05-06T09:32:25.047" v="3985"/>
          <ac:picMkLst>
            <pc:docMk/>
            <pc:sldMk cId="1511626636" sldId="1700"/>
            <ac:picMk id="106" creationId="{6DF4C38E-2F4B-4C19-AFE2-DE20A99F726C}"/>
          </ac:picMkLst>
        </pc:picChg>
        <pc:picChg chg="add mod">
          <ac:chgData name="Hamlet Markarian" userId="4926d2b407f31d77" providerId="LiveId" clId="{1C057F98-2CC4-49E3-A2E2-A804BE88845B}" dt="2021-05-06T09:32:25.047" v="3985"/>
          <ac:picMkLst>
            <pc:docMk/>
            <pc:sldMk cId="1511626636" sldId="1700"/>
            <ac:picMk id="107" creationId="{092C2C4C-2ABD-460C-96DF-3FDA40632C39}"/>
          </ac:picMkLst>
        </pc:picChg>
        <pc:picChg chg="add mod">
          <ac:chgData name="Hamlet Markarian" userId="4926d2b407f31d77" providerId="LiveId" clId="{1C057F98-2CC4-49E3-A2E2-A804BE88845B}" dt="2021-05-06T09:32:25.047" v="3985"/>
          <ac:picMkLst>
            <pc:docMk/>
            <pc:sldMk cId="1511626636" sldId="1700"/>
            <ac:picMk id="108" creationId="{983FA481-7003-4A86-9CF5-2CFCD5D2DC38}"/>
          </ac:picMkLst>
        </pc:picChg>
        <pc:picChg chg="add mod">
          <ac:chgData name="Hamlet Markarian" userId="4926d2b407f31d77" providerId="LiveId" clId="{1C057F98-2CC4-49E3-A2E2-A804BE88845B}" dt="2021-05-06T09:32:25.047" v="3985"/>
          <ac:picMkLst>
            <pc:docMk/>
            <pc:sldMk cId="1511626636" sldId="1700"/>
            <ac:picMk id="109" creationId="{A7CA7EEA-233F-452D-B8F1-4CB984FD09ED}"/>
          </ac:picMkLst>
        </pc:picChg>
        <pc:picChg chg="add mod">
          <ac:chgData name="Hamlet Markarian" userId="4926d2b407f31d77" providerId="LiveId" clId="{1C057F98-2CC4-49E3-A2E2-A804BE88845B}" dt="2021-05-06T09:32:25.047" v="3985"/>
          <ac:picMkLst>
            <pc:docMk/>
            <pc:sldMk cId="1511626636" sldId="1700"/>
            <ac:picMk id="110" creationId="{38E5F061-4549-4028-9C98-2EC578C7B644}"/>
          </ac:picMkLst>
        </pc:picChg>
        <pc:picChg chg="add mod">
          <ac:chgData name="Hamlet Markarian" userId="4926d2b407f31d77" providerId="LiveId" clId="{1C057F98-2CC4-49E3-A2E2-A804BE88845B}" dt="2021-05-06T09:32:25.047" v="3985"/>
          <ac:picMkLst>
            <pc:docMk/>
            <pc:sldMk cId="1511626636" sldId="1700"/>
            <ac:picMk id="111" creationId="{24EB38DE-43C6-4EDA-98FA-0724CD6CCE80}"/>
          </ac:picMkLst>
        </pc:picChg>
        <pc:picChg chg="add mod">
          <ac:chgData name="Hamlet Markarian" userId="4926d2b407f31d77" providerId="LiveId" clId="{1C057F98-2CC4-49E3-A2E2-A804BE88845B}" dt="2021-05-06T09:32:25.047" v="3985"/>
          <ac:picMkLst>
            <pc:docMk/>
            <pc:sldMk cId="1511626636" sldId="1700"/>
            <ac:picMk id="112" creationId="{8E1769E8-24D9-4FDC-BFF4-E2E711A58C82}"/>
          </ac:picMkLst>
        </pc:picChg>
        <pc:picChg chg="add mod">
          <ac:chgData name="Hamlet Markarian" userId="4926d2b407f31d77" providerId="LiveId" clId="{1C057F98-2CC4-49E3-A2E2-A804BE88845B}" dt="2021-05-06T09:32:25.047" v="3985"/>
          <ac:picMkLst>
            <pc:docMk/>
            <pc:sldMk cId="1511626636" sldId="1700"/>
            <ac:picMk id="113" creationId="{D09ED68A-A903-440C-8B3D-138ADFA185F1}"/>
          </ac:picMkLst>
        </pc:picChg>
        <pc:picChg chg="add mod">
          <ac:chgData name="Hamlet Markarian" userId="4926d2b407f31d77" providerId="LiveId" clId="{1C057F98-2CC4-49E3-A2E2-A804BE88845B}" dt="2021-05-06T09:32:25.047" v="3985"/>
          <ac:picMkLst>
            <pc:docMk/>
            <pc:sldMk cId="1511626636" sldId="1700"/>
            <ac:picMk id="115" creationId="{CD1DC057-73AD-4A73-BBB6-C69D632660A4}"/>
          </ac:picMkLst>
        </pc:picChg>
        <pc:picChg chg="add mod">
          <ac:chgData name="Hamlet Markarian" userId="4926d2b407f31d77" providerId="LiveId" clId="{1C057F98-2CC4-49E3-A2E2-A804BE88845B}" dt="2021-05-06T09:32:25.047" v="3985"/>
          <ac:picMkLst>
            <pc:docMk/>
            <pc:sldMk cId="1511626636" sldId="1700"/>
            <ac:picMk id="116" creationId="{83C60732-2FDF-4F89-8768-13E6B47B0E1A}"/>
          </ac:picMkLst>
        </pc:picChg>
        <pc:picChg chg="add mod">
          <ac:chgData name="Hamlet Markarian" userId="4926d2b407f31d77" providerId="LiveId" clId="{1C057F98-2CC4-49E3-A2E2-A804BE88845B}" dt="2021-05-06T09:32:25.047" v="3985"/>
          <ac:picMkLst>
            <pc:docMk/>
            <pc:sldMk cId="1511626636" sldId="1700"/>
            <ac:picMk id="117" creationId="{EB58E370-65EE-4C4A-805E-4A59D8021957}"/>
          </ac:picMkLst>
        </pc:picChg>
        <pc:picChg chg="del">
          <ac:chgData name="Hamlet Markarian" userId="4926d2b407f31d77" providerId="LiveId" clId="{1C057F98-2CC4-49E3-A2E2-A804BE88845B}" dt="2021-05-05T20:54:56.529" v="2049" actId="478"/>
          <ac:picMkLst>
            <pc:docMk/>
            <pc:sldMk cId="1511626636" sldId="1700"/>
            <ac:picMk id="123" creationId="{DD16F253-4E2D-4746-932F-AFA31F5FADAC}"/>
          </ac:picMkLst>
        </pc:picChg>
        <pc:picChg chg="add mod">
          <ac:chgData name="Hamlet Markarian" userId="4926d2b407f31d77" providerId="LiveId" clId="{1C057F98-2CC4-49E3-A2E2-A804BE88845B}" dt="2021-05-06T09:32:25.047" v="3985"/>
          <ac:picMkLst>
            <pc:docMk/>
            <pc:sldMk cId="1511626636" sldId="1700"/>
            <ac:picMk id="139" creationId="{2495086B-F393-4F6A-AEB2-176AFF2BA62D}"/>
          </ac:picMkLst>
        </pc:picChg>
        <pc:picChg chg="add mod">
          <ac:chgData name="Hamlet Markarian" userId="4926d2b407f31d77" providerId="LiveId" clId="{1C057F98-2CC4-49E3-A2E2-A804BE88845B}" dt="2021-05-06T09:32:25.047" v="3985"/>
          <ac:picMkLst>
            <pc:docMk/>
            <pc:sldMk cId="1511626636" sldId="1700"/>
            <ac:picMk id="140" creationId="{B111F802-B56C-4826-BB13-9A9ED1CE6A8E}"/>
          </ac:picMkLst>
        </pc:picChg>
        <pc:picChg chg="add mod">
          <ac:chgData name="Hamlet Markarian" userId="4926d2b407f31d77" providerId="LiveId" clId="{1C057F98-2CC4-49E3-A2E2-A804BE88845B}" dt="2021-05-06T09:32:25.047" v="3985"/>
          <ac:picMkLst>
            <pc:docMk/>
            <pc:sldMk cId="1511626636" sldId="1700"/>
            <ac:picMk id="141" creationId="{62634184-E77E-47F3-B2DE-BC290C46F77B}"/>
          </ac:picMkLst>
        </pc:picChg>
        <pc:picChg chg="add mod">
          <ac:chgData name="Hamlet Markarian" userId="4926d2b407f31d77" providerId="LiveId" clId="{1C057F98-2CC4-49E3-A2E2-A804BE88845B}" dt="2021-05-06T09:32:25.047" v="3985"/>
          <ac:picMkLst>
            <pc:docMk/>
            <pc:sldMk cId="1511626636" sldId="1700"/>
            <ac:picMk id="142" creationId="{89E30948-8D1B-488C-93AA-BE6584B98D18}"/>
          </ac:picMkLst>
        </pc:picChg>
        <pc:picChg chg="add mod">
          <ac:chgData name="Hamlet Markarian" userId="4926d2b407f31d77" providerId="LiveId" clId="{1C057F98-2CC4-49E3-A2E2-A804BE88845B}" dt="2021-05-06T09:32:25.047" v="3985"/>
          <ac:picMkLst>
            <pc:docMk/>
            <pc:sldMk cId="1511626636" sldId="1700"/>
            <ac:picMk id="143" creationId="{12632301-897B-4470-9C83-0497A1C13890}"/>
          </ac:picMkLst>
        </pc:picChg>
        <pc:picChg chg="add mod">
          <ac:chgData name="Hamlet Markarian" userId="4926d2b407f31d77" providerId="LiveId" clId="{1C057F98-2CC4-49E3-A2E2-A804BE88845B}" dt="2021-05-06T09:32:25.047" v="3985"/>
          <ac:picMkLst>
            <pc:docMk/>
            <pc:sldMk cId="1511626636" sldId="1700"/>
            <ac:picMk id="180" creationId="{022E686B-1695-4FE9-BA94-D5A81F9E3E58}"/>
          </ac:picMkLst>
        </pc:picChg>
        <pc:cxnChg chg="add mod">
          <ac:chgData name="Hamlet Markarian" userId="4926d2b407f31d77" providerId="LiveId" clId="{1C057F98-2CC4-49E3-A2E2-A804BE88845B}" dt="2021-05-06T09:32:25.047" v="3985"/>
          <ac:cxnSpMkLst>
            <pc:docMk/>
            <pc:sldMk cId="1511626636" sldId="1700"/>
            <ac:cxnSpMk id="31" creationId="{BC4F666C-CAF4-48B5-80E8-51CDFFE8BDA4}"/>
          </ac:cxnSpMkLst>
        </pc:cxnChg>
        <pc:cxnChg chg="add mod">
          <ac:chgData name="Hamlet Markarian" userId="4926d2b407f31d77" providerId="LiveId" clId="{1C057F98-2CC4-49E3-A2E2-A804BE88845B}" dt="2021-05-06T09:32:25.047" v="3985"/>
          <ac:cxnSpMkLst>
            <pc:docMk/>
            <pc:sldMk cId="1511626636" sldId="1700"/>
            <ac:cxnSpMk id="43" creationId="{ED161E85-317C-4E14-BEAD-F523AE1D422C}"/>
          </ac:cxnSpMkLst>
        </pc:cxnChg>
        <pc:cxnChg chg="add mod">
          <ac:chgData name="Hamlet Markarian" userId="4926d2b407f31d77" providerId="LiveId" clId="{1C057F98-2CC4-49E3-A2E2-A804BE88845B}" dt="2021-05-06T09:32:25.047" v="3985"/>
          <ac:cxnSpMkLst>
            <pc:docMk/>
            <pc:sldMk cId="1511626636" sldId="1700"/>
            <ac:cxnSpMk id="49" creationId="{1F008DEB-BDD5-4DE7-8AE8-596253ED5938}"/>
          </ac:cxnSpMkLst>
        </pc:cxnChg>
        <pc:cxnChg chg="add mod">
          <ac:chgData name="Hamlet Markarian" userId="4926d2b407f31d77" providerId="LiveId" clId="{1C057F98-2CC4-49E3-A2E2-A804BE88845B}" dt="2021-05-06T09:32:25.047" v="3985"/>
          <ac:cxnSpMkLst>
            <pc:docMk/>
            <pc:sldMk cId="1511626636" sldId="1700"/>
            <ac:cxnSpMk id="54" creationId="{706058C6-29D3-4CAB-9460-FD31243A5AE7}"/>
          </ac:cxnSpMkLst>
        </pc:cxnChg>
        <pc:cxnChg chg="add mod">
          <ac:chgData name="Hamlet Markarian" userId="4926d2b407f31d77" providerId="LiveId" clId="{1C057F98-2CC4-49E3-A2E2-A804BE88845B}" dt="2021-05-06T09:32:25.047" v="3985"/>
          <ac:cxnSpMkLst>
            <pc:docMk/>
            <pc:sldMk cId="1511626636" sldId="1700"/>
            <ac:cxnSpMk id="65" creationId="{FBB4F64B-B660-4AB1-938F-36B5D83DABE1}"/>
          </ac:cxnSpMkLst>
        </pc:cxnChg>
        <pc:cxnChg chg="add mod">
          <ac:chgData name="Hamlet Markarian" userId="4926d2b407f31d77" providerId="LiveId" clId="{1C057F98-2CC4-49E3-A2E2-A804BE88845B}" dt="2021-05-06T09:32:25.047" v="3985"/>
          <ac:cxnSpMkLst>
            <pc:docMk/>
            <pc:sldMk cId="1511626636" sldId="1700"/>
            <ac:cxnSpMk id="71" creationId="{40897CC3-A52B-4AA4-AA31-B4D1E2ED879B}"/>
          </ac:cxnSpMkLst>
        </pc:cxnChg>
        <pc:cxnChg chg="add mod">
          <ac:chgData name="Hamlet Markarian" userId="4926d2b407f31d77" providerId="LiveId" clId="{1C057F98-2CC4-49E3-A2E2-A804BE88845B}" dt="2021-05-06T09:32:25.047" v="3985"/>
          <ac:cxnSpMkLst>
            <pc:docMk/>
            <pc:sldMk cId="1511626636" sldId="1700"/>
            <ac:cxnSpMk id="81" creationId="{70D84EA8-B7C0-4774-B697-CFE7FC6B0A89}"/>
          </ac:cxnSpMkLst>
        </pc:cxnChg>
        <pc:cxnChg chg="add mod">
          <ac:chgData name="Hamlet Markarian" userId="4926d2b407f31d77" providerId="LiveId" clId="{1C057F98-2CC4-49E3-A2E2-A804BE88845B}" dt="2021-05-06T09:32:25.047" v="3985"/>
          <ac:cxnSpMkLst>
            <pc:docMk/>
            <pc:sldMk cId="1511626636" sldId="1700"/>
            <ac:cxnSpMk id="92" creationId="{7ADD367A-FE74-436E-8EE5-BE579F53DA96}"/>
          </ac:cxnSpMkLst>
        </pc:cxnChg>
        <pc:cxnChg chg="add mod">
          <ac:chgData name="Hamlet Markarian" userId="4926d2b407f31d77" providerId="LiveId" clId="{1C057F98-2CC4-49E3-A2E2-A804BE88845B}" dt="2021-05-06T09:32:25.047" v="3985"/>
          <ac:cxnSpMkLst>
            <pc:docMk/>
            <pc:sldMk cId="1511626636" sldId="1700"/>
            <ac:cxnSpMk id="93" creationId="{EA526DBB-0576-446E-B3C0-4474FA8E1BFE}"/>
          </ac:cxnSpMkLst>
        </pc:cxnChg>
        <pc:cxnChg chg="del mod">
          <ac:chgData name="Hamlet Markarian" userId="4926d2b407f31d77" providerId="LiveId" clId="{1C057F98-2CC4-49E3-A2E2-A804BE88845B}" dt="2021-05-05T20:54:56.529" v="2049" actId="478"/>
          <ac:cxnSpMkLst>
            <pc:docMk/>
            <pc:sldMk cId="1511626636" sldId="1700"/>
            <ac:cxnSpMk id="94" creationId="{CB6AC9C3-1790-4A65-8337-DDF26B123AAE}"/>
          </ac:cxnSpMkLst>
        </pc:cxnChg>
        <pc:cxnChg chg="add mod">
          <ac:chgData name="Hamlet Markarian" userId="4926d2b407f31d77" providerId="LiveId" clId="{1C057F98-2CC4-49E3-A2E2-A804BE88845B}" dt="2021-05-06T09:32:25.047" v="3985"/>
          <ac:cxnSpMkLst>
            <pc:docMk/>
            <pc:sldMk cId="1511626636" sldId="1700"/>
            <ac:cxnSpMk id="95" creationId="{F22785A7-0EE6-44D9-A917-2B39F2237264}"/>
          </ac:cxnSpMkLst>
        </pc:cxnChg>
        <pc:cxnChg chg="add mod">
          <ac:chgData name="Hamlet Markarian" userId="4926d2b407f31d77" providerId="LiveId" clId="{1C057F98-2CC4-49E3-A2E2-A804BE88845B}" dt="2021-05-06T09:32:25.047" v="3985"/>
          <ac:cxnSpMkLst>
            <pc:docMk/>
            <pc:sldMk cId="1511626636" sldId="1700"/>
            <ac:cxnSpMk id="98" creationId="{A5236500-750F-49A9-A0C1-B8557F44A6FA}"/>
          </ac:cxnSpMkLst>
        </pc:cxnChg>
        <pc:cxnChg chg="add mod">
          <ac:chgData name="Hamlet Markarian" userId="4926d2b407f31d77" providerId="LiveId" clId="{1C057F98-2CC4-49E3-A2E2-A804BE88845B}" dt="2021-05-06T09:32:25.047" v="3985"/>
          <ac:cxnSpMkLst>
            <pc:docMk/>
            <pc:sldMk cId="1511626636" sldId="1700"/>
            <ac:cxnSpMk id="118" creationId="{5E45EEA4-D365-4022-A8C4-28B07D7AC29F}"/>
          </ac:cxnSpMkLst>
        </pc:cxnChg>
        <pc:cxnChg chg="add mod">
          <ac:chgData name="Hamlet Markarian" userId="4926d2b407f31d77" providerId="LiveId" clId="{1C057F98-2CC4-49E3-A2E2-A804BE88845B}" dt="2021-05-06T09:32:25.047" v="3985"/>
          <ac:cxnSpMkLst>
            <pc:docMk/>
            <pc:sldMk cId="1511626636" sldId="1700"/>
            <ac:cxnSpMk id="119" creationId="{0062DB83-FC77-4BDF-9A50-E12501BF6211}"/>
          </ac:cxnSpMkLst>
        </pc:cxnChg>
        <pc:cxnChg chg="add mod">
          <ac:chgData name="Hamlet Markarian" userId="4926d2b407f31d77" providerId="LiveId" clId="{1C057F98-2CC4-49E3-A2E2-A804BE88845B}" dt="2021-05-06T09:32:25.047" v="3985"/>
          <ac:cxnSpMkLst>
            <pc:docMk/>
            <pc:sldMk cId="1511626636" sldId="1700"/>
            <ac:cxnSpMk id="120" creationId="{20F0E167-A280-45DB-8BEA-3FB3398ED586}"/>
          </ac:cxnSpMkLst>
        </pc:cxnChg>
        <pc:cxnChg chg="add mod">
          <ac:chgData name="Hamlet Markarian" userId="4926d2b407f31d77" providerId="LiveId" clId="{1C057F98-2CC4-49E3-A2E2-A804BE88845B}" dt="2021-05-06T09:32:25.047" v="3985"/>
          <ac:cxnSpMkLst>
            <pc:docMk/>
            <pc:sldMk cId="1511626636" sldId="1700"/>
            <ac:cxnSpMk id="121" creationId="{82950FD9-7BF7-4122-996A-33FDB105C132}"/>
          </ac:cxnSpMkLst>
        </pc:cxnChg>
        <pc:cxnChg chg="add mod">
          <ac:chgData name="Hamlet Markarian" userId="4926d2b407f31d77" providerId="LiveId" clId="{1C057F98-2CC4-49E3-A2E2-A804BE88845B}" dt="2021-05-06T09:32:25.047" v="3985"/>
          <ac:cxnSpMkLst>
            <pc:docMk/>
            <pc:sldMk cId="1511626636" sldId="1700"/>
            <ac:cxnSpMk id="122" creationId="{40141FAC-FD96-4CFB-83D7-F16F17B5562F}"/>
          </ac:cxnSpMkLst>
        </pc:cxnChg>
        <pc:cxnChg chg="add mod">
          <ac:chgData name="Hamlet Markarian" userId="4926d2b407f31d77" providerId="LiveId" clId="{1C057F98-2CC4-49E3-A2E2-A804BE88845B}" dt="2021-05-06T09:32:25.047" v="3985"/>
          <ac:cxnSpMkLst>
            <pc:docMk/>
            <pc:sldMk cId="1511626636" sldId="1700"/>
            <ac:cxnSpMk id="124" creationId="{B30E15B6-D3D7-434A-B51A-036A42535F4D}"/>
          </ac:cxnSpMkLst>
        </pc:cxnChg>
        <pc:cxnChg chg="add mod">
          <ac:chgData name="Hamlet Markarian" userId="4926d2b407f31d77" providerId="LiveId" clId="{1C057F98-2CC4-49E3-A2E2-A804BE88845B}" dt="2021-05-06T09:32:25.047" v="3985"/>
          <ac:cxnSpMkLst>
            <pc:docMk/>
            <pc:sldMk cId="1511626636" sldId="1700"/>
            <ac:cxnSpMk id="134" creationId="{334B0905-17AD-4549-9127-0EEDD27AC6C6}"/>
          </ac:cxnSpMkLst>
        </pc:cxnChg>
        <pc:cxnChg chg="add mod">
          <ac:chgData name="Hamlet Markarian" userId="4926d2b407f31d77" providerId="LiveId" clId="{1C057F98-2CC4-49E3-A2E2-A804BE88845B}" dt="2021-05-06T09:32:25.047" v="3985"/>
          <ac:cxnSpMkLst>
            <pc:docMk/>
            <pc:sldMk cId="1511626636" sldId="1700"/>
            <ac:cxnSpMk id="135" creationId="{DD1E3484-054F-4089-BCFB-38F0977E053A}"/>
          </ac:cxnSpMkLst>
        </pc:cxnChg>
        <pc:cxnChg chg="add mod">
          <ac:chgData name="Hamlet Markarian" userId="4926d2b407f31d77" providerId="LiveId" clId="{1C057F98-2CC4-49E3-A2E2-A804BE88845B}" dt="2021-05-06T09:32:25.047" v="3985"/>
          <ac:cxnSpMkLst>
            <pc:docMk/>
            <pc:sldMk cId="1511626636" sldId="1700"/>
            <ac:cxnSpMk id="136" creationId="{23417FE5-592D-4329-9208-B6FCC2C62969}"/>
          </ac:cxnSpMkLst>
        </pc:cxnChg>
        <pc:cxnChg chg="add mod">
          <ac:chgData name="Hamlet Markarian" userId="4926d2b407f31d77" providerId="LiveId" clId="{1C057F98-2CC4-49E3-A2E2-A804BE88845B}" dt="2021-05-06T09:32:25.047" v="3985"/>
          <ac:cxnSpMkLst>
            <pc:docMk/>
            <pc:sldMk cId="1511626636" sldId="1700"/>
            <ac:cxnSpMk id="137" creationId="{3A884ECF-8C5C-46F2-B8AB-648260061B37}"/>
          </ac:cxnSpMkLst>
        </pc:cxnChg>
        <pc:cxnChg chg="add mod">
          <ac:chgData name="Hamlet Markarian" userId="4926d2b407f31d77" providerId="LiveId" clId="{1C057F98-2CC4-49E3-A2E2-A804BE88845B}" dt="2021-05-06T09:32:25.047" v="3985"/>
          <ac:cxnSpMkLst>
            <pc:docMk/>
            <pc:sldMk cId="1511626636" sldId="1700"/>
            <ac:cxnSpMk id="138" creationId="{1027DCC6-69E5-4DC7-8860-98DB8219A2E3}"/>
          </ac:cxnSpMkLst>
        </pc:cxnChg>
        <pc:cxnChg chg="add mod">
          <ac:chgData name="Hamlet Markarian" userId="4926d2b407f31d77" providerId="LiveId" clId="{1C057F98-2CC4-49E3-A2E2-A804BE88845B}" dt="2021-05-06T09:32:25.047" v="3985"/>
          <ac:cxnSpMkLst>
            <pc:docMk/>
            <pc:sldMk cId="1511626636" sldId="1700"/>
            <ac:cxnSpMk id="152" creationId="{531FC918-069B-4165-81D8-2A772815CDF7}"/>
          </ac:cxnSpMkLst>
        </pc:cxnChg>
        <pc:cxnChg chg="add mod">
          <ac:chgData name="Hamlet Markarian" userId="4926d2b407f31d77" providerId="LiveId" clId="{1C057F98-2CC4-49E3-A2E2-A804BE88845B}" dt="2021-05-06T09:32:25.047" v="3985"/>
          <ac:cxnSpMkLst>
            <pc:docMk/>
            <pc:sldMk cId="1511626636" sldId="1700"/>
            <ac:cxnSpMk id="153" creationId="{835006B2-F669-4654-80C6-D55F13BD05E5}"/>
          </ac:cxnSpMkLst>
        </pc:cxnChg>
        <pc:cxnChg chg="add mod">
          <ac:chgData name="Hamlet Markarian" userId="4926d2b407f31d77" providerId="LiveId" clId="{1C057F98-2CC4-49E3-A2E2-A804BE88845B}" dt="2021-05-06T09:32:25.047" v="3985"/>
          <ac:cxnSpMkLst>
            <pc:docMk/>
            <pc:sldMk cId="1511626636" sldId="1700"/>
            <ac:cxnSpMk id="154" creationId="{6B005FF3-CC9F-4B50-BE88-A4ABFF1EFE00}"/>
          </ac:cxnSpMkLst>
        </pc:cxnChg>
        <pc:cxnChg chg="add mod">
          <ac:chgData name="Hamlet Markarian" userId="4926d2b407f31d77" providerId="LiveId" clId="{1C057F98-2CC4-49E3-A2E2-A804BE88845B}" dt="2021-05-06T09:32:25.047" v="3985"/>
          <ac:cxnSpMkLst>
            <pc:docMk/>
            <pc:sldMk cId="1511626636" sldId="1700"/>
            <ac:cxnSpMk id="155" creationId="{903BB8D3-94D7-4802-8056-E7209F797BA4}"/>
          </ac:cxnSpMkLst>
        </pc:cxnChg>
        <pc:cxnChg chg="add mod">
          <ac:chgData name="Hamlet Markarian" userId="4926d2b407f31d77" providerId="LiveId" clId="{1C057F98-2CC4-49E3-A2E2-A804BE88845B}" dt="2021-05-06T09:32:25.047" v="3985"/>
          <ac:cxnSpMkLst>
            <pc:docMk/>
            <pc:sldMk cId="1511626636" sldId="1700"/>
            <ac:cxnSpMk id="156" creationId="{A60DEADE-EC53-49F1-AEF1-A3BEC6FA035C}"/>
          </ac:cxnSpMkLst>
        </pc:cxnChg>
        <pc:cxnChg chg="add mod">
          <ac:chgData name="Hamlet Markarian" userId="4926d2b407f31d77" providerId="LiveId" clId="{1C057F98-2CC4-49E3-A2E2-A804BE88845B}" dt="2021-05-06T09:32:25.047" v="3985"/>
          <ac:cxnSpMkLst>
            <pc:docMk/>
            <pc:sldMk cId="1511626636" sldId="1700"/>
            <ac:cxnSpMk id="165" creationId="{E22FB0BA-EE50-498E-805C-C5E9B5432309}"/>
          </ac:cxnSpMkLst>
        </pc:cxnChg>
      </pc:sldChg>
      <pc:sldChg chg="addSp delSp modSp add mod">
        <pc:chgData name="Hamlet Markarian" userId="4926d2b407f31d77" providerId="LiveId" clId="{1C057F98-2CC4-49E3-A2E2-A804BE88845B}" dt="2021-05-06T09:32:25.047" v="3985"/>
        <pc:sldMkLst>
          <pc:docMk/>
          <pc:sldMk cId="2236372644" sldId="1701"/>
        </pc:sldMkLst>
        <pc:spChg chg="mod">
          <ac:chgData name="Hamlet Markarian" userId="4926d2b407f31d77" providerId="LiveId" clId="{1C057F98-2CC4-49E3-A2E2-A804BE88845B}" dt="2021-05-06T09:32:25.047" v="3985"/>
          <ac:spMkLst>
            <pc:docMk/>
            <pc:sldMk cId="2236372644" sldId="1701"/>
            <ac:spMk id="5" creationId="{BC01E833-A438-4C2A-AF28-2B402D7F80E5}"/>
          </ac:spMkLst>
        </pc:spChg>
        <pc:spChg chg="del">
          <ac:chgData name="Hamlet Markarian" userId="4926d2b407f31d77" providerId="LiveId" clId="{1C057F98-2CC4-49E3-A2E2-A804BE88845B}" dt="2021-05-05T20:58:10.373" v="2077" actId="478"/>
          <ac:spMkLst>
            <pc:docMk/>
            <pc:sldMk cId="2236372644" sldId="1701"/>
            <ac:spMk id="30" creationId="{2CC2DCFF-02CE-4E93-91F7-6B4B32F58156}"/>
          </ac:spMkLst>
        </pc:spChg>
        <pc:spChg chg="del">
          <ac:chgData name="Hamlet Markarian" userId="4926d2b407f31d77" providerId="LiveId" clId="{1C057F98-2CC4-49E3-A2E2-A804BE88845B}" dt="2021-05-05T20:58:10.373" v="2077" actId="478"/>
          <ac:spMkLst>
            <pc:docMk/>
            <pc:sldMk cId="2236372644" sldId="1701"/>
            <ac:spMk id="32" creationId="{1D4D680D-F523-4261-B179-3A1744BB9798}"/>
          </ac:spMkLst>
        </pc:spChg>
        <pc:spChg chg="del">
          <ac:chgData name="Hamlet Markarian" userId="4926d2b407f31d77" providerId="LiveId" clId="{1C057F98-2CC4-49E3-A2E2-A804BE88845B}" dt="2021-05-05T20:58:10.373" v="2077" actId="478"/>
          <ac:spMkLst>
            <pc:docMk/>
            <pc:sldMk cId="2236372644" sldId="1701"/>
            <ac:spMk id="34" creationId="{8769253C-C7BE-4922-80B4-34C292A466D2}"/>
          </ac:spMkLst>
        </pc:spChg>
        <pc:spChg chg="del">
          <ac:chgData name="Hamlet Markarian" userId="4926d2b407f31d77" providerId="LiveId" clId="{1C057F98-2CC4-49E3-A2E2-A804BE88845B}" dt="2021-05-05T20:58:10.373" v="2077" actId="478"/>
          <ac:spMkLst>
            <pc:docMk/>
            <pc:sldMk cId="2236372644" sldId="1701"/>
            <ac:spMk id="35" creationId="{C396739F-27F2-4CF0-A8FD-E9513FEE3FAF}"/>
          </ac:spMkLst>
        </pc:spChg>
        <pc:spChg chg="del">
          <ac:chgData name="Hamlet Markarian" userId="4926d2b407f31d77" providerId="LiveId" clId="{1C057F98-2CC4-49E3-A2E2-A804BE88845B}" dt="2021-05-05T20:58:10.373" v="2077" actId="478"/>
          <ac:spMkLst>
            <pc:docMk/>
            <pc:sldMk cId="2236372644" sldId="1701"/>
            <ac:spMk id="36" creationId="{5605B5E5-7252-4245-90F7-994BE7891BAE}"/>
          </ac:spMkLst>
        </pc:spChg>
        <pc:spChg chg="del">
          <ac:chgData name="Hamlet Markarian" userId="4926d2b407f31d77" providerId="LiveId" clId="{1C057F98-2CC4-49E3-A2E2-A804BE88845B}" dt="2021-05-05T20:58:10.373" v="2077" actId="478"/>
          <ac:spMkLst>
            <pc:docMk/>
            <pc:sldMk cId="2236372644" sldId="1701"/>
            <ac:spMk id="37" creationId="{5F807EED-C6D8-4314-B7F1-D4AB663F5188}"/>
          </ac:spMkLst>
        </pc:spChg>
        <pc:spChg chg="del">
          <ac:chgData name="Hamlet Markarian" userId="4926d2b407f31d77" providerId="LiveId" clId="{1C057F98-2CC4-49E3-A2E2-A804BE88845B}" dt="2021-05-05T20:58:10.373" v="2077" actId="478"/>
          <ac:spMkLst>
            <pc:docMk/>
            <pc:sldMk cId="2236372644" sldId="1701"/>
            <ac:spMk id="38" creationId="{D5382074-70E9-424E-AD3A-9D69E4CEA678}"/>
          </ac:spMkLst>
        </pc:spChg>
        <pc:spChg chg="del">
          <ac:chgData name="Hamlet Markarian" userId="4926d2b407f31d77" providerId="LiveId" clId="{1C057F98-2CC4-49E3-A2E2-A804BE88845B}" dt="2021-05-05T20:58:10.373" v="2077" actId="478"/>
          <ac:spMkLst>
            <pc:docMk/>
            <pc:sldMk cId="2236372644" sldId="1701"/>
            <ac:spMk id="39" creationId="{BFF8BFE2-FB87-437D-8E88-DD0DA9BA56A1}"/>
          </ac:spMkLst>
        </pc:spChg>
        <pc:spChg chg="del">
          <ac:chgData name="Hamlet Markarian" userId="4926d2b407f31d77" providerId="LiveId" clId="{1C057F98-2CC4-49E3-A2E2-A804BE88845B}" dt="2021-05-05T20:58:10.373" v="2077" actId="478"/>
          <ac:spMkLst>
            <pc:docMk/>
            <pc:sldMk cId="2236372644" sldId="1701"/>
            <ac:spMk id="40" creationId="{85240A0F-E155-480C-A497-6B529754658F}"/>
          </ac:spMkLst>
        </pc:spChg>
        <pc:spChg chg="del">
          <ac:chgData name="Hamlet Markarian" userId="4926d2b407f31d77" providerId="LiveId" clId="{1C057F98-2CC4-49E3-A2E2-A804BE88845B}" dt="2021-05-05T20:58:10.373" v="2077" actId="478"/>
          <ac:spMkLst>
            <pc:docMk/>
            <pc:sldMk cId="2236372644" sldId="1701"/>
            <ac:spMk id="41" creationId="{E53CCAA7-5811-4D24-9E12-E27A4380C95F}"/>
          </ac:spMkLst>
        </pc:spChg>
        <pc:spChg chg="del">
          <ac:chgData name="Hamlet Markarian" userId="4926d2b407f31d77" providerId="LiveId" clId="{1C057F98-2CC4-49E3-A2E2-A804BE88845B}" dt="2021-05-05T20:58:10.373" v="2077" actId="478"/>
          <ac:spMkLst>
            <pc:docMk/>
            <pc:sldMk cId="2236372644" sldId="1701"/>
            <ac:spMk id="42" creationId="{4448F7E6-A206-42F8-A705-BB6A07937A6B}"/>
          </ac:spMkLst>
        </pc:spChg>
        <pc:spChg chg="del">
          <ac:chgData name="Hamlet Markarian" userId="4926d2b407f31d77" providerId="LiveId" clId="{1C057F98-2CC4-49E3-A2E2-A804BE88845B}" dt="2021-05-05T20:58:10.373" v="2077" actId="478"/>
          <ac:spMkLst>
            <pc:docMk/>
            <pc:sldMk cId="2236372644" sldId="1701"/>
            <ac:spMk id="44" creationId="{F6F86A23-8FD7-4C96-AC8B-1CDCAFF149B2}"/>
          </ac:spMkLst>
        </pc:spChg>
        <pc:spChg chg="del">
          <ac:chgData name="Hamlet Markarian" userId="4926d2b407f31d77" providerId="LiveId" clId="{1C057F98-2CC4-49E3-A2E2-A804BE88845B}" dt="2021-05-05T20:58:10.373" v="2077" actId="478"/>
          <ac:spMkLst>
            <pc:docMk/>
            <pc:sldMk cId="2236372644" sldId="1701"/>
            <ac:spMk id="45" creationId="{DAA393E8-725D-4113-A4B2-3484B6635E9A}"/>
          </ac:spMkLst>
        </pc:spChg>
        <pc:spChg chg="del">
          <ac:chgData name="Hamlet Markarian" userId="4926d2b407f31d77" providerId="LiveId" clId="{1C057F98-2CC4-49E3-A2E2-A804BE88845B}" dt="2021-05-05T20:58:10.373" v="2077" actId="478"/>
          <ac:spMkLst>
            <pc:docMk/>
            <pc:sldMk cId="2236372644" sldId="1701"/>
            <ac:spMk id="46" creationId="{60C0223B-B99E-443F-BEC6-75B2414B815C}"/>
          </ac:spMkLst>
        </pc:spChg>
        <pc:spChg chg="del">
          <ac:chgData name="Hamlet Markarian" userId="4926d2b407f31d77" providerId="LiveId" clId="{1C057F98-2CC4-49E3-A2E2-A804BE88845B}" dt="2021-05-05T20:58:10.373" v="2077" actId="478"/>
          <ac:spMkLst>
            <pc:docMk/>
            <pc:sldMk cId="2236372644" sldId="1701"/>
            <ac:spMk id="47" creationId="{BDEE0322-1218-49EF-8DF9-C39C39FD9B6D}"/>
          </ac:spMkLst>
        </pc:spChg>
        <pc:spChg chg="del">
          <ac:chgData name="Hamlet Markarian" userId="4926d2b407f31d77" providerId="LiveId" clId="{1C057F98-2CC4-49E3-A2E2-A804BE88845B}" dt="2021-05-05T20:58:10.373" v="2077" actId="478"/>
          <ac:spMkLst>
            <pc:docMk/>
            <pc:sldMk cId="2236372644" sldId="1701"/>
            <ac:spMk id="48" creationId="{6A61C3CE-1E5E-4949-84F4-AAA326269D96}"/>
          </ac:spMkLst>
        </pc:spChg>
        <pc:spChg chg="del">
          <ac:chgData name="Hamlet Markarian" userId="4926d2b407f31d77" providerId="LiveId" clId="{1C057F98-2CC4-49E3-A2E2-A804BE88845B}" dt="2021-05-05T20:58:10.373" v="2077" actId="478"/>
          <ac:spMkLst>
            <pc:docMk/>
            <pc:sldMk cId="2236372644" sldId="1701"/>
            <ac:spMk id="50" creationId="{93863FF3-BCA6-41F8-A32B-733E002D7E8F}"/>
          </ac:spMkLst>
        </pc:spChg>
        <pc:spChg chg="del">
          <ac:chgData name="Hamlet Markarian" userId="4926d2b407f31d77" providerId="LiveId" clId="{1C057F98-2CC4-49E3-A2E2-A804BE88845B}" dt="2021-05-05T20:58:10.373" v="2077" actId="478"/>
          <ac:spMkLst>
            <pc:docMk/>
            <pc:sldMk cId="2236372644" sldId="1701"/>
            <ac:spMk id="51" creationId="{911BC4AA-E649-421A-BB33-C86EEA3221C6}"/>
          </ac:spMkLst>
        </pc:spChg>
        <pc:spChg chg="del">
          <ac:chgData name="Hamlet Markarian" userId="4926d2b407f31d77" providerId="LiveId" clId="{1C057F98-2CC4-49E3-A2E2-A804BE88845B}" dt="2021-05-05T20:58:10.373" v="2077" actId="478"/>
          <ac:spMkLst>
            <pc:docMk/>
            <pc:sldMk cId="2236372644" sldId="1701"/>
            <ac:spMk id="52" creationId="{4F02B8AC-8169-483B-84D7-A46471B13013}"/>
          </ac:spMkLst>
        </pc:spChg>
        <pc:spChg chg="del">
          <ac:chgData name="Hamlet Markarian" userId="4926d2b407f31d77" providerId="LiveId" clId="{1C057F98-2CC4-49E3-A2E2-A804BE88845B}" dt="2021-05-05T20:58:10.373" v="2077" actId="478"/>
          <ac:spMkLst>
            <pc:docMk/>
            <pc:sldMk cId="2236372644" sldId="1701"/>
            <ac:spMk id="53" creationId="{F9AC76F6-D3CB-47B4-AEB2-78DE1943211D}"/>
          </ac:spMkLst>
        </pc:spChg>
        <pc:spChg chg="del">
          <ac:chgData name="Hamlet Markarian" userId="4926d2b407f31d77" providerId="LiveId" clId="{1C057F98-2CC4-49E3-A2E2-A804BE88845B}" dt="2021-05-05T20:58:10.373" v="2077" actId="478"/>
          <ac:spMkLst>
            <pc:docMk/>
            <pc:sldMk cId="2236372644" sldId="1701"/>
            <ac:spMk id="56" creationId="{42BC0F83-8DF4-46BD-A1BE-3560767EDB55}"/>
          </ac:spMkLst>
        </pc:spChg>
        <pc:spChg chg="mod">
          <ac:chgData name="Hamlet Markarian" userId="4926d2b407f31d77" providerId="LiveId" clId="{1C057F98-2CC4-49E3-A2E2-A804BE88845B}" dt="2021-05-06T09:32:25.047" v="3985"/>
          <ac:spMkLst>
            <pc:docMk/>
            <pc:sldMk cId="2236372644" sldId="1701"/>
            <ac:spMk id="57" creationId="{B79FE3FB-DDD9-4C52-A866-E3982D872286}"/>
          </ac:spMkLst>
        </pc:spChg>
        <pc:spChg chg="del">
          <ac:chgData name="Hamlet Markarian" userId="4926d2b407f31d77" providerId="LiveId" clId="{1C057F98-2CC4-49E3-A2E2-A804BE88845B}" dt="2021-05-05T20:58:10.373" v="2077" actId="478"/>
          <ac:spMkLst>
            <pc:docMk/>
            <pc:sldMk cId="2236372644" sldId="1701"/>
            <ac:spMk id="58" creationId="{85EC1DFB-F9E5-4537-AD05-0F1B6671D876}"/>
          </ac:spMkLst>
        </pc:spChg>
        <pc:spChg chg="del">
          <ac:chgData name="Hamlet Markarian" userId="4926d2b407f31d77" providerId="LiveId" clId="{1C057F98-2CC4-49E3-A2E2-A804BE88845B}" dt="2021-05-05T20:58:10.373" v="2077" actId="478"/>
          <ac:spMkLst>
            <pc:docMk/>
            <pc:sldMk cId="2236372644" sldId="1701"/>
            <ac:spMk id="60" creationId="{C293193D-D392-4A32-A3E8-65B82F889E56}"/>
          </ac:spMkLst>
        </pc:spChg>
        <pc:spChg chg="del">
          <ac:chgData name="Hamlet Markarian" userId="4926d2b407f31d77" providerId="LiveId" clId="{1C057F98-2CC4-49E3-A2E2-A804BE88845B}" dt="2021-05-05T20:58:10.373" v="2077" actId="478"/>
          <ac:spMkLst>
            <pc:docMk/>
            <pc:sldMk cId="2236372644" sldId="1701"/>
            <ac:spMk id="61" creationId="{C2A4CF9D-A5AF-49D5-8BF8-C1FA265C1C5B}"/>
          </ac:spMkLst>
        </pc:spChg>
        <pc:spChg chg="del">
          <ac:chgData name="Hamlet Markarian" userId="4926d2b407f31d77" providerId="LiveId" clId="{1C057F98-2CC4-49E3-A2E2-A804BE88845B}" dt="2021-05-05T20:58:10.373" v="2077" actId="478"/>
          <ac:spMkLst>
            <pc:docMk/>
            <pc:sldMk cId="2236372644" sldId="1701"/>
            <ac:spMk id="62" creationId="{9AEC0673-156A-43A1-B2B6-398CF6BBAD95}"/>
          </ac:spMkLst>
        </pc:spChg>
        <pc:spChg chg="del">
          <ac:chgData name="Hamlet Markarian" userId="4926d2b407f31d77" providerId="LiveId" clId="{1C057F98-2CC4-49E3-A2E2-A804BE88845B}" dt="2021-05-05T20:58:10.373" v="2077" actId="478"/>
          <ac:spMkLst>
            <pc:docMk/>
            <pc:sldMk cId="2236372644" sldId="1701"/>
            <ac:spMk id="64" creationId="{2C2824E6-14DB-448D-BA2B-61BF53D3EF8F}"/>
          </ac:spMkLst>
        </pc:spChg>
        <pc:spChg chg="del">
          <ac:chgData name="Hamlet Markarian" userId="4926d2b407f31d77" providerId="LiveId" clId="{1C057F98-2CC4-49E3-A2E2-A804BE88845B}" dt="2021-05-05T20:58:10.373" v="2077" actId="478"/>
          <ac:spMkLst>
            <pc:docMk/>
            <pc:sldMk cId="2236372644" sldId="1701"/>
            <ac:spMk id="66" creationId="{2E3A918D-3E50-4421-8DA9-6D36E5D0174D}"/>
          </ac:spMkLst>
        </pc:spChg>
        <pc:spChg chg="del">
          <ac:chgData name="Hamlet Markarian" userId="4926d2b407f31d77" providerId="LiveId" clId="{1C057F98-2CC4-49E3-A2E2-A804BE88845B}" dt="2021-05-05T20:58:10.373" v="2077" actId="478"/>
          <ac:spMkLst>
            <pc:docMk/>
            <pc:sldMk cId="2236372644" sldId="1701"/>
            <ac:spMk id="67" creationId="{5DD2BC22-B727-4B33-8F13-1D2182F53BF8}"/>
          </ac:spMkLst>
        </pc:spChg>
        <pc:spChg chg="del">
          <ac:chgData name="Hamlet Markarian" userId="4926d2b407f31d77" providerId="LiveId" clId="{1C057F98-2CC4-49E3-A2E2-A804BE88845B}" dt="2021-05-05T20:58:10.373" v="2077" actId="478"/>
          <ac:spMkLst>
            <pc:docMk/>
            <pc:sldMk cId="2236372644" sldId="1701"/>
            <ac:spMk id="68" creationId="{B0C008F6-F2F6-4F40-8CF8-A0B4D99ABA5B}"/>
          </ac:spMkLst>
        </pc:spChg>
        <pc:spChg chg="del">
          <ac:chgData name="Hamlet Markarian" userId="4926d2b407f31d77" providerId="LiveId" clId="{1C057F98-2CC4-49E3-A2E2-A804BE88845B}" dt="2021-05-05T20:58:10.373" v="2077" actId="478"/>
          <ac:spMkLst>
            <pc:docMk/>
            <pc:sldMk cId="2236372644" sldId="1701"/>
            <ac:spMk id="69" creationId="{C36C2069-BD20-4A17-9BE1-38A4A3B1429D}"/>
          </ac:spMkLst>
        </pc:spChg>
        <pc:spChg chg="del">
          <ac:chgData name="Hamlet Markarian" userId="4926d2b407f31d77" providerId="LiveId" clId="{1C057F98-2CC4-49E3-A2E2-A804BE88845B}" dt="2021-05-05T20:58:10.373" v="2077" actId="478"/>
          <ac:spMkLst>
            <pc:docMk/>
            <pc:sldMk cId="2236372644" sldId="1701"/>
            <ac:spMk id="70" creationId="{138F43F3-32F2-4AF0-A793-F5F18CF122FD}"/>
          </ac:spMkLst>
        </pc:spChg>
        <pc:spChg chg="del">
          <ac:chgData name="Hamlet Markarian" userId="4926d2b407f31d77" providerId="LiveId" clId="{1C057F98-2CC4-49E3-A2E2-A804BE88845B}" dt="2021-05-05T20:58:10.373" v="2077" actId="478"/>
          <ac:spMkLst>
            <pc:docMk/>
            <pc:sldMk cId="2236372644" sldId="1701"/>
            <ac:spMk id="82" creationId="{4DD7C862-9050-46F5-9137-52D8C1BFCB20}"/>
          </ac:spMkLst>
        </pc:spChg>
        <pc:spChg chg="del">
          <ac:chgData name="Hamlet Markarian" userId="4926d2b407f31d77" providerId="LiveId" clId="{1C057F98-2CC4-49E3-A2E2-A804BE88845B}" dt="2021-05-05T20:58:10.373" v="2077" actId="478"/>
          <ac:spMkLst>
            <pc:docMk/>
            <pc:sldMk cId="2236372644" sldId="1701"/>
            <ac:spMk id="83" creationId="{D3BA2C9A-EF89-4152-BBA3-BBE00EB81DFE}"/>
          </ac:spMkLst>
        </pc:spChg>
        <pc:spChg chg="del">
          <ac:chgData name="Hamlet Markarian" userId="4926d2b407f31d77" providerId="LiveId" clId="{1C057F98-2CC4-49E3-A2E2-A804BE88845B}" dt="2021-05-05T20:58:10.373" v="2077" actId="478"/>
          <ac:spMkLst>
            <pc:docMk/>
            <pc:sldMk cId="2236372644" sldId="1701"/>
            <ac:spMk id="84" creationId="{04AFE009-6A40-4E04-B67F-C3529E887F80}"/>
          </ac:spMkLst>
        </pc:spChg>
        <pc:spChg chg="mod">
          <ac:chgData name="Hamlet Markarian" userId="4926d2b407f31d77" providerId="LiveId" clId="{1C057F98-2CC4-49E3-A2E2-A804BE88845B}" dt="2021-05-06T09:32:25.047" v="3985"/>
          <ac:spMkLst>
            <pc:docMk/>
            <pc:sldMk cId="2236372644" sldId="1701"/>
            <ac:spMk id="86" creationId="{FDE1ED42-320B-4BFA-8ACE-40BD3A7BF369}"/>
          </ac:spMkLst>
        </pc:spChg>
        <pc:spChg chg="mod">
          <ac:chgData name="Hamlet Markarian" userId="4926d2b407f31d77" providerId="LiveId" clId="{1C057F98-2CC4-49E3-A2E2-A804BE88845B}" dt="2021-05-06T09:32:25.047" v="3985"/>
          <ac:spMkLst>
            <pc:docMk/>
            <pc:sldMk cId="2236372644" sldId="1701"/>
            <ac:spMk id="87" creationId="{C92A7041-63AB-4579-B061-8A346F45FE89}"/>
          </ac:spMkLst>
        </pc:spChg>
        <pc:spChg chg="mod">
          <ac:chgData name="Hamlet Markarian" userId="4926d2b407f31d77" providerId="LiveId" clId="{1C057F98-2CC4-49E3-A2E2-A804BE88845B}" dt="2021-05-06T09:32:25.047" v="3985"/>
          <ac:spMkLst>
            <pc:docMk/>
            <pc:sldMk cId="2236372644" sldId="1701"/>
            <ac:spMk id="88" creationId="{A52498D4-8C84-436C-A629-BFD59B653407}"/>
          </ac:spMkLst>
        </pc:spChg>
        <pc:spChg chg="mod">
          <ac:chgData name="Hamlet Markarian" userId="4926d2b407f31d77" providerId="LiveId" clId="{1C057F98-2CC4-49E3-A2E2-A804BE88845B}" dt="2021-05-06T09:32:25.047" v="3985"/>
          <ac:spMkLst>
            <pc:docMk/>
            <pc:sldMk cId="2236372644" sldId="1701"/>
            <ac:spMk id="89" creationId="{3861B3D1-9F72-48F3-8F52-B469BA168883}"/>
          </ac:spMkLst>
        </pc:spChg>
        <pc:spChg chg="del">
          <ac:chgData name="Hamlet Markarian" userId="4926d2b407f31d77" providerId="LiveId" clId="{1C057F98-2CC4-49E3-A2E2-A804BE88845B}" dt="2021-05-05T20:58:10.373" v="2077" actId="478"/>
          <ac:spMkLst>
            <pc:docMk/>
            <pc:sldMk cId="2236372644" sldId="1701"/>
            <ac:spMk id="90" creationId="{AA51990D-A5B8-431D-9CAD-780834362CEA}"/>
          </ac:spMkLst>
        </pc:spChg>
        <pc:spChg chg="del">
          <ac:chgData name="Hamlet Markarian" userId="4926d2b407f31d77" providerId="LiveId" clId="{1C057F98-2CC4-49E3-A2E2-A804BE88845B}" dt="2021-05-05T20:58:10.373" v="2077" actId="478"/>
          <ac:spMkLst>
            <pc:docMk/>
            <pc:sldMk cId="2236372644" sldId="1701"/>
            <ac:spMk id="91" creationId="{EC55B707-69AC-4B94-AB46-5D5A3B4E0249}"/>
          </ac:spMkLst>
        </pc:spChg>
        <pc:spChg chg="mod">
          <ac:chgData name="Hamlet Markarian" userId="4926d2b407f31d77" providerId="LiveId" clId="{1C057F98-2CC4-49E3-A2E2-A804BE88845B}" dt="2021-05-06T09:32:25.047" v="3985"/>
          <ac:spMkLst>
            <pc:docMk/>
            <pc:sldMk cId="2236372644" sldId="1701"/>
            <ac:spMk id="96" creationId="{BB94E991-97B4-473C-8F94-83375346173E}"/>
          </ac:spMkLst>
        </pc:spChg>
        <pc:spChg chg="mod">
          <ac:chgData name="Hamlet Markarian" userId="4926d2b407f31d77" providerId="LiveId" clId="{1C057F98-2CC4-49E3-A2E2-A804BE88845B}" dt="2021-05-06T09:32:25.047" v="3985"/>
          <ac:spMkLst>
            <pc:docMk/>
            <pc:sldMk cId="2236372644" sldId="1701"/>
            <ac:spMk id="97" creationId="{384C1A49-53C6-49A3-9EFC-DAE87884C7E6}"/>
          </ac:spMkLst>
        </pc:spChg>
        <pc:spChg chg="del">
          <ac:chgData name="Hamlet Markarian" userId="4926d2b407f31d77" providerId="LiveId" clId="{1C057F98-2CC4-49E3-A2E2-A804BE88845B}" dt="2021-05-05T20:58:10.373" v="2077" actId="478"/>
          <ac:spMkLst>
            <pc:docMk/>
            <pc:sldMk cId="2236372644" sldId="1701"/>
            <ac:spMk id="99" creationId="{6E20D00C-A6DE-42C5-87BB-DEF7B8069A7C}"/>
          </ac:spMkLst>
        </pc:spChg>
        <pc:spChg chg="del">
          <ac:chgData name="Hamlet Markarian" userId="4926d2b407f31d77" providerId="LiveId" clId="{1C057F98-2CC4-49E3-A2E2-A804BE88845B}" dt="2021-05-05T20:58:10.373" v="2077" actId="478"/>
          <ac:spMkLst>
            <pc:docMk/>
            <pc:sldMk cId="2236372644" sldId="1701"/>
            <ac:spMk id="100" creationId="{6B5B5906-0F80-44FA-A0F8-3FC6904F18C3}"/>
          </ac:spMkLst>
        </pc:spChg>
        <pc:spChg chg="del">
          <ac:chgData name="Hamlet Markarian" userId="4926d2b407f31d77" providerId="LiveId" clId="{1C057F98-2CC4-49E3-A2E2-A804BE88845B}" dt="2021-05-05T20:58:10.373" v="2077" actId="478"/>
          <ac:spMkLst>
            <pc:docMk/>
            <pc:sldMk cId="2236372644" sldId="1701"/>
            <ac:spMk id="101" creationId="{663DE620-1466-4183-961D-6FD4ED7DA1B8}"/>
          </ac:spMkLst>
        </pc:spChg>
        <pc:spChg chg="del">
          <ac:chgData name="Hamlet Markarian" userId="4926d2b407f31d77" providerId="LiveId" clId="{1C057F98-2CC4-49E3-A2E2-A804BE88845B}" dt="2021-05-05T20:58:10.373" v="2077" actId="478"/>
          <ac:spMkLst>
            <pc:docMk/>
            <pc:sldMk cId="2236372644" sldId="1701"/>
            <ac:spMk id="102" creationId="{A6E59750-902F-43AE-B817-00BCD4414F91}"/>
          </ac:spMkLst>
        </pc:spChg>
        <pc:spChg chg="add mod ord">
          <ac:chgData name="Hamlet Markarian" userId="4926d2b407f31d77" providerId="LiveId" clId="{1C057F98-2CC4-49E3-A2E2-A804BE88845B}" dt="2021-05-06T09:32:25.047" v="3985"/>
          <ac:spMkLst>
            <pc:docMk/>
            <pc:sldMk cId="2236372644" sldId="1701"/>
            <ac:spMk id="145" creationId="{2BA3B059-81CA-41A0-9D58-501541DECF48}"/>
          </ac:spMkLst>
        </pc:spChg>
        <pc:spChg chg="del">
          <ac:chgData name="Hamlet Markarian" userId="4926d2b407f31d77" providerId="LiveId" clId="{1C057F98-2CC4-49E3-A2E2-A804BE88845B}" dt="2021-05-05T20:58:10.373" v="2077" actId="478"/>
          <ac:spMkLst>
            <pc:docMk/>
            <pc:sldMk cId="2236372644" sldId="1701"/>
            <ac:spMk id="157" creationId="{B9F8B422-130A-4830-8134-E6370053207C}"/>
          </ac:spMkLst>
        </pc:spChg>
        <pc:spChg chg="del">
          <ac:chgData name="Hamlet Markarian" userId="4926d2b407f31d77" providerId="LiveId" clId="{1C057F98-2CC4-49E3-A2E2-A804BE88845B}" dt="2021-05-05T20:58:10.373" v="2077" actId="478"/>
          <ac:spMkLst>
            <pc:docMk/>
            <pc:sldMk cId="2236372644" sldId="1701"/>
            <ac:spMk id="158" creationId="{868721EE-2B97-437E-9D47-7E986D37C711}"/>
          </ac:spMkLst>
        </pc:spChg>
        <pc:spChg chg="del">
          <ac:chgData name="Hamlet Markarian" userId="4926d2b407f31d77" providerId="LiveId" clId="{1C057F98-2CC4-49E3-A2E2-A804BE88845B}" dt="2021-05-05T20:58:10.373" v="2077" actId="478"/>
          <ac:spMkLst>
            <pc:docMk/>
            <pc:sldMk cId="2236372644" sldId="1701"/>
            <ac:spMk id="159" creationId="{8CC584FF-83FC-40BD-8DD1-85AC369EB5F6}"/>
          </ac:spMkLst>
        </pc:spChg>
        <pc:spChg chg="del">
          <ac:chgData name="Hamlet Markarian" userId="4926d2b407f31d77" providerId="LiveId" clId="{1C057F98-2CC4-49E3-A2E2-A804BE88845B}" dt="2021-05-05T20:58:10.373" v="2077" actId="478"/>
          <ac:spMkLst>
            <pc:docMk/>
            <pc:sldMk cId="2236372644" sldId="1701"/>
            <ac:spMk id="160" creationId="{54B10314-6C21-444B-A9AE-820712205BB7}"/>
          </ac:spMkLst>
        </pc:spChg>
        <pc:spChg chg="del">
          <ac:chgData name="Hamlet Markarian" userId="4926d2b407f31d77" providerId="LiveId" clId="{1C057F98-2CC4-49E3-A2E2-A804BE88845B}" dt="2021-05-05T20:58:10.373" v="2077" actId="478"/>
          <ac:spMkLst>
            <pc:docMk/>
            <pc:sldMk cId="2236372644" sldId="1701"/>
            <ac:spMk id="161" creationId="{08D3FA42-BB06-4E64-9F68-F713122B9534}"/>
          </ac:spMkLst>
        </pc:spChg>
        <pc:spChg chg="del">
          <ac:chgData name="Hamlet Markarian" userId="4926d2b407f31d77" providerId="LiveId" clId="{1C057F98-2CC4-49E3-A2E2-A804BE88845B}" dt="2021-05-05T20:58:10.373" v="2077" actId="478"/>
          <ac:spMkLst>
            <pc:docMk/>
            <pc:sldMk cId="2236372644" sldId="1701"/>
            <ac:spMk id="162" creationId="{9B9CDBD8-05E7-4471-A062-2DB7B4703938}"/>
          </ac:spMkLst>
        </pc:spChg>
        <pc:spChg chg="add mod ord">
          <ac:chgData name="Hamlet Markarian" userId="4926d2b407f31d77" providerId="LiveId" clId="{1C057F98-2CC4-49E3-A2E2-A804BE88845B}" dt="2021-05-06T09:32:25.047" v="3985"/>
          <ac:spMkLst>
            <pc:docMk/>
            <pc:sldMk cId="2236372644" sldId="1701"/>
            <ac:spMk id="163" creationId="{321E6463-84DC-4B2A-967E-58AC6610C8F3}"/>
          </ac:spMkLst>
        </pc:spChg>
        <pc:spChg chg="del">
          <ac:chgData name="Hamlet Markarian" userId="4926d2b407f31d77" providerId="LiveId" clId="{1C057F98-2CC4-49E3-A2E2-A804BE88845B}" dt="2021-05-05T20:58:10.373" v="2077" actId="478"/>
          <ac:spMkLst>
            <pc:docMk/>
            <pc:sldMk cId="2236372644" sldId="1701"/>
            <ac:spMk id="164" creationId="{15332E1D-4A0F-40DD-9E0C-2CD5746DEEC9}"/>
          </ac:spMkLst>
        </pc:spChg>
        <pc:spChg chg="del">
          <ac:chgData name="Hamlet Markarian" userId="4926d2b407f31d77" providerId="LiveId" clId="{1C057F98-2CC4-49E3-A2E2-A804BE88845B}" dt="2021-05-05T20:58:10.373" v="2077" actId="478"/>
          <ac:spMkLst>
            <pc:docMk/>
            <pc:sldMk cId="2236372644" sldId="1701"/>
            <ac:spMk id="166" creationId="{63DFB842-B368-4062-812A-CDE38F1D391A}"/>
          </ac:spMkLst>
        </pc:spChg>
        <pc:spChg chg="del">
          <ac:chgData name="Hamlet Markarian" userId="4926d2b407f31d77" providerId="LiveId" clId="{1C057F98-2CC4-49E3-A2E2-A804BE88845B}" dt="2021-05-05T20:58:10.373" v="2077" actId="478"/>
          <ac:spMkLst>
            <pc:docMk/>
            <pc:sldMk cId="2236372644" sldId="1701"/>
            <ac:spMk id="167" creationId="{90857DC2-3A95-44CC-9A70-0FD705AC0365}"/>
          </ac:spMkLst>
        </pc:spChg>
        <pc:spChg chg="add mod ord">
          <ac:chgData name="Hamlet Markarian" userId="4926d2b407f31d77" providerId="LiveId" clId="{1C057F98-2CC4-49E3-A2E2-A804BE88845B}" dt="2021-05-06T09:32:25.047" v="3985"/>
          <ac:spMkLst>
            <pc:docMk/>
            <pc:sldMk cId="2236372644" sldId="1701"/>
            <ac:spMk id="168" creationId="{F496C8E1-3E9C-408E-A0C4-C179FB445C3B}"/>
          </ac:spMkLst>
        </pc:spChg>
        <pc:spChg chg="add mod">
          <ac:chgData name="Hamlet Markarian" userId="4926d2b407f31d77" providerId="LiveId" clId="{1C057F98-2CC4-49E3-A2E2-A804BE88845B}" dt="2021-05-06T09:32:25.047" v="3985"/>
          <ac:spMkLst>
            <pc:docMk/>
            <pc:sldMk cId="2236372644" sldId="1701"/>
            <ac:spMk id="169" creationId="{629E8E1E-217F-4657-BF70-C3913C464FB0}"/>
          </ac:spMkLst>
        </pc:spChg>
        <pc:spChg chg="add del mod">
          <ac:chgData name="Hamlet Markarian" userId="4926d2b407f31d77" providerId="LiveId" clId="{1C057F98-2CC4-49E3-A2E2-A804BE88845B}" dt="2021-05-05T21:00:11.729" v="2099" actId="478"/>
          <ac:spMkLst>
            <pc:docMk/>
            <pc:sldMk cId="2236372644" sldId="1701"/>
            <ac:spMk id="170" creationId="{24ECED61-AE23-428B-A281-27F4DFCA81CD}"/>
          </ac:spMkLst>
        </pc:spChg>
        <pc:spChg chg="add mod">
          <ac:chgData name="Hamlet Markarian" userId="4926d2b407f31d77" providerId="LiveId" clId="{1C057F98-2CC4-49E3-A2E2-A804BE88845B}" dt="2021-05-06T09:32:25.047" v="3985"/>
          <ac:spMkLst>
            <pc:docMk/>
            <pc:sldMk cId="2236372644" sldId="1701"/>
            <ac:spMk id="171" creationId="{662B6D9C-E320-4E4F-A7A5-89AF31730610}"/>
          </ac:spMkLst>
        </pc:spChg>
        <pc:spChg chg="add mod">
          <ac:chgData name="Hamlet Markarian" userId="4926d2b407f31d77" providerId="LiveId" clId="{1C057F98-2CC4-49E3-A2E2-A804BE88845B}" dt="2021-05-06T09:32:25.047" v="3985"/>
          <ac:spMkLst>
            <pc:docMk/>
            <pc:sldMk cId="2236372644" sldId="1701"/>
            <ac:spMk id="172" creationId="{D7C7FD0D-79B4-45D1-8075-72A5CC8C87E2}"/>
          </ac:spMkLst>
        </pc:spChg>
        <pc:spChg chg="add mod ord">
          <ac:chgData name="Hamlet Markarian" userId="4926d2b407f31d77" providerId="LiveId" clId="{1C057F98-2CC4-49E3-A2E2-A804BE88845B}" dt="2021-05-06T09:32:25.047" v="3985"/>
          <ac:spMkLst>
            <pc:docMk/>
            <pc:sldMk cId="2236372644" sldId="1701"/>
            <ac:spMk id="174" creationId="{37B702D2-EA35-4D41-A944-AD074328D4BE}"/>
          </ac:spMkLst>
        </pc:spChg>
        <pc:spChg chg="del">
          <ac:chgData name="Hamlet Markarian" userId="4926d2b407f31d77" providerId="LiveId" clId="{1C057F98-2CC4-49E3-A2E2-A804BE88845B}" dt="2021-05-05T20:58:10.373" v="2077" actId="478"/>
          <ac:spMkLst>
            <pc:docMk/>
            <pc:sldMk cId="2236372644" sldId="1701"/>
            <ac:spMk id="176" creationId="{ABDB66BD-ED39-4648-AC9B-E69376305254}"/>
          </ac:spMkLst>
        </pc:spChg>
        <pc:spChg chg="del">
          <ac:chgData name="Hamlet Markarian" userId="4926d2b407f31d77" providerId="LiveId" clId="{1C057F98-2CC4-49E3-A2E2-A804BE88845B}" dt="2021-05-05T20:58:10.373" v="2077" actId="478"/>
          <ac:spMkLst>
            <pc:docMk/>
            <pc:sldMk cId="2236372644" sldId="1701"/>
            <ac:spMk id="177" creationId="{3A877332-226E-4A54-AA5C-9701A3729841}"/>
          </ac:spMkLst>
        </pc:spChg>
        <pc:spChg chg="del">
          <ac:chgData name="Hamlet Markarian" userId="4926d2b407f31d77" providerId="LiveId" clId="{1C057F98-2CC4-49E3-A2E2-A804BE88845B}" dt="2021-05-05T20:58:10.373" v="2077" actId="478"/>
          <ac:spMkLst>
            <pc:docMk/>
            <pc:sldMk cId="2236372644" sldId="1701"/>
            <ac:spMk id="178" creationId="{8D416570-FC83-4C78-9CFA-486B6A00135D}"/>
          </ac:spMkLst>
        </pc:spChg>
        <pc:spChg chg="del">
          <ac:chgData name="Hamlet Markarian" userId="4926d2b407f31d77" providerId="LiveId" clId="{1C057F98-2CC4-49E3-A2E2-A804BE88845B}" dt="2021-05-05T20:58:10.373" v="2077" actId="478"/>
          <ac:spMkLst>
            <pc:docMk/>
            <pc:sldMk cId="2236372644" sldId="1701"/>
            <ac:spMk id="179" creationId="{1BBACA1A-771D-45A7-BAEF-87A9D0C76EF9}"/>
          </ac:spMkLst>
        </pc:spChg>
        <pc:spChg chg="del">
          <ac:chgData name="Hamlet Markarian" userId="4926d2b407f31d77" providerId="LiveId" clId="{1C057F98-2CC4-49E3-A2E2-A804BE88845B}" dt="2021-05-05T20:58:10.373" v="2077" actId="478"/>
          <ac:spMkLst>
            <pc:docMk/>
            <pc:sldMk cId="2236372644" sldId="1701"/>
            <ac:spMk id="181" creationId="{DDEF0C36-0218-44FF-80F9-3B4174B4770C}"/>
          </ac:spMkLst>
        </pc:spChg>
        <pc:spChg chg="add mod">
          <ac:chgData name="Hamlet Markarian" userId="4926d2b407f31d77" providerId="LiveId" clId="{1C057F98-2CC4-49E3-A2E2-A804BE88845B}" dt="2021-05-06T09:32:25.047" v="3985"/>
          <ac:spMkLst>
            <pc:docMk/>
            <pc:sldMk cId="2236372644" sldId="1701"/>
            <ac:spMk id="182" creationId="{F6AA3408-6EB4-489F-8C61-CC5EE4B41AB9}"/>
          </ac:spMkLst>
        </pc:spChg>
        <pc:spChg chg="add mod">
          <ac:chgData name="Hamlet Markarian" userId="4926d2b407f31d77" providerId="LiveId" clId="{1C057F98-2CC4-49E3-A2E2-A804BE88845B}" dt="2021-05-06T09:32:25.047" v="3985"/>
          <ac:spMkLst>
            <pc:docMk/>
            <pc:sldMk cId="2236372644" sldId="1701"/>
            <ac:spMk id="183" creationId="{DE8B8333-298B-4B04-8C31-449D6AF28727}"/>
          </ac:spMkLst>
        </pc:spChg>
        <pc:spChg chg="add mod">
          <ac:chgData name="Hamlet Markarian" userId="4926d2b407f31d77" providerId="LiveId" clId="{1C057F98-2CC4-49E3-A2E2-A804BE88845B}" dt="2021-05-06T09:32:25.047" v="3985"/>
          <ac:spMkLst>
            <pc:docMk/>
            <pc:sldMk cId="2236372644" sldId="1701"/>
            <ac:spMk id="184" creationId="{1A3D07D7-17D3-4807-9319-6892F5AD7622}"/>
          </ac:spMkLst>
        </pc:spChg>
        <pc:spChg chg="add mod">
          <ac:chgData name="Hamlet Markarian" userId="4926d2b407f31d77" providerId="LiveId" clId="{1C057F98-2CC4-49E3-A2E2-A804BE88845B}" dt="2021-05-06T09:32:25.047" v="3985"/>
          <ac:spMkLst>
            <pc:docMk/>
            <pc:sldMk cId="2236372644" sldId="1701"/>
            <ac:spMk id="185" creationId="{2C12436C-D153-41E8-B7E4-5C087559C697}"/>
          </ac:spMkLst>
        </pc:spChg>
        <pc:grpChg chg="del">
          <ac:chgData name="Hamlet Markarian" userId="4926d2b407f31d77" providerId="LiveId" clId="{1C057F98-2CC4-49E3-A2E2-A804BE88845B}" dt="2021-05-05T20:58:10.373" v="2077" actId="478"/>
          <ac:grpSpMkLst>
            <pc:docMk/>
            <pc:sldMk cId="2236372644" sldId="1701"/>
            <ac:grpSpMk id="72" creationId="{FD5F8DBB-5E18-4053-9708-07AE9F7BC6EB}"/>
          </ac:grpSpMkLst>
        </pc:grpChg>
        <pc:grpChg chg="mod">
          <ac:chgData name="Hamlet Markarian" userId="4926d2b407f31d77" providerId="LiveId" clId="{1C057F98-2CC4-49E3-A2E2-A804BE88845B}" dt="2021-05-06T09:32:25.047" v="3985"/>
          <ac:grpSpMkLst>
            <pc:docMk/>
            <pc:sldMk cId="2236372644" sldId="1701"/>
            <ac:grpSpMk id="85" creationId="{2386B6A7-AA72-4C56-84B2-783D455833CA}"/>
          </ac:grpSpMkLst>
        </pc:grpChg>
        <pc:grpChg chg="del">
          <ac:chgData name="Hamlet Markarian" userId="4926d2b407f31d77" providerId="LiveId" clId="{1C057F98-2CC4-49E3-A2E2-A804BE88845B}" dt="2021-05-05T20:58:10.373" v="2077" actId="478"/>
          <ac:grpSpMkLst>
            <pc:docMk/>
            <pc:sldMk cId="2236372644" sldId="1701"/>
            <ac:grpSpMk id="125" creationId="{CFDBC9AF-F0D3-49B5-A4A1-52572A4F9963}"/>
          </ac:grpSpMkLst>
        </pc:grpChg>
        <pc:grpChg chg="del">
          <ac:chgData name="Hamlet Markarian" userId="4926d2b407f31d77" providerId="LiveId" clId="{1C057F98-2CC4-49E3-A2E2-A804BE88845B}" dt="2021-05-05T20:58:10.373" v="2077" actId="478"/>
          <ac:grpSpMkLst>
            <pc:docMk/>
            <pc:sldMk cId="2236372644" sldId="1701"/>
            <ac:grpSpMk id="144" creationId="{21B79D6E-0BF3-4DC2-ADE9-11844A782BEA}"/>
          </ac:grpSpMkLst>
        </pc:grpChg>
        <pc:picChg chg="del">
          <ac:chgData name="Hamlet Markarian" userId="4926d2b407f31d77" providerId="LiveId" clId="{1C057F98-2CC4-49E3-A2E2-A804BE88845B}" dt="2021-05-05T20:58:12.129" v="2078" actId="478"/>
          <ac:picMkLst>
            <pc:docMk/>
            <pc:sldMk cId="2236372644" sldId="1701"/>
            <ac:picMk id="33" creationId="{8570737B-0A61-4332-922A-15F724E43B37}"/>
          </ac:picMkLst>
        </pc:picChg>
        <pc:picChg chg="mod">
          <ac:chgData name="Hamlet Markarian" userId="4926d2b407f31d77" providerId="LiveId" clId="{1C057F98-2CC4-49E3-A2E2-A804BE88845B}" dt="2021-05-06T09:32:25.047" v="3985"/>
          <ac:picMkLst>
            <pc:docMk/>
            <pc:sldMk cId="2236372644" sldId="1701"/>
            <ac:picMk id="55" creationId="{8949BDD1-2918-4A15-97B5-46AA812BFC63}"/>
          </ac:picMkLst>
        </pc:picChg>
        <pc:picChg chg="mod">
          <ac:chgData name="Hamlet Markarian" userId="4926d2b407f31d77" providerId="LiveId" clId="{1C057F98-2CC4-49E3-A2E2-A804BE88845B}" dt="2021-05-06T09:32:25.047" v="3985"/>
          <ac:picMkLst>
            <pc:docMk/>
            <pc:sldMk cId="2236372644" sldId="1701"/>
            <ac:picMk id="59" creationId="{B9526696-E983-4EDA-8A8C-E710C71CB59C}"/>
          </ac:picMkLst>
        </pc:picChg>
        <pc:picChg chg="mod">
          <ac:chgData name="Hamlet Markarian" userId="4926d2b407f31d77" providerId="LiveId" clId="{1C057F98-2CC4-49E3-A2E2-A804BE88845B}" dt="2021-05-06T09:32:25.047" v="3985"/>
          <ac:picMkLst>
            <pc:docMk/>
            <pc:sldMk cId="2236372644" sldId="1701"/>
            <ac:picMk id="63" creationId="{42E5420B-3090-4C28-A5A9-60807EFF2A15}"/>
          </ac:picMkLst>
        </pc:picChg>
        <pc:picChg chg="del">
          <ac:chgData name="Hamlet Markarian" userId="4926d2b407f31d77" providerId="LiveId" clId="{1C057F98-2CC4-49E3-A2E2-A804BE88845B}" dt="2021-05-05T20:58:10.373" v="2077" actId="478"/>
          <ac:picMkLst>
            <pc:docMk/>
            <pc:sldMk cId="2236372644" sldId="1701"/>
            <ac:picMk id="103" creationId="{D6C3EE98-75DF-4D4F-94E6-86D728BCFD74}"/>
          </ac:picMkLst>
        </pc:picChg>
        <pc:picChg chg="del">
          <ac:chgData name="Hamlet Markarian" userId="4926d2b407f31d77" providerId="LiveId" clId="{1C057F98-2CC4-49E3-A2E2-A804BE88845B}" dt="2021-05-05T20:58:10.373" v="2077" actId="478"/>
          <ac:picMkLst>
            <pc:docMk/>
            <pc:sldMk cId="2236372644" sldId="1701"/>
            <ac:picMk id="104" creationId="{AC2F4AFF-0B40-44C8-8D91-CD4975A7499E}"/>
          </ac:picMkLst>
        </pc:picChg>
        <pc:picChg chg="del">
          <ac:chgData name="Hamlet Markarian" userId="4926d2b407f31d77" providerId="LiveId" clId="{1C057F98-2CC4-49E3-A2E2-A804BE88845B}" dt="2021-05-05T20:58:10.373" v="2077" actId="478"/>
          <ac:picMkLst>
            <pc:docMk/>
            <pc:sldMk cId="2236372644" sldId="1701"/>
            <ac:picMk id="105" creationId="{A2247F55-3743-4FFF-BB3A-5C77A26469F7}"/>
          </ac:picMkLst>
        </pc:picChg>
        <pc:picChg chg="del">
          <ac:chgData name="Hamlet Markarian" userId="4926d2b407f31d77" providerId="LiveId" clId="{1C057F98-2CC4-49E3-A2E2-A804BE88845B}" dt="2021-05-05T20:58:10.373" v="2077" actId="478"/>
          <ac:picMkLst>
            <pc:docMk/>
            <pc:sldMk cId="2236372644" sldId="1701"/>
            <ac:picMk id="106" creationId="{6DF4C38E-2F4B-4C19-AFE2-DE20A99F726C}"/>
          </ac:picMkLst>
        </pc:picChg>
        <pc:picChg chg="del">
          <ac:chgData name="Hamlet Markarian" userId="4926d2b407f31d77" providerId="LiveId" clId="{1C057F98-2CC4-49E3-A2E2-A804BE88845B}" dt="2021-05-05T20:58:10.373" v="2077" actId="478"/>
          <ac:picMkLst>
            <pc:docMk/>
            <pc:sldMk cId="2236372644" sldId="1701"/>
            <ac:picMk id="107" creationId="{092C2C4C-2ABD-460C-96DF-3FDA40632C39}"/>
          </ac:picMkLst>
        </pc:picChg>
        <pc:picChg chg="del">
          <ac:chgData name="Hamlet Markarian" userId="4926d2b407f31d77" providerId="LiveId" clId="{1C057F98-2CC4-49E3-A2E2-A804BE88845B}" dt="2021-05-05T20:58:10.373" v="2077" actId="478"/>
          <ac:picMkLst>
            <pc:docMk/>
            <pc:sldMk cId="2236372644" sldId="1701"/>
            <ac:picMk id="108" creationId="{983FA481-7003-4A86-9CF5-2CFCD5D2DC38}"/>
          </ac:picMkLst>
        </pc:picChg>
        <pc:picChg chg="del">
          <ac:chgData name="Hamlet Markarian" userId="4926d2b407f31d77" providerId="LiveId" clId="{1C057F98-2CC4-49E3-A2E2-A804BE88845B}" dt="2021-05-05T20:58:10.373" v="2077" actId="478"/>
          <ac:picMkLst>
            <pc:docMk/>
            <pc:sldMk cId="2236372644" sldId="1701"/>
            <ac:picMk id="109" creationId="{A7CA7EEA-233F-452D-B8F1-4CB984FD09ED}"/>
          </ac:picMkLst>
        </pc:picChg>
        <pc:picChg chg="del">
          <ac:chgData name="Hamlet Markarian" userId="4926d2b407f31d77" providerId="LiveId" clId="{1C057F98-2CC4-49E3-A2E2-A804BE88845B}" dt="2021-05-05T20:58:10.373" v="2077" actId="478"/>
          <ac:picMkLst>
            <pc:docMk/>
            <pc:sldMk cId="2236372644" sldId="1701"/>
            <ac:picMk id="110" creationId="{38E5F061-4549-4028-9C98-2EC578C7B644}"/>
          </ac:picMkLst>
        </pc:picChg>
        <pc:picChg chg="del">
          <ac:chgData name="Hamlet Markarian" userId="4926d2b407f31d77" providerId="LiveId" clId="{1C057F98-2CC4-49E3-A2E2-A804BE88845B}" dt="2021-05-05T20:58:10.373" v="2077" actId="478"/>
          <ac:picMkLst>
            <pc:docMk/>
            <pc:sldMk cId="2236372644" sldId="1701"/>
            <ac:picMk id="111" creationId="{24EB38DE-43C6-4EDA-98FA-0724CD6CCE80}"/>
          </ac:picMkLst>
        </pc:picChg>
        <pc:picChg chg="del">
          <ac:chgData name="Hamlet Markarian" userId="4926d2b407f31d77" providerId="LiveId" clId="{1C057F98-2CC4-49E3-A2E2-A804BE88845B}" dt="2021-05-05T20:58:10.373" v="2077" actId="478"/>
          <ac:picMkLst>
            <pc:docMk/>
            <pc:sldMk cId="2236372644" sldId="1701"/>
            <ac:picMk id="112" creationId="{8E1769E8-24D9-4FDC-BFF4-E2E711A58C82}"/>
          </ac:picMkLst>
        </pc:picChg>
        <pc:picChg chg="del">
          <ac:chgData name="Hamlet Markarian" userId="4926d2b407f31d77" providerId="LiveId" clId="{1C057F98-2CC4-49E3-A2E2-A804BE88845B}" dt="2021-05-05T20:58:10.373" v="2077" actId="478"/>
          <ac:picMkLst>
            <pc:docMk/>
            <pc:sldMk cId="2236372644" sldId="1701"/>
            <ac:picMk id="113" creationId="{D09ED68A-A903-440C-8B3D-138ADFA185F1}"/>
          </ac:picMkLst>
        </pc:picChg>
        <pc:picChg chg="del">
          <ac:chgData name="Hamlet Markarian" userId="4926d2b407f31d77" providerId="LiveId" clId="{1C057F98-2CC4-49E3-A2E2-A804BE88845B}" dt="2021-05-05T20:58:10.373" v="2077" actId="478"/>
          <ac:picMkLst>
            <pc:docMk/>
            <pc:sldMk cId="2236372644" sldId="1701"/>
            <ac:picMk id="115" creationId="{CD1DC057-73AD-4A73-BBB6-C69D632660A4}"/>
          </ac:picMkLst>
        </pc:picChg>
        <pc:picChg chg="del">
          <ac:chgData name="Hamlet Markarian" userId="4926d2b407f31d77" providerId="LiveId" clId="{1C057F98-2CC4-49E3-A2E2-A804BE88845B}" dt="2021-05-05T20:58:10.373" v="2077" actId="478"/>
          <ac:picMkLst>
            <pc:docMk/>
            <pc:sldMk cId="2236372644" sldId="1701"/>
            <ac:picMk id="116" creationId="{83C60732-2FDF-4F89-8768-13E6B47B0E1A}"/>
          </ac:picMkLst>
        </pc:picChg>
        <pc:picChg chg="del">
          <ac:chgData name="Hamlet Markarian" userId="4926d2b407f31d77" providerId="LiveId" clId="{1C057F98-2CC4-49E3-A2E2-A804BE88845B}" dt="2021-05-05T20:58:10.373" v="2077" actId="478"/>
          <ac:picMkLst>
            <pc:docMk/>
            <pc:sldMk cId="2236372644" sldId="1701"/>
            <ac:picMk id="117" creationId="{EB58E370-65EE-4C4A-805E-4A59D8021957}"/>
          </ac:picMkLst>
        </pc:picChg>
        <pc:picChg chg="del">
          <ac:chgData name="Hamlet Markarian" userId="4926d2b407f31d77" providerId="LiveId" clId="{1C057F98-2CC4-49E3-A2E2-A804BE88845B}" dt="2021-05-05T20:58:10.373" v="2077" actId="478"/>
          <ac:picMkLst>
            <pc:docMk/>
            <pc:sldMk cId="2236372644" sldId="1701"/>
            <ac:picMk id="139" creationId="{2495086B-F393-4F6A-AEB2-176AFF2BA62D}"/>
          </ac:picMkLst>
        </pc:picChg>
        <pc:picChg chg="del">
          <ac:chgData name="Hamlet Markarian" userId="4926d2b407f31d77" providerId="LiveId" clId="{1C057F98-2CC4-49E3-A2E2-A804BE88845B}" dt="2021-05-05T20:58:10.373" v="2077" actId="478"/>
          <ac:picMkLst>
            <pc:docMk/>
            <pc:sldMk cId="2236372644" sldId="1701"/>
            <ac:picMk id="140" creationId="{B111F802-B56C-4826-BB13-9A9ED1CE6A8E}"/>
          </ac:picMkLst>
        </pc:picChg>
        <pc:picChg chg="del">
          <ac:chgData name="Hamlet Markarian" userId="4926d2b407f31d77" providerId="LiveId" clId="{1C057F98-2CC4-49E3-A2E2-A804BE88845B}" dt="2021-05-05T20:58:10.373" v="2077" actId="478"/>
          <ac:picMkLst>
            <pc:docMk/>
            <pc:sldMk cId="2236372644" sldId="1701"/>
            <ac:picMk id="141" creationId="{62634184-E77E-47F3-B2DE-BC290C46F77B}"/>
          </ac:picMkLst>
        </pc:picChg>
        <pc:picChg chg="del">
          <ac:chgData name="Hamlet Markarian" userId="4926d2b407f31d77" providerId="LiveId" clId="{1C057F98-2CC4-49E3-A2E2-A804BE88845B}" dt="2021-05-05T20:58:10.373" v="2077" actId="478"/>
          <ac:picMkLst>
            <pc:docMk/>
            <pc:sldMk cId="2236372644" sldId="1701"/>
            <ac:picMk id="142" creationId="{89E30948-8D1B-488C-93AA-BE6584B98D18}"/>
          </ac:picMkLst>
        </pc:picChg>
        <pc:picChg chg="del">
          <ac:chgData name="Hamlet Markarian" userId="4926d2b407f31d77" providerId="LiveId" clId="{1C057F98-2CC4-49E3-A2E2-A804BE88845B}" dt="2021-05-05T20:58:10.373" v="2077" actId="478"/>
          <ac:picMkLst>
            <pc:docMk/>
            <pc:sldMk cId="2236372644" sldId="1701"/>
            <ac:picMk id="143" creationId="{12632301-897B-4470-9C83-0497A1C13890}"/>
          </ac:picMkLst>
        </pc:picChg>
        <pc:picChg chg="add mod">
          <ac:chgData name="Hamlet Markarian" userId="4926d2b407f31d77" providerId="LiveId" clId="{1C057F98-2CC4-49E3-A2E2-A804BE88845B}" dt="2021-05-06T09:32:25.047" v="3985"/>
          <ac:picMkLst>
            <pc:docMk/>
            <pc:sldMk cId="2236372644" sldId="1701"/>
            <ac:picMk id="175" creationId="{6CABA47E-4757-4117-B86D-97FE8AD2421F}"/>
          </ac:picMkLst>
        </pc:picChg>
        <pc:picChg chg="del">
          <ac:chgData name="Hamlet Markarian" userId="4926d2b407f31d77" providerId="LiveId" clId="{1C057F98-2CC4-49E3-A2E2-A804BE88845B}" dt="2021-05-05T20:58:10.373" v="2077" actId="478"/>
          <ac:picMkLst>
            <pc:docMk/>
            <pc:sldMk cId="2236372644" sldId="1701"/>
            <ac:picMk id="180" creationId="{022E686B-1695-4FE9-BA94-D5A81F9E3E58}"/>
          </ac:picMkLst>
        </pc:picChg>
        <pc:cxnChg chg="del">
          <ac:chgData name="Hamlet Markarian" userId="4926d2b407f31d77" providerId="LiveId" clId="{1C057F98-2CC4-49E3-A2E2-A804BE88845B}" dt="2021-05-05T20:58:10.373" v="2077" actId="478"/>
          <ac:cxnSpMkLst>
            <pc:docMk/>
            <pc:sldMk cId="2236372644" sldId="1701"/>
            <ac:cxnSpMk id="31" creationId="{BC4F666C-CAF4-48B5-80E8-51CDFFE8BDA4}"/>
          </ac:cxnSpMkLst>
        </pc:cxnChg>
        <pc:cxnChg chg="del">
          <ac:chgData name="Hamlet Markarian" userId="4926d2b407f31d77" providerId="LiveId" clId="{1C057F98-2CC4-49E3-A2E2-A804BE88845B}" dt="2021-05-05T20:58:10.373" v="2077" actId="478"/>
          <ac:cxnSpMkLst>
            <pc:docMk/>
            <pc:sldMk cId="2236372644" sldId="1701"/>
            <ac:cxnSpMk id="43" creationId="{ED161E85-317C-4E14-BEAD-F523AE1D422C}"/>
          </ac:cxnSpMkLst>
        </pc:cxnChg>
        <pc:cxnChg chg="del">
          <ac:chgData name="Hamlet Markarian" userId="4926d2b407f31d77" providerId="LiveId" clId="{1C057F98-2CC4-49E3-A2E2-A804BE88845B}" dt="2021-05-05T20:58:10.373" v="2077" actId="478"/>
          <ac:cxnSpMkLst>
            <pc:docMk/>
            <pc:sldMk cId="2236372644" sldId="1701"/>
            <ac:cxnSpMk id="49" creationId="{1F008DEB-BDD5-4DE7-8AE8-596253ED5938}"/>
          </ac:cxnSpMkLst>
        </pc:cxnChg>
        <pc:cxnChg chg="del">
          <ac:chgData name="Hamlet Markarian" userId="4926d2b407f31d77" providerId="LiveId" clId="{1C057F98-2CC4-49E3-A2E2-A804BE88845B}" dt="2021-05-05T20:58:10.373" v="2077" actId="478"/>
          <ac:cxnSpMkLst>
            <pc:docMk/>
            <pc:sldMk cId="2236372644" sldId="1701"/>
            <ac:cxnSpMk id="54" creationId="{706058C6-29D3-4CAB-9460-FD31243A5AE7}"/>
          </ac:cxnSpMkLst>
        </pc:cxnChg>
        <pc:cxnChg chg="del">
          <ac:chgData name="Hamlet Markarian" userId="4926d2b407f31d77" providerId="LiveId" clId="{1C057F98-2CC4-49E3-A2E2-A804BE88845B}" dt="2021-05-05T20:58:10.373" v="2077" actId="478"/>
          <ac:cxnSpMkLst>
            <pc:docMk/>
            <pc:sldMk cId="2236372644" sldId="1701"/>
            <ac:cxnSpMk id="65" creationId="{FBB4F64B-B660-4AB1-938F-36B5D83DABE1}"/>
          </ac:cxnSpMkLst>
        </pc:cxnChg>
        <pc:cxnChg chg="del">
          <ac:chgData name="Hamlet Markarian" userId="4926d2b407f31d77" providerId="LiveId" clId="{1C057F98-2CC4-49E3-A2E2-A804BE88845B}" dt="2021-05-05T20:58:10.373" v="2077" actId="478"/>
          <ac:cxnSpMkLst>
            <pc:docMk/>
            <pc:sldMk cId="2236372644" sldId="1701"/>
            <ac:cxnSpMk id="71" creationId="{40897CC3-A52B-4AA4-AA31-B4D1E2ED879B}"/>
          </ac:cxnSpMkLst>
        </pc:cxnChg>
        <pc:cxnChg chg="del mod">
          <ac:chgData name="Hamlet Markarian" userId="4926d2b407f31d77" providerId="LiveId" clId="{1C057F98-2CC4-49E3-A2E2-A804BE88845B}" dt="2021-05-05T20:58:10.373" v="2077" actId="478"/>
          <ac:cxnSpMkLst>
            <pc:docMk/>
            <pc:sldMk cId="2236372644" sldId="1701"/>
            <ac:cxnSpMk id="81" creationId="{70D84EA8-B7C0-4774-B697-CFE7FC6B0A89}"/>
          </ac:cxnSpMkLst>
        </pc:cxnChg>
        <pc:cxnChg chg="del">
          <ac:chgData name="Hamlet Markarian" userId="4926d2b407f31d77" providerId="LiveId" clId="{1C057F98-2CC4-49E3-A2E2-A804BE88845B}" dt="2021-05-05T20:58:10.373" v="2077" actId="478"/>
          <ac:cxnSpMkLst>
            <pc:docMk/>
            <pc:sldMk cId="2236372644" sldId="1701"/>
            <ac:cxnSpMk id="92" creationId="{7ADD367A-FE74-436E-8EE5-BE579F53DA96}"/>
          </ac:cxnSpMkLst>
        </pc:cxnChg>
        <pc:cxnChg chg="del mod">
          <ac:chgData name="Hamlet Markarian" userId="4926d2b407f31d77" providerId="LiveId" clId="{1C057F98-2CC4-49E3-A2E2-A804BE88845B}" dt="2021-05-05T20:58:10.373" v="2077" actId="478"/>
          <ac:cxnSpMkLst>
            <pc:docMk/>
            <pc:sldMk cId="2236372644" sldId="1701"/>
            <ac:cxnSpMk id="93" creationId="{EA526DBB-0576-446E-B3C0-4474FA8E1BFE}"/>
          </ac:cxnSpMkLst>
        </pc:cxnChg>
        <pc:cxnChg chg="del mod">
          <ac:chgData name="Hamlet Markarian" userId="4926d2b407f31d77" providerId="LiveId" clId="{1C057F98-2CC4-49E3-A2E2-A804BE88845B}" dt="2021-05-05T20:58:10.373" v="2077" actId="478"/>
          <ac:cxnSpMkLst>
            <pc:docMk/>
            <pc:sldMk cId="2236372644" sldId="1701"/>
            <ac:cxnSpMk id="95" creationId="{F22785A7-0EE6-44D9-A917-2B39F2237264}"/>
          </ac:cxnSpMkLst>
        </pc:cxnChg>
        <pc:cxnChg chg="del mod">
          <ac:chgData name="Hamlet Markarian" userId="4926d2b407f31d77" providerId="LiveId" clId="{1C057F98-2CC4-49E3-A2E2-A804BE88845B}" dt="2021-05-05T20:58:10.373" v="2077" actId="478"/>
          <ac:cxnSpMkLst>
            <pc:docMk/>
            <pc:sldMk cId="2236372644" sldId="1701"/>
            <ac:cxnSpMk id="98" creationId="{A5236500-750F-49A9-A0C1-B8557F44A6FA}"/>
          </ac:cxnSpMkLst>
        </pc:cxnChg>
        <pc:cxnChg chg="del mod">
          <ac:chgData name="Hamlet Markarian" userId="4926d2b407f31d77" providerId="LiveId" clId="{1C057F98-2CC4-49E3-A2E2-A804BE88845B}" dt="2021-05-05T20:58:10.373" v="2077" actId="478"/>
          <ac:cxnSpMkLst>
            <pc:docMk/>
            <pc:sldMk cId="2236372644" sldId="1701"/>
            <ac:cxnSpMk id="118" creationId="{5E45EEA4-D365-4022-A8C4-28B07D7AC29F}"/>
          </ac:cxnSpMkLst>
        </pc:cxnChg>
        <pc:cxnChg chg="del mod">
          <ac:chgData name="Hamlet Markarian" userId="4926d2b407f31d77" providerId="LiveId" clId="{1C057F98-2CC4-49E3-A2E2-A804BE88845B}" dt="2021-05-05T20:58:10.373" v="2077" actId="478"/>
          <ac:cxnSpMkLst>
            <pc:docMk/>
            <pc:sldMk cId="2236372644" sldId="1701"/>
            <ac:cxnSpMk id="119" creationId="{0062DB83-FC77-4BDF-9A50-E12501BF6211}"/>
          </ac:cxnSpMkLst>
        </pc:cxnChg>
        <pc:cxnChg chg="del mod">
          <ac:chgData name="Hamlet Markarian" userId="4926d2b407f31d77" providerId="LiveId" clId="{1C057F98-2CC4-49E3-A2E2-A804BE88845B}" dt="2021-05-05T20:58:10.373" v="2077" actId="478"/>
          <ac:cxnSpMkLst>
            <pc:docMk/>
            <pc:sldMk cId="2236372644" sldId="1701"/>
            <ac:cxnSpMk id="120" creationId="{20F0E167-A280-45DB-8BEA-3FB3398ED586}"/>
          </ac:cxnSpMkLst>
        </pc:cxnChg>
        <pc:cxnChg chg="del mod">
          <ac:chgData name="Hamlet Markarian" userId="4926d2b407f31d77" providerId="LiveId" clId="{1C057F98-2CC4-49E3-A2E2-A804BE88845B}" dt="2021-05-05T20:58:10.373" v="2077" actId="478"/>
          <ac:cxnSpMkLst>
            <pc:docMk/>
            <pc:sldMk cId="2236372644" sldId="1701"/>
            <ac:cxnSpMk id="121" creationId="{82950FD9-7BF7-4122-996A-33FDB105C132}"/>
          </ac:cxnSpMkLst>
        </pc:cxnChg>
        <pc:cxnChg chg="del mod">
          <ac:chgData name="Hamlet Markarian" userId="4926d2b407f31d77" providerId="LiveId" clId="{1C057F98-2CC4-49E3-A2E2-A804BE88845B}" dt="2021-05-05T20:58:10.373" v="2077" actId="478"/>
          <ac:cxnSpMkLst>
            <pc:docMk/>
            <pc:sldMk cId="2236372644" sldId="1701"/>
            <ac:cxnSpMk id="122" creationId="{40141FAC-FD96-4CFB-83D7-F16F17B5562F}"/>
          </ac:cxnSpMkLst>
        </pc:cxnChg>
        <pc:cxnChg chg="del mod">
          <ac:chgData name="Hamlet Markarian" userId="4926d2b407f31d77" providerId="LiveId" clId="{1C057F98-2CC4-49E3-A2E2-A804BE88845B}" dt="2021-05-05T20:58:10.373" v="2077" actId="478"/>
          <ac:cxnSpMkLst>
            <pc:docMk/>
            <pc:sldMk cId="2236372644" sldId="1701"/>
            <ac:cxnSpMk id="124" creationId="{B30E15B6-D3D7-434A-B51A-036A42535F4D}"/>
          </ac:cxnSpMkLst>
        </pc:cxnChg>
        <pc:cxnChg chg="del mod">
          <ac:chgData name="Hamlet Markarian" userId="4926d2b407f31d77" providerId="LiveId" clId="{1C057F98-2CC4-49E3-A2E2-A804BE88845B}" dt="2021-05-05T20:58:10.373" v="2077" actId="478"/>
          <ac:cxnSpMkLst>
            <pc:docMk/>
            <pc:sldMk cId="2236372644" sldId="1701"/>
            <ac:cxnSpMk id="134" creationId="{334B0905-17AD-4549-9127-0EEDD27AC6C6}"/>
          </ac:cxnSpMkLst>
        </pc:cxnChg>
        <pc:cxnChg chg="del mod">
          <ac:chgData name="Hamlet Markarian" userId="4926d2b407f31d77" providerId="LiveId" clId="{1C057F98-2CC4-49E3-A2E2-A804BE88845B}" dt="2021-05-05T20:58:10.373" v="2077" actId="478"/>
          <ac:cxnSpMkLst>
            <pc:docMk/>
            <pc:sldMk cId="2236372644" sldId="1701"/>
            <ac:cxnSpMk id="135" creationId="{DD1E3484-054F-4089-BCFB-38F0977E053A}"/>
          </ac:cxnSpMkLst>
        </pc:cxnChg>
        <pc:cxnChg chg="del mod">
          <ac:chgData name="Hamlet Markarian" userId="4926d2b407f31d77" providerId="LiveId" clId="{1C057F98-2CC4-49E3-A2E2-A804BE88845B}" dt="2021-05-05T20:58:10.373" v="2077" actId="478"/>
          <ac:cxnSpMkLst>
            <pc:docMk/>
            <pc:sldMk cId="2236372644" sldId="1701"/>
            <ac:cxnSpMk id="136" creationId="{23417FE5-592D-4329-9208-B6FCC2C62969}"/>
          </ac:cxnSpMkLst>
        </pc:cxnChg>
        <pc:cxnChg chg="del mod">
          <ac:chgData name="Hamlet Markarian" userId="4926d2b407f31d77" providerId="LiveId" clId="{1C057F98-2CC4-49E3-A2E2-A804BE88845B}" dt="2021-05-05T20:58:10.373" v="2077" actId="478"/>
          <ac:cxnSpMkLst>
            <pc:docMk/>
            <pc:sldMk cId="2236372644" sldId="1701"/>
            <ac:cxnSpMk id="137" creationId="{3A884ECF-8C5C-46F2-B8AB-648260061B37}"/>
          </ac:cxnSpMkLst>
        </pc:cxnChg>
        <pc:cxnChg chg="del mod">
          <ac:chgData name="Hamlet Markarian" userId="4926d2b407f31d77" providerId="LiveId" clId="{1C057F98-2CC4-49E3-A2E2-A804BE88845B}" dt="2021-05-05T20:58:10.373" v="2077" actId="478"/>
          <ac:cxnSpMkLst>
            <pc:docMk/>
            <pc:sldMk cId="2236372644" sldId="1701"/>
            <ac:cxnSpMk id="138" creationId="{1027DCC6-69E5-4DC7-8860-98DB8219A2E3}"/>
          </ac:cxnSpMkLst>
        </pc:cxnChg>
        <pc:cxnChg chg="del mod">
          <ac:chgData name="Hamlet Markarian" userId="4926d2b407f31d77" providerId="LiveId" clId="{1C057F98-2CC4-49E3-A2E2-A804BE88845B}" dt="2021-05-05T20:58:10.373" v="2077" actId="478"/>
          <ac:cxnSpMkLst>
            <pc:docMk/>
            <pc:sldMk cId="2236372644" sldId="1701"/>
            <ac:cxnSpMk id="152" creationId="{531FC918-069B-4165-81D8-2A772815CDF7}"/>
          </ac:cxnSpMkLst>
        </pc:cxnChg>
        <pc:cxnChg chg="del mod">
          <ac:chgData name="Hamlet Markarian" userId="4926d2b407f31d77" providerId="LiveId" clId="{1C057F98-2CC4-49E3-A2E2-A804BE88845B}" dt="2021-05-05T20:58:10.373" v="2077" actId="478"/>
          <ac:cxnSpMkLst>
            <pc:docMk/>
            <pc:sldMk cId="2236372644" sldId="1701"/>
            <ac:cxnSpMk id="153" creationId="{835006B2-F669-4654-80C6-D55F13BD05E5}"/>
          </ac:cxnSpMkLst>
        </pc:cxnChg>
        <pc:cxnChg chg="del mod">
          <ac:chgData name="Hamlet Markarian" userId="4926d2b407f31d77" providerId="LiveId" clId="{1C057F98-2CC4-49E3-A2E2-A804BE88845B}" dt="2021-05-05T20:58:10.373" v="2077" actId="478"/>
          <ac:cxnSpMkLst>
            <pc:docMk/>
            <pc:sldMk cId="2236372644" sldId="1701"/>
            <ac:cxnSpMk id="154" creationId="{6B005FF3-CC9F-4B50-BE88-A4ABFF1EFE00}"/>
          </ac:cxnSpMkLst>
        </pc:cxnChg>
        <pc:cxnChg chg="del mod">
          <ac:chgData name="Hamlet Markarian" userId="4926d2b407f31d77" providerId="LiveId" clId="{1C057F98-2CC4-49E3-A2E2-A804BE88845B}" dt="2021-05-05T20:58:10.373" v="2077" actId="478"/>
          <ac:cxnSpMkLst>
            <pc:docMk/>
            <pc:sldMk cId="2236372644" sldId="1701"/>
            <ac:cxnSpMk id="155" creationId="{903BB8D3-94D7-4802-8056-E7209F797BA4}"/>
          </ac:cxnSpMkLst>
        </pc:cxnChg>
        <pc:cxnChg chg="del mod">
          <ac:chgData name="Hamlet Markarian" userId="4926d2b407f31d77" providerId="LiveId" clId="{1C057F98-2CC4-49E3-A2E2-A804BE88845B}" dt="2021-05-05T20:58:10.373" v="2077" actId="478"/>
          <ac:cxnSpMkLst>
            <pc:docMk/>
            <pc:sldMk cId="2236372644" sldId="1701"/>
            <ac:cxnSpMk id="156" creationId="{A60DEADE-EC53-49F1-AEF1-A3BEC6FA035C}"/>
          </ac:cxnSpMkLst>
        </pc:cxnChg>
        <pc:cxnChg chg="del mod">
          <ac:chgData name="Hamlet Markarian" userId="4926d2b407f31d77" providerId="LiveId" clId="{1C057F98-2CC4-49E3-A2E2-A804BE88845B}" dt="2021-05-05T20:58:10.373" v="2077" actId="478"/>
          <ac:cxnSpMkLst>
            <pc:docMk/>
            <pc:sldMk cId="2236372644" sldId="1701"/>
            <ac:cxnSpMk id="165" creationId="{E22FB0BA-EE50-498E-805C-C5E9B5432309}"/>
          </ac:cxnSpMkLst>
        </pc:cxnChg>
        <pc:cxnChg chg="add mod">
          <ac:chgData name="Hamlet Markarian" userId="4926d2b407f31d77" providerId="LiveId" clId="{1C057F98-2CC4-49E3-A2E2-A804BE88845B}" dt="2021-05-06T09:32:25.047" v="3985"/>
          <ac:cxnSpMkLst>
            <pc:docMk/>
            <pc:sldMk cId="2236372644" sldId="1701"/>
            <ac:cxnSpMk id="173" creationId="{42674308-3854-4530-B2D8-C7E81FF2AC39}"/>
          </ac:cxnSpMkLst>
        </pc:cxnChg>
      </pc:sldChg>
      <pc:sldChg chg="addSp delSp modSp add mod">
        <pc:chgData name="Hamlet Markarian" userId="4926d2b407f31d77" providerId="LiveId" clId="{1C057F98-2CC4-49E3-A2E2-A804BE88845B}" dt="2021-05-06T09:32:25.047" v="3985"/>
        <pc:sldMkLst>
          <pc:docMk/>
          <pc:sldMk cId="1953556721" sldId="1702"/>
        </pc:sldMkLst>
        <pc:spChg chg="mod">
          <ac:chgData name="Hamlet Markarian" userId="4926d2b407f31d77" providerId="LiveId" clId="{1C057F98-2CC4-49E3-A2E2-A804BE88845B}" dt="2021-05-06T09:32:25.047" v="3985"/>
          <ac:spMkLst>
            <pc:docMk/>
            <pc:sldMk cId="1953556721" sldId="1702"/>
            <ac:spMk id="5" creationId="{BC01E833-A438-4C2A-AF28-2B402D7F80E5}"/>
          </ac:spMkLst>
        </pc:spChg>
        <pc:spChg chg="add mod">
          <ac:chgData name="Hamlet Markarian" userId="4926d2b407f31d77" providerId="LiveId" clId="{1C057F98-2CC4-49E3-A2E2-A804BE88845B}" dt="2021-05-06T09:32:25.047" v="3985"/>
          <ac:spMkLst>
            <pc:docMk/>
            <pc:sldMk cId="1953556721" sldId="1702"/>
            <ac:spMk id="27" creationId="{E7B4C57A-B71B-44B1-AE96-2CC501757672}"/>
          </ac:spMkLst>
        </pc:spChg>
        <pc:spChg chg="add mod">
          <ac:chgData name="Hamlet Markarian" userId="4926d2b407f31d77" providerId="LiveId" clId="{1C057F98-2CC4-49E3-A2E2-A804BE88845B}" dt="2021-05-06T09:32:25.047" v="3985"/>
          <ac:spMkLst>
            <pc:docMk/>
            <pc:sldMk cId="1953556721" sldId="1702"/>
            <ac:spMk id="28" creationId="{C9CC21C5-7C99-4AA9-B2C1-539A567AE377}"/>
          </ac:spMkLst>
        </pc:spChg>
        <pc:spChg chg="add mod">
          <ac:chgData name="Hamlet Markarian" userId="4926d2b407f31d77" providerId="LiveId" clId="{1C057F98-2CC4-49E3-A2E2-A804BE88845B}" dt="2021-05-06T09:32:25.047" v="3985"/>
          <ac:spMkLst>
            <pc:docMk/>
            <pc:sldMk cId="1953556721" sldId="1702"/>
            <ac:spMk id="29" creationId="{8661CC18-79B5-4371-BE63-87216DE7691B}"/>
          </ac:spMkLst>
        </pc:spChg>
        <pc:spChg chg="add mod">
          <ac:chgData name="Hamlet Markarian" userId="4926d2b407f31d77" providerId="LiveId" clId="{1C057F98-2CC4-49E3-A2E2-A804BE88845B}" dt="2021-05-06T09:32:25.047" v="3985"/>
          <ac:spMkLst>
            <pc:docMk/>
            <pc:sldMk cId="1953556721" sldId="1702"/>
            <ac:spMk id="30" creationId="{335405E4-E620-4025-9D81-AE4ED99B369C}"/>
          </ac:spMkLst>
        </pc:spChg>
        <pc:spChg chg="add mod">
          <ac:chgData name="Hamlet Markarian" userId="4926d2b407f31d77" providerId="LiveId" clId="{1C057F98-2CC4-49E3-A2E2-A804BE88845B}" dt="2021-05-06T09:32:25.047" v="3985"/>
          <ac:spMkLst>
            <pc:docMk/>
            <pc:sldMk cId="1953556721" sldId="1702"/>
            <ac:spMk id="31" creationId="{3CB1D69C-07BF-4A12-BDFB-9CE26153EEEE}"/>
          </ac:spMkLst>
        </pc:spChg>
        <pc:spChg chg="add mod">
          <ac:chgData name="Hamlet Markarian" userId="4926d2b407f31d77" providerId="LiveId" clId="{1C057F98-2CC4-49E3-A2E2-A804BE88845B}" dt="2021-05-06T09:32:25.047" v="3985"/>
          <ac:spMkLst>
            <pc:docMk/>
            <pc:sldMk cId="1953556721" sldId="1702"/>
            <ac:spMk id="32" creationId="{B508075D-3D8C-4981-8915-6B752D8C3984}"/>
          </ac:spMkLst>
        </pc:spChg>
        <pc:spChg chg="add mod">
          <ac:chgData name="Hamlet Markarian" userId="4926d2b407f31d77" providerId="LiveId" clId="{1C057F98-2CC4-49E3-A2E2-A804BE88845B}" dt="2021-05-06T09:32:25.047" v="3985"/>
          <ac:spMkLst>
            <pc:docMk/>
            <pc:sldMk cId="1953556721" sldId="1702"/>
            <ac:spMk id="33" creationId="{8F1C157E-0F68-47D3-9880-2BC9EEE90693}"/>
          </ac:spMkLst>
        </pc:spChg>
        <pc:spChg chg="mod">
          <ac:chgData name="Hamlet Markarian" userId="4926d2b407f31d77" providerId="LiveId" clId="{1C057F98-2CC4-49E3-A2E2-A804BE88845B}" dt="2021-05-06T09:32:25.047" v="3985"/>
          <ac:spMkLst>
            <pc:docMk/>
            <pc:sldMk cId="1953556721" sldId="1702"/>
            <ac:spMk id="35" creationId="{0F9A0D7E-7FCF-48DF-BAE9-C32DF98CD62E}"/>
          </ac:spMkLst>
        </pc:spChg>
        <pc:spChg chg="mod">
          <ac:chgData name="Hamlet Markarian" userId="4926d2b407f31d77" providerId="LiveId" clId="{1C057F98-2CC4-49E3-A2E2-A804BE88845B}" dt="2021-05-06T09:32:25.047" v="3985"/>
          <ac:spMkLst>
            <pc:docMk/>
            <pc:sldMk cId="1953556721" sldId="1702"/>
            <ac:spMk id="36" creationId="{1968768D-6339-4F5B-BEA1-B14758316542}"/>
          </ac:spMkLst>
        </pc:spChg>
        <pc:spChg chg="mod">
          <ac:chgData name="Hamlet Markarian" userId="4926d2b407f31d77" providerId="LiveId" clId="{1C057F98-2CC4-49E3-A2E2-A804BE88845B}" dt="2021-05-06T09:32:25.047" v="3985"/>
          <ac:spMkLst>
            <pc:docMk/>
            <pc:sldMk cId="1953556721" sldId="1702"/>
            <ac:spMk id="37" creationId="{D00EE6FC-9BEE-4094-AF77-930CBC86E46A}"/>
          </ac:spMkLst>
        </pc:spChg>
        <pc:spChg chg="mod">
          <ac:chgData name="Hamlet Markarian" userId="4926d2b407f31d77" providerId="LiveId" clId="{1C057F98-2CC4-49E3-A2E2-A804BE88845B}" dt="2021-05-06T09:32:25.047" v="3985"/>
          <ac:spMkLst>
            <pc:docMk/>
            <pc:sldMk cId="1953556721" sldId="1702"/>
            <ac:spMk id="38" creationId="{E3EDC7FE-AAA2-41C2-8108-57A0FA8ADF4A}"/>
          </ac:spMkLst>
        </pc:spChg>
        <pc:spChg chg="mod">
          <ac:chgData name="Hamlet Markarian" userId="4926d2b407f31d77" providerId="LiveId" clId="{1C057F98-2CC4-49E3-A2E2-A804BE88845B}" dt="2021-05-06T09:32:25.047" v="3985"/>
          <ac:spMkLst>
            <pc:docMk/>
            <pc:sldMk cId="1953556721" sldId="1702"/>
            <ac:spMk id="39" creationId="{3B13F559-20C8-4B24-A0FF-2A57318C2A51}"/>
          </ac:spMkLst>
        </pc:spChg>
        <pc:spChg chg="mod">
          <ac:chgData name="Hamlet Markarian" userId="4926d2b407f31d77" providerId="LiveId" clId="{1C057F98-2CC4-49E3-A2E2-A804BE88845B}" dt="2021-05-06T09:32:25.047" v="3985"/>
          <ac:spMkLst>
            <pc:docMk/>
            <pc:sldMk cId="1953556721" sldId="1702"/>
            <ac:spMk id="40" creationId="{0CC46578-DA7F-4BB8-9868-87C76AF7AD9E}"/>
          </ac:spMkLst>
        </pc:spChg>
        <pc:spChg chg="mod">
          <ac:chgData name="Hamlet Markarian" userId="4926d2b407f31d77" providerId="LiveId" clId="{1C057F98-2CC4-49E3-A2E2-A804BE88845B}" dt="2021-05-06T09:32:25.047" v="3985"/>
          <ac:spMkLst>
            <pc:docMk/>
            <pc:sldMk cId="1953556721" sldId="1702"/>
            <ac:spMk id="57" creationId="{B79FE3FB-DDD9-4C52-A866-E3982D872286}"/>
          </ac:spMkLst>
        </pc:spChg>
        <pc:spChg chg="del">
          <ac:chgData name="Hamlet Markarian" userId="4926d2b407f31d77" providerId="LiveId" clId="{1C057F98-2CC4-49E3-A2E2-A804BE88845B}" dt="2021-05-05T21:03:16.833" v="2127" actId="478"/>
          <ac:spMkLst>
            <pc:docMk/>
            <pc:sldMk cId="1953556721" sldId="1702"/>
            <ac:spMk id="145" creationId="{2BA3B059-81CA-41A0-9D58-501541DECF48}"/>
          </ac:spMkLst>
        </pc:spChg>
        <pc:spChg chg="del">
          <ac:chgData name="Hamlet Markarian" userId="4926d2b407f31d77" providerId="LiveId" clId="{1C057F98-2CC4-49E3-A2E2-A804BE88845B}" dt="2021-05-05T21:03:13.698" v="2126" actId="478"/>
          <ac:spMkLst>
            <pc:docMk/>
            <pc:sldMk cId="1953556721" sldId="1702"/>
            <ac:spMk id="163" creationId="{321E6463-84DC-4B2A-967E-58AC6610C8F3}"/>
          </ac:spMkLst>
        </pc:spChg>
        <pc:spChg chg="del">
          <ac:chgData name="Hamlet Markarian" userId="4926d2b407f31d77" providerId="LiveId" clId="{1C057F98-2CC4-49E3-A2E2-A804BE88845B}" dt="2021-05-05T21:03:16.833" v="2127" actId="478"/>
          <ac:spMkLst>
            <pc:docMk/>
            <pc:sldMk cId="1953556721" sldId="1702"/>
            <ac:spMk id="168" creationId="{F496C8E1-3E9C-408E-A0C4-C179FB445C3B}"/>
          </ac:spMkLst>
        </pc:spChg>
        <pc:spChg chg="del">
          <ac:chgData name="Hamlet Markarian" userId="4926d2b407f31d77" providerId="LiveId" clId="{1C057F98-2CC4-49E3-A2E2-A804BE88845B}" dt="2021-05-05T21:03:13.698" v="2126" actId="478"/>
          <ac:spMkLst>
            <pc:docMk/>
            <pc:sldMk cId="1953556721" sldId="1702"/>
            <ac:spMk id="169" creationId="{629E8E1E-217F-4657-BF70-C3913C464FB0}"/>
          </ac:spMkLst>
        </pc:spChg>
        <pc:spChg chg="del">
          <ac:chgData name="Hamlet Markarian" userId="4926d2b407f31d77" providerId="LiveId" clId="{1C057F98-2CC4-49E3-A2E2-A804BE88845B}" dt="2021-05-05T21:03:13.698" v="2126" actId="478"/>
          <ac:spMkLst>
            <pc:docMk/>
            <pc:sldMk cId="1953556721" sldId="1702"/>
            <ac:spMk id="171" creationId="{662B6D9C-E320-4E4F-A7A5-89AF31730610}"/>
          </ac:spMkLst>
        </pc:spChg>
        <pc:spChg chg="del">
          <ac:chgData name="Hamlet Markarian" userId="4926d2b407f31d77" providerId="LiveId" clId="{1C057F98-2CC4-49E3-A2E2-A804BE88845B}" dt="2021-05-05T21:03:13.698" v="2126" actId="478"/>
          <ac:spMkLst>
            <pc:docMk/>
            <pc:sldMk cId="1953556721" sldId="1702"/>
            <ac:spMk id="172" creationId="{D7C7FD0D-79B4-45D1-8075-72A5CC8C87E2}"/>
          </ac:spMkLst>
        </pc:spChg>
        <pc:spChg chg="del">
          <ac:chgData name="Hamlet Markarian" userId="4926d2b407f31d77" providerId="LiveId" clId="{1C057F98-2CC4-49E3-A2E2-A804BE88845B}" dt="2021-05-05T21:03:16.833" v="2127" actId="478"/>
          <ac:spMkLst>
            <pc:docMk/>
            <pc:sldMk cId="1953556721" sldId="1702"/>
            <ac:spMk id="174" creationId="{37B702D2-EA35-4D41-A944-AD074328D4BE}"/>
          </ac:spMkLst>
        </pc:spChg>
        <pc:spChg chg="del">
          <ac:chgData name="Hamlet Markarian" userId="4926d2b407f31d77" providerId="LiveId" clId="{1C057F98-2CC4-49E3-A2E2-A804BE88845B}" dt="2021-05-05T21:03:13.698" v="2126" actId="478"/>
          <ac:spMkLst>
            <pc:docMk/>
            <pc:sldMk cId="1953556721" sldId="1702"/>
            <ac:spMk id="182" creationId="{F6AA3408-6EB4-489F-8C61-CC5EE4B41AB9}"/>
          </ac:spMkLst>
        </pc:spChg>
        <pc:spChg chg="del">
          <ac:chgData name="Hamlet Markarian" userId="4926d2b407f31d77" providerId="LiveId" clId="{1C057F98-2CC4-49E3-A2E2-A804BE88845B}" dt="2021-05-05T21:03:13.698" v="2126" actId="478"/>
          <ac:spMkLst>
            <pc:docMk/>
            <pc:sldMk cId="1953556721" sldId="1702"/>
            <ac:spMk id="183" creationId="{DE8B8333-298B-4B04-8C31-449D6AF28727}"/>
          </ac:spMkLst>
        </pc:spChg>
        <pc:spChg chg="del">
          <ac:chgData name="Hamlet Markarian" userId="4926d2b407f31d77" providerId="LiveId" clId="{1C057F98-2CC4-49E3-A2E2-A804BE88845B}" dt="2021-05-05T21:03:13.698" v="2126" actId="478"/>
          <ac:spMkLst>
            <pc:docMk/>
            <pc:sldMk cId="1953556721" sldId="1702"/>
            <ac:spMk id="184" creationId="{1A3D07D7-17D3-4807-9319-6892F5AD7622}"/>
          </ac:spMkLst>
        </pc:spChg>
        <pc:spChg chg="del">
          <ac:chgData name="Hamlet Markarian" userId="4926d2b407f31d77" providerId="LiveId" clId="{1C057F98-2CC4-49E3-A2E2-A804BE88845B}" dt="2021-05-05T21:03:13.698" v="2126" actId="478"/>
          <ac:spMkLst>
            <pc:docMk/>
            <pc:sldMk cId="1953556721" sldId="1702"/>
            <ac:spMk id="185" creationId="{2C12436C-D153-41E8-B7E4-5C087559C697}"/>
          </ac:spMkLst>
        </pc:spChg>
        <pc:grpChg chg="add mod ord">
          <ac:chgData name="Hamlet Markarian" userId="4926d2b407f31d77" providerId="LiveId" clId="{1C057F98-2CC4-49E3-A2E2-A804BE88845B}" dt="2021-05-06T09:32:25.047" v="3985"/>
          <ac:grpSpMkLst>
            <pc:docMk/>
            <pc:sldMk cId="1953556721" sldId="1702"/>
            <ac:grpSpMk id="34" creationId="{3FAD39AD-7134-47BF-BA71-B931D44C32CA}"/>
          </ac:grpSpMkLst>
        </pc:grpChg>
        <pc:grpChg chg="del">
          <ac:chgData name="Hamlet Markarian" userId="4926d2b407f31d77" providerId="LiveId" clId="{1C057F98-2CC4-49E3-A2E2-A804BE88845B}" dt="2021-05-05T21:05:11.319" v="2140" actId="21"/>
          <ac:grpSpMkLst>
            <pc:docMk/>
            <pc:sldMk cId="1953556721" sldId="1702"/>
            <ac:grpSpMk id="85" creationId="{2386B6A7-AA72-4C56-84B2-783D455833CA}"/>
          </ac:grpSpMkLst>
        </pc:grpChg>
        <pc:picChg chg="mod">
          <ac:chgData name="Hamlet Markarian" userId="4926d2b407f31d77" providerId="LiveId" clId="{1C057F98-2CC4-49E3-A2E2-A804BE88845B}" dt="2021-05-06T09:32:25.047" v="3985"/>
          <ac:picMkLst>
            <pc:docMk/>
            <pc:sldMk cId="1953556721" sldId="1702"/>
            <ac:picMk id="55" creationId="{8949BDD1-2918-4A15-97B5-46AA812BFC63}"/>
          </ac:picMkLst>
        </pc:picChg>
        <pc:picChg chg="mod">
          <ac:chgData name="Hamlet Markarian" userId="4926d2b407f31d77" providerId="LiveId" clId="{1C057F98-2CC4-49E3-A2E2-A804BE88845B}" dt="2021-05-06T09:32:25.047" v="3985"/>
          <ac:picMkLst>
            <pc:docMk/>
            <pc:sldMk cId="1953556721" sldId="1702"/>
            <ac:picMk id="59" creationId="{B9526696-E983-4EDA-8A8C-E710C71CB59C}"/>
          </ac:picMkLst>
        </pc:picChg>
        <pc:picChg chg="mod">
          <ac:chgData name="Hamlet Markarian" userId="4926d2b407f31d77" providerId="LiveId" clId="{1C057F98-2CC4-49E3-A2E2-A804BE88845B}" dt="2021-05-06T09:32:25.047" v="3985"/>
          <ac:picMkLst>
            <pc:docMk/>
            <pc:sldMk cId="1953556721" sldId="1702"/>
            <ac:picMk id="63" creationId="{42E5420B-3090-4C28-A5A9-60807EFF2A15}"/>
          </ac:picMkLst>
        </pc:picChg>
        <pc:picChg chg="del">
          <ac:chgData name="Hamlet Markarian" userId="4926d2b407f31d77" providerId="LiveId" clId="{1C057F98-2CC4-49E3-A2E2-A804BE88845B}" dt="2021-05-05T21:03:13.698" v="2126" actId="478"/>
          <ac:picMkLst>
            <pc:docMk/>
            <pc:sldMk cId="1953556721" sldId="1702"/>
            <ac:picMk id="175" creationId="{6CABA47E-4757-4117-B86D-97FE8AD2421F}"/>
          </ac:picMkLst>
        </pc:picChg>
        <pc:cxnChg chg="del">
          <ac:chgData name="Hamlet Markarian" userId="4926d2b407f31d77" providerId="LiveId" clId="{1C057F98-2CC4-49E3-A2E2-A804BE88845B}" dt="2021-05-05T21:03:13.698" v="2126" actId="478"/>
          <ac:cxnSpMkLst>
            <pc:docMk/>
            <pc:sldMk cId="1953556721" sldId="1702"/>
            <ac:cxnSpMk id="173" creationId="{42674308-3854-4530-B2D8-C7E81FF2AC39}"/>
          </ac:cxnSpMkLst>
        </pc:cxnChg>
      </pc:sldChg>
      <pc:sldChg chg="addSp delSp modSp add mod">
        <pc:chgData name="Hamlet Markarian" userId="4926d2b407f31d77" providerId="LiveId" clId="{1C057F98-2CC4-49E3-A2E2-A804BE88845B}" dt="2021-05-06T09:32:25.047" v="3985"/>
        <pc:sldMkLst>
          <pc:docMk/>
          <pc:sldMk cId="3668388227" sldId="1703"/>
        </pc:sldMkLst>
        <pc:spChg chg="mod">
          <ac:chgData name="Hamlet Markarian" userId="4926d2b407f31d77" providerId="LiveId" clId="{1C057F98-2CC4-49E3-A2E2-A804BE88845B}" dt="2021-05-06T09:32:25.047" v="3985"/>
          <ac:spMkLst>
            <pc:docMk/>
            <pc:sldMk cId="3668388227" sldId="1703"/>
            <ac:spMk id="5" creationId="{BC01E833-A438-4C2A-AF28-2B402D7F80E5}"/>
          </ac:spMkLst>
        </pc:spChg>
        <pc:spChg chg="del">
          <ac:chgData name="Hamlet Markarian" userId="4926d2b407f31d77" providerId="LiveId" clId="{1C057F98-2CC4-49E3-A2E2-A804BE88845B}" dt="2021-05-05T21:07:37.249" v="2157" actId="478"/>
          <ac:spMkLst>
            <pc:docMk/>
            <pc:sldMk cId="3668388227" sldId="1703"/>
            <ac:spMk id="27" creationId="{E7B4C57A-B71B-44B1-AE96-2CC501757672}"/>
          </ac:spMkLst>
        </pc:spChg>
        <pc:spChg chg="del">
          <ac:chgData name="Hamlet Markarian" userId="4926d2b407f31d77" providerId="LiveId" clId="{1C057F98-2CC4-49E3-A2E2-A804BE88845B}" dt="2021-05-05T21:07:37.249" v="2157" actId="478"/>
          <ac:spMkLst>
            <pc:docMk/>
            <pc:sldMk cId="3668388227" sldId="1703"/>
            <ac:spMk id="28" creationId="{C9CC21C5-7C99-4AA9-B2C1-539A567AE377}"/>
          </ac:spMkLst>
        </pc:spChg>
        <pc:spChg chg="del">
          <ac:chgData name="Hamlet Markarian" userId="4926d2b407f31d77" providerId="LiveId" clId="{1C057F98-2CC4-49E3-A2E2-A804BE88845B}" dt="2021-05-05T21:07:37.249" v="2157" actId="478"/>
          <ac:spMkLst>
            <pc:docMk/>
            <pc:sldMk cId="3668388227" sldId="1703"/>
            <ac:spMk id="29" creationId="{8661CC18-79B5-4371-BE63-87216DE7691B}"/>
          </ac:spMkLst>
        </pc:spChg>
        <pc:spChg chg="del">
          <ac:chgData name="Hamlet Markarian" userId="4926d2b407f31d77" providerId="LiveId" clId="{1C057F98-2CC4-49E3-A2E2-A804BE88845B}" dt="2021-05-05T21:07:37.249" v="2157" actId="478"/>
          <ac:spMkLst>
            <pc:docMk/>
            <pc:sldMk cId="3668388227" sldId="1703"/>
            <ac:spMk id="30" creationId="{335405E4-E620-4025-9D81-AE4ED99B369C}"/>
          </ac:spMkLst>
        </pc:spChg>
        <pc:spChg chg="del">
          <ac:chgData name="Hamlet Markarian" userId="4926d2b407f31d77" providerId="LiveId" clId="{1C057F98-2CC4-49E3-A2E2-A804BE88845B}" dt="2021-05-05T21:07:37.249" v="2157" actId="478"/>
          <ac:spMkLst>
            <pc:docMk/>
            <pc:sldMk cId="3668388227" sldId="1703"/>
            <ac:spMk id="31" creationId="{3CB1D69C-07BF-4A12-BDFB-9CE26153EEEE}"/>
          </ac:spMkLst>
        </pc:spChg>
        <pc:spChg chg="del">
          <ac:chgData name="Hamlet Markarian" userId="4926d2b407f31d77" providerId="LiveId" clId="{1C057F98-2CC4-49E3-A2E2-A804BE88845B}" dt="2021-05-05T21:07:37.249" v="2157" actId="478"/>
          <ac:spMkLst>
            <pc:docMk/>
            <pc:sldMk cId="3668388227" sldId="1703"/>
            <ac:spMk id="32" creationId="{B508075D-3D8C-4981-8915-6B752D8C3984}"/>
          </ac:spMkLst>
        </pc:spChg>
        <pc:spChg chg="del">
          <ac:chgData name="Hamlet Markarian" userId="4926d2b407f31d77" providerId="LiveId" clId="{1C057F98-2CC4-49E3-A2E2-A804BE88845B}" dt="2021-05-05T21:07:37.249" v="2157" actId="478"/>
          <ac:spMkLst>
            <pc:docMk/>
            <pc:sldMk cId="3668388227" sldId="1703"/>
            <ac:spMk id="33" creationId="{8F1C157E-0F68-47D3-9880-2BC9EEE90693}"/>
          </ac:spMkLst>
        </pc:spChg>
        <pc:spChg chg="mod">
          <ac:chgData name="Hamlet Markarian" userId="4926d2b407f31d77" providerId="LiveId" clId="{1C057F98-2CC4-49E3-A2E2-A804BE88845B}" dt="2021-05-06T09:32:25.047" v="3985"/>
          <ac:spMkLst>
            <pc:docMk/>
            <pc:sldMk cId="3668388227" sldId="1703"/>
            <ac:spMk id="35" creationId="{0F9A0D7E-7FCF-48DF-BAE9-C32DF98CD62E}"/>
          </ac:spMkLst>
        </pc:spChg>
        <pc:spChg chg="mod">
          <ac:chgData name="Hamlet Markarian" userId="4926d2b407f31d77" providerId="LiveId" clId="{1C057F98-2CC4-49E3-A2E2-A804BE88845B}" dt="2021-05-06T09:32:25.047" v="3985"/>
          <ac:spMkLst>
            <pc:docMk/>
            <pc:sldMk cId="3668388227" sldId="1703"/>
            <ac:spMk id="36" creationId="{1968768D-6339-4F5B-BEA1-B14758316542}"/>
          </ac:spMkLst>
        </pc:spChg>
        <pc:spChg chg="mod">
          <ac:chgData name="Hamlet Markarian" userId="4926d2b407f31d77" providerId="LiveId" clId="{1C057F98-2CC4-49E3-A2E2-A804BE88845B}" dt="2021-05-06T09:32:25.047" v="3985"/>
          <ac:spMkLst>
            <pc:docMk/>
            <pc:sldMk cId="3668388227" sldId="1703"/>
            <ac:spMk id="37" creationId="{D00EE6FC-9BEE-4094-AF77-930CBC86E46A}"/>
          </ac:spMkLst>
        </pc:spChg>
        <pc:spChg chg="mod">
          <ac:chgData name="Hamlet Markarian" userId="4926d2b407f31d77" providerId="LiveId" clId="{1C057F98-2CC4-49E3-A2E2-A804BE88845B}" dt="2021-05-06T09:32:25.047" v="3985"/>
          <ac:spMkLst>
            <pc:docMk/>
            <pc:sldMk cId="3668388227" sldId="1703"/>
            <ac:spMk id="38" creationId="{E3EDC7FE-AAA2-41C2-8108-57A0FA8ADF4A}"/>
          </ac:spMkLst>
        </pc:spChg>
        <pc:spChg chg="mod">
          <ac:chgData name="Hamlet Markarian" userId="4926d2b407f31d77" providerId="LiveId" clId="{1C057F98-2CC4-49E3-A2E2-A804BE88845B}" dt="2021-05-06T09:32:25.047" v="3985"/>
          <ac:spMkLst>
            <pc:docMk/>
            <pc:sldMk cId="3668388227" sldId="1703"/>
            <ac:spMk id="39" creationId="{3B13F559-20C8-4B24-A0FF-2A57318C2A51}"/>
          </ac:spMkLst>
        </pc:spChg>
        <pc:spChg chg="mod">
          <ac:chgData name="Hamlet Markarian" userId="4926d2b407f31d77" providerId="LiveId" clId="{1C057F98-2CC4-49E3-A2E2-A804BE88845B}" dt="2021-05-06T09:32:25.047" v="3985"/>
          <ac:spMkLst>
            <pc:docMk/>
            <pc:sldMk cId="3668388227" sldId="1703"/>
            <ac:spMk id="40" creationId="{0CC46578-DA7F-4BB8-9868-87C76AF7AD9E}"/>
          </ac:spMkLst>
        </pc:spChg>
        <pc:spChg chg="mod">
          <ac:chgData name="Hamlet Markarian" userId="4926d2b407f31d77" providerId="LiveId" clId="{1C057F98-2CC4-49E3-A2E2-A804BE88845B}" dt="2021-05-06T09:32:25.047" v="3985"/>
          <ac:spMkLst>
            <pc:docMk/>
            <pc:sldMk cId="3668388227" sldId="1703"/>
            <ac:spMk id="49" creationId="{74510F08-A16C-40EB-8FF9-21964CE50921}"/>
          </ac:spMkLst>
        </pc:spChg>
        <pc:spChg chg="mod">
          <ac:chgData name="Hamlet Markarian" userId="4926d2b407f31d77" providerId="LiveId" clId="{1C057F98-2CC4-49E3-A2E2-A804BE88845B}" dt="2021-05-06T09:32:25.047" v="3985"/>
          <ac:spMkLst>
            <pc:docMk/>
            <pc:sldMk cId="3668388227" sldId="1703"/>
            <ac:spMk id="51" creationId="{073AC03E-D869-4479-9167-83C6A8789112}"/>
          </ac:spMkLst>
        </pc:spChg>
        <pc:spChg chg="add mod ord">
          <ac:chgData name="Hamlet Markarian" userId="4926d2b407f31d77" providerId="LiveId" clId="{1C057F98-2CC4-49E3-A2E2-A804BE88845B}" dt="2021-05-06T09:32:25.047" v="3985"/>
          <ac:spMkLst>
            <pc:docMk/>
            <pc:sldMk cId="3668388227" sldId="1703"/>
            <ac:spMk id="52" creationId="{4384D1D7-9804-4529-8700-5112949671CD}"/>
          </ac:spMkLst>
        </pc:spChg>
        <pc:spChg chg="add mod ord">
          <ac:chgData name="Hamlet Markarian" userId="4926d2b407f31d77" providerId="LiveId" clId="{1C057F98-2CC4-49E3-A2E2-A804BE88845B}" dt="2021-05-06T09:32:25.047" v="3985"/>
          <ac:spMkLst>
            <pc:docMk/>
            <pc:sldMk cId="3668388227" sldId="1703"/>
            <ac:spMk id="53" creationId="{F0B2F644-6EB7-41D0-9D6C-08EBBAD00A81}"/>
          </ac:spMkLst>
        </pc:spChg>
        <pc:spChg chg="add mod ord">
          <ac:chgData name="Hamlet Markarian" userId="4926d2b407f31d77" providerId="LiveId" clId="{1C057F98-2CC4-49E3-A2E2-A804BE88845B}" dt="2021-05-06T09:32:25.047" v="3985"/>
          <ac:spMkLst>
            <pc:docMk/>
            <pc:sldMk cId="3668388227" sldId="1703"/>
            <ac:spMk id="54" creationId="{D46295B3-12B5-4915-A5A8-441CAF2B852C}"/>
          </ac:spMkLst>
        </pc:spChg>
        <pc:spChg chg="add mod ord">
          <ac:chgData name="Hamlet Markarian" userId="4926d2b407f31d77" providerId="LiveId" clId="{1C057F98-2CC4-49E3-A2E2-A804BE88845B}" dt="2021-05-06T09:32:25.047" v="3985"/>
          <ac:spMkLst>
            <pc:docMk/>
            <pc:sldMk cId="3668388227" sldId="1703"/>
            <ac:spMk id="56" creationId="{94481C97-E92A-46C9-A35C-423CD5BDEFBF}"/>
          </ac:spMkLst>
        </pc:spChg>
        <pc:spChg chg="mod">
          <ac:chgData name="Hamlet Markarian" userId="4926d2b407f31d77" providerId="LiveId" clId="{1C057F98-2CC4-49E3-A2E2-A804BE88845B}" dt="2021-05-06T09:32:25.047" v="3985"/>
          <ac:spMkLst>
            <pc:docMk/>
            <pc:sldMk cId="3668388227" sldId="1703"/>
            <ac:spMk id="57" creationId="{B79FE3FB-DDD9-4C52-A866-E3982D872286}"/>
          </ac:spMkLst>
        </pc:spChg>
        <pc:spChg chg="add mod ord">
          <ac:chgData name="Hamlet Markarian" userId="4926d2b407f31d77" providerId="LiveId" clId="{1C057F98-2CC4-49E3-A2E2-A804BE88845B}" dt="2021-05-06T09:32:25.047" v="3985"/>
          <ac:spMkLst>
            <pc:docMk/>
            <pc:sldMk cId="3668388227" sldId="1703"/>
            <ac:spMk id="58" creationId="{CB45AC60-A602-4994-91F3-BF8790DE69AF}"/>
          </ac:spMkLst>
        </pc:spChg>
        <pc:spChg chg="add mod ord">
          <ac:chgData name="Hamlet Markarian" userId="4926d2b407f31d77" providerId="LiveId" clId="{1C057F98-2CC4-49E3-A2E2-A804BE88845B}" dt="2021-05-06T09:32:25.047" v="3985"/>
          <ac:spMkLst>
            <pc:docMk/>
            <pc:sldMk cId="3668388227" sldId="1703"/>
            <ac:spMk id="60" creationId="{92E4B4DD-846F-4B57-BE03-D73E23E91709}"/>
          </ac:spMkLst>
        </pc:spChg>
        <pc:spChg chg="add mod ord">
          <ac:chgData name="Hamlet Markarian" userId="4926d2b407f31d77" providerId="LiveId" clId="{1C057F98-2CC4-49E3-A2E2-A804BE88845B}" dt="2021-05-06T09:32:25.047" v="3985"/>
          <ac:spMkLst>
            <pc:docMk/>
            <pc:sldMk cId="3668388227" sldId="1703"/>
            <ac:spMk id="61" creationId="{A73ECF04-87C7-40F5-8CA7-E0D51E36F36F}"/>
          </ac:spMkLst>
        </pc:spChg>
        <pc:spChg chg="add mod ord">
          <ac:chgData name="Hamlet Markarian" userId="4926d2b407f31d77" providerId="LiveId" clId="{1C057F98-2CC4-49E3-A2E2-A804BE88845B}" dt="2021-05-06T09:32:25.047" v="3985"/>
          <ac:spMkLst>
            <pc:docMk/>
            <pc:sldMk cId="3668388227" sldId="1703"/>
            <ac:spMk id="62" creationId="{3F99AF0A-D336-47AA-8686-9A6EE07AD678}"/>
          </ac:spMkLst>
        </pc:spChg>
        <pc:spChg chg="add mod ord">
          <ac:chgData name="Hamlet Markarian" userId="4926d2b407f31d77" providerId="LiveId" clId="{1C057F98-2CC4-49E3-A2E2-A804BE88845B}" dt="2021-05-06T09:32:25.047" v="3985"/>
          <ac:spMkLst>
            <pc:docMk/>
            <pc:sldMk cId="3668388227" sldId="1703"/>
            <ac:spMk id="64" creationId="{575D86BB-F4A9-43B5-86AE-D4F727D07F81}"/>
          </ac:spMkLst>
        </pc:spChg>
        <pc:spChg chg="add mod ord">
          <ac:chgData name="Hamlet Markarian" userId="4926d2b407f31d77" providerId="LiveId" clId="{1C057F98-2CC4-49E3-A2E2-A804BE88845B}" dt="2021-05-06T09:32:25.047" v="3985"/>
          <ac:spMkLst>
            <pc:docMk/>
            <pc:sldMk cId="3668388227" sldId="1703"/>
            <ac:spMk id="65" creationId="{CAB33679-F6E9-4294-BA76-77F05F1C5CEA}"/>
          </ac:spMkLst>
        </pc:spChg>
        <pc:spChg chg="add mod ord">
          <ac:chgData name="Hamlet Markarian" userId="4926d2b407f31d77" providerId="LiveId" clId="{1C057F98-2CC4-49E3-A2E2-A804BE88845B}" dt="2021-05-06T09:32:25.047" v="3985"/>
          <ac:spMkLst>
            <pc:docMk/>
            <pc:sldMk cId="3668388227" sldId="1703"/>
            <ac:spMk id="66" creationId="{4B18E98F-C857-42B0-A3C5-7F5F6FC211BA}"/>
          </ac:spMkLst>
        </pc:spChg>
        <pc:spChg chg="add mod ord">
          <ac:chgData name="Hamlet Markarian" userId="4926d2b407f31d77" providerId="LiveId" clId="{1C057F98-2CC4-49E3-A2E2-A804BE88845B}" dt="2021-05-06T09:32:25.047" v="3985"/>
          <ac:spMkLst>
            <pc:docMk/>
            <pc:sldMk cId="3668388227" sldId="1703"/>
            <ac:spMk id="67" creationId="{CD6CE6ED-329E-4EEE-864D-949D170A2794}"/>
          </ac:spMkLst>
        </pc:spChg>
        <pc:spChg chg="add mod ord">
          <ac:chgData name="Hamlet Markarian" userId="4926d2b407f31d77" providerId="LiveId" clId="{1C057F98-2CC4-49E3-A2E2-A804BE88845B}" dt="2021-05-06T09:32:25.047" v="3985"/>
          <ac:spMkLst>
            <pc:docMk/>
            <pc:sldMk cId="3668388227" sldId="1703"/>
            <ac:spMk id="68" creationId="{9E258CD6-4473-4A24-A62B-CC356119D971}"/>
          </ac:spMkLst>
        </pc:spChg>
        <pc:spChg chg="add mod ord">
          <ac:chgData name="Hamlet Markarian" userId="4926d2b407f31d77" providerId="LiveId" clId="{1C057F98-2CC4-49E3-A2E2-A804BE88845B}" dt="2021-05-06T09:32:25.047" v="3985"/>
          <ac:spMkLst>
            <pc:docMk/>
            <pc:sldMk cId="3668388227" sldId="1703"/>
            <ac:spMk id="69" creationId="{C506CA6C-5DAA-4E34-B57A-4EA8355F3712}"/>
          </ac:spMkLst>
        </pc:spChg>
        <pc:spChg chg="add mod ord">
          <ac:chgData name="Hamlet Markarian" userId="4926d2b407f31d77" providerId="LiveId" clId="{1C057F98-2CC4-49E3-A2E2-A804BE88845B}" dt="2021-05-06T09:32:25.047" v="3985"/>
          <ac:spMkLst>
            <pc:docMk/>
            <pc:sldMk cId="3668388227" sldId="1703"/>
            <ac:spMk id="70" creationId="{2CA6FA41-7ED9-4E00-B95E-0B93C0B07EFA}"/>
          </ac:spMkLst>
        </pc:spChg>
        <pc:spChg chg="add mod ord">
          <ac:chgData name="Hamlet Markarian" userId="4926d2b407f31d77" providerId="LiveId" clId="{1C057F98-2CC4-49E3-A2E2-A804BE88845B}" dt="2021-05-06T09:32:25.047" v="3985"/>
          <ac:spMkLst>
            <pc:docMk/>
            <pc:sldMk cId="3668388227" sldId="1703"/>
            <ac:spMk id="71" creationId="{44900CF8-B7FB-42E5-911B-52610F33B7BA}"/>
          </ac:spMkLst>
        </pc:spChg>
        <pc:spChg chg="add mod ord">
          <ac:chgData name="Hamlet Markarian" userId="4926d2b407f31d77" providerId="LiveId" clId="{1C057F98-2CC4-49E3-A2E2-A804BE88845B}" dt="2021-05-06T09:32:25.047" v="3985"/>
          <ac:spMkLst>
            <pc:docMk/>
            <pc:sldMk cId="3668388227" sldId="1703"/>
            <ac:spMk id="72" creationId="{2DDCBD56-F231-4DF8-9E04-3EBF08460C55}"/>
          </ac:spMkLst>
        </pc:spChg>
        <pc:grpChg chg="add mod ord">
          <ac:chgData name="Hamlet Markarian" userId="4926d2b407f31d77" providerId="LiveId" clId="{1C057F98-2CC4-49E3-A2E2-A804BE88845B}" dt="2021-05-06T09:32:25.047" v="3985"/>
          <ac:grpSpMkLst>
            <pc:docMk/>
            <pc:sldMk cId="3668388227" sldId="1703"/>
            <ac:grpSpMk id="21" creationId="{94EF192B-7906-4612-921D-4EA230EB2A79}"/>
          </ac:grpSpMkLst>
        </pc:grpChg>
        <pc:grpChg chg="mod ord">
          <ac:chgData name="Hamlet Markarian" userId="4926d2b407f31d77" providerId="LiveId" clId="{1C057F98-2CC4-49E3-A2E2-A804BE88845B}" dt="2021-05-06T09:32:25.047" v="3985"/>
          <ac:grpSpMkLst>
            <pc:docMk/>
            <pc:sldMk cId="3668388227" sldId="1703"/>
            <ac:grpSpMk id="34" creationId="{3FAD39AD-7134-47BF-BA71-B931D44C32CA}"/>
          </ac:grpSpMkLst>
        </pc:grpChg>
        <pc:picChg chg="mod">
          <ac:chgData name="Hamlet Markarian" userId="4926d2b407f31d77" providerId="LiveId" clId="{1C057F98-2CC4-49E3-A2E2-A804BE88845B}" dt="2021-05-06T09:32:25.047" v="3985"/>
          <ac:picMkLst>
            <pc:docMk/>
            <pc:sldMk cId="3668388227" sldId="1703"/>
            <ac:picMk id="22" creationId="{82A517BA-69EF-464C-9203-2B9D16C0D104}"/>
          </ac:picMkLst>
        </pc:picChg>
        <pc:picChg chg="mod">
          <ac:chgData name="Hamlet Markarian" userId="4926d2b407f31d77" providerId="LiveId" clId="{1C057F98-2CC4-49E3-A2E2-A804BE88845B}" dt="2021-05-06T09:32:25.047" v="3985"/>
          <ac:picMkLst>
            <pc:docMk/>
            <pc:sldMk cId="3668388227" sldId="1703"/>
            <ac:picMk id="23" creationId="{6FDF9B61-931D-4C0D-82AE-DA1CEE927A01}"/>
          </ac:picMkLst>
        </pc:picChg>
        <pc:picChg chg="mod">
          <ac:chgData name="Hamlet Markarian" userId="4926d2b407f31d77" providerId="LiveId" clId="{1C057F98-2CC4-49E3-A2E2-A804BE88845B}" dt="2021-05-06T09:32:25.047" v="3985"/>
          <ac:picMkLst>
            <pc:docMk/>
            <pc:sldMk cId="3668388227" sldId="1703"/>
            <ac:picMk id="24" creationId="{A33050CE-E59D-4CD8-BCE2-3C951BC621CB}"/>
          </ac:picMkLst>
        </pc:picChg>
        <pc:picChg chg="mod">
          <ac:chgData name="Hamlet Markarian" userId="4926d2b407f31d77" providerId="LiveId" clId="{1C057F98-2CC4-49E3-A2E2-A804BE88845B}" dt="2021-05-06T09:32:25.047" v="3985"/>
          <ac:picMkLst>
            <pc:docMk/>
            <pc:sldMk cId="3668388227" sldId="1703"/>
            <ac:picMk id="25" creationId="{50910433-9040-4A6B-B6EE-869F37E6613F}"/>
          </ac:picMkLst>
        </pc:picChg>
        <pc:picChg chg="mod">
          <ac:chgData name="Hamlet Markarian" userId="4926d2b407f31d77" providerId="LiveId" clId="{1C057F98-2CC4-49E3-A2E2-A804BE88845B}" dt="2021-05-06T09:32:25.047" v="3985"/>
          <ac:picMkLst>
            <pc:docMk/>
            <pc:sldMk cId="3668388227" sldId="1703"/>
            <ac:picMk id="26" creationId="{FE710FA6-DE79-48BC-A30F-A58F2EFFC7E1}"/>
          </ac:picMkLst>
        </pc:picChg>
        <pc:picChg chg="mod">
          <ac:chgData name="Hamlet Markarian" userId="4926d2b407f31d77" providerId="LiveId" clId="{1C057F98-2CC4-49E3-A2E2-A804BE88845B}" dt="2021-05-06T09:32:25.047" v="3985"/>
          <ac:picMkLst>
            <pc:docMk/>
            <pc:sldMk cId="3668388227" sldId="1703"/>
            <ac:picMk id="41" creationId="{AD126700-1F27-4D5E-A7C1-03888560C4B5}"/>
          </ac:picMkLst>
        </pc:picChg>
        <pc:picChg chg="mod">
          <ac:chgData name="Hamlet Markarian" userId="4926d2b407f31d77" providerId="LiveId" clId="{1C057F98-2CC4-49E3-A2E2-A804BE88845B}" dt="2021-05-06T09:32:25.047" v="3985"/>
          <ac:picMkLst>
            <pc:docMk/>
            <pc:sldMk cId="3668388227" sldId="1703"/>
            <ac:picMk id="42" creationId="{3435E7A0-DB9A-4D13-9B5E-0F0A054562BE}"/>
          </ac:picMkLst>
        </pc:picChg>
        <pc:picChg chg="mod">
          <ac:chgData name="Hamlet Markarian" userId="4926d2b407f31d77" providerId="LiveId" clId="{1C057F98-2CC4-49E3-A2E2-A804BE88845B}" dt="2021-05-06T09:32:25.047" v="3985"/>
          <ac:picMkLst>
            <pc:docMk/>
            <pc:sldMk cId="3668388227" sldId="1703"/>
            <ac:picMk id="43" creationId="{BA178856-B7D4-4A46-AB1D-42A1C4E6395C}"/>
          </ac:picMkLst>
        </pc:picChg>
        <pc:picChg chg="mod">
          <ac:chgData name="Hamlet Markarian" userId="4926d2b407f31d77" providerId="LiveId" clId="{1C057F98-2CC4-49E3-A2E2-A804BE88845B}" dt="2021-05-06T09:32:25.047" v="3985"/>
          <ac:picMkLst>
            <pc:docMk/>
            <pc:sldMk cId="3668388227" sldId="1703"/>
            <ac:picMk id="44" creationId="{FB8D5F4E-94E4-4614-BD65-7954D1B66C49}"/>
          </ac:picMkLst>
        </pc:picChg>
        <pc:picChg chg="mod">
          <ac:chgData name="Hamlet Markarian" userId="4926d2b407f31d77" providerId="LiveId" clId="{1C057F98-2CC4-49E3-A2E2-A804BE88845B}" dt="2021-05-06T09:32:25.047" v="3985"/>
          <ac:picMkLst>
            <pc:docMk/>
            <pc:sldMk cId="3668388227" sldId="1703"/>
            <ac:picMk id="45" creationId="{2DEBCB7B-5213-4782-88A3-1C26D0C3A196}"/>
          </ac:picMkLst>
        </pc:picChg>
        <pc:picChg chg="mod">
          <ac:chgData name="Hamlet Markarian" userId="4926d2b407f31d77" providerId="LiveId" clId="{1C057F98-2CC4-49E3-A2E2-A804BE88845B}" dt="2021-05-06T09:32:25.047" v="3985"/>
          <ac:picMkLst>
            <pc:docMk/>
            <pc:sldMk cId="3668388227" sldId="1703"/>
            <ac:picMk id="46" creationId="{75339A15-29E5-4147-8779-8761FC825C36}"/>
          </ac:picMkLst>
        </pc:picChg>
        <pc:picChg chg="mod">
          <ac:chgData name="Hamlet Markarian" userId="4926d2b407f31d77" providerId="LiveId" clId="{1C057F98-2CC4-49E3-A2E2-A804BE88845B}" dt="2021-05-06T09:32:25.047" v="3985"/>
          <ac:picMkLst>
            <pc:docMk/>
            <pc:sldMk cId="3668388227" sldId="1703"/>
            <ac:picMk id="47" creationId="{D4E4EF23-4D7F-4D01-A957-BD6228EA55B9}"/>
          </ac:picMkLst>
        </pc:picChg>
        <pc:picChg chg="mod">
          <ac:chgData name="Hamlet Markarian" userId="4926d2b407f31d77" providerId="LiveId" clId="{1C057F98-2CC4-49E3-A2E2-A804BE88845B}" dt="2021-05-06T09:32:25.047" v="3985"/>
          <ac:picMkLst>
            <pc:docMk/>
            <pc:sldMk cId="3668388227" sldId="1703"/>
            <ac:picMk id="48" creationId="{4498CDAB-2526-42C5-A4FD-A7B77532ABE4}"/>
          </ac:picMkLst>
        </pc:picChg>
        <pc:picChg chg="mod">
          <ac:chgData name="Hamlet Markarian" userId="4926d2b407f31d77" providerId="LiveId" clId="{1C057F98-2CC4-49E3-A2E2-A804BE88845B}" dt="2021-05-06T09:32:25.047" v="3985"/>
          <ac:picMkLst>
            <pc:docMk/>
            <pc:sldMk cId="3668388227" sldId="1703"/>
            <ac:picMk id="50" creationId="{2231A8D7-8803-4A41-A5C7-08E0945ED867}"/>
          </ac:picMkLst>
        </pc:picChg>
        <pc:picChg chg="mod">
          <ac:chgData name="Hamlet Markarian" userId="4926d2b407f31d77" providerId="LiveId" clId="{1C057F98-2CC4-49E3-A2E2-A804BE88845B}" dt="2021-05-06T09:32:25.047" v="3985"/>
          <ac:picMkLst>
            <pc:docMk/>
            <pc:sldMk cId="3668388227" sldId="1703"/>
            <ac:picMk id="55" creationId="{8949BDD1-2918-4A15-97B5-46AA812BFC63}"/>
          </ac:picMkLst>
        </pc:picChg>
        <pc:picChg chg="mod">
          <ac:chgData name="Hamlet Markarian" userId="4926d2b407f31d77" providerId="LiveId" clId="{1C057F98-2CC4-49E3-A2E2-A804BE88845B}" dt="2021-05-06T09:32:25.047" v="3985"/>
          <ac:picMkLst>
            <pc:docMk/>
            <pc:sldMk cId="3668388227" sldId="1703"/>
            <ac:picMk id="59" creationId="{B9526696-E983-4EDA-8A8C-E710C71CB59C}"/>
          </ac:picMkLst>
        </pc:picChg>
        <pc:picChg chg="mod">
          <ac:chgData name="Hamlet Markarian" userId="4926d2b407f31d77" providerId="LiveId" clId="{1C057F98-2CC4-49E3-A2E2-A804BE88845B}" dt="2021-05-06T09:32:25.047" v="3985"/>
          <ac:picMkLst>
            <pc:docMk/>
            <pc:sldMk cId="3668388227" sldId="1703"/>
            <ac:picMk id="63" creationId="{42E5420B-3090-4C28-A5A9-60807EFF2A15}"/>
          </ac:picMkLst>
        </pc:picChg>
      </pc:sldChg>
      <pc:sldChg chg="addSp delSp modSp add mod">
        <pc:chgData name="Hamlet Markarian" userId="4926d2b407f31d77" providerId="LiveId" clId="{1C057F98-2CC4-49E3-A2E2-A804BE88845B}" dt="2021-05-06T09:32:25.047" v="3985"/>
        <pc:sldMkLst>
          <pc:docMk/>
          <pc:sldMk cId="2008391954" sldId="1704"/>
        </pc:sldMkLst>
        <pc:spChg chg="mod">
          <ac:chgData name="Hamlet Markarian" userId="4926d2b407f31d77" providerId="LiveId" clId="{1C057F98-2CC4-49E3-A2E2-A804BE88845B}" dt="2021-05-06T09:32:25.047" v="3985"/>
          <ac:spMkLst>
            <pc:docMk/>
            <pc:sldMk cId="2008391954" sldId="1704"/>
            <ac:spMk id="5" creationId="{BC01E833-A438-4C2A-AF28-2B402D7F80E5}"/>
          </ac:spMkLst>
        </pc:spChg>
        <pc:spChg chg="mod">
          <ac:chgData name="Hamlet Markarian" userId="4926d2b407f31d77" providerId="LiveId" clId="{1C057F98-2CC4-49E3-A2E2-A804BE88845B}" dt="2021-05-06T09:32:25.047" v="3985"/>
          <ac:spMkLst>
            <pc:docMk/>
            <pc:sldMk cId="2008391954" sldId="1704"/>
            <ac:spMk id="35" creationId="{0F9A0D7E-7FCF-48DF-BAE9-C32DF98CD62E}"/>
          </ac:spMkLst>
        </pc:spChg>
        <pc:spChg chg="mod">
          <ac:chgData name="Hamlet Markarian" userId="4926d2b407f31d77" providerId="LiveId" clId="{1C057F98-2CC4-49E3-A2E2-A804BE88845B}" dt="2021-05-06T09:32:25.047" v="3985"/>
          <ac:spMkLst>
            <pc:docMk/>
            <pc:sldMk cId="2008391954" sldId="1704"/>
            <ac:spMk id="36" creationId="{1968768D-6339-4F5B-BEA1-B14758316542}"/>
          </ac:spMkLst>
        </pc:spChg>
        <pc:spChg chg="mod">
          <ac:chgData name="Hamlet Markarian" userId="4926d2b407f31d77" providerId="LiveId" clId="{1C057F98-2CC4-49E3-A2E2-A804BE88845B}" dt="2021-05-06T09:32:25.047" v="3985"/>
          <ac:spMkLst>
            <pc:docMk/>
            <pc:sldMk cId="2008391954" sldId="1704"/>
            <ac:spMk id="37" creationId="{D00EE6FC-9BEE-4094-AF77-930CBC86E46A}"/>
          </ac:spMkLst>
        </pc:spChg>
        <pc:spChg chg="mod">
          <ac:chgData name="Hamlet Markarian" userId="4926d2b407f31d77" providerId="LiveId" clId="{1C057F98-2CC4-49E3-A2E2-A804BE88845B}" dt="2021-05-06T09:32:25.047" v="3985"/>
          <ac:spMkLst>
            <pc:docMk/>
            <pc:sldMk cId="2008391954" sldId="1704"/>
            <ac:spMk id="38" creationId="{E3EDC7FE-AAA2-41C2-8108-57A0FA8ADF4A}"/>
          </ac:spMkLst>
        </pc:spChg>
        <pc:spChg chg="mod">
          <ac:chgData name="Hamlet Markarian" userId="4926d2b407f31d77" providerId="LiveId" clId="{1C057F98-2CC4-49E3-A2E2-A804BE88845B}" dt="2021-05-06T09:32:25.047" v="3985"/>
          <ac:spMkLst>
            <pc:docMk/>
            <pc:sldMk cId="2008391954" sldId="1704"/>
            <ac:spMk id="39" creationId="{3B13F559-20C8-4B24-A0FF-2A57318C2A51}"/>
          </ac:spMkLst>
        </pc:spChg>
        <pc:spChg chg="mod">
          <ac:chgData name="Hamlet Markarian" userId="4926d2b407f31d77" providerId="LiveId" clId="{1C057F98-2CC4-49E3-A2E2-A804BE88845B}" dt="2021-05-06T09:32:25.047" v="3985"/>
          <ac:spMkLst>
            <pc:docMk/>
            <pc:sldMk cId="2008391954" sldId="1704"/>
            <ac:spMk id="40" creationId="{0CC46578-DA7F-4BB8-9868-87C76AF7AD9E}"/>
          </ac:spMkLst>
        </pc:spChg>
        <pc:spChg chg="del">
          <ac:chgData name="Hamlet Markarian" userId="4926d2b407f31d77" providerId="LiveId" clId="{1C057F98-2CC4-49E3-A2E2-A804BE88845B}" dt="2021-05-05T21:12:23.025" v="2186" actId="478"/>
          <ac:spMkLst>
            <pc:docMk/>
            <pc:sldMk cId="2008391954" sldId="1704"/>
            <ac:spMk id="52" creationId="{4384D1D7-9804-4529-8700-5112949671CD}"/>
          </ac:spMkLst>
        </pc:spChg>
        <pc:spChg chg="del">
          <ac:chgData name="Hamlet Markarian" userId="4926d2b407f31d77" providerId="LiveId" clId="{1C057F98-2CC4-49E3-A2E2-A804BE88845B}" dt="2021-05-05T21:12:23.025" v="2186" actId="478"/>
          <ac:spMkLst>
            <pc:docMk/>
            <pc:sldMk cId="2008391954" sldId="1704"/>
            <ac:spMk id="53" creationId="{F0B2F644-6EB7-41D0-9D6C-08EBBAD00A81}"/>
          </ac:spMkLst>
        </pc:spChg>
        <pc:spChg chg="del">
          <ac:chgData name="Hamlet Markarian" userId="4926d2b407f31d77" providerId="LiveId" clId="{1C057F98-2CC4-49E3-A2E2-A804BE88845B}" dt="2021-05-05T21:12:23.025" v="2186" actId="478"/>
          <ac:spMkLst>
            <pc:docMk/>
            <pc:sldMk cId="2008391954" sldId="1704"/>
            <ac:spMk id="54" creationId="{D46295B3-12B5-4915-A5A8-441CAF2B852C}"/>
          </ac:spMkLst>
        </pc:spChg>
        <pc:spChg chg="del">
          <ac:chgData name="Hamlet Markarian" userId="4926d2b407f31d77" providerId="LiveId" clId="{1C057F98-2CC4-49E3-A2E2-A804BE88845B}" dt="2021-05-05T21:12:23.025" v="2186" actId="478"/>
          <ac:spMkLst>
            <pc:docMk/>
            <pc:sldMk cId="2008391954" sldId="1704"/>
            <ac:spMk id="56" creationId="{94481C97-E92A-46C9-A35C-423CD5BDEFBF}"/>
          </ac:spMkLst>
        </pc:spChg>
        <pc:spChg chg="mod">
          <ac:chgData name="Hamlet Markarian" userId="4926d2b407f31d77" providerId="LiveId" clId="{1C057F98-2CC4-49E3-A2E2-A804BE88845B}" dt="2021-05-06T09:32:25.047" v="3985"/>
          <ac:spMkLst>
            <pc:docMk/>
            <pc:sldMk cId="2008391954" sldId="1704"/>
            <ac:spMk id="57" creationId="{B79FE3FB-DDD9-4C52-A866-E3982D872286}"/>
          </ac:spMkLst>
        </pc:spChg>
        <pc:spChg chg="del">
          <ac:chgData name="Hamlet Markarian" userId="4926d2b407f31d77" providerId="LiveId" clId="{1C057F98-2CC4-49E3-A2E2-A804BE88845B}" dt="2021-05-05T21:12:23.025" v="2186" actId="478"/>
          <ac:spMkLst>
            <pc:docMk/>
            <pc:sldMk cId="2008391954" sldId="1704"/>
            <ac:spMk id="58" creationId="{CB45AC60-A602-4994-91F3-BF8790DE69AF}"/>
          </ac:spMkLst>
        </pc:spChg>
        <pc:spChg chg="del">
          <ac:chgData name="Hamlet Markarian" userId="4926d2b407f31d77" providerId="LiveId" clId="{1C057F98-2CC4-49E3-A2E2-A804BE88845B}" dt="2021-05-05T21:12:23.025" v="2186" actId="478"/>
          <ac:spMkLst>
            <pc:docMk/>
            <pc:sldMk cId="2008391954" sldId="1704"/>
            <ac:spMk id="60" creationId="{92E4B4DD-846F-4B57-BE03-D73E23E91709}"/>
          </ac:spMkLst>
        </pc:spChg>
        <pc:spChg chg="del">
          <ac:chgData name="Hamlet Markarian" userId="4926d2b407f31d77" providerId="LiveId" clId="{1C057F98-2CC4-49E3-A2E2-A804BE88845B}" dt="2021-05-05T21:12:23.025" v="2186" actId="478"/>
          <ac:spMkLst>
            <pc:docMk/>
            <pc:sldMk cId="2008391954" sldId="1704"/>
            <ac:spMk id="61" creationId="{A73ECF04-87C7-40F5-8CA7-E0D51E36F36F}"/>
          </ac:spMkLst>
        </pc:spChg>
        <pc:spChg chg="del">
          <ac:chgData name="Hamlet Markarian" userId="4926d2b407f31d77" providerId="LiveId" clId="{1C057F98-2CC4-49E3-A2E2-A804BE88845B}" dt="2021-05-05T21:12:23.025" v="2186" actId="478"/>
          <ac:spMkLst>
            <pc:docMk/>
            <pc:sldMk cId="2008391954" sldId="1704"/>
            <ac:spMk id="62" creationId="{3F99AF0A-D336-47AA-8686-9A6EE07AD678}"/>
          </ac:spMkLst>
        </pc:spChg>
        <pc:spChg chg="del">
          <ac:chgData name="Hamlet Markarian" userId="4926d2b407f31d77" providerId="LiveId" clId="{1C057F98-2CC4-49E3-A2E2-A804BE88845B}" dt="2021-05-05T21:12:23.025" v="2186" actId="478"/>
          <ac:spMkLst>
            <pc:docMk/>
            <pc:sldMk cId="2008391954" sldId="1704"/>
            <ac:spMk id="64" creationId="{575D86BB-F4A9-43B5-86AE-D4F727D07F81}"/>
          </ac:spMkLst>
        </pc:spChg>
        <pc:spChg chg="del">
          <ac:chgData name="Hamlet Markarian" userId="4926d2b407f31d77" providerId="LiveId" clId="{1C057F98-2CC4-49E3-A2E2-A804BE88845B}" dt="2021-05-05T21:12:23.025" v="2186" actId="478"/>
          <ac:spMkLst>
            <pc:docMk/>
            <pc:sldMk cId="2008391954" sldId="1704"/>
            <ac:spMk id="65" creationId="{CAB33679-F6E9-4294-BA76-77F05F1C5CEA}"/>
          </ac:spMkLst>
        </pc:spChg>
        <pc:spChg chg="del">
          <ac:chgData name="Hamlet Markarian" userId="4926d2b407f31d77" providerId="LiveId" clId="{1C057F98-2CC4-49E3-A2E2-A804BE88845B}" dt="2021-05-05T21:12:23.025" v="2186" actId="478"/>
          <ac:spMkLst>
            <pc:docMk/>
            <pc:sldMk cId="2008391954" sldId="1704"/>
            <ac:spMk id="66" creationId="{4B18E98F-C857-42B0-A3C5-7F5F6FC211BA}"/>
          </ac:spMkLst>
        </pc:spChg>
        <pc:spChg chg="del">
          <ac:chgData name="Hamlet Markarian" userId="4926d2b407f31d77" providerId="LiveId" clId="{1C057F98-2CC4-49E3-A2E2-A804BE88845B}" dt="2021-05-05T21:12:23.025" v="2186" actId="478"/>
          <ac:spMkLst>
            <pc:docMk/>
            <pc:sldMk cId="2008391954" sldId="1704"/>
            <ac:spMk id="67" creationId="{CD6CE6ED-329E-4EEE-864D-949D170A2794}"/>
          </ac:spMkLst>
        </pc:spChg>
        <pc:spChg chg="del">
          <ac:chgData name="Hamlet Markarian" userId="4926d2b407f31d77" providerId="LiveId" clId="{1C057F98-2CC4-49E3-A2E2-A804BE88845B}" dt="2021-05-05T21:12:23.025" v="2186" actId="478"/>
          <ac:spMkLst>
            <pc:docMk/>
            <pc:sldMk cId="2008391954" sldId="1704"/>
            <ac:spMk id="68" creationId="{9E258CD6-4473-4A24-A62B-CC356119D971}"/>
          </ac:spMkLst>
        </pc:spChg>
        <pc:spChg chg="del">
          <ac:chgData name="Hamlet Markarian" userId="4926d2b407f31d77" providerId="LiveId" clId="{1C057F98-2CC4-49E3-A2E2-A804BE88845B}" dt="2021-05-05T21:12:23.025" v="2186" actId="478"/>
          <ac:spMkLst>
            <pc:docMk/>
            <pc:sldMk cId="2008391954" sldId="1704"/>
            <ac:spMk id="69" creationId="{C506CA6C-5DAA-4E34-B57A-4EA8355F3712}"/>
          </ac:spMkLst>
        </pc:spChg>
        <pc:spChg chg="del">
          <ac:chgData name="Hamlet Markarian" userId="4926d2b407f31d77" providerId="LiveId" clId="{1C057F98-2CC4-49E3-A2E2-A804BE88845B}" dt="2021-05-05T21:12:23.649" v="2187" actId="478"/>
          <ac:spMkLst>
            <pc:docMk/>
            <pc:sldMk cId="2008391954" sldId="1704"/>
            <ac:spMk id="70" creationId="{2CA6FA41-7ED9-4E00-B95E-0B93C0B07EFA}"/>
          </ac:spMkLst>
        </pc:spChg>
        <pc:spChg chg="del">
          <ac:chgData name="Hamlet Markarian" userId="4926d2b407f31d77" providerId="LiveId" clId="{1C057F98-2CC4-49E3-A2E2-A804BE88845B}" dt="2021-05-05T21:12:23.025" v="2186" actId="478"/>
          <ac:spMkLst>
            <pc:docMk/>
            <pc:sldMk cId="2008391954" sldId="1704"/>
            <ac:spMk id="71" creationId="{44900CF8-B7FB-42E5-911B-52610F33B7BA}"/>
          </ac:spMkLst>
        </pc:spChg>
        <pc:spChg chg="del">
          <ac:chgData name="Hamlet Markarian" userId="4926d2b407f31d77" providerId="LiveId" clId="{1C057F98-2CC4-49E3-A2E2-A804BE88845B}" dt="2021-05-05T21:12:23.025" v="2186" actId="478"/>
          <ac:spMkLst>
            <pc:docMk/>
            <pc:sldMk cId="2008391954" sldId="1704"/>
            <ac:spMk id="72" creationId="{2DDCBD56-F231-4DF8-9E04-3EBF08460C55}"/>
          </ac:spMkLst>
        </pc:spChg>
        <pc:spChg chg="add mod">
          <ac:chgData name="Hamlet Markarian" userId="4926d2b407f31d77" providerId="LiveId" clId="{1C057F98-2CC4-49E3-A2E2-A804BE88845B}" dt="2021-05-06T09:32:25.047" v="3985"/>
          <ac:spMkLst>
            <pc:docMk/>
            <pc:sldMk cId="2008391954" sldId="1704"/>
            <ac:spMk id="73" creationId="{10CB863B-8BC1-4157-AA03-ABAB400A2340}"/>
          </ac:spMkLst>
        </pc:spChg>
        <pc:spChg chg="add mod">
          <ac:chgData name="Hamlet Markarian" userId="4926d2b407f31d77" providerId="LiveId" clId="{1C057F98-2CC4-49E3-A2E2-A804BE88845B}" dt="2021-05-06T09:32:25.047" v="3985"/>
          <ac:spMkLst>
            <pc:docMk/>
            <pc:sldMk cId="2008391954" sldId="1704"/>
            <ac:spMk id="74" creationId="{23B46F8F-BAB5-40BE-9BCB-B6DF200D2139}"/>
          </ac:spMkLst>
        </pc:spChg>
        <pc:spChg chg="add mod">
          <ac:chgData name="Hamlet Markarian" userId="4926d2b407f31d77" providerId="LiveId" clId="{1C057F98-2CC4-49E3-A2E2-A804BE88845B}" dt="2021-05-06T09:32:25.047" v="3985"/>
          <ac:spMkLst>
            <pc:docMk/>
            <pc:sldMk cId="2008391954" sldId="1704"/>
            <ac:spMk id="75" creationId="{43905A9A-370C-473C-98FD-AE1BCEDE0A2D}"/>
          </ac:spMkLst>
        </pc:spChg>
        <pc:spChg chg="add mod">
          <ac:chgData name="Hamlet Markarian" userId="4926d2b407f31d77" providerId="LiveId" clId="{1C057F98-2CC4-49E3-A2E2-A804BE88845B}" dt="2021-05-06T09:32:25.047" v="3985"/>
          <ac:spMkLst>
            <pc:docMk/>
            <pc:sldMk cId="2008391954" sldId="1704"/>
            <ac:spMk id="76" creationId="{870EBEB6-6ACE-4816-B3F4-6E9F1EBCF06E}"/>
          </ac:spMkLst>
        </pc:spChg>
        <pc:spChg chg="add mod">
          <ac:chgData name="Hamlet Markarian" userId="4926d2b407f31d77" providerId="LiveId" clId="{1C057F98-2CC4-49E3-A2E2-A804BE88845B}" dt="2021-05-06T09:32:25.047" v="3985"/>
          <ac:spMkLst>
            <pc:docMk/>
            <pc:sldMk cId="2008391954" sldId="1704"/>
            <ac:spMk id="77" creationId="{6615B637-CC37-4BC7-A5C2-BFCA935BBDB3}"/>
          </ac:spMkLst>
        </pc:spChg>
        <pc:spChg chg="add mod">
          <ac:chgData name="Hamlet Markarian" userId="4926d2b407f31d77" providerId="LiveId" clId="{1C057F98-2CC4-49E3-A2E2-A804BE88845B}" dt="2021-05-06T09:32:25.047" v="3985"/>
          <ac:spMkLst>
            <pc:docMk/>
            <pc:sldMk cId="2008391954" sldId="1704"/>
            <ac:spMk id="78" creationId="{CE377642-A450-4F3E-AD07-14E7C3235885}"/>
          </ac:spMkLst>
        </pc:spChg>
        <pc:spChg chg="add mod">
          <ac:chgData name="Hamlet Markarian" userId="4926d2b407f31d77" providerId="LiveId" clId="{1C057F98-2CC4-49E3-A2E2-A804BE88845B}" dt="2021-05-06T09:32:25.047" v="3985"/>
          <ac:spMkLst>
            <pc:docMk/>
            <pc:sldMk cId="2008391954" sldId="1704"/>
            <ac:spMk id="79" creationId="{90C9EAB8-578F-4F00-BDAA-C15446DAB55C}"/>
          </ac:spMkLst>
        </pc:spChg>
        <pc:spChg chg="add mod">
          <ac:chgData name="Hamlet Markarian" userId="4926d2b407f31d77" providerId="LiveId" clId="{1C057F98-2CC4-49E3-A2E2-A804BE88845B}" dt="2021-05-06T09:32:25.047" v="3985"/>
          <ac:spMkLst>
            <pc:docMk/>
            <pc:sldMk cId="2008391954" sldId="1704"/>
            <ac:spMk id="80" creationId="{A24CB101-59C1-4CE9-A5E7-8B6DE973383D}"/>
          </ac:spMkLst>
        </pc:spChg>
        <pc:spChg chg="add mod">
          <ac:chgData name="Hamlet Markarian" userId="4926d2b407f31d77" providerId="LiveId" clId="{1C057F98-2CC4-49E3-A2E2-A804BE88845B}" dt="2021-05-06T09:32:25.047" v="3985"/>
          <ac:spMkLst>
            <pc:docMk/>
            <pc:sldMk cId="2008391954" sldId="1704"/>
            <ac:spMk id="81" creationId="{ECF72F2B-2BCD-44DA-9EA6-9CD668EF478A}"/>
          </ac:spMkLst>
        </pc:spChg>
        <pc:spChg chg="add mod">
          <ac:chgData name="Hamlet Markarian" userId="4926d2b407f31d77" providerId="LiveId" clId="{1C057F98-2CC4-49E3-A2E2-A804BE88845B}" dt="2021-05-06T09:32:25.047" v="3985"/>
          <ac:spMkLst>
            <pc:docMk/>
            <pc:sldMk cId="2008391954" sldId="1704"/>
            <ac:spMk id="82" creationId="{F8615038-5F15-4D01-A4C5-0F40B7BFF46A}"/>
          </ac:spMkLst>
        </pc:spChg>
        <pc:spChg chg="add mod">
          <ac:chgData name="Hamlet Markarian" userId="4926d2b407f31d77" providerId="LiveId" clId="{1C057F98-2CC4-49E3-A2E2-A804BE88845B}" dt="2021-05-06T09:32:25.047" v="3985"/>
          <ac:spMkLst>
            <pc:docMk/>
            <pc:sldMk cId="2008391954" sldId="1704"/>
            <ac:spMk id="84" creationId="{34458EC4-7BD2-45F7-BA21-7950FCDC4FA7}"/>
          </ac:spMkLst>
        </pc:spChg>
        <pc:spChg chg="add mod">
          <ac:chgData name="Hamlet Markarian" userId="4926d2b407f31d77" providerId="LiveId" clId="{1C057F98-2CC4-49E3-A2E2-A804BE88845B}" dt="2021-05-06T09:32:25.047" v="3985"/>
          <ac:spMkLst>
            <pc:docMk/>
            <pc:sldMk cId="2008391954" sldId="1704"/>
            <ac:spMk id="85" creationId="{A6C3BDD8-70DB-404C-9291-0E2884A1A8ED}"/>
          </ac:spMkLst>
        </pc:spChg>
        <pc:spChg chg="add mod">
          <ac:chgData name="Hamlet Markarian" userId="4926d2b407f31d77" providerId="LiveId" clId="{1C057F98-2CC4-49E3-A2E2-A804BE88845B}" dt="2021-05-06T09:32:25.047" v="3985"/>
          <ac:spMkLst>
            <pc:docMk/>
            <pc:sldMk cId="2008391954" sldId="1704"/>
            <ac:spMk id="86" creationId="{E0FE4408-5F96-43F8-8E16-F6B232C904EE}"/>
          </ac:spMkLst>
        </pc:spChg>
        <pc:spChg chg="add mod">
          <ac:chgData name="Hamlet Markarian" userId="4926d2b407f31d77" providerId="LiveId" clId="{1C057F98-2CC4-49E3-A2E2-A804BE88845B}" dt="2021-05-06T09:32:25.047" v="3985"/>
          <ac:spMkLst>
            <pc:docMk/>
            <pc:sldMk cId="2008391954" sldId="1704"/>
            <ac:spMk id="87" creationId="{109E0754-EF57-4209-AD69-03F85B91667E}"/>
          </ac:spMkLst>
        </pc:spChg>
        <pc:spChg chg="add mod">
          <ac:chgData name="Hamlet Markarian" userId="4926d2b407f31d77" providerId="LiveId" clId="{1C057F98-2CC4-49E3-A2E2-A804BE88845B}" dt="2021-05-06T09:32:25.047" v="3985"/>
          <ac:spMkLst>
            <pc:docMk/>
            <pc:sldMk cId="2008391954" sldId="1704"/>
            <ac:spMk id="92" creationId="{C3741F5A-02E5-4E64-B077-E1D164E73FEB}"/>
          </ac:spMkLst>
        </pc:spChg>
        <pc:spChg chg="add mod">
          <ac:chgData name="Hamlet Markarian" userId="4926d2b407f31d77" providerId="LiveId" clId="{1C057F98-2CC4-49E3-A2E2-A804BE88845B}" dt="2021-05-06T09:32:25.047" v="3985"/>
          <ac:spMkLst>
            <pc:docMk/>
            <pc:sldMk cId="2008391954" sldId="1704"/>
            <ac:spMk id="93" creationId="{70FD5D04-B988-4FB4-A7A0-BDA255A3979F}"/>
          </ac:spMkLst>
        </pc:spChg>
        <pc:spChg chg="add mod">
          <ac:chgData name="Hamlet Markarian" userId="4926d2b407f31d77" providerId="LiveId" clId="{1C057F98-2CC4-49E3-A2E2-A804BE88845B}" dt="2021-05-06T09:32:25.047" v="3985"/>
          <ac:spMkLst>
            <pc:docMk/>
            <pc:sldMk cId="2008391954" sldId="1704"/>
            <ac:spMk id="96" creationId="{1753B635-629B-4F29-9FB0-5730AF84010C}"/>
          </ac:spMkLst>
        </pc:spChg>
        <pc:spChg chg="add mod ord">
          <ac:chgData name="Hamlet Markarian" userId="4926d2b407f31d77" providerId="LiveId" clId="{1C057F98-2CC4-49E3-A2E2-A804BE88845B}" dt="2021-05-06T09:32:25.047" v="3985"/>
          <ac:spMkLst>
            <pc:docMk/>
            <pc:sldMk cId="2008391954" sldId="1704"/>
            <ac:spMk id="97" creationId="{1CC904BD-CB24-4BF2-9FFC-1E46D82085F7}"/>
          </ac:spMkLst>
        </pc:spChg>
        <pc:grpChg chg="del">
          <ac:chgData name="Hamlet Markarian" userId="4926d2b407f31d77" providerId="LiveId" clId="{1C057F98-2CC4-49E3-A2E2-A804BE88845B}" dt="2021-05-05T21:12:23.025" v="2186" actId="478"/>
          <ac:grpSpMkLst>
            <pc:docMk/>
            <pc:sldMk cId="2008391954" sldId="1704"/>
            <ac:grpSpMk id="21" creationId="{94EF192B-7906-4612-921D-4EA230EB2A79}"/>
          </ac:grpSpMkLst>
        </pc:grpChg>
        <pc:grpChg chg="mod ord">
          <ac:chgData name="Hamlet Markarian" userId="4926d2b407f31d77" providerId="LiveId" clId="{1C057F98-2CC4-49E3-A2E2-A804BE88845B}" dt="2021-05-06T09:32:25.047" v="3985"/>
          <ac:grpSpMkLst>
            <pc:docMk/>
            <pc:sldMk cId="2008391954" sldId="1704"/>
            <ac:grpSpMk id="34" creationId="{3FAD39AD-7134-47BF-BA71-B931D44C32CA}"/>
          </ac:grpSpMkLst>
        </pc:grpChg>
        <pc:picChg chg="mod">
          <ac:chgData name="Hamlet Markarian" userId="4926d2b407f31d77" providerId="LiveId" clId="{1C057F98-2CC4-49E3-A2E2-A804BE88845B}" dt="2021-05-06T09:32:25.047" v="3985"/>
          <ac:picMkLst>
            <pc:docMk/>
            <pc:sldMk cId="2008391954" sldId="1704"/>
            <ac:picMk id="55" creationId="{8949BDD1-2918-4A15-97B5-46AA812BFC63}"/>
          </ac:picMkLst>
        </pc:picChg>
        <pc:picChg chg="mod">
          <ac:chgData name="Hamlet Markarian" userId="4926d2b407f31d77" providerId="LiveId" clId="{1C057F98-2CC4-49E3-A2E2-A804BE88845B}" dt="2021-05-06T09:32:25.047" v="3985"/>
          <ac:picMkLst>
            <pc:docMk/>
            <pc:sldMk cId="2008391954" sldId="1704"/>
            <ac:picMk id="59" creationId="{B9526696-E983-4EDA-8A8C-E710C71CB59C}"/>
          </ac:picMkLst>
        </pc:picChg>
        <pc:picChg chg="mod">
          <ac:chgData name="Hamlet Markarian" userId="4926d2b407f31d77" providerId="LiveId" clId="{1C057F98-2CC4-49E3-A2E2-A804BE88845B}" dt="2021-05-06T09:32:25.047" v="3985"/>
          <ac:picMkLst>
            <pc:docMk/>
            <pc:sldMk cId="2008391954" sldId="1704"/>
            <ac:picMk id="63" creationId="{42E5420B-3090-4C28-A5A9-60807EFF2A15}"/>
          </ac:picMkLst>
        </pc:picChg>
        <pc:cxnChg chg="add mod">
          <ac:chgData name="Hamlet Markarian" userId="4926d2b407f31d77" providerId="LiveId" clId="{1C057F98-2CC4-49E3-A2E2-A804BE88845B}" dt="2021-05-06T09:32:25.047" v="3985"/>
          <ac:cxnSpMkLst>
            <pc:docMk/>
            <pc:sldMk cId="2008391954" sldId="1704"/>
            <ac:cxnSpMk id="83" creationId="{EC99FD69-59AD-4D04-8563-8C648E230CD2}"/>
          </ac:cxnSpMkLst>
        </pc:cxnChg>
        <pc:cxnChg chg="add mod">
          <ac:chgData name="Hamlet Markarian" userId="4926d2b407f31d77" providerId="LiveId" clId="{1C057F98-2CC4-49E3-A2E2-A804BE88845B}" dt="2021-05-06T09:32:25.047" v="3985"/>
          <ac:cxnSpMkLst>
            <pc:docMk/>
            <pc:sldMk cId="2008391954" sldId="1704"/>
            <ac:cxnSpMk id="88" creationId="{9558B814-D3AA-4707-92CE-432AA03F2FC5}"/>
          </ac:cxnSpMkLst>
        </pc:cxnChg>
        <pc:cxnChg chg="add mod">
          <ac:chgData name="Hamlet Markarian" userId="4926d2b407f31d77" providerId="LiveId" clId="{1C057F98-2CC4-49E3-A2E2-A804BE88845B}" dt="2021-05-06T09:32:25.047" v="3985"/>
          <ac:cxnSpMkLst>
            <pc:docMk/>
            <pc:sldMk cId="2008391954" sldId="1704"/>
            <ac:cxnSpMk id="89" creationId="{821536D4-091C-4476-A308-AB7D6D1F3D9F}"/>
          </ac:cxnSpMkLst>
        </pc:cxnChg>
        <pc:cxnChg chg="add mod">
          <ac:chgData name="Hamlet Markarian" userId="4926d2b407f31d77" providerId="LiveId" clId="{1C057F98-2CC4-49E3-A2E2-A804BE88845B}" dt="2021-05-06T09:32:25.047" v="3985"/>
          <ac:cxnSpMkLst>
            <pc:docMk/>
            <pc:sldMk cId="2008391954" sldId="1704"/>
            <ac:cxnSpMk id="90" creationId="{E27695D9-9C9A-45F3-B407-2FE75F5F67EA}"/>
          </ac:cxnSpMkLst>
        </pc:cxnChg>
        <pc:cxnChg chg="add mod">
          <ac:chgData name="Hamlet Markarian" userId="4926d2b407f31d77" providerId="LiveId" clId="{1C057F98-2CC4-49E3-A2E2-A804BE88845B}" dt="2021-05-06T09:32:25.047" v="3985"/>
          <ac:cxnSpMkLst>
            <pc:docMk/>
            <pc:sldMk cId="2008391954" sldId="1704"/>
            <ac:cxnSpMk id="91" creationId="{1E9159B7-E72B-4519-98B3-CD038046BCC2}"/>
          </ac:cxnSpMkLst>
        </pc:cxnChg>
        <pc:cxnChg chg="add mod">
          <ac:chgData name="Hamlet Markarian" userId="4926d2b407f31d77" providerId="LiveId" clId="{1C057F98-2CC4-49E3-A2E2-A804BE88845B}" dt="2021-05-06T09:32:25.047" v="3985"/>
          <ac:cxnSpMkLst>
            <pc:docMk/>
            <pc:sldMk cId="2008391954" sldId="1704"/>
            <ac:cxnSpMk id="94" creationId="{8A2646FE-B1D3-4486-A3BC-1D5DB44F7E52}"/>
          </ac:cxnSpMkLst>
        </pc:cxnChg>
        <pc:cxnChg chg="add mod">
          <ac:chgData name="Hamlet Markarian" userId="4926d2b407f31d77" providerId="LiveId" clId="{1C057F98-2CC4-49E3-A2E2-A804BE88845B}" dt="2021-05-06T09:32:25.047" v="3985"/>
          <ac:cxnSpMkLst>
            <pc:docMk/>
            <pc:sldMk cId="2008391954" sldId="1704"/>
            <ac:cxnSpMk id="95" creationId="{10E21BE7-9072-40D3-A140-BC03B140469A}"/>
          </ac:cxnSpMkLst>
        </pc:cxnChg>
      </pc:sldChg>
      <pc:sldChg chg="addSp delSp modSp add mod">
        <pc:chgData name="Hamlet Markarian" userId="4926d2b407f31d77" providerId="LiveId" clId="{1C057F98-2CC4-49E3-A2E2-A804BE88845B}" dt="2021-05-06T09:32:25.047" v="3985"/>
        <pc:sldMkLst>
          <pc:docMk/>
          <pc:sldMk cId="3322737892" sldId="1705"/>
        </pc:sldMkLst>
        <pc:spChg chg="mod">
          <ac:chgData name="Hamlet Markarian" userId="4926d2b407f31d77" providerId="LiveId" clId="{1C057F98-2CC4-49E3-A2E2-A804BE88845B}" dt="2021-05-06T09:32:25.047" v="3985"/>
          <ac:spMkLst>
            <pc:docMk/>
            <pc:sldMk cId="3322737892" sldId="1705"/>
            <ac:spMk id="5" creationId="{BC01E833-A438-4C2A-AF28-2B402D7F80E5}"/>
          </ac:spMkLst>
        </pc:spChg>
        <pc:spChg chg="mod">
          <ac:chgData name="Hamlet Markarian" userId="4926d2b407f31d77" providerId="LiveId" clId="{1C057F98-2CC4-49E3-A2E2-A804BE88845B}" dt="2021-05-06T09:32:25.047" v="3985"/>
          <ac:spMkLst>
            <pc:docMk/>
            <pc:sldMk cId="3322737892" sldId="1705"/>
            <ac:spMk id="35" creationId="{0F9A0D7E-7FCF-48DF-BAE9-C32DF98CD62E}"/>
          </ac:spMkLst>
        </pc:spChg>
        <pc:spChg chg="mod">
          <ac:chgData name="Hamlet Markarian" userId="4926d2b407f31d77" providerId="LiveId" clId="{1C057F98-2CC4-49E3-A2E2-A804BE88845B}" dt="2021-05-06T09:32:25.047" v="3985"/>
          <ac:spMkLst>
            <pc:docMk/>
            <pc:sldMk cId="3322737892" sldId="1705"/>
            <ac:spMk id="36" creationId="{1968768D-6339-4F5B-BEA1-B14758316542}"/>
          </ac:spMkLst>
        </pc:spChg>
        <pc:spChg chg="mod">
          <ac:chgData name="Hamlet Markarian" userId="4926d2b407f31d77" providerId="LiveId" clId="{1C057F98-2CC4-49E3-A2E2-A804BE88845B}" dt="2021-05-06T09:32:25.047" v="3985"/>
          <ac:spMkLst>
            <pc:docMk/>
            <pc:sldMk cId="3322737892" sldId="1705"/>
            <ac:spMk id="37" creationId="{D00EE6FC-9BEE-4094-AF77-930CBC86E46A}"/>
          </ac:spMkLst>
        </pc:spChg>
        <pc:spChg chg="mod">
          <ac:chgData name="Hamlet Markarian" userId="4926d2b407f31d77" providerId="LiveId" clId="{1C057F98-2CC4-49E3-A2E2-A804BE88845B}" dt="2021-05-06T09:32:25.047" v="3985"/>
          <ac:spMkLst>
            <pc:docMk/>
            <pc:sldMk cId="3322737892" sldId="1705"/>
            <ac:spMk id="38" creationId="{E3EDC7FE-AAA2-41C2-8108-57A0FA8ADF4A}"/>
          </ac:spMkLst>
        </pc:spChg>
        <pc:spChg chg="mod">
          <ac:chgData name="Hamlet Markarian" userId="4926d2b407f31d77" providerId="LiveId" clId="{1C057F98-2CC4-49E3-A2E2-A804BE88845B}" dt="2021-05-06T09:32:25.047" v="3985"/>
          <ac:spMkLst>
            <pc:docMk/>
            <pc:sldMk cId="3322737892" sldId="1705"/>
            <ac:spMk id="39" creationId="{3B13F559-20C8-4B24-A0FF-2A57318C2A51}"/>
          </ac:spMkLst>
        </pc:spChg>
        <pc:spChg chg="mod">
          <ac:chgData name="Hamlet Markarian" userId="4926d2b407f31d77" providerId="LiveId" clId="{1C057F98-2CC4-49E3-A2E2-A804BE88845B}" dt="2021-05-06T09:32:25.047" v="3985"/>
          <ac:spMkLst>
            <pc:docMk/>
            <pc:sldMk cId="3322737892" sldId="1705"/>
            <ac:spMk id="40" creationId="{0CC46578-DA7F-4BB8-9868-87C76AF7AD9E}"/>
          </ac:spMkLst>
        </pc:spChg>
        <pc:spChg chg="add mod">
          <ac:chgData name="Hamlet Markarian" userId="4926d2b407f31d77" providerId="LiveId" clId="{1C057F98-2CC4-49E3-A2E2-A804BE88845B}" dt="2021-05-06T09:32:25.047" v="3985"/>
          <ac:spMkLst>
            <pc:docMk/>
            <pc:sldMk cId="3322737892" sldId="1705"/>
            <ac:spMk id="41" creationId="{372F270A-64CD-4371-89FB-6A7A7EA416AB}"/>
          </ac:spMkLst>
        </pc:spChg>
        <pc:spChg chg="add del mod">
          <ac:chgData name="Hamlet Markarian" userId="4926d2b407f31d77" providerId="LiveId" clId="{1C057F98-2CC4-49E3-A2E2-A804BE88845B}" dt="2021-05-05T23:11:15.332" v="3091" actId="478"/>
          <ac:spMkLst>
            <pc:docMk/>
            <pc:sldMk cId="3322737892" sldId="1705"/>
            <ac:spMk id="42" creationId="{D278D744-CF31-456D-BD7D-CB9987B12316}"/>
          </ac:spMkLst>
        </pc:spChg>
        <pc:spChg chg="add mod ord">
          <ac:chgData name="Hamlet Markarian" userId="4926d2b407f31d77" providerId="LiveId" clId="{1C057F98-2CC4-49E3-A2E2-A804BE88845B}" dt="2021-05-06T09:32:25.047" v="3985"/>
          <ac:spMkLst>
            <pc:docMk/>
            <pc:sldMk cId="3322737892" sldId="1705"/>
            <ac:spMk id="48" creationId="{7D1C7429-C93C-4568-BE18-D4AB8A11A0B9}"/>
          </ac:spMkLst>
        </pc:spChg>
        <pc:spChg chg="add mod">
          <ac:chgData name="Hamlet Markarian" userId="4926d2b407f31d77" providerId="LiveId" clId="{1C057F98-2CC4-49E3-A2E2-A804BE88845B}" dt="2021-05-06T09:32:25.047" v="3985"/>
          <ac:spMkLst>
            <pc:docMk/>
            <pc:sldMk cId="3322737892" sldId="1705"/>
            <ac:spMk id="49" creationId="{0221FE8C-9D06-4F3E-8C16-89428BF0F601}"/>
          </ac:spMkLst>
        </pc:spChg>
        <pc:spChg chg="add mod">
          <ac:chgData name="Hamlet Markarian" userId="4926d2b407f31d77" providerId="LiveId" clId="{1C057F98-2CC4-49E3-A2E2-A804BE88845B}" dt="2021-05-06T09:32:25.047" v="3985"/>
          <ac:spMkLst>
            <pc:docMk/>
            <pc:sldMk cId="3322737892" sldId="1705"/>
            <ac:spMk id="50" creationId="{D44B92C9-C3C3-4200-AB80-DD31C52C98CA}"/>
          </ac:spMkLst>
        </pc:spChg>
        <pc:spChg chg="add mod">
          <ac:chgData name="Hamlet Markarian" userId="4926d2b407f31d77" providerId="LiveId" clId="{1C057F98-2CC4-49E3-A2E2-A804BE88845B}" dt="2021-05-06T09:32:25.047" v="3985"/>
          <ac:spMkLst>
            <pc:docMk/>
            <pc:sldMk cId="3322737892" sldId="1705"/>
            <ac:spMk id="51" creationId="{21CD3982-73C4-4613-A383-D481582CF7D9}"/>
          </ac:spMkLst>
        </pc:spChg>
        <pc:spChg chg="add mod">
          <ac:chgData name="Hamlet Markarian" userId="4926d2b407f31d77" providerId="LiveId" clId="{1C057F98-2CC4-49E3-A2E2-A804BE88845B}" dt="2021-05-06T09:32:25.047" v="3985"/>
          <ac:spMkLst>
            <pc:docMk/>
            <pc:sldMk cId="3322737892" sldId="1705"/>
            <ac:spMk id="52" creationId="{3CE6819C-CB1B-49B8-95AC-C2E9B0E03533}"/>
          </ac:spMkLst>
        </pc:spChg>
        <pc:spChg chg="add mod">
          <ac:chgData name="Hamlet Markarian" userId="4926d2b407f31d77" providerId="LiveId" clId="{1C057F98-2CC4-49E3-A2E2-A804BE88845B}" dt="2021-05-06T09:32:25.047" v="3985"/>
          <ac:spMkLst>
            <pc:docMk/>
            <pc:sldMk cId="3322737892" sldId="1705"/>
            <ac:spMk id="53" creationId="{9A57CF07-BE61-49EA-AE88-9E718C5F081E}"/>
          </ac:spMkLst>
        </pc:spChg>
        <pc:spChg chg="add mod">
          <ac:chgData name="Hamlet Markarian" userId="4926d2b407f31d77" providerId="LiveId" clId="{1C057F98-2CC4-49E3-A2E2-A804BE88845B}" dt="2021-05-06T09:32:25.047" v="3985"/>
          <ac:spMkLst>
            <pc:docMk/>
            <pc:sldMk cId="3322737892" sldId="1705"/>
            <ac:spMk id="54" creationId="{1482C43F-A3E8-47C1-8770-7DD6F477996A}"/>
          </ac:spMkLst>
        </pc:spChg>
        <pc:spChg chg="mod">
          <ac:chgData name="Hamlet Markarian" userId="4926d2b407f31d77" providerId="LiveId" clId="{1C057F98-2CC4-49E3-A2E2-A804BE88845B}" dt="2021-05-06T09:32:25.047" v="3985"/>
          <ac:spMkLst>
            <pc:docMk/>
            <pc:sldMk cId="3322737892" sldId="1705"/>
            <ac:spMk id="57" creationId="{B79FE3FB-DDD9-4C52-A866-E3982D872286}"/>
          </ac:spMkLst>
        </pc:spChg>
        <pc:spChg chg="mod">
          <ac:chgData name="Hamlet Markarian" userId="4926d2b407f31d77" providerId="LiveId" clId="{1C057F98-2CC4-49E3-A2E2-A804BE88845B}" dt="2021-05-06T09:32:25.047" v="3985"/>
          <ac:spMkLst>
            <pc:docMk/>
            <pc:sldMk cId="3322737892" sldId="1705"/>
            <ac:spMk id="58" creationId="{0BF5EC4D-7B33-452D-822D-5E80759B7204}"/>
          </ac:spMkLst>
        </pc:spChg>
        <pc:spChg chg="mod">
          <ac:chgData name="Hamlet Markarian" userId="4926d2b407f31d77" providerId="LiveId" clId="{1C057F98-2CC4-49E3-A2E2-A804BE88845B}" dt="2021-05-06T09:32:25.047" v="3985"/>
          <ac:spMkLst>
            <pc:docMk/>
            <pc:sldMk cId="3322737892" sldId="1705"/>
            <ac:spMk id="60" creationId="{E24EC8EE-F9F8-4CB5-BE66-3A032A8EB514}"/>
          </ac:spMkLst>
        </pc:spChg>
        <pc:spChg chg="mod">
          <ac:chgData name="Hamlet Markarian" userId="4926d2b407f31d77" providerId="LiveId" clId="{1C057F98-2CC4-49E3-A2E2-A804BE88845B}" dt="2021-05-06T09:32:25.047" v="3985"/>
          <ac:spMkLst>
            <pc:docMk/>
            <pc:sldMk cId="3322737892" sldId="1705"/>
            <ac:spMk id="61" creationId="{CA2292A0-5D85-452F-A329-7A1BD639E581}"/>
          </ac:spMkLst>
        </pc:spChg>
        <pc:spChg chg="add mod">
          <ac:chgData name="Hamlet Markarian" userId="4926d2b407f31d77" providerId="LiveId" clId="{1C057F98-2CC4-49E3-A2E2-A804BE88845B}" dt="2021-05-06T09:32:25.047" v="3985"/>
          <ac:spMkLst>
            <pc:docMk/>
            <pc:sldMk cId="3322737892" sldId="1705"/>
            <ac:spMk id="62" creationId="{49E84DB5-AE59-4193-9341-CC35311607AD}"/>
          </ac:spMkLst>
        </pc:spChg>
        <pc:spChg chg="add mod">
          <ac:chgData name="Hamlet Markarian" userId="4926d2b407f31d77" providerId="LiveId" clId="{1C057F98-2CC4-49E3-A2E2-A804BE88845B}" dt="2021-05-06T09:32:25.047" v="3985"/>
          <ac:spMkLst>
            <pc:docMk/>
            <pc:sldMk cId="3322737892" sldId="1705"/>
            <ac:spMk id="64" creationId="{BC85FE73-21C3-4391-82DF-3319DC1DF4F2}"/>
          </ac:spMkLst>
        </pc:spChg>
        <pc:spChg chg="add del mod">
          <ac:chgData name="Hamlet Markarian" userId="4926d2b407f31d77" providerId="LiveId" clId="{1C057F98-2CC4-49E3-A2E2-A804BE88845B}" dt="2021-05-05T23:11:05.876" v="3089" actId="478"/>
          <ac:spMkLst>
            <pc:docMk/>
            <pc:sldMk cId="3322737892" sldId="1705"/>
            <ac:spMk id="65" creationId="{1AB75882-9798-4E7A-AFEB-BDFC4A723132}"/>
          </ac:spMkLst>
        </pc:spChg>
        <pc:spChg chg="add del mod">
          <ac:chgData name="Hamlet Markarian" userId="4926d2b407f31d77" providerId="LiveId" clId="{1C057F98-2CC4-49E3-A2E2-A804BE88845B}" dt="2021-05-05T23:11:05.876" v="3089" actId="478"/>
          <ac:spMkLst>
            <pc:docMk/>
            <pc:sldMk cId="3322737892" sldId="1705"/>
            <ac:spMk id="66" creationId="{F0EACD3D-A203-446A-8A31-142047BF46B7}"/>
          </ac:spMkLst>
        </pc:spChg>
        <pc:spChg chg="add del mod">
          <ac:chgData name="Hamlet Markarian" userId="4926d2b407f31d77" providerId="LiveId" clId="{1C057F98-2CC4-49E3-A2E2-A804BE88845B}" dt="2021-05-05T23:11:05.876" v="3089" actId="478"/>
          <ac:spMkLst>
            <pc:docMk/>
            <pc:sldMk cId="3322737892" sldId="1705"/>
            <ac:spMk id="67" creationId="{CBB0C457-F3AA-4486-BC77-8F3D07040F69}"/>
          </ac:spMkLst>
        </pc:spChg>
        <pc:spChg chg="add del mod">
          <ac:chgData name="Hamlet Markarian" userId="4926d2b407f31d77" providerId="LiveId" clId="{1C057F98-2CC4-49E3-A2E2-A804BE88845B}" dt="2021-05-05T23:11:05.876" v="3089" actId="478"/>
          <ac:spMkLst>
            <pc:docMk/>
            <pc:sldMk cId="3322737892" sldId="1705"/>
            <ac:spMk id="68" creationId="{E9B553C0-0638-4C29-A397-52B2653A5089}"/>
          </ac:spMkLst>
        </pc:spChg>
        <pc:spChg chg="add mod">
          <ac:chgData name="Hamlet Markarian" userId="4926d2b407f31d77" providerId="LiveId" clId="{1C057F98-2CC4-49E3-A2E2-A804BE88845B}" dt="2021-05-06T09:32:25.047" v="3985"/>
          <ac:spMkLst>
            <pc:docMk/>
            <pc:sldMk cId="3322737892" sldId="1705"/>
            <ac:spMk id="69" creationId="{B9B6E91B-B394-4E80-91EA-641F07A05CD8}"/>
          </ac:spMkLst>
        </pc:spChg>
        <pc:spChg chg="add mod">
          <ac:chgData name="Hamlet Markarian" userId="4926d2b407f31d77" providerId="LiveId" clId="{1C057F98-2CC4-49E3-A2E2-A804BE88845B}" dt="2021-05-06T09:32:25.047" v="3985"/>
          <ac:spMkLst>
            <pc:docMk/>
            <pc:sldMk cId="3322737892" sldId="1705"/>
            <ac:spMk id="71" creationId="{B2F2A74C-5825-4332-868C-E780E4202335}"/>
          </ac:spMkLst>
        </pc:spChg>
        <pc:spChg chg="add mod">
          <ac:chgData name="Hamlet Markarian" userId="4926d2b407f31d77" providerId="LiveId" clId="{1C057F98-2CC4-49E3-A2E2-A804BE88845B}" dt="2021-05-06T09:32:25.047" v="3985"/>
          <ac:spMkLst>
            <pc:docMk/>
            <pc:sldMk cId="3322737892" sldId="1705"/>
            <ac:spMk id="72" creationId="{EB5EB99C-6B68-41A5-B863-D68F6B51FF9D}"/>
          </ac:spMkLst>
        </pc:spChg>
        <pc:spChg chg="del">
          <ac:chgData name="Hamlet Markarian" userId="4926d2b407f31d77" providerId="LiveId" clId="{1C057F98-2CC4-49E3-A2E2-A804BE88845B}" dt="2021-05-05T21:15:53.585" v="2223" actId="478"/>
          <ac:spMkLst>
            <pc:docMk/>
            <pc:sldMk cId="3322737892" sldId="1705"/>
            <ac:spMk id="73" creationId="{10CB863B-8BC1-4157-AA03-ABAB400A2340}"/>
          </ac:spMkLst>
        </pc:spChg>
        <pc:spChg chg="del">
          <ac:chgData name="Hamlet Markarian" userId="4926d2b407f31d77" providerId="LiveId" clId="{1C057F98-2CC4-49E3-A2E2-A804BE88845B}" dt="2021-05-05T21:15:53.585" v="2223" actId="478"/>
          <ac:spMkLst>
            <pc:docMk/>
            <pc:sldMk cId="3322737892" sldId="1705"/>
            <ac:spMk id="74" creationId="{23B46F8F-BAB5-40BE-9BCB-B6DF200D2139}"/>
          </ac:spMkLst>
        </pc:spChg>
        <pc:spChg chg="del">
          <ac:chgData name="Hamlet Markarian" userId="4926d2b407f31d77" providerId="LiveId" clId="{1C057F98-2CC4-49E3-A2E2-A804BE88845B}" dt="2021-05-05T21:15:53.585" v="2223" actId="478"/>
          <ac:spMkLst>
            <pc:docMk/>
            <pc:sldMk cId="3322737892" sldId="1705"/>
            <ac:spMk id="75" creationId="{43905A9A-370C-473C-98FD-AE1BCEDE0A2D}"/>
          </ac:spMkLst>
        </pc:spChg>
        <pc:spChg chg="del">
          <ac:chgData name="Hamlet Markarian" userId="4926d2b407f31d77" providerId="LiveId" clId="{1C057F98-2CC4-49E3-A2E2-A804BE88845B}" dt="2021-05-05T21:15:53.585" v="2223" actId="478"/>
          <ac:spMkLst>
            <pc:docMk/>
            <pc:sldMk cId="3322737892" sldId="1705"/>
            <ac:spMk id="76" creationId="{870EBEB6-6ACE-4816-B3F4-6E9F1EBCF06E}"/>
          </ac:spMkLst>
        </pc:spChg>
        <pc:spChg chg="del">
          <ac:chgData name="Hamlet Markarian" userId="4926d2b407f31d77" providerId="LiveId" clId="{1C057F98-2CC4-49E3-A2E2-A804BE88845B}" dt="2021-05-05T21:15:53.585" v="2223" actId="478"/>
          <ac:spMkLst>
            <pc:docMk/>
            <pc:sldMk cId="3322737892" sldId="1705"/>
            <ac:spMk id="77" creationId="{6615B637-CC37-4BC7-A5C2-BFCA935BBDB3}"/>
          </ac:spMkLst>
        </pc:spChg>
        <pc:spChg chg="del">
          <ac:chgData name="Hamlet Markarian" userId="4926d2b407f31d77" providerId="LiveId" clId="{1C057F98-2CC4-49E3-A2E2-A804BE88845B}" dt="2021-05-05T21:15:53.585" v="2223" actId="478"/>
          <ac:spMkLst>
            <pc:docMk/>
            <pc:sldMk cId="3322737892" sldId="1705"/>
            <ac:spMk id="78" creationId="{CE377642-A450-4F3E-AD07-14E7C3235885}"/>
          </ac:spMkLst>
        </pc:spChg>
        <pc:spChg chg="del">
          <ac:chgData name="Hamlet Markarian" userId="4926d2b407f31d77" providerId="LiveId" clId="{1C057F98-2CC4-49E3-A2E2-A804BE88845B}" dt="2021-05-05T21:15:53.585" v="2223" actId="478"/>
          <ac:spMkLst>
            <pc:docMk/>
            <pc:sldMk cId="3322737892" sldId="1705"/>
            <ac:spMk id="79" creationId="{90C9EAB8-578F-4F00-BDAA-C15446DAB55C}"/>
          </ac:spMkLst>
        </pc:spChg>
        <pc:spChg chg="del">
          <ac:chgData name="Hamlet Markarian" userId="4926d2b407f31d77" providerId="LiveId" clId="{1C057F98-2CC4-49E3-A2E2-A804BE88845B}" dt="2021-05-05T21:15:53.585" v="2223" actId="478"/>
          <ac:spMkLst>
            <pc:docMk/>
            <pc:sldMk cId="3322737892" sldId="1705"/>
            <ac:spMk id="80" creationId="{A24CB101-59C1-4CE9-A5E7-8B6DE973383D}"/>
          </ac:spMkLst>
        </pc:spChg>
        <pc:spChg chg="del">
          <ac:chgData name="Hamlet Markarian" userId="4926d2b407f31d77" providerId="LiveId" clId="{1C057F98-2CC4-49E3-A2E2-A804BE88845B}" dt="2021-05-05T21:15:53.585" v="2223" actId="478"/>
          <ac:spMkLst>
            <pc:docMk/>
            <pc:sldMk cId="3322737892" sldId="1705"/>
            <ac:spMk id="81" creationId="{ECF72F2B-2BCD-44DA-9EA6-9CD668EF478A}"/>
          </ac:spMkLst>
        </pc:spChg>
        <pc:spChg chg="del">
          <ac:chgData name="Hamlet Markarian" userId="4926d2b407f31d77" providerId="LiveId" clId="{1C057F98-2CC4-49E3-A2E2-A804BE88845B}" dt="2021-05-05T21:15:53.585" v="2223" actId="478"/>
          <ac:spMkLst>
            <pc:docMk/>
            <pc:sldMk cId="3322737892" sldId="1705"/>
            <ac:spMk id="82" creationId="{F8615038-5F15-4D01-A4C5-0F40B7BFF46A}"/>
          </ac:spMkLst>
        </pc:spChg>
        <pc:spChg chg="del">
          <ac:chgData name="Hamlet Markarian" userId="4926d2b407f31d77" providerId="LiveId" clId="{1C057F98-2CC4-49E3-A2E2-A804BE88845B}" dt="2021-05-05T21:15:53.585" v="2223" actId="478"/>
          <ac:spMkLst>
            <pc:docMk/>
            <pc:sldMk cId="3322737892" sldId="1705"/>
            <ac:spMk id="84" creationId="{34458EC4-7BD2-45F7-BA21-7950FCDC4FA7}"/>
          </ac:spMkLst>
        </pc:spChg>
        <pc:spChg chg="del">
          <ac:chgData name="Hamlet Markarian" userId="4926d2b407f31d77" providerId="LiveId" clId="{1C057F98-2CC4-49E3-A2E2-A804BE88845B}" dt="2021-05-05T21:15:53.585" v="2223" actId="478"/>
          <ac:spMkLst>
            <pc:docMk/>
            <pc:sldMk cId="3322737892" sldId="1705"/>
            <ac:spMk id="85" creationId="{A6C3BDD8-70DB-404C-9291-0E2884A1A8ED}"/>
          </ac:spMkLst>
        </pc:spChg>
        <pc:spChg chg="del">
          <ac:chgData name="Hamlet Markarian" userId="4926d2b407f31d77" providerId="LiveId" clId="{1C057F98-2CC4-49E3-A2E2-A804BE88845B}" dt="2021-05-05T21:15:53.585" v="2223" actId="478"/>
          <ac:spMkLst>
            <pc:docMk/>
            <pc:sldMk cId="3322737892" sldId="1705"/>
            <ac:spMk id="86" creationId="{E0FE4408-5F96-43F8-8E16-F6B232C904EE}"/>
          </ac:spMkLst>
        </pc:spChg>
        <pc:spChg chg="del">
          <ac:chgData name="Hamlet Markarian" userId="4926d2b407f31d77" providerId="LiveId" clId="{1C057F98-2CC4-49E3-A2E2-A804BE88845B}" dt="2021-05-05T21:15:53.585" v="2223" actId="478"/>
          <ac:spMkLst>
            <pc:docMk/>
            <pc:sldMk cId="3322737892" sldId="1705"/>
            <ac:spMk id="87" creationId="{109E0754-EF57-4209-AD69-03F85B91667E}"/>
          </ac:spMkLst>
        </pc:spChg>
        <pc:spChg chg="del">
          <ac:chgData name="Hamlet Markarian" userId="4926d2b407f31d77" providerId="LiveId" clId="{1C057F98-2CC4-49E3-A2E2-A804BE88845B}" dt="2021-05-05T21:15:53.585" v="2223" actId="478"/>
          <ac:spMkLst>
            <pc:docMk/>
            <pc:sldMk cId="3322737892" sldId="1705"/>
            <ac:spMk id="92" creationId="{C3741F5A-02E5-4E64-B077-E1D164E73FEB}"/>
          </ac:spMkLst>
        </pc:spChg>
        <pc:spChg chg="del">
          <ac:chgData name="Hamlet Markarian" userId="4926d2b407f31d77" providerId="LiveId" clId="{1C057F98-2CC4-49E3-A2E2-A804BE88845B}" dt="2021-05-05T21:15:53.585" v="2223" actId="478"/>
          <ac:spMkLst>
            <pc:docMk/>
            <pc:sldMk cId="3322737892" sldId="1705"/>
            <ac:spMk id="93" creationId="{70FD5D04-B988-4FB4-A7A0-BDA255A3979F}"/>
          </ac:spMkLst>
        </pc:spChg>
        <pc:spChg chg="del">
          <ac:chgData name="Hamlet Markarian" userId="4926d2b407f31d77" providerId="LiveId" clId="{1C057F98-2CC4-49E3-A2E2-A804BE88845B}" dt="2021-05-05T21:15:53.585" v="2223" actId="478"/>
          <ac:spMkLst>
            <pc:docMk/>
            <pc:sldMk cId="3322737892" sldId="1705"/>
            <ac:spMk id="96" creationId="{1753B635-629B-4F29-9FB0-5730AF84010C}"/>
          </ac:spMkLst>
        </pc:spChg>
        <pc:spChg chg="del">
          <ac:chgData name="Hamlet Markarian" userId="4926d2b407f31d77" providerId="LiveId" clId="{1C057F98-2CC4-49E3-A2E2-A804BE88845B}" dt="2021-05-05T21:15:54.161" v="2224" actId="478"/>
          <ac:spMkLst>
            <pc:docMk/>
            <pc:sldMk cId="3322737892" sldId="1705"/>
            <ac:spMk id="97" creationId="{1CC904BD-CB24-4BF2-9FFC-1E46D82085F7}"/>
          </ac:spMkLst>
        </pc:spChg>
        <pc:grpChg chg="mod">
          <ac:chgData name="Hamlet Markarian" userId="4926d2b407f31d77" providerId="LiveId" clId="{1C057F98-2CC4-49E3-A2E2-A804BE88845B}" dt="2021-05-06T09:32:25.047" v="3985"/>
          <ac:grpSpMkLst>
            <pc:docMk/>
            <pc:sldMk cId="3322737892" sldId="1705"/>
            <ac:grpSpMk id="34" creationId="{3FAD39AD-7134-47BF-BA71-B931D44C32CA}"/>
          </ac:grpSpMkLst>
        </pc:grpChg>
        <pc:grpChg chg="add mod">
          <ac:chgData name="Hamlet Markarian" userId="4926d2b407f31d77" providerId="LiveId" clId="{1C057F98-2CC4-49E3-A2E2-A804BE88845B}" dt="2021-05-06T09:32:25.047" v="3985"/>
          <ac:grpSpMkLst>
            <pc:docMk/>
            <pc:sldMk cId="3322737892" sldId="1705"/>
            <ac:grpSpMk id="43" creationId="{3338D973-B7EA-40F0-B955-2B5FA7DD0A45}"/>
          </ac:grpSpMkLst>
        </pc:grpChg>
        <pc:grpChg chg="mod">
          <ac:chgData name="Hamlet Markarian" userId="4926d2b407f31d77" providerId="LiveId" clId="{1C057F98-2CC4-49E3-A2E2-A804BE88845B}" dt="2021-05-06T09:32:25.047" v="3985"/>
          <ac:grpSpMkLst>
            <pc:docMk/>
            <pc:sldMk cId="3322737892" sldId="1705"/>
            <ac:grpSpMk id="44" creationId="{EB3F0EFB-EFE6-4FF4-9247-650C0D04F2FE}"/>
          </ac:grpSpMkLst>
        </pc:grpChg>
        <pc:grpChg chg="add mod">
          <ac:chgData name="Hamlet Markarian" userId="4926d2b407f31d77" providerId="LiveId" clId="{1C057F98-2CC4-49E3-A2E2-A804BE88845B}" dt="2021-05-06T09:32:25.047" v="3985"/>
          <ac:grpSpMkLst>
            <pc:docMk/>
            <pc:sldMk cId="3322737892" sldId="1705"/>
            <ac:grpSpMk id="56" creationId="{DD541BB5-AFF2-4B44-B972-8108029D057D}"/>
          </ac:grpSpMkLst>
        </pc:grpChg>
        <pc:picChg chg="mod">
          <ac:chgData name="Hamlet Markarian" userId="4926d2b407f31d77" providerId="LiveId" clId="{1C057F98-2CC4-49E3-A2E2-A804BE88845B}" dt="2021-05-06T09:32:25.047" v="3985"/>
          <ac:picMkLst>
            <pc:docMk/>
            <pc:sldMk cId="3322737892" sldId="1705"/>
            <ac:picMk id="45" creationId="{136FBF14-CD86-442F-A850-1B7B93E4C4DE}"/>
          </ac:picMkLst>
        </pc:picChg>
        <pc:picChg chg="mod">
          <ac:chgData name="Hamlet Markarian" userId="4926d2b407f31d77" providerId="LiveId" clId="{1C057F98-2CC4-49E3-A2E2-A804BE88845B}" dt="2021-05-06T09:32:25.047" v="3985"/>
          <ac:picMkLst>
            <pc:docMk/>
            <pc:sldMk cId="3322737892" sldId="1705"/>
            <ac:picMk id="46" creationId="{D1DA0F4B-C3B7-400B-A128-812250106C5B}"/>
          </ac:picMkLst>
        </pc:picChg>
        <pc:picChg chg="mod">
          <ac:chgData name="Hamlet Markarian" userId="4926d2b407f31d77" providerId="LiveId" clId="{1C057F98-2CC4-49E3-A2E2-A804BE88845B}" dt="2021-05-06T09:32:25.047" v="3985"/>
          <ac:picMkLst>
            <pc:docMk/>
            <pc:sldMk cId="3322737892" sldId="1705"/>
            <ac:picMk id="47" creationId="{FDA61E5E-9890-48FA-82BE-913D29A0D064}"/>
          </ac:picMkLst>
        </pc:picChg>
        <pc:picChg chg="mod">
          <ac:chgData name="Hamlet Markarian" userId="4926d2b407f31d77" providerId="LiveId" clId="{1C057F98-2CC4-49E3-A2E2-A804BE88845B}" dt="2021-05-06T09:32:25.047" v="3985"/>
          <ac:picMkLst>
            <pc:docMk/>
            <pc:sldMk cId="3322737892" sldId="1705"/>
            <ac:picMk id="55" creationId="{8949BDD1-2918-4A15-97B5-46AA812BFC63}"/>
          </ac:picMkLst>
        </pc:picChg>
        <pc:picChg chg="mod">
          <ac:chgData name="Hamlet Markarian" userId="4926d2b407f31d77" providerId="LiveId" clId="{1C057F98-2CC4-49E3-A2E2-A804BE88845B}" dt="2021-05-06T09:32:25.047" v="3985"/>
          <ac:picMkLst>
            <pc:docMk/>
            <pc:sldMk cId="3322737892" sldId="1705"/>
            <ac:picMk id="59" creationId="{B9526696-E983-4EDA-8A8C-E710C71CB59C}"/>
          </ac:picMkLst>
        </pc:picChg>
        <pc:picChg chg="mod">
          <ac:chgData name="Hamlet Markarian" userId="4926d2b407f31d77" providerId="LiveId" clId="{1C057F98-2CC4-49E3-A2E2-A804BE88845B}" dt="2021-05-06T09:32:25.047" v="3985"/>
          <ac:picMkLst>
            <pc:docMk/>
            <pc:sldMk cId="3322737892" sldId="1705"/>
            <ac:picMk id="63" creationId="{42E5420B-3090-4C28-A5A9-60807EFF2A15}"/>
          </ac:picMkLst>
        </pc:picChg>
        <pc:picChg chg="add mod">
          <ac:chgData name="Hamlet Markarian" userId="4926d2b407f31d77" providerId="LiveId" clId="{1C057F98-2CC4-49E3-A2E2-A804BE88845B}" dt="2021-05-06T09:32:25.047" v="3985"/>
          <ac:picMkLst>
            <pc:docMk/>
            <pc:sldMk cId="3322737892" sldId="1705"/>
            <ac:picMk id="70" creationId="{11E7F8FC-0F61-47A6-9E90-3E956AA765A1}"/>
          </ac:picMkLst>
        </pc:picChg>
        <pc:cxnChg chg="del">
          <ac:chgData name="Hamlet Markarian" userId="4926d2b407f31d77" providerId="LiveId" clId="{1C057F98-2CC4-49E3-A2E2-A804BE88845B}" dt="2021-05-05T21:15:53.585" v="2223" actId="478"/>
          <ac:cxnSpMkLst>
            <pc:docMk/>
            <pc:sldMk cId="3322737892" sldId="1705"/>
            <ac:cxnSpMk id="83" creationId="{EC99FD69-59AD-4D04-8563-8C648E230CD2}"/>
          </ac:cxnSpMkLst>
        </pc:cxnChg>
        <pc:cxnChg chg="del">
          <ac:chgData name="Hamlet Markarian" userId="4926d2b407f31d77" providerId="LiveId" clId="{1C057F98-2CC4-49E3-A2E2-A804BE88845B}" dt="2021-05-05T21:15:53.585" v="2223" actId="478"/>
          <ac:cxnSpMkLst>
            <pc:docMk/>
            <pc:sldMk cId="3322737892" sldId="1705"/>
            <ac:cxnSpMk id="88" creationId="{9558B814-D3AA-4707-92CE-432AA03F2FC5}"/>
          </ac:cxnSpMkLst>
        </pc:cxnChg>
        <pc:cxnChg chg="del">
          <ac:chgData name="Hamlet Markarian" userId="4926d2b407f31d77" providerId="LiveId" clId="{1C057F98-2CC4-49E3-A2E2-A804BE88845B}" dt="2021-05-05T21:15:53.585" v="2223" actId="478"/>
          <ac:cxnSpMkLst>
            <pc:docMk/>
            <pc:sldMk cId="3322737892" sldId="1705"/>
            <ac:cxnSpMk id="89" creationId="{821536D4-091C-4476-A308-AB7D6D1F3D9F}"/>
          </ac:cxnSpMkLst>
        </pc:cxnChg>
        <pc:cxnChg chg="del">
          <ac:chgData name="Hamlet Markarian" userId="4926d2b407f31d77" providerId="LiveId" clId="{1C057F98-2CC4-49E3-A2E2-A804BE88845B}" dt="2021-05-05T21:15:53.585" v="2223" actId="478"/>
          <ac:cxnSpMkLst>
            <pc:docMk/>
            <pc:sldMk cId="3322737892" sldId="1705"/>
            <ac:cxnSpMk id="90" creationId="{E27695D9-9C9A-45F3-B407-2FE75F5F67EA}"/>
          </ac:cxnSpMkLst>
        </pc:cxnChg>
        <pc:cxnChg chg="del">
          <ac:chgData name="Hamlet Markarian" userId="4926d2b407f31d77" providerId="LiveId" clId="{1C057F98-2CC4-49E3-A2E2-A804BE88845B}" dt="2021-05-05T21:15:53.585" v="2223" actId="478"/>
          <ac:cxnSpMkLst>
            <pc:docMk/>
            <pc:sldMk cId="3322737892" sldId="1705"/>
            <ac:cxnSpMk id="91" creationId="{1E9159B7-E72B-4519-98B3-CD038046BCC2}"/>
          </ac:cxnSpMkLst>
        </pc:cxnChg>
        <pc:cxnChg chg="del">
          <ac:chgData name="Hamlet Markarian" userId="4926d2b407f31d77" providerId="LiveId" clId="{1C057F98-2CC4-49E3-A2E2-A804BE88845B}" dt="2021-05-05T21:15:53.585" v="2223" actId="478"/>
          <ac:cxnSpMkLst>
            <pc:docMk/>
            <pc:sldMk cId="3322737892" sldId="1705"/>
            <ac:cxnSpMk id="94" creationId="{8A2646FE-B1D3-4486-A3BC-1D5DB44F7E52}"/>
          </ac:cxnSpMkLst>
        </pc:cxnChg>
        <pc:cxnChg chg="del">
          <ac:chgData name="Hamlet Markarian" userId="4926d2b407f31d77" providerId="LiveId" clId="{1C057F98-2CC4-49E3-A2E2-A804BE88845B}" dt="2021-05-05T21:15:53.585" v="2223" actId="478"/>
          <ac:cxnSpMkLst>
            <pc:docMk/>
            <pc:sldMk cId="3322737892" sldId="1705"/>
            <ac:cxnSpMk id="95" creationId="{10E21BE7-9072-40D3-A140-BC03B140469A}"/>
          </ac:cxnSpMkLst>
        </pc:cxnChg>
      </pc:sldChg>
      <pc:sldChg chg="addSp delSp modSp add mod">
        <pc:chgData name="Hamlet Markarian" userId="4926d2b407f31d77" providerId="LiveId" clId="{1C057F98-2CC4-49E3-A2E2-A804BE88845B}" dt="2021-05-06T09:32:25.047" v="3985"/>
        <pc:sldMkLst>
          <pc:docMk/>
          <pc:sldMk cId="3298464055" sldId="1706"/>
        </pc:sldMkLst>
        <pc:spChg chg="mod">
          <ac:chgData name="Hamlet Markarian" userId="4926d2b407f31d77" providerId="LiveId" clId="{1C057F98-2CC4-49E3-A2E2-A804BE88845B}" dt="2021-05-06T09:32:25.047" v="3985"/>
          <ac:spMkLst>
            <pc:docMk/>
            <pc:sldMk cId="3298464055" sldId="1706"/>
            <ac:spMk id="5" creationId="{BC01E833-A438-4C2A-AF28-2B402D7F80E5}"/>
          </ac:spMkLst>
        </pc:spChg>
        <pc:spChg chg="add mod">
          <ac:chgData name="Hamlet Markarian" userId="4926d2b407f31d77" providerId="LiveId" clId="{1C057F98-2CC4-49E3-A2E2-A804BE88845B}" dt="2021-05-06T09:32:25.047" v="3985"/>
          <ac:spMkLst>
            <pc:docMk/>
            <pc:sldMk cId="3298464055" sldId="1706"/>
            <ac:spMk id="14" creationId="{696BA3B0-503C-4DF4-9593-1C70A630A7EE}"/>
          </ac:spMkLst>
        </pc:spChg>
        <pc:spChg chg="add mod">
          <ac:chgData name="Hamlet Markarian" userId="4926d2b407f31d77" providerId="LiveId" clId="{1C057F98-2CC4-49E3-A2E2-A804BE88845B}" dt="2021-05-06T09:32:25.047" v="3985"/>
          <ac:spMkLst>
            <pc:docMk/>
            <pc:sldMk cId="3298464055" sldId="1706"/>
            <ac:spMk id="15" creationId="{B90D0670-87B4-45CB-B459-16B05650B26B}"/>
          </ac:spMkLst>
        </pc:spChg>
        <pc:spChg chg="add mod">
          <ac:chgData name="Hamlet Markarian" userId="4926d2b407f31d77" providerId="LiveId" clId="{1C057F98-2CC4-49E3-A2E2-A804BE88845B}" dt="2021-05-06T09:32:25.047" v="3985"/>
          <ac:spMkLst>
            <pc:docMk/>
            <pc:sldMk cId="3298464055" sldId="1706"/>
            <ac:spMk id="16" creationId="{D3D59EC2-44C8-4A0F-AFA0-5EF7319496BF}"/>
          </ac:spMkLst>
        </pc:spChg>
        <pc:spChg chg="add mod">
          <ac:chgData name="Hamlet Markarian" userId="4926d2b407f31d77" providerId="LiveId" clId="{1C057F98-2CC4-49E3-A2E2-A804BE88845B}" dt="2021-05-06T09:32:25.047" v="3985"/>
          <ac:spMkLst>
            <pc:docMk/>
            <pc:sldMk cId="3298464055" sldId="1706"/>
            <ac:spMk id="17" creationId="{AB7CD32B-6431-46D5-A723-7F58D6607076}"/>
          </ac:spMkLst>
        </pc:spChg>
        <pc:spChg chg="add mod">
          <ac:chgData name="Hamlet Markarian" userId="4926d2b407f31d77" providerId="LiveId" clId="{1C057F98-2CC4-49E3-A2E2-A804BE88845B}" dt="2021-05-06T09:32:25.047" v="3985"/>
          <ac:spMkLst>
            <pc:docMk/>
            <pc:sldMk cId="3298464055" sldId="1706"/>
            <ac:spMk id="18" creationId="{AF8E4A79-1B2D-40ED-BD54-20E9FED5A1A6}"/>
          </ac:spMkLst>
        </pc:spChg>
        <pc:spChg chg="add mod">
          <ac:chgData name="Hamlet Markarian" userId="4926d2b407f31d77" providerId="LiveId" clId="{1C057F98-2CC4-49E3-A2E2-A804BE88845B}" dt="2021-05-06T09:32:25.047" v="3985"/>
          <ac:spMkLst>
            <pc:docMk/>
            <pc:sldMk cId="3298464055" sldId="1706"/>
            <ac:spMk id="19" creationId="{693ED126-6BA2-4352-BBF7-20ADD42C802C}"/>
          </ac:spMkLst>
        </pc:spChg>
        <pc:spChg chg="add mod">
          <ac:chgData name="Hamlet Markarian" userId="4926d2b407f31d77" providerId="LiveId" clId="{1C057F98-2CC4-49E3-A2E2-A804BE88845B}" dt="2021-05-06T09:32:25.047" v="3985"/>
          <ac:spMkLst>
            <pc:docMk/>
            <pc:sldMk cId="3298464055" sldId="1706"/>
            <ac:spMk id="20" creationId="{7FBB8115-D6A8-4334-ACB7-69E75FF4E6DD}"/>
          </ac:spMkLst>
        </pc:spChg>
        <pc:spChg chg="add mod">
          <ac:chgData name="Hamlet Markarian" userId="4926d2b407f31d77" providerId="LiveId" clId="{1C057F98-2CC4-49E3-A2E2-A804BE88845B}" dt="2021-05-06T09:32:25.047" v="3985"/>
          <ac:spMkLst>
            <pc:docMk/>
            <pc:sldMk cId="3298464055" sldId="1706"/>
            <ac:spMk id="21" creationId="{130FD0D3-8705-4865-867C-0B6FC118B8E8}"/>
          </ac:spMkLst>
        </pc:spChg>
        <pc:spChg chg="add mod">
          <ac:chgData name="Hamlet Markarian" userId="4926d2b407f31d77" providerId="LiveId" clId="{1C057F98-2CC4-49E3-A2E2-A804BE88845B}" dt="2021-05-06T09:32:25.047" v="3985"/>
          <ac:spMkLst>
            <pc:docMk/>
            <pc:sldMk cId="3298464055" sldId="1706"/>
            <ac:spMk id="22" creationId="{3A20D7A1-4060-41D4-981B-FB302BECDD12}"/>
          </ac:spMkLst>
        </pc:spChg>
        <pc:spChg chg="add del mod">
          <ac:chgData name="Hamlet Markarian" userId="4926d2b407f31d77" providerId="LiveId" clId="{1C057F98-2CC4-49E3-A2E2-A804BE88845B}" dt="2021-05-05T21:31:57.473" v="2258" actId="478"/>
          <ac:spMkLst>
            <pc:docMk/>
            <pc:sldMk cId="3298464055" sldId="1706"/>
            <ac:spMk id="27" creationId="{5CBF6A1C-401F-4DC4-8B57-F4E9259484A6}"/>
          </ac:spMkLst>
        </pc:spChg>
        <pc:spChg chg="add del mod">
          <ac:chgData name="Hamlet Markarian" userId="4926d2b407f31d77" providerId="LiveId" clId="{1C057F98-2CC4-49E3-A2E2-A804BE88845B}" dt="2021-05-05T21:32:13.617" v="2261" actId="478"/>
          <ac:spMkLst>
            <pc:docMk/>
            <pc:sldMk cId="3298464055" sldId="1706"/>
            <ac:spMk id="32" creationId="{9EB31636-FE11-4A9D-B03B-48C92475899D}"/>
          </ac:spMkLst>
        </pc:spChg>
        <pc:spChg chg="add mod">
          <ac:chgData name="Hamlet Markarian" userId="4926d2b407f31d77" providerId="LiveId" clId="{1C057F98-2CC4-49E3-A2E2-A804BE88845B}" dt="2021-05-06T09:32:25.047" v="3985"/>
          <ac:spMkLst>
            <pc:docMk/>
            <pc:sldMk cId="3298464055" sldId="1706"/>
            <ac:spMk id="33" creationId="{3EB05B54-4E1C-4906-83E2-D3F426AD08E1}"/>
          </ac:spMkLst>
        </pc:spChg>
        <pc:spChg chg="mod">
          <ac:chgData name="Hamlet Markarian" userId="4926d2b407f31d77" providerId="LiveId" clId="{1C057F98-2CC4-49E3-A2E2-A804BE88845B}" dt="2021-05-06T09:32:25.047" v="3985"/>
          <ac:spMkLst>
            <pc:docMk/>
            <pc:sldMk cId="3298464055" sldId="1706"/>
            <ac:spMk id="35" creationId="{0F9A0D7E-7FCF-48DF-BAE9-C32DF98CD62E}"/>
          </ac:spMkLst>
        </pc:spChg>
        <pc:spChg chg="mod">
          <ac:chgData name="Hamlet Markarian" userId="4926d2b407f31d77" providerId="LiveId" clId="{1C057F98-2CC4-49E3-A2E2-A804BE88845B}" dt="2021-05-06T09:32:25.047" v="3985"/>
          <ac:spMkLst>
            <pc:docMk/>
            <pc:sldMk cId="3298464055" sldId="1706"/>
            <ac:spMk id="36" creationId="{1968768D-6339-4F5B-BEA1-B14758316542}"/>
          </ac:spMkLst>
        </pc:spChg>
        <pc:spChg chg="mod">
          <ac:chgData name="Hamlet Markarian" userId="4926d2b407f31d77" providerId="LiveId" clId="{1C057F98-2CC4-49E3-A2E2-A804BE88845B}" dt="2021-05-06T09:32:25.047" v="3985"/>
          <ac:spMkLst>
            <pc:docMk/>
            <pc:sldMk cId="3298464055" sldId="1706"/>
            <ac:spMk id="37" creationId="{D00EE6FC-9BEE-4094-AF77-930CBC86E46A}"/>
          </ac:spMkLst>
        </pc:spChg>
        <pc:spChg chg="mod">
          <ac:chgData name="Hamlet Markarian" userId="4926d2b407f31d77" providerId="LiveId" clId="{1C057F98-2CC4-49E3-A2E2-A804BE88845B}" dt="2021-05-06T09:32:25.047" v="3985"/>
          <ac:spMkLst>
            <pc:docMk/>
            <pc:sldMk cId="3298464055" sldId="1706"/>
            <ac:spMk id="38" creationId="{E3EDC7FE-AAA2-41C2-8108-57A0FA8ADF4A}"/>
          </ac:spMkLst>
        </pc:spChg>
        <pc:spChg chg="mod">
          <ac:chgData name="Hamlet Markarian" userId="4926d2b407f31d77" providerId="LiveId" clId="{1C057F98-2CC4-49E3-A2E2-A804BE88845B}" dt="2021-05-06T09:32:25.047" v="3985"/>
          <ac:spMkLst>
            <pc:docMk/>
            <pc:sldMk cId="3298464055" sldId="1706"/>
            <ac:spMk id="39" creationId="{3B13F559-20C8-4B24-A0FF-2A57318C2A51}"/>
          </ac:spMkLst>
        </pc:spChg>
        <pc:spChg chg="mod">
          <ac:chgData name="Hamlet Markarian" userId="4926d2b407f31d77" providerId="LiveId" clId="{1C057F98-2CC4-49E3-A2E2-A804BE88845B}" dt="2021-05-06T09:32:25.047" v="3985"/>
          <ac:spMkLst>
            <pc:docMk/>
            <pc:sldMk cId="3298464055" sldId="1706"/>
            <ac:spMk id="40" creationId="{0CC46578-DA7F-4BB8-9868-87C76AF7AD9E}"/>
          </ac:spMkLst>
        </pc:spChg>
        <pc:spChg chg="add mod">
          <ac:chgData name="Hamlet Markarian" userId="4926d2b407f31d77" providerId="LiveId" clId="{1C057F98-2CC4-49E3-A2E2-A804BE88845B}" dt="2021-05-06T09:32:25.047" v="3985"/>
          <ac:spMkLst>
            <pc:docMk/>
            <pc:sldMk cId="3298464055" sldId="1706"/>
            <ac:spMk id="41" creationId="{30DEBDC7-D6AD-4892-8A7E-9EFABD09F997}"/>
          </ac:spMkLst>
        </pc:spChg>
        <pc:spChg chg="add mod">
          <ac:chgData name="Hamlet Markarian" userId="4926d2b407f31d77" providerId="LiveId" clId="{1C057F98-2CC4-49E3-A2E2-A804BE88845B}" dt="2021-05-06T09:32:25.047" v="3985"/>
          <ac:spMkLst>
            <pc:docMk/>
            <pc:sldMk cId="3298464055" sldId="1706"/>
            <ac:spMk id="42" creationId="{B7370C51-41E9-4C34-833A-D75FB71E79E1}"/>
          </ac:spMkLst>
        </pc:spChg>
        <pc:spChg chg="add mod">
          <ac:chgData name="Hamlet Markarian" userId="4926d2b407f31d77" providerId="LiveId" clId="{1C057F98-2CC4-49E3-A2E2-A804BE88845B}" dt="2021-05-06T09:32:25.047" v="3985"/>
          <ac:spMkLst>
            <pc:docMk/>
            <pc:sldMk cId="3298464055" sldId="1706"/>
            <ac:spMk id="43" creationId="{B381EF65-ACA3-4359-AF2B-EA7B2D4A702E}"/>
          </ac:spMkLst>
        </pc:spChg>
        <pc:spChg chg="add mod">
          <ac:chgData name="Hamlet Markarian" userId="4926d2b407f31d77" providerId="LiveId" clId="{1C057F98-2CC4-49E3-A2E2-A804BE88845B}" dt="2021-05-06T09:32:25.047" v="3985"/>
          <ac:spMkLst>
            <pc:docMk/>
            <pc:sldMk cId="3298464055" sldId="1706"/>
            <ac:spMk id="44" creationId="{D99B42AC-4C40-4F87-BB83-AAEC0BD638BB}"/>
          </ac:spMkLst>
        </pc:spChg>
        <pc:spChg chg="add mod">
          <ac:chgData name="Hamlet Markarian" userId="4926d2b407f31d77" providerId="LiveId" clId="{1C057F98-2CC4-49E3-A2E2-A804BE88845B}" dt="2021-05-06T09:32:25.047" v="3985"/>
          <ac:spMkLst>
            <pc:docMk/>
            <pc:sldMk cId="3298464055" sldId="1706"/>
            <ac:spMk id="45" creationId="{1DB93539-898F-4FB1-9AC3-91AE8D9541CC}"/>
          </ac:spMkLst>
        </pc:spChg>
        <pc:spChg chg="add mod">
          <ac:chgData name="Hamlet Markarian" userId="4926d2b407f31d77" providerId="LiveId" clId="{1C057F98-2CC4-49E3-A2E2-A804BE88845B}" dt="2021-05-06T09:32:25.047" v="3985"/>
          <ac:spMkLst>
            <pc:docMk/>
            <pc:sldMk cId="3298464055" sldId="1706"/>
            <ac:spMk id="46" creationId="{60DBFAA9-84BB-436B-BBE0-E0F15DED0112}"/>
          </ac:spMkLst>
        </pc:spChg>
        <pc:spChg chg="add mod">
          <ac:chgData name="Hamlet Markarian" userId="4926d2b407f31d77" providerId="LiveId" clId="{1C057F98-2CC4-49E3-A2E2-A804BE88845B}" dt="2021-05-06T09:32:25.047" v="3985"/>
          <ac:spMkLst>
            <pc:docMk/>
            <pc:sldMk cId="3298464055" sldId="1706"/>
            <ac:spMk id="47" creationId="{AC7C13C3-FCD2-41D9-9A6B-95F7C65980B4}"/>
          </ac:spMkLst>
        </pc:spChg>
        <pc:spChg chg="add mod">
          <ac:chgData name="Hamlet Markarian" userId="4926d2b407f31d77" providerId="LiveId" clId="{1C057F98-2CC4-49E3-A2E2-A804BE88845B}" dt="2021-05-06T09:32:25.047" v="3985"/>
          <ac:spMkLst>
            <pc:docMk/>
            <pc:sldMk cId="3298464055" sldId="1706"/>
            <ac:spMk id="48" creationId="{E645D422-0788-4181-8C5F-034353F2AA1D}"/>
          </ac:spMkLst>
        </pc:spChg>
        <pc:spChg chg="add mod ord">
          <ac:chgData name="Hamlet Markarian" userId="4926d2b407f31d77" providerId="LiveId" clId="{1C057F98-2CC4-49E3-A2E2-A804BE88845B}" dt="2021-05-06T09:32:25.047" v="3985"/>
          <ac:spMkLst>
            <pc:docMk/>
            <pc:sldMk cId="3298464055" sldId="1706"/>
            <ac:spMk id="50" creationId="{6C57C424-BF93-4366-8EA3-E236698BE27A}"/>
          </ac:spMkLst>
        </pc:spChg>
        <pc:spChg chg="mod">
          <ac:chgData name="Hamlet Markarian" userId="4926d2b407f31d77" providerId="LiveId" clId="{1C057F98-2CC4-49E3-A2E2-A804BE88845B}" dt="2021-05-06T09:32:25.047" v="3985"/>
          <ac:spMkLst>
            <pc:docMk/>
            <pc:sldMk cId="3298464055" sldId="1706"/>
            <ac:spMk id="57" creationId="{B79FE3FB-DDD9-4C52-A866-E3982D872286}"/>
          </ac:spMkLst>
        </pc:spChg>
        <pc:grpChg chg="mod">
          <ac:chgData name="Hamlet Markarian" userId="4926d2b407f31d77" providerId="LiveId" clId="{1C057F98-2CC4-49E3-A2E2-A804BE88845B}" dt="2021-05-06T09:32:25.047" v="3985"/>
          <ac:grpSpMkLst>
            <pc:docMk/>
            <pc:sldMk cId="3298464055" sldId="1706"/>
            <ac:grpSpMk id="34" creationId="{3FAD39AD-7134-47BF-BA71-B931D44C32CA}"/>
          </ac:grpSpMkLst>
        </pc:grpChg>
        <pc:picChg chg="add mod">
          <ac:chgData name="Hamlet Markarian" userId="4926d2b407f31d77" providerId="LiveId" clId="{1C057F98-2CC4-49E3-A2E2-A804BE88845B}" dt="2021-05-06T09:32:25.047" v="3985"/>
          <ac:picMkLst>
            <pc:docMk/>
            <pc:sldMk cId="3298464055" sldId="1706"/>
            <ac:picMk id="28" creationId="{8AE8917E-161D-43F6-A0B8-D95F134988B7}"/>
          </ac:picMkLst>
        </pc:picChg>
        <pc:picChg chg="add mod">
          <ac:chgData name="Hamlet Markarian" userId="4926d2b407f31d77" providerId="LiveId" clId="{1C057F98-2CC4-49E3-A2E2-A804BE88845B}" dt="2021-05-06T09:32:25.047" v="3985"/>
          <ac:picMkLst>
            <pc:docMk/>
            <pc:sldMk cId="3298464055" sldId="1706"/>
            <ac:picMk id="29" creationId="{ACD8A2BF-ECA2-482E-8C30-33BA2D8D7041}"/>
          </ac:picMkLst>
        </pc:picChg>
        <pc:picChg chg="add mod">
          <ac:chgData name="Hamlet Markarian" userId="4926d2b407f31d77" providerId="LiveId" clId="{1C057F98-2CC4-49E3-A2E2-A804BE88845B}" dt="2021-05-06T09:32:25.047" v="3985"/>
          <ac:picMkLst>
            <pc:docMk/>
            <pc:sldMk cId="3298464055" sldId="1706"/>
            <ac:picMk id="30" creationId="{F09B6DD7-561C-42C4-9936-12ECC9413A96}"/>
          </ac:picMkLst>
        </pc:picChg>
        <pc:picChg chg="add mod">
          <ac:chgData name="Hamlet Markarian" userId="4926d2b407f31d77" providerId="LiveId" clId="{1C057F98-2CC4-49E3-A2E2-A804BE88845B}" dt="2021-05-06T09:32:25.047" v="3985"/>
          <ac:picMkLst>
            <pc:docMk/>
            <pc:sldMk cId="3298464055" sldId="1706"/>
            <ac:picMk id="31" creationId="{F3850077-7A5C-4E1D-A3F5-F00E965EFEEC}"/>
          </ac:picMkLst>
        </pc:picChg>
        <pc:picChg chg="add mod">
          <ac:chgData name="Hamlet Markarian" userId="4926d2b407f31d77" providerId="LiveId" clId="{1C057F98-2CC4-49E3-A2E2-A804BE88845B}" dt="2021-05-06T09:32:25.047" v="3985"/>
          <ac:picMkLst>
            <pc:docMk/>
            <pc:sldMk cId="3298464055" sldId="1706"/>
            <ac:picMk id="49" creationId="{7F565AA9-AB1F-4FC9-BE2B-CF0C76989454}"/>
          </ac:picMkLst>
        </pc:picChg>
        <pc:picChg chg="mod">
          <ac:chgData name="Hamlet Markarian" userId="4926d2b407f31d77" providerId="LiveId" clId="{1C057F98-2CC4-49E3-A2E2-A804BE88845B}" dt="2021-05-06T09:32:25.047" v="3985"/>
          <ac:picMkLst>
            <pc:docMk/>
            <pc:sldMk cId="3298464055" sldId="1706"/>
            <ac:picMk id="55" creationId="{8949BDD1-2918-4A15-97B5-46AA812BFC63}"/>
          </ac:picMkLst>
        </pc:picChg>
        <pc:picChg chg="mod">
          <ac:chgData name="Hamlet Markarian" userId="4926d2b407f31d77" providerId="LiveId" clId="{1C057F98-2CC4-49E3-A2E2-A804BE88845B}" dt="2021-05-06T09:32:25.047" v="3985"/>
          <ac:picMkLst>
            <pc:docMk/>
            <pc:sldMk cId="3298464055" sldId="1706"/>
            <ac:picMk id="59" creationId="{B9526696-E983-4EDA-8A8C-E710C71CB59C}"/>
          </ac:picMkLst>
        </pc:picChg>
        <pc:picChg chg="mod">
          <ac:chgData name="Hamlet Markarian" userId="4926d2b407f31d77" providerId="LiveId" clId="{1C057F98-2CC4-49E3-A2E2-A804BE88845B}" dt="2021-05-06T09:32:25.047" v="3985"/>
          <ac:picMkLst>
            <pc:docMk/>
            <pc:sldMk cId="3298464055" sldId="1706"/>
            <ac:picMk id="63" creationId="{42E5420B-3090-4C28-A5A9-60807EFF2A15}"/>
          </ac:picMkLst>
        </pc:picChg>
        <pc:cxnChg chg="add mod">
          <ac:chgData name="Hamlet Markarian" userId="4926d2b407f31d77" providerId="LiveId" clId="{1C057F98-2CC4-49E3-A2E2-A804BE88845B}" dt="2021-05-06T09:32:25.047" v="3985"/>
          <ac:cxnSpMkLst>
            <pc:docMk/>
            <pc:sldMk cId="3298464055" sldId="1706"/>
            <ac:cxnSpMk id="23" creationId="{E0A3E026-11B9-4B89-B3F2-618506BB2EE8}"/>
          </ac:cxnSpMkLst>
        </pc:cxnChg>
        <pc:cxnChg chg="add mod">
          <ac:chgData name="Hamlet Markarian" userId="4926d2b407f31d77" providerId="LiveId" clId="{1C057F98-2CC4-49E3-A2E2-A804BE88845B}" dt="2021-05-06T09:32:25.047" v="3985"/>
          <ac:cxnSpMkLst>
            <pc:docMk/>
            <pc:sldMk cId="3298464055" sldId="1706"/>
            <ac:cxnSpMk id="24" creationId="{E82D83DA-8399-4D72-AFC2-5A4A9122A592}"/>
          </ac:cxnSpMkLst>
        </pc:cxnChg>
        <pc:cxnChg chg="add mod">
          <ac:chgData name="Hamlet Markarian" userId="4926d2b407f31d77" providerId="LiveId" clId="{1C057F98-2CC4-49E3-A2E2-A804BE88845B}" dt="2021-05-06T09:32:25.047" v="3985"/>
          <ac:cxnSpMkLst>
            <pc:docMk/>
            <pc:sldMk cId="3298464055" sldId="1706"/>
            <ac:cxnSpMk id="25" creationId="{BEDC71ED-05FB-4DBA-9B6D-873DF6E140C9}"/>
          </ac:cxnSpMkLst>
        </pc:cxnChg>
        <pc:cxnChg chg="add mod">
          <ac:chgData name="Hamlet Markarian" userId="4926d2b407f31d77" providerId="LiveId" clId="{1C057F98-2CC4-49E3-A2E2-A804BE88845B}" dt="2021-05-06T09:32:25.047" v="3985"/>
          <ac:cxnSpMkLst>
            <pc:docMk/>
            <pc:sldMk cId="3298464055" sldId="1706"/>
            <ac:cxnSpMk id="26" creationId="{CCFD3BEE-947F-4D3F-946A-5457C4D530B7}"/>
          </ac:cxnSpMkLst>
        </pc:cxnChg>
      </pc:sldChg>
      <pc:sldChg chg="addSp modSp add mod ord">
        <pc:chgData name="Hamlet Markarian" userId="4926d2b407f31d77" providerId="LiveId" clId="{1C057F98-2CC4-49E3-A2E2-A804BE88845B}" dt="2021-05-06T09:32:25.047" v="3985"/>
        <pc:sldMkLst>
          <pc:docMk/>
          <pc:sldMk cId="3351888228" sldId="1707"/>
        </pc:sldMkLst>
        <pc:spChg chg="mod">
          <ac:chgData name="Hamlet Markarian" userId="4926d2b407f31d77" providerId="LiveId" clId="{1C057F98-2CC4-49E3-A2E2-A804BE88845B}" dt="2021-05-06T09:32:25.047" v="3985"/>
          <ac:spMkLst>
            <pc:docMk/>
            <pc:sldMk cId="3351888228" sldId="1707"/>
            <ac:spMk id="5" creationId="{BC01E833-A438-4C2A-AF28-2B402D7F80E5}"/>
          </ac:spMkLst>
        </pc:spChg>
        <pc:spChg chg="mod">
          <ac:chgData name="Hamlet Markarian" userId="4926d2b407f31d77" providerId="LiveId" clId="{1C057F98-2CC4-49E3-A2E2-A804BE88845B}" dt="2021-05-06T09:32:25.047" v="3985"/>
          <ac:spMkLst>
            <pc:docMk/>
            <pc:sldMk cId="3351888228" sldId="1707"/>
            <ac:spMk id="15" creationId="{8CC8E2F6-ECA4-46E2-8183-FA4BA71C5DB9}"/>
          </ac:spMkLst>
        </pc:spChg>
        <pc:spChg chg="mod">
          <ac:chgData name="Hamlet Markarian" userId="4926d2b407f31d77" providerId="LiveId" clId="{1C057F98-2CC4-49E3-A2E2-A804BE88845B}" dt="2021-05-06T09:32:25.047" v="3985"/>
          <ac:spMkLst>
            <pc:docMk/>
            <pc:sldMk cId="3351888228" sldId="1707"/>
            <ac:spMk id="17" creationId="{71EECCEF-A7C5-4172-B0CD-95FDD324C72B}"/>
          </ac:spMkLst>
        </pc:spChg>
        <pc:spChg chg="mod">
          <ac:chgData name="Hamlet Markarian" userId="4926d2b407f31d77" providerId="LiveId" clId="{1C057F98-2CC4-49E3-A2E2-A804BE88845B}" dt="2021-05-06T09:32:25.047" v="3985"/>
          <ac:spMkLst>
            <pc:docMk/>
            <pc:sldMk cId="3351888228" sldId="1707"/>
            <ac:spMk id="18" creationId="{F8EE0F9C-1B07-49B4-A96A-62D4FC15C28D}"/>
          </ac:spMkLst>
        </pc:spChg>
        <pc:spChg chg="mod">
          <ac:chgData name="Hamlet Markarian" userId="4926d2b407f31d77" providerId="LiveId" clId="{1C057F98-2CC4-49E3-A2E2-A804BE88845B}" dt="2021-05-06T09:32:25.047" v="3985"/>
          <ac:spMkLst>
            <pc:docMk/>
            <pc:sldMk cId="3351888228" sldId="1707"/>
            <ac:spMk id="20" creationId="{A7F76CA1-12C5-4050-BE10-0C4C72C04450}"/>
          </ac:spMkLst>
        </pc:spChg>
        <pc:spChg chg="mod">
          <ac:chgData name="Hamlet Markarian" userId="4926d2b407f31d77" providerId="LiveId" clId="{1C057F98-2CC4-49E3-A2E2-A804BE88845B}" dt="2021-05-06T09:32:25.047" v="3985"/>
          <ac:spMkLst>
            <pc:docMk/>
            <pc:sldMk cId="3351888228" sldId="1707"/>
            <ac:spMk id="21" creationId="{907BBE8B-A277-4136-B8C0-C4F54438965F}"/>
          </ac:spMkLst>
        </pc:spChg>
        <pc:spChg chg="mod">
          <ac:chgData name="Hamlet Markarian" userId="4926d2b407f31d77" providerId="LiveId" clId="{1C057F98-2CC4-49E3-A2E2-A804BE88845B}" dt="2021-05-06T09:32:25.047" v="3985"/>
          <ac:spMkLst>
            <pc:docMk/>
            <pc:sldMk cId="3351888228" sldId="1707"/>
            <ac:spMk id="22" creationId="{E3F84878-9E0E-40F5-8CDF-3D553689FB50}"/>
          </ac:spMkLst>
        </pc:spChg>
        <pc:spChg chg="mod">
          <ac:chgData name="Hamlet Markarian" userId="4926d2b407f31d77" providerId="LiveId" clId="{1C057F98-2CC4-49E3-A2E2-A804BE88845B}" dt="2021-05-06T09:32:25.047" v="3985"/>
          <ac:spMkLst>
            <pc:docMk/>
            <pc:sldMk cId="3351888228" sldId="1707"/>
            <ac:spMk id="24" creationId="{61C62836-4EFA-4C80-81D0-D47030F96B9F}"/>
          </ac:spMkLst>
        </pc:spChg>
        <pc:spChg chg="mod">
          <ac:chgData name="Hamlet Markarian" userId="4926d2b407f31d77" providerId="LiveId" clId="{1C057F98-2CC4-49E3-A2E2-A804BE88845B}" dt="2021-05-06T09:32:25.047" v="3985"/>
          <ac:spMkLst>
            <pc:docMk/>
            <pc:sldMk cId="3351888228" sldId="1707"/>
            <ac:spMk id="25" creationId="{58F76C06-EF9D-46DD-9B98-C37968D28AF0}"/>
          </ac:spMkLst>
        </pc:spChg>
        <pc:spChg chg="mod">
          <ac:chgData name="Hamlet Markarian" userId="4926d2b407f31d77" providerId="LiveId" clId="{1C057F98-2CC4-49E3-A2E2-A804BE88845B}" dt="2021-05-06T09:32:25.047" v="3985"/>
          <ac:spMkLst>
            <pc:docMk/>
            <pc:sldMk cId="3351888228" sldId="1707"/>
            <ac:spMk id="26" creationId="{3A815A65-ACEE-45E3-901B-973F32ECC1C7}"/>
          </ac:spMkLst>
        </pc:spChg>
        <pc:spChg chg="mod">
          <ac:chgData name="Hamlet Markarian" userId="4926d2b407f31d77" providerId="LiveId" clId="{1C057F98-2CC4-49E3-A2E2-A804BE88845B}" dt="2021-05-06T09:32:25.047" v="3985"/>
          <ac:spMkLst>
            <pc:docMk/>
            <pc:sldMk cId="3351888228" sldId="1707"/>
            <ac:spMk id="28" creationId="{C9339413-F8CF-4729-9921-E4159204EDA5}"/>
          </ac:spMkLst>
        </pc:spChg>
        <pc:spChg chg="mod">
          <ac:chgData name="Hamlet Markarian" userId="4926d2b407f31d77" providerId="LiveId" clId="{1C057F98-2CC4-49E3-A2E2-A804BE88845B}" dt="2021-05-06T09:32:25.047" v="3985"/>
          <ac:spMkLst>
            <pc:docMk/>
            <pc:sldMk cId="3351888228" sldId="1707"/>
            <ac:spMk id="30" creationId="{0C783637-623D-4F7D-A2E9-E95ED62D6F34}"/>
          </ac:spMkLst>
        </pc:spChg>
        <pc:spChg chg="mod">
          <ac:chgData name="Hamlet Markarian" userId="4926d2b407f31d77" providerId="LiveId" clId="{1C057F98-2CC4-49E3-A2E2-A804BE88845B}" dt="2021-05-06T09:32:25.047" v="3985"/>
          <ac:spMkLst>
            <pc:docMk/>
            <pc:sldMk cId="3351888228" sldId="1707"/>
            <ac:spMk id="31" creationId="{02C4EEA6-8298-4DD6-BA3C-0CEC4388AFF0}"/>
          </ac:spMkLst>
        </pc:spChg>
        <pc:spChg chg="mod">
          <ac:chgData name="Hamlet Markarian" userId="4926d2b407f31d77" providerId="LiveId" clId="{1C057F98-2CC4-49E3-A2E2-A804BE88845B}" dt="2021-05-06T09:32:25.047" v="3985"/>
          <ac:spMkLst>
            <pc:docMk/>
            <pc:sldMk cId="3351888228" sldId="1707"/>
            <ac:spMk id="33" creationId="{1B30A3EE-752B-4D3D-89A1-4CBA407F2A7F}"/>
          </ac:spMkLst>
        </pc:spChg>
        <pc:spChg chg="mod">
          <ac:chgData name="Hamlet Markarian" userId="4926d2b407f31d77" providerId="LiveId" clId="{1C057F98-2CC4-49E3-A2E2-A804BE88845B}" dt="2021-05-06T09:32:25.047" v="3985"/>
          <ac:spMkLst>
            <pc:docMk/>
            <pc:sldMk cId="3351888228" sldId="1707"/>
            <ac:spMk id="35" creationId="{0F9A0D7E-7FCF-48DF-BAE9-C32DF98CD62E}"/>
          </ac:spMkLst>
        </pc:spChg>
        <pc:spChg chg="mod">
          <ac:chgData name="Hamlet Markarian" userId="4926d2b407f31d77" providerId="LiveId" clId="{1C057F98-2CC4-49E3-A2E2-A804BE88845B}" dt="2021-05-06T09:32:25.047" v="3985"/>
          <ac:spMkLst>
            <pc:docMk/>
            <pc:sldMk cId="3351888228" sldId="1707"/>
            <ac:spMk id="36" creationId="{1968768D-6339-4F5B-BEA1-B14758316542}"/>
          </ac:spMkLst>
        </pc:spChg>
        <pc:spChg chg="mod">
          <ac:chgData name="Hamlet Markarian" userId="4926d2b407f31d77" providerId="LiveId" clId="{1C057F98-2CC4-49E3-A2E2-A804BE88845B}" dt="2021-05-06T09:32:25.047" v="3985"/>
          <ac:spMkLst>
            <pc:docMk/>
            <pc:sldMk cId="3351888228" sldId="1707"/>
            <ac:spMk id="37" creationId="{D00EE6FC-9BEE-4094-AF77-930CBC86E46A}"/>
          </ac:spMkLst>
        </pc:spChg>
        <pc:spChg chg="mod">
          <ac:chgData name="Hamlet Markarian" userId="4926d2b407f31d77" providerId="LiveId" clId="{1C057F98-2CC4-49E3-A2E2-A804BE88845B}" dt="2021-05-06T09:32:25.047" v="3985"/>
          <ac:spMkLst>
            <pc:docMk/>
            <pc:sldMk cId="3351888228" sldId="1707"/>
            <ac:spMk id="38" creationId="{E3EDC7FE-AAA2-41C2-8108-57A0FA8ADF4A}"/>
          </ac:spMkLst>
        </pc:spChg>
        <pc:spChg chg="mod">
          <ac:chgData name="Hamlet Markarian" userId="4926d2b407f31d77" providerId="LiveId" clId="{1C057F98-2CC4-49E3-A2E2-A804BE88845B}" dt="2021-05-06T09:32:25.047" v="3985"/>
          <ac:spMkLst>
            <pc:docMk/>
            <pc:sldMk cId="3351888228" sldId="1707"/>
            <ac:spMk id="39" creationId="{3B13F559-20C8-4B24-A0FF-2A57318C2A51}"/>
          </ac:spMkLst>
        </pc:spChg>
        <pc:spChg chg="mod">
          <ac:chgData name="Hamlet Markarian" userId="4926d2b407f31d77" providerId="LiveId" clId="{1C057F98-2CC4-49E3-A2E2-A804BE88845B}" dt="2021-05-06T09:32:25.047" v="3985"/>
          <ac:spMkLst>
            <pc:docMk/>
            <pc:sldMk cId="3351888228" sldId="1707"/>
            <ac:spMk id="40" creationId="{0CC46578-DA7F-4BB8-9868-87C76AF7AD9E}"/>
          </ac:spMkLst>
        </pc:spChg>
        <pc:spChg chg="mod">
          <ac:chgData name="Hamlet Markarian" userId="4926d2b407f31d77" providerId="LiveId" clId="{1C057F98-2CC4-49E3-A2E2-A804BE88845B}" dt="2021-05-06T09:32:25.047" v="3985"/>
          <ac:spMkLst>
            <pc:docMk/>
            <pc:sldMk cId="3351888228" sldId="1707"/>
            <ac:spMk id="42" creationId="{C144F29F-700E-40DE-BF47-31AFB47E5623}"/>
          </ac:spMkLst>
        </pc:spChg>
        <pc:spChg chg="mod">
          <ac:chgData name="Hamlet Markarian" userId="4926d2b407f31d77" providerId="LiveId" clId="{1C057F98-2CC4-49E3-A2E2-A804BE88845B}" dt="2021-05-06T09:32:25.047" v="3985"/>
          <ac:spMkLst>
            <pc:docMk/>
            <pc:sldMk cId="3351888228" sldId="1707"/>
            <ac:spMk id="43" creationId="{9D67E583-07B2-444A-A79C-1A41E87BE3AE}"/>
          </ac:spMkLst>
        </pc:spChg>
        <pc:spChg chg="mod">
          <ac:chgData name="Hamlet Markarian" userId="4926d2b407f31d77" providerId="LiveId" clId="{1C057F98-2CC4-49E3-A2E2-A804BE88845B}" dt="2021-05-06T09:32:25.047" v="3985"/>
          <ac:spMkLst>
            <pc:docMk/>
            <pc:sldMk cId="3351888228" sldId="1707"/>
            <ac:spMk id="45" creationId="{4FE4EE59-0728-4EAE-87BF-ACA3771DF01D}"/>
          </ac:spMkLst>
        </pc:spChg>
        <pc:spChg chg="mod">
          <ac:chgData name="Hamlet Markarian" userId="4926d2b407f31d77" providerId="LiveId" clId="{1C057F98-2CC4-49E3-A2E2-A804BE88845B}" dt="2021-05-06T09:32:25.047" v="3985"/>
          <ac:spMkLst>
            <pc:docMk/>
            <pc:sldMk cId="3351888228" sldId="1707"/>
            <ac:spMk id="46" creationId="{F5685F05-B790-43E3-8AD0-A65B8BA63ED2}"/>
          </ac:spMkLst>
        </pc:spChg>
        <pc:spChg chg="mod">
          <ac:chgData name="Hamlet Markarian" userId="4926d2b407f31d77" providerId="LiveId" clId="{1C057F98-2CC4-49E3-A2E2-A804BE88845B}" dt="2021-05-06T09:32:25.047" v="3985"/>
          <ac:spMkLst>
            <pc:docMk/>
            <pc:sldMk cId="3351888228" sldId="1707"/>
            <ac:spMk id="47" creationId="{88A474F3-B755-4321-B39D-6EA1153741C9}"/>
          </ac:spMkLst>
        </pc:spChg>
        <pc:spChg chg="mod">
          <ac:chgData name="Hamlet Markarian" userId="4926d2b407f31d77" providerId="LiveId" clId="{1C057F98-2CC4-49E3-A2E2-A804BE88845B}" dt="2021-05-06T09:32:25.047" v="3985"/>
          <ac:spMkLst>
            <pc:docMk/>
            <pc:sldMk cId="3351888228" sldId="1707"/>
            <ac:spMk id="49" creationId="{F95F3A23-3C8C-44DA-BFC9-1484B02E5A57}"/>
          </ac:spMkLst>
        </pc:spChg>
        <pc:spChg chg="mod">
          <ac:chgData name="Hamlet Markarian" userId="4926d2b407f31d77" providerId="LiveId" clId="{1C057F98-2CC4-49E3-A2E2-A804BE88845B}" dt="2021-05-06T09:32:25.047" v="3985"/>
          <ac:spMkLst>
            <pc:docMk/>
            <pc:sldMk cId="3351888228" sldId="1707"/>
            <ac:spMk id="50" creationId="{6D204CEF-F7F9-4D68-9999-6B8154CD332A}"/>
          </ac:spMkLst>
        </pc:spChg>
        <pc:spChg chg="mod">
          <ac:chgData name="Hamlet Markarian" userId="4926d2b407f31d77" providerId="LiveId" clId="{1C057F98-2CC4-49E3-A2E2-A804BE88845B}" dt="2021-05-06T09:32:25.047" v="3985"/>
          <ac:spMkLst>
            <pc:docMk/>
            <pc:sldMk cId="3351888228" sldId="1707"/>
            <ac:spMk id="51" creationId="{BD4DBFC3-0E9B-4405-B515-4F72220543ED}"/>
          </ac:spMkLst>
        </pc:spChg>
        <pc:spChg chg="mod">
          <ac:chgData name="Hamlet Markarian" userId="4926d2b407f31d77" providerId="LiveId" clId="{1C057F98-2CC4-49E3-A2E2-A804BE88845B}" dt="2021-05-06T09:32:25.047" v="3985"/>
          <ac:spMkLst>
            <pc:docMk/>
            <pc:sldMk cId="3351888228" sldId="1707"/>
            <ac:spMk id="53" creationId="{A727D668-5512-4B4D-A25D-BC2F3235D72A}"/>
          </ac:spMkLst>
        </pc:spChg>
        <pc:spChg chg="mod">
          <ac:chgData name="Hamlet Markarian" userId="4926d2b407f31d77" providerId="LiveId" clId="{1C057F98-2CC4-49E3-A2E2-A804BE88845B}" dt="2021-05-06T09:32:25.047" v="3985"/>
          <ac:spMkLst>
            <pc:docMk/>
            <pc:sldMk cId="3351888228" sldId="1707"/>
            <ac:spMk id="54" creationId="{134647F9-C3A2-46F3-A4DC-148E31F7C304}"/>
          </ac:spMkLst>
        </pc:spChg>
        <pc:spChg chg="mod">
          <ac:chgData name="Hamlet Markarian" userId="4926d2b407f31d77" providerId="LiveId" clId="{1C057F98-2CC4-49E3-A2E2-A804BE88845B}" dt="2021-05-06T09:32:25.047" v="3985"/>
          <ac:spMkLst>
            <pc:docMk/>
            <pc:sldMk cId="3351888228" sldId="1707"/>
            <ac:spMk id="56" creationId="{ECF0DBB6-C033-411A-AE28-EF74C22672A1}"/>
          </ac:spMkLst>
        </pc:spChg>
        <pc:spChg chg="mod">
          <ac:chgData name="Hamlet Markarian" userId="4926d2b407f31d77" providerId="LiveId" clId="{1C057F98-2CC4-49E3-A2E2-A804BE88845B}" dt="2021-05-06T09:32:25.047" v="3985"/>
          <ac:spMkLst>
            <pc:docMk/>
            <pc:sldMk cId="3351888228" sldId="1707"/>
            <ac:spMk id="57" creationId="{B79FE3FB-DDD9-4C52-A866-E3982D872286}"/>
          </ac:spMkLst>
        </pc:spChg>
        <pc:spChg chg="mod">
          <ac:chgData name="Hamlet Markarian" userId="4926d2b407f31d77" providerId="LiveId" clId="{1C057F98-2CC4-49E3-A2E2-A804BE88845B}" dt="2021-05-06T09:32:25.047" v="3985"/>
          <ac:spMkLst>
            <pc:docMk/>
            <pc:sldMk cId="3351888228" sldId="1707"/>
            <ac:spMk id="61" creationId="{FD533770-3ECE-4F13-A082-DF615D51BCF3}"/>
          </ac:spMkLst>
        </pc:spChg>
        <pc:spChg chg="mod">
          <ac:chgData name="Hamlet Markarian" userId="4926d2b407f31d77" providerId="LiveId" clId="{1C057F98-2CC4-49E3-A2E2-A804BE88845B}" dt="2021-05-06T09:32:25.047" v="3985"/>
          <ac:spMkLst>
            <pc:docMk/>
            <pc:sldMk cId="3351888228" sldId="1707"/>
            <ac:spMk id="62" creationId="{A046AD2B-2813-42AE-B107-FA8FC0C5F177}"/>
          </ac:spMkLst>
        </pc:spChg>
        <pc:spChg chg="mod">
          <ac:chgData name="Hamlet Markarian" userId="4926d2b407f31d77" providerId="LiveId" clId="{1C057F98-2CC4-49E3-A2E2-A804BE88845B}" dt="2021-05-06T09:32:25.047" v="3985"/>
          <ac:spMkLst>
            <pc:docMk/>
            <pc:sldMk cId="3351888228" sldId="1707"/>
            <ac:spMk id="64" creationId="{27798427-9151-42DE-9C31-EC93C57F6F14}"/>
          </ac:spMkLst>
        </pc:spChg>
        <pc:grpChg chg="add mod">
          <ac:chgData name="Hamlet Markarian" userId="4926d2b407f31d77" providerId="LiveId" clId="{1C057F98-2CC4-49E3-A2E2-A804BE88845B}" dt="2021-05-06T09:32:25.047" v="3985"/>
          <ac:grpSpMkLst>
            <pc:docMk/>
            <pc:sldMk cId="3351888228" sldId="1707"/>
            <ac:grpSpMk id="14" creationId="{503FCB7E-6320-483E-8E6F-1A348F61A606}"/>
          </ac:grpSpMkLst>
        </pc:grpChg>
        <pc:grpChg chg="mod">
          <ac:chgData name="Hamlet Markarian" userId="4926d2b407f31d77" providerId="LiveId" clId="{1C057F98-2CC4-49E3-A2E2-A804BE88845B}" dt="2021-05-06T09:32:25.047" v="3985"/>
          <ac:grpSpMkLst>
            <pc:docMk/>
            <pc:sldMk cId="3351888228" sldId="1707"/>
            <ac:grpSpMk id="16" creationId="{5FE25237-9893-4A99-8C7C-4BE19A48597A}"/>
          </ac:grpSpMkLst>
        </pc:grpChg>
        <pc:grpChg chg="add mod">
          <ac:chgData name="Hamlet Markarian" userId="4926d2b407f31d77" providerId="LiveId" clId="{1C057F98-2CC4-49E3-A2E2-A804BE88845B}" dt="2021-05-06T09:32:25.047" v="3985"/>
          <ac:grpSpMkLst>
            <pc:docMk/>
            <pc:sldMk cId="3351888228" sldId="1707"/>
            <ac:grpSpMk id="19" creationId="{5CFDD1D6-0BF0-4A3D-8854-A561497E09A4}"/>
          </ac:grpSpMkLst>
        </pc:grpChg>
        <pc:grpChg chg="add mod">
          <ac:chgData name="Hamlet Markarian" userId="4926d2b407f31d77" providerId="LiveId" clId="{1C057F98-2CC4-49E3-A2E2-A804BE88845B}" dt="2021-05-06T09:32:25.047" v="3985"/>
          <ac:grpSpMkLst>
            <pc:docMk/>
            <pc:sldMk cId="3351888228" sldId="1707"/>
            <ac:grpSpMk id="23" creationId="{08C67837-DD95-4927-AE28-16FBCBBE9A26}"/>
          </ac:grpSpMkLst>
        </pc:grpChg>
        <pc:grpChg chg="add mod">
          <ac:chgData name="Hamlet Markarian" userId="4926d2b407f31d77" providerId="LiveId" clId="{1C057F98-2CC4-49E3-A2E2-A804BE88845B}" dt="2021-05-06T09:32:25.047" v="3985"/>
          <ac:grpSpMkLst>
            <pc:docMk/>
            <pc:sldMk cId="3351888228" sldId="1707"/>
            <ac:grpSpMk id="27" creationId="{CF600383-B884-470A-BD28-7C3DB2A5F964}"/>
          </ac:grpSpMkLst>
        </pc:grpChg>
        <pc:grpChg chg="mod">
          <ac:chgData name="Hamlet Markarian" userId="4926d2b407f31d77" providerId="LiveId" clId="{1C057F98-2CC4-49E3-A2E2-A804BE88845B}" dt="2021-05-06T09:32:25.047" v="3985"/>
          <ac:grpSpMkLst>
            <pc:docMk/>
            <pc:sldMk cId="3351888228" sldId="1707"/>
            <ac:grpSpMk id="29" creationId="{D6D061C5-3BDA-46C8-A527-07A6F62DB51C}"/>
          </ac:grpSpMkLst>
        </pc:grpChg>
        <pc:grpChg chg="add mod">
          <ac:chgData name="Hamlet Markarian" userId="4926d2b407f31d77" providerId="LiveId" clId="{1C057F98-2CC4-49E3-A2E2-A804BE88845B}" dt="2021-05-06T09:32:25.047" v="3985"/>
          <ac:grpSpMkLst>
            <pc:docMk/>
            <pc:sldMk cId="3351888228" sldId="1707"/>
            <ac:grpSpMk id="32" creationId="{D5BA2507-59E8-4E76-B1C9-A5DAD2DE8F9A}"/>
          </ac:grpSpMkLst>
        </pc:grpChg>
        <pc:grpChg chg="mod">
          <ac:chgData name="Hamlet Markarian" userId="4926d2b407f31d77" providerId="LiveId" clId="{1C057F98-2CC4-49E3-A2E2-A804BE88845B}" dt="2021-05-06T09:32:25.047" v="3985"/>
          <ac:grpSpMkLst>
            <pc:docMk/>
            <pc:sldMk cId="3351888228" sldId="1707"/>
            <ac:grpSpMk id="34" creationId="{3FAD39AD-7134-47BF-BA71-B931D44C32CA}"/>
          </ac:grpSpMkLst>
        </pc:grpChg>
        <pc:grpChg chg="mod">
          <ac:chgData name="Hamlet Markarian" userId="4926d2b407f31d77" providerId="LiveId" clId="{1C057F98-2CC4-49E3-A2E2-A804BE88845B}" dt="2021-05-06T09:32:25.047" v="3985"/>
          <ac:grpSpMkLst>
            <pc:docMk/>
            <pc:sldMk cId="3351888228" sldId="1707"/>
            <ac:grpSpMk id="41" creationId="{0DBB6CA9-851F-4598-8A78-95DCD211C834}"/>
          </ac:grpSpMkLst>
        </pc:grpChg>
        <pc:grpChg chg="add mod">
          <ac:chgData name="Hamlet Markarian" userId="4926d2b407f31d77" providerId="LiveId" clId="{1C057F98-2CC4-49E3-A2E2-A804BE88845B}" dt="2021-05-06T09:32:25.047" v="3985"/>
          <ac:grpSpMkLst>
            <pc:docMk/>
            <pc:sldMk cId="3351888228" sldId="1707"/>
            <ac:grpSpMk id="44" creationId="{D53C2F1C-0B0D-4415-BA16-4D41AFADB9FE}"/>
          </ac:grpSpMkLst>
        </pc:grpChg>
        <pc:grpChg chg="add mod">
          <ac:chgData name="Hamlet Markarian" userId="4926d2b407f31d77" providerId="LiveId" clId="{1C057F98-2CC4-49E3-A2E2-A804BE88845B}" dt="2021-05-06T09:32:25.047" v="3985"/>
          <ac:grpSpMkLst>
            <pc:docMk/>
            <pc:sldMk cId="3351888228" sldId="1707"/>
            <ac:grpSpMk id="48" creationId="{8D047784-965F-4C8F-A7E0-8E1D7554B402}"/>
          </ac:grpSpMkLst>
        </pc:grpChg>
        <pc:grpChg chg="add mod">
          <ac:chgData name="Hamlet Markarian" userId="4926d2b407f31d77" providerId="LiveId" clId="{1C057F98-2CC4-49E3-A2E2-A804BE88845B}" dt="2021-05-06T09:32:25.047" v="3985"/>
          <ac:grpSpMkLst>
            <pc:docMk/>
            <pc:sldMk cId="3351888228" sldId="1707"/>
            <ac:grpSpMk id="52" creationId="{9981404E-4E68-4F3D-B4CF-C684DD98AC85}"/>
          </ac:grpSpMkLst>
        </pc:grpChg>
        <pc:grpChg chg="add mod">
          <ac:chgData name="Hamlet Markarian" userId="4926d2b407f31d77" providerId="LiveId" clId="{1C057F98-2CC4-49E3-A2E2-A804BE88845B}" dt="2021-05-06T09:32:25.047" v="3985"/>
          <ac:grpSpMkLst>
            <pc:docMk/>
            <pc:sldMk cId="3351888228" sldId="1707"/>
            <ac:grpSpMk id="60" creationId="{1B2A568A-02D4-4481-A1D6-362C82FF905F}"/>
          </ac:grpSpMkLst>
        </pc:grpChg>
        <pc:picChg chg="mod">
          <ac:chgData name="Hamlet Markarian" userId="4926d2b407f31d77" providerId="LiveId" clId="{1C057F98-2CC4-49E3-A2E2-A804BE88845B}" dt="2021-05-06T09:32:25.047" v="3985"/>
          <ac:picMkLst>
            <pc:docMk/>
            <pc:sldMk cId="3351888228" sldId="1707"/>
            <ac:picMk id="55" creationId="{8949BDD1-2918-4A15-97B5-46AA812BFC63}"/>
          </ac:picMkLst>
        </pc:picChg>
        <pc:picChg chg="add mod">
          <ac:chgData name="Hamlet Markarian" userId="4926d2b407f31d77" providerId="LiveId" clId="{1C057F98-2CC4-49E3-A2E2-A804BE88845B}" dt="2021-05-06T09:32:25.047" v="3985"/>
          <ac:picMkLst>
            <pc:docMk/>
            <pc:sldMk cId="3351888228" sldId="1707"/>
            <ac:picMk id="58" creationId="{54E3E084-16C8-48F4-97B3-73857F61A22B}"/>
          </ac:picMkLst>
        </pc:picChg>
        <pc:picChg chg="mod">
          <ac:chgData name="Hamlet Markarian" userId="4926d2b407f31d77" providerId="LiveId" clId="{1C057F98-2CC4-49E3-A2E2-A804BE88845B}" dt="2021-05-06T09:32:25.047" v="3985"/>
          <ac:picMkLst>
            <pc:docMk/>
            <pc:sldMk cId="3351888228" sldId="1707"/>
            <ac:picMk id="59" creationId="{B9526696-E983-4EDA-8A8C-E710C71CB59C}"/>
          </ac:picMkLst>
        </pc:picChg>
        <pc:picChg chg="mod">
          <ac:chgData name="Hamlet Markarian" userId="4926d2b407f31d77" providerId="LiveId" clId="{1C057F98-2CC4-49E3-A2E2-A804BE88845B}" dt="2021-05-06T09:32:25.047" v="3985"/>
          <ac:picMkLst>
            <pc:docMk/>
            <pc:sldMk cId="3351888228" sldId="1707"/>
            <ac:picMk id="63" creationId="{42E5420B-3090-4C28-A5A9-60807EFF2A15}"/>
          </ac:picMkLst>
        </pc:picChg>
      </pc:sldChg>
      <pc:sldChg chg="addSp modSp add mod ord">
        <pc:chgData name="Hamlet Markarian" userId="4926d2b407f31d77" providerId="LiveId" clId="{1C057F98-2CC4-49E3-A2E2-A804BE88845B}" dt="2021-05-06T09:32:25.047" v="3985"/>
        <pc:sldMkLst>
          <pc:docMk/>
          <pc:sldMk cId="4001584599" sldId="1708"/>
        </pc:sldMkLst>
        <pc:spChg chg="mod">
          <ac:chgData name="Hamlet Markarian" userId="4926d2b407f31d77" providerId="LiveId" clId="{1C057F98-2CC4-49E3-A2E2-A804BE88845B}" dt="2021-05-06T09:32:25.047" v="3985"/>
          <ac:spMkLst>
            <pc:docMk/>
            <pc:sldMk cId="4001584599" sldId="1708"/>
            <ac:spMk id="5" creationId="{BC01E833-A438-4C2A-AF28-2B402D7F80E5}"/>
          </ac:spMkLst>
        </pc:spChg>
        <pc:spChg chg="add mod">
          <ac:chgData name="Hamlet Markarian" userId="4926d2b407f31d77" providerId="LiveId" clId="{1C057F98-2CC4-49E3-A2E2-A804BE88845B}" dt="2021-05-06T09:32:25.047" v="3985"/>
          <ac:spMkLst>
            <pc:docMk/>
            <pc:sldMk cId="4001584599" sldId="1708"/>
            <ac:spMk id="14" creationId="{91BB0950-0EA0-4F9A-8AEE-DC0A701FCCBA}"/>
          </ac:spMkLst>
        </pc:spChg>
        <pc:spChg chg="add mod">
          <ac:chgData name="Hamlet Markarian" userId="4926d2b407f31d77" providerId="LiveId" clId="{1C057F98-2CC4-49E3-A2E2-A804BE88845B}" dt="2021-05-06T09:32:25.047" v="3985"/>
          <ac:spMkLst>
            <pc:docMk/>
            <pc:sldMk cId="4001584599" sldId="1708"/>
            <ac:spMk id="15" creationId="{81941C5C-0E3F-4FC5-924B-4C4DDDC904FF}"/>
          </ac:spMkLst>
        </pc:spChg>
        <pc:spChg chg="add mod">
          <ac:chgData name="Hamlet Markarian" userId="4926d2b407f31d77" providerId="LiveId" clId="{1C057F98-2CC4-49E3-A2E2-A804BE88845B}" dt="2021-05-06T09:32:25.047" v="3985"/>
          <ac:spMkLst>
            <pc:docMk/>
            <pc:sldMk cId="4001584599" sldId="1708"/>
            <ac:spMk id="16" creationId="{4AFA283B-5F0E-4D14-97AB-403F89D2BE13}"/>
          </ac:spMkLst>
        </pc:spChg>
        <pc:spChg chg="add mod">
          <ac:chgData name="Hamlet Markarian" userId="4926d2b407f31d77" providerId="LiveId" clId="{1C057F98-2CC4-49E3-A2E2-A804BE88845B}" dt="2021-05-06T09:32:25.047" v="3985"/>
          <ac:spMkLst>
            <pc:docMk/>
            <pc:sldMk cId="4001584599" sldId="1708"/>
            <ac:spMk id="17" creationId="{64A791C8-EC61-4222-9150-A6B38183693E}"/>
          </ac:spMkLst>
        </pc:spChg>
        <pc:spChg chg="add mod">
          <ac:chgData name="Hamlet Markarian" userId="4926d2b407f31d77" providerId="LiveId" clId="{1C057F98-2CC4-49E3-A2E2-A804BE88845B}" dt="2021-05-06T09:32:25.047" v="3985"/>
          <ac:spMkLst>
            <pc:docMk/>
            <pc:sldMk cId="4001584599" sldId="1708"/>
            <ac:spMk id="18" creationId="{0A5065B9-CD2E-4E17-B021-AC91E8B90B45}"/>
          </ac:spMkLst>
        </pc:spChg>
        <pc:spChg chg="add mod">
          <ac:chgData name="Hamlet Markarian" userId="4926d2b407f31d77" providerId="LiveId" clId="{1C057F98-2CC4-49E3-A2E2-A804BE88845B}" dt="2021-05-06T09:32:25.047" v="3985"/>
          <ac:spMkLst>
            <pc:docMk/>
            <pc:sldMk cId="4001584599" sldId="1708"/>
            <ac:spMk id="19" creationId="{F31BE914-158C-4211-98DA-869D22FF6920}"/>
          </ac:spMkLst>
        </pc:spChg>
        <pc:spChg chg="add mod">
          <ac:chgData name="Hamlet Markarian" userId="4926d2b407f31d77" providerId="LiveId" clId="{1C057F98-2CC4-49E3-A2E2-A804BE88845B}" dt="2021-05-06T09:32:25.047" v="3985"/>
          <ac:spMkLst>
            <pc:docMk/>
            <pc:sldMk cId="4001584599" sldId="1708"/>
            <ac:spMk id="20" creationId="{98FF9843-ED68-4D32-AEF5-87B1260D8701}"/>
          </ac:spMkLst>
        </pc:spChg>
        <pc:spChg chg="add mod">
          <ac:chgData name="Hamlet Markarian" userId="4926d2b407f31d77" providerId="LiveId" clId="{1C057F98-2CC4-49E3-A2E2-A804BE88845B}" dt="2021-05-06T09:32:25.047" v="3985"/>
          <ac:spMkLst>
            <pc:docMk/>
            <pc:sldMk cId="4001584599" sldId="1708"/>
            <ac:spMk id="21" creationId="{160963DC-FCEE-4E3C-958E-314EFB61EBBA}"/>
          </ac:spMkLst>
        </pc:spChg>
        <pc:spChg chg="add mod">
          <ac:chgData name="Hamlet Markarian" userId="4926d2b407f31d77" providerId="LiveId" clId="{1C057F98-2CC4-49E3-A2E2-A804BE88845B}" dt="2021-05-06T09:32:25.047" v="3985"/>
          <ac:spMkLst>
            <pc:docMk/>
            <pc:sldMk cId="4001584599" sldId="1708"/>
            <ac:spMk id="22" creationId="{2DBE104A-2853-4C48-B605-B9CFDFCFEEEF}"/>
          </ac:spMkLst>
        </pc:spChg>
        <pc:spChg chg="add mod">
          <ac:chgData name="Hamlet Markarian" userId="4926d2b407f31d77" providerId="LiveId" clId="{1C057F98-2CC4-49E3-A2E2-A804BE88845B}" dt="2021-05-06T09:32:25.047" v="3985"/>
          <ac:spMkLst>
            <pc:docMk/>
            <pc:sldMk cId="4001584599" sldId="1708"/>
            <ac:spMk id="23" creationId="{82C88E7C-B183-4AC0-B5DE-765B89076FE7}"/>
          </ac:spMkLst>
        </pc:spChg>
        <pc:spChg chg="add mod">
          <ac:chgData name="Hamlet Markarian" userId="4926d2b407f31d77" providerId="LiveId" clId="{1C057F98-2CC4-49E3-A2E2-A804BE88845B}" dt="2021-05-06T09:32:25.047" v="3985"/>
          <ac:spMkLst>
            <pc:docMk/>
            <pc:sldMk cId="4001584599" sldId="1708"/>
            <ac:spMk id="24" creationId="{9748A751-E842-486F-8048-C250D7DC8010}"/>
          </ac:spMkLst>
        </pc:spChg>
        <pc:spChg chg="add mod">
          <ac:chgData name="Hamlet Markarian" userId="4926d2b407f31d77" providerId="LiveId" clId="{1C057F98-2CC4-49E3-A2E2-A804BE88845B}" dt="2021-05-06T09:32:25.047" v="3985"/>
          <ac:spMkLst>
            <pc:docMk/>
            <pc:sldMk cId="4001584599" sldId="1708"/>
            <ac:spMk id="25" creationId="{D4D3425D-ECE4-483B-ADD9-7518FFF7A602}"/>
          </ac:spMkLst>
        </pc:spChg>
        <pc:spChg chg="add mod">
          <ac:chgData name="Hamlet Markarian" userId="4926d2b407f31d77" providerId="LiveId" clId="{1C057F98-2CC4-49E3-A2E2-A804BE88845B}" dt="2021-05-06T09:32:25.047" v="3985"/>
          <ac:spMkLst>
            <pc:docMk/>
            <pc:sldMk cId="4001584599" sldId="1708"/>
            <ac:spMk id="26" creationId="{6F6412D6-C361-4683-83C5-546209A3CB5E}"/>
          </ac:spMkLst>
        </pc:spChg>
        <pc:spChg chg="add mod">
          <ac:chgData name="Hamlet Markarian" userId="4926d2b407f31d77" providerId="LiveId" clId="{1C057F98-2CC4-49E3-A2E2-A804BE88845B}" dt="2021-05-06T09:32:25.047" v="3985"/>
          <ac:spMkLst>
            <pc:docMk/>
            <pc:sldMk cId="4001584599" sldId="1708"/>
            <ac:spMk id="27" creationId="{F5B5BA70-C5F0-40F6-8EC4-7708D5288BEF}"/>
          </ac:spMkLst>
        </pc:spChg>
        <pc:spChg chg="mod">
          <ac:chgData name="Hamlet Markarian" userId="4926d2b407f31d77" providerId="LiveId" clId="{1C057F98-2CC4-49E3-A2E2-A804BE88845B}" dt="2021-05-06T09:32:25.047" v="3985"/>
          <ac:spMkLst>
            <pc:docMk/>
            <pc:sldMk cId="4001584599" sldId="1708"/>
            <ac:spMk id="35" creationId="{0F9A0D7E-7FCF-48DF-BAE9-C32DF98CD62E}"/>
          </ac:spMkLst>
        </pc:spChg>
        <pc:spChg chg="mod">
          <ac:chgData name="Hamlet Markarian" userId="4926d2b407f31d77" providerId="LiveId" clId="{1C057F98-2CC4-49E3-A2E2-A804BE88845B}" dt="2021-05-06T09:32:25.047" v="3985"/>
          <ac:spMkLst>
            <pc:docMk/>
            <pc:sldMk cId="4001584599" sldId="1708"/>
            <ac:spMk id="36" creationId="{1968768D-6339-4F5B-BEA1-B14758316542}"/>
          </ac:spMkLst>
        </pc:spChg>
        <pc:spChg chg="mod">
          <ac:chgData name="Hamlet Markarian" userId="4926d2b407f31d77" providerId="LiveId" clId="{1C057F98-2CC4-49E3-A2E2-A804BE88845B}" dt="2021-05-06T09:32:25.047" v="3985"/>
          <ac:spMkLst>
            <pc:docMk/>
            <pc:sldMk cId="4001584599" sldId="1708"/>
            <ac:spMk id="37" creationId="{D00EE6FC-9BEE-4094-AF77-930CBC86E46A}"/>
          </ac:spMkLst>
        </pc:spChg>
        <pc:spChg chg="mod">
          <ac:chgData name="Hamlet Markarian" userId="4926d2b407f31d77" providerId="LiveId" clId="{1C057F98-2CC4-49E3-A2E2-A804BE88845B}" dt="2021-05-06T09:32:25.047" v="3985"/>
          <ac:spMkLst>
            <pc:docMk/>
            <pc:sldMk cId="4001584599" sldId="1708"/>
            <ac:spMk id="38" creationId="{E3EDC7FE-AAA2-41C2-8108-57A0FA8ADF4A}"/>
          </ac:spMkLst>
        </pc:spChg>
        <pc:spChg chg="mod">
          <ac:chgData name="Hamlet Markarian" userId="4926d2b407f31d77" providerId="LiveId" clId="{1C057F98-2CC4-49E3-A2E2-A804BE88845B}" dt="2021-05-06T09:32:25.047" v="3985"/>
          <ac:spMkLst>
            <pc:docMk/>
            <pc:sldMk cId="4001584599" sldId="1708"/>
            <ac:spMk id="39" creationId="{3B13F559-20C8-4B24-A0FF-2A57318C2A51}"/>
          </ac:spMkLst>
        </pc:spChg>
        <pc:spChg chg="mod">
          <ac:chgData name="Hamlet Markarian" userId="4926d2b407f31d77" providerId="LiveId" clId="{1C057F98-2CC4-49E3-A2E2-A804BE88845B}" dt="2021-05-06T09:32:25.047" v="3985"/>
          <ac:spMkLst>
            <pc:docMk/>
            <pc:sldMk cId="4001584599" sldId="1708"/>
            <ac:spMk id="40" creationId="{0CC46578-DA7F-4BB8-9868-87C76AF7AD9E}"/>
          </ac:spMkLst>
        </pc:spChg>
        <pc:spChg chg="add mod">
          <ac:chgData name="Hamlet Markarian" userId="4926d2b407f31d77" providerId="LiveId" clId="{1C057F98-2CC4-49E3-A2E2-A804BE88845B}" dt="2021-05-06T09:32:25.047" v="3985"/>
          <ac:spMkLst>
            <pc:docMk/>
            <pc:sldMk cId="4001584599" sldId="1708"/>
            <ac:spMk id="51" creationId="{D33F1F8D-4D9E-45C4-887C-800A8F11B840}"/>
          </ac:spMkLst>
        </pc:spChg>
        <pc:spChg chg="mod">
          <ac:chgData name="Hamlet Markarian" userId="4926d2b407f31d77" providerId="LiveId" clId="{1C057F98-2CC4-49E3-A2E2-A804BE88845B}" dt="2021-05-06T09:32:25.047" v="3985"/>
          <ac:spMkLst>
            <pc:docMk/>
            <pc:sldMk cId="4001584599" sldId="1708"/>
            <ac:spMk id="57" creationId="{B79FE3FB-DDD9-4C52-A866-E3982D872286}"/>
          </ac:spMkLst>
        </pc:spChg>
        <pc:grpChg chg="mod">
          <ac:chgData name="Hamlet Markarian" userId="4926d2b407f31d77" providerId="LiveId" clId="{1C057F98-2CC4-49E3-A2E2-A804BE88845B}" dt="2021-05-06T09:32:25.047" v="3985"/>
          <ac:grpSpMkLst>
            <pc:docMk/>
            <pc:sldMk cId="4001584599" sldId="1708"/>
            <ac:grpSpMk id="34" creationId="{3FAD39AD-7134-47BF-BA71-B931D44C32CA}"/>
          </ac:grpSpMkLst>
        </pc:grpChg>
        <pc:picChg chg="add mod">
          <ac:chgData name="Hamlet Markarian" userId="4926d2b407f31d77" providerId="LiveId" clId="{1C057F98-2CC4-49E3-A2E2-A804BE88845B}" dt="2021-05-06T09:32:25.047" v="3985"/>
          <ac:picMkLst>
            <pc:docMk/>
            <pc:sldMk cId="4001584599" sldId="1708"/>
            <ac:picMk id="28" creationId="{05CCAF7D-042B-45AD-A21F-BEF1084D231F}"/>
          </ac:picMkLst>
        </pc:picChg>
        <pc:picChg chg="add mod">
          <ac:chgData name="Hamlet Markarian" userId="4926d2b407f31d77" providerId="LiveId" clId="{1C057F98-2CC4-49E3-A2E2-A804BE88845B}" dt="2021-05-06T09:32:25.047" v="3985"/>
          <ac:picMkLst>
            <pc:docMk/>
            <pc:sldMk cId="4001584599" sldId="1708"/>
            <ac:picMk id="29" creationId="{D1018C8D-011B-4045-A49D-0D79A8BBE2BC}"/>
          </ac:picMkLst>
        </pc:picChg>
        <pc:picChg chg="add mod">
          <ac:chgData name="Hamlet Markarian" userId="4926d2b407f31d77" providerId="LiveId" clId="{1C057F98-2CC4-49E3-A2E2-A804BE88845B}" dt="2021-05-06T09:32:25.047" v="3985"/>
          <ac:picMkLst>
            <pc:docMk/>
            <pc:sldMk cId="4001584599" sldId="1708"/>
            <ac:picMk id="30" creationId="{444528D7-6BAC-4A7E-B0B6-49C129417088}"/>
          </ac:picMkLst>
        </pc:picChg>
        <pc:picChg chg="add mod">
          <ac:chgData name="Hamlet Markarian" userId="4926d2b407f31d77" providerId="LiveId" clId="{1C057F98-2CC4-49E3-A2E2-A804BE88845B}" dt="2021-05-06T09:32:25.047" v="3985"/>
          <ac:picMkLst>
            <pc:docMk/>
            <pc:sldMk cId="4001584599" sldId="1708"/>
            <ac:picMk id="31" creationId="{31E706B1-5463-414D-8D12-A7FC757827F3}"/>
          </ac:picMkLst>
        </pc:picChg>
        <pc:picChg chg="add mod">
          <ac:chgData name="Hamlet Markarian" userId="4926d2b407f31d77" providerId="LiveId" clId="{1C057F98-2CC4-49E3-A2E2-A804BE88845B}" dt="2021-05-06T09:32:25.047" v="3985"/>
          <ac:picMkLst>
            <pc:docMk/>
            <pc:sldMk cId="4001584599" sldId="1708"/>
            <ac:picMk id="32" creationId="{9A00A6ED-C9ED-42F8-9B61-9A69C013FDCA}"/>
          </ac:picMkLst>
        </pc:picChg>
        <pc:picChg chg="add mod">
          <ac:chgData name="Hamlet Markarian" userId="4926d2b407f31d77" providerId="LiveId" clId="{1C057F98-2CC4-49E3-A2E2-A804BE88845B}" dt="2021-05-06T09:32:25.047" v="3985"/>
          <ac:picMkLst>
            <pc:docMk/>
            <pc:sldMk cId="4001584599" sldId="1708"/>
            <ac:picMk id="33" creationId="{82AF67CE-5AEC-4E13-B7A2-B4F3AD97CCD8}"/>
          </ac:picMkLst>
        </pc:picChg>
        <pc:picChg chg="add mod">
          <ac:chgData name="Hamlet Markarian" userId="4926d2b407f31d77" providerId="LiveId" clId="{1C057F98-2CC4-49E3-A2E2-A804BE88845B}" dt="2021-05-06T09:32:25.047" v="3985"/>
          <ac:picMkLst>
            <pc:docMk/>
            <pc:sldMk cId="4001584599" sldId="1708"/>
            <ac:picMk id="41" creationId="{C2249273-3078-42F1-9094-A3EF554A82F8}"/>
          </ac:picMkLst>
        </pc:picChg>
        <pc:picChg chg="add mod">
          <ac:chgData name="Hamlet Markarian" userId="4926d2b407f31d77" providerId="LiveId" clId="{1C057F98-2CC4-49E3-A2E2-A804BE88845B}" dt="2021-05-06T09:32:25.047" v="3985"/>
          <ac:picMkLst>
            <pc:docMk/>
            <pc:sldMk cId="4001584599" sldId="1708"/>
            <ac:picMk id="42" creationId="{CA65CD97-31FE-47F2-9F34-5B1AA29C8B6E}"/>
          </ac:picMkLst>
        </pc:picChg>
        <pc:picChg chg="add mod">
          <ac:chgData name="Hamlet Markarian" userId="4926d2b407f31d77" providerId="LiveId" clId="{1C057F98-2CC4-49E3-A2E2-A804BE88845B}" dt="2021-05-06T09:32:25.047" v="3985"/>
          <ac:picMkLst>
            <pc:docMk/>
            <pc:sldMk cId="4001584599" sldId="1708"/>
            <ac:picMk id="50" creationId="{34814B8A-31F9-4577-ACBB-3601A9BB7421}"/>
          </ac:picMkLst>
        </pc:picChg>
        <pc:picChg chg="mod">
          <ac:chgData name="Hamlet Markarian" userId="4926d2b407f31d77" providerId="LiveId" clId="{1C057F98-2CC4-49E3-A2E2-A804BE88845B}" dt="2021-05-06T09:32:25.047" v="3985"/>
          <ac:picMkLst>
            <pc:docMk/>
            <pc:sldMk cId="4001584599" sldId="1708"/>
            <ac:picMk id="55" creationId="{8949BDD1-2918-4A15-97B5-46AA812BFC63}"/>
          </ac:picMkLst>
        </pc:picChg>
        <pc:picChg chg="mod">
          <ac:chgData name="Hamlet Markarian" userId="4926d2b407f31d77" providerId="LiveId" clId="{1C057F98-2CC4-49E3-A2E2-A804BE88845B}" dt="2021-05-06T09:32:25.047" v="3985"/>
          <ac:picMkLst>
            <pc:docMk/>
            <pc:sldMk cId="4001584599" sldId="1708"/>
            <ac:picMk id="59" creationId="{B9526696-E983-4EDA-8A8C-E710C71CB59C}"/>
          </ac:picMkLst>
        </pc:picChg>
        <pc:picChg chg="mod">
          <ac:chgData name="Hamlet Markarian" userId="4926d2b407f31d77" providerId="LiveId" clId="{1C057F98-2CC4-49E3-A2E2-A804BE88845B}" dt="2021-05-06T09:32:25.047" v="3985"/>
          <ac:picMkLst>
            <pc:docMk/>
            <pc:sldMk cId="4001584599" sldId="1708"/>
            <ac:picMk id="63" creationId="{42E5420B-3090-4C28-A5A9-60807EFF2A15}"/>
          </ac:picMkLst>
        </pc:picChg>
        <pc:cxnChg chg="add mod">
          <ac:chgData name="Hamlet Markarian" userId="4926d2b407f31d77" providerId="LiveId" clId="{1C057F98-2CC4-49E3-A2E2-A804BE88845B}" dt="2021-05-06T09:32:25.047" v="3985"/>
          <ac:cxnSpMkLst>
            <pc:docMk/>
            <pc:sldMk cId="4001584599" sldId="1708"/>
            <ac:cxnSpMk id="43" creationId="{75FB21B9-B277-4D2F-A85A-B3F4BE82A767}"/>
          </ac:cxnSpMkLst>
        </pc:cxnChg>
        <pc:cxnChg chg="add mod">
          <ac:chgData name="Hamlet Markarian" userId="4926d2b407f31d77" providerId="LiveId" clId="{1C057F98-2CC4-49E3-A2E2-A804BE88845B}" dt="2021-05-06T09:32:25.047" v="3985"/>
          <ac:cxnSpMkLst>
            <pc:docMk/>
            <pc:sldMk cId="4001584599" sldId="1708"/>
            <ac:cxnSpMk id="44" creationId="{C9A308DC-72B5-4C2B-8301-AC27AEE93492}"/>
          </ac:cxnSpMkLst>
        </pc:cxnChg>
        <pc:cxnChg chg="add mod">
          <ac:chgData name="Hamlet Markarian" userId="4926d2b407f31d77" providerId="LiveId" clId="{1C057F98-2CC4-49E3-A2E2-A804BE88845B}" dt="2021-05-06T09:32:25.047" v="3985"/>
          <ac:cxnSpMkLst>
            <pc:docMk/>
            <pc:sldMk cId="4001584599" sldId="1708"/>
            <ac:cxnSpMk id="45" creationId="{D3C6374F-4BC7-402A-A287-F870DB68B3DC}"/>
          </ac:cxnSpMkLst>
        </pc:cxnChg>
        <pc:cxnChg chg="add mod">
          <ac:chgData name="Hamlet Markarian" userId="4926d2b407f31d77" providerId="LiveId" clId="{1C057F98-2CC4-49E3-A2E2-A804BE88845B}" dt="2021-05-06T09:32:25.047" v="3985"/>
          <ac:cxnSpMkLst>
            <pc:docMk/>
            <pc:sldMk cId="4001584599" sldId="1708"/>
            <ac:cxnSpMk id="46" creationId="{4416B1DA-975A-464D-88F0-840C505D2D1C}"/>
          </ac:cxnSpMkLst>
        </pc:cxnChg>
        <pc:cxnChg chg="add mod">
          <ac:chgData name="Hamlet Markarian" userId="4926d2b407f31d77" providerId="LiveId" clId="{1C057F98-2CC4-49E3-A2E2-A804BE88845B}" dt="2021-05-06T09:32:25.047" v="3985"/>
          <ac:cxnSpMkLst>
            <pc:docMk/>
            <pc:sldMk cId="4001584599" sldId="1708"/>
            <ac:cxnSpMk id="47" creationId="{CC7E0CD7-B4C9-46C9-B091-630C1BF97C97}"/>
          </ac:cxnSpMkLst>
        </pc:cxnChg>
        <pc:cxnChg chg="add mod">
          <ac:chgData name="Hamlet Markarian" userId="4926d2b407f31d77" providerId="LiveId" clId="{1C057F98-2CC4-49E3-A2E2-A804BE88845B}" dt="2021-05-06T09:32:25.047" v="3985"/>
          <ac:cxnSpMkLst>
            <pc:docMk/>
            <pc:sldMk cId="4001584599" sldId="1708"/>
            <ac:cxnSpMk id="48" creationId="{377BA8E6-773E-4720-A9DC-697D1145A822}"/>
          </ac:cxnSpMkLst>
        </pc:cxnChg>
        <pc:cxnChg chg="add mod">
          <ac:chgData name="Hamlet Markarian" userId="4926d2b407f31d77" providerId="LiveId" clId="{1C057F98-2CC4-49E3-A2E2-A804BE88845B}" dt="2021-05-06T09:32:25.047" v="3985"/>
          <ac:cxnSpMkLst>
            <pc:docMk/>
            <pc:sldMk cId="4001584599" sldId="1708"/>
            <ac:cxnSpMk id="49" creationId="{713AE5D9-CED2-4E5A-8620-D27F00F02BB6}"/>
          </ac:cxnSpMkLst>
        </pc:cxnChg>
      </pc:sldChg>
      <pc:sldChg chg="addSp modSp add mod">
        <pc:chgData name="Hamlet Markarian" userId="4926d2b407f31d77" providerId="LiveId" clId="{1C057F98-2CC4-49E3-A2E2-A804BE88845B}" dt="2021-05-06T09:32:25.047" v="3985"/>
        <pc:sldMkLst>
          <pc:docMk/>
          <pc:sldMk cId="4177111384" sldId="1709"/>
        </pc:sldMkLst>
        <pc:spChg chg="mod">
          <ac:chgData name="Hamlet Markarian" userId="4926d2b407f31d77" providerId="LiveId" clId="{1C057F98-2CC4-49E3-A2E2-A804BE88845B}" dt="2021-05-06T09:32:25.047" v="3985"/>
          <ac:spMkLst>
            <pc:docMk/>
            <pc:sldMk cId="4177111384" sldId="1709"/>
            <ac:spMk id="5" creationId="{BC01E833-A438-4C2A-AF28-2B402D7F80E5}"/>
          </ac:spMkLst>
        </pc:spChg>
        <pc:spChg chg="add mod ord">
          <ac:chgData name="Hamlet Markarian" userId="4926d2b407f31d77" providerId="LiveId" clId="{1C057F98-2CC4-49E3-A2E2-A804BE88845B}" dt="2021-05-06T09:32:25.047" v="3985"/>
          <ac:spMkLst>
            <pc:docMk/>
            <pc:sldMk cId="4177111384" sldId="1709"/>
            <ac:spMk id="14" creationId="{9B214CB1-A248-4C35-9583-F8462544DD0B}"/>
          </ac:spMkLst>
        </pc:spChg>
        <pc:spChg chg="add mod ord">
          <ac:chgData name="Hamlet Markarian" userId="4926d2b407f31d77" providerId="LiveId" clId="{1C057F98-2CC4-49E3-A2E2-A804BE88845B}" dt="2021-05-06T09:32:25.047" v="3985"/>
          <ac:spMkLst>
            <pc:docMk/>
            <pc:sldMk cId="4177111384" sldId="1709"/>
            <ac:spMk id="15" creationId="{47295080-7B6A-4CB2-9448-B73E9A49B5E0}"/>
          </ac:spMkLst>
        </pc:spChg>
        <pc:spChg chg="add mod ord">
          <ac:chgData name="Hamlet Markarian" userId="4926d2b407f31d77" providerId="LiveId" clId="{1C057F98-2CC4-49E3-A2E2-A804BE88845B}" dt="2021-05-06T09:32:25.047" v="3985"/>
          <ac:spMkLst>
            <pc:docMk/>
            <pc:sldMk cId="4177111384" sldId="1709"/>
            <ac:spMk id="16" creationId="{5EF7A779-FBB2-4167-B35F-1573EE86B007}"/>
          </ac:spMkLst>
        </pc:spChg>
        <pc:spChg chg="add mod ord">
          <ac:chgData name="Hamlet Markarian" userId="4926d2b407f31d77" providerId="LiveId" clId="{1C057F98-2CC4-49E3-A2E2-A804BE88845B}" dt="2021-05-06T09:32:25.047" v="3985"/>
          <ac:spMkLst>
            <pc:docMk/>
            <pc:sldMk cId="4177111384" sldId="1709"/>
            <ac:spMk id="17" creationId="{E040C25A-969A-4927-8312-D13C3FEECEF7}"/>
          </ac:spMkLst>
        </pc:spChg>
        <pc:spChg chg="add mod">
          <ac:chgData name="Hamlet Markarian" userId="4926d2b407f31d77" providerId="LiveId" clId="{1C057F98-2CC4-49E3-A2E2-A804BE88845B}" dt="2021-05-06T09:32:25.047" v="3985"/>
          <ac:spMkLst>
            <pc:docMk/>
            <pc:sldMk cId="4177111384" sldId="1709"/>
            <ac:spMk id="18" creationId="{30B4A9AE-899F-4EDF-A97F-5F4BE23C8B47}"/>
          </ac:spMkLst>
        </pc:spChg>
        <pc:spChg chg="add mod">
          <ac:chgData name="Hamlet Markarian" userId="4926d2b407f31d77" providerId="LiveId" clId="{1C057F98-2CC4-49E3-A2E2-A804BE88845B}" dt="2021-05-06T09:32:25.047" v="3985"/>
          <ac:spMkLst>
            <pc:docMk/>
            <pc:sldMk cId="4177111384" sldId="1709"/>
            <ac:spMk id="19" creationId="{7F4E349B-7A30-42FF-BAA5-0F5F0F915361}"/>
          </ac:spMkLst>
        </pc:spChg>
        <pc:spChg chg="mod">
          <ac:chgData name="Hamlet Markarian" userId="4926d2b407f31d77" providerId="LiveId" clId="{1C057F98-2CC4-49E3-A2E2-A804BE88845B}" dt="2021-05-06T09:32:25.047" v="3985"/>
          <ac:spMkLst>
            <pc:docMk/>
            <pc:sldMk cId="4177111384" sldId="1709"/>
            <ac:spMk id="21" creationId="{175622C2-DF3D-4D30-9FDC-10B6D4D8F883}"/>
          </ac:spMkLst>
        </pc:spChg>
        <pc:spChg chg="mod">
          <ac:chgData name="Hamlet Markarian" userId="4926d2b407f31d77" providerId="LiveId" clId="{1C057F98-2CC4-49E3-A2E2-A804BE88845B}" dt="2021-05-06T09:32:25.047" v="3985"/>
          <ac:spMkLst>
            <pc:docMk/>
            <pc:sldMk cId="4177111384" sldId="1709"/>
            <ac:spMk id="22" creationId="{14C879B6-2057-4D95-8610-C5CFCB4D0D35}"/>
          </ac:spMkLst>
        </pc:spChg>
        <pc:spChg chg="mod">
          <ac:chgData name="Hamlet Markarian" userId="4926d2b407f31d77" providerId="LiveId" clId="{1C057F98-2CC4-49E3-A2E2-A804BE88845B}" dt="2021-05-06T09:32:25.047" v="3985"/>
          <ac:spMkLst>
            <pc:docMk/>
            <pc:sldMk cId="4177111384" sldId="1709"/>
            <ac:spMk id="23" creationId="{C80FFEE5-2A38-4DB0-A0EA-8C6DBF1284BC}"/>
          </ac:spMkLst>
        </pc:spChg>
        <pc:spChg chg="mod">
          <ac:chgData name="Hamlet Markarian" userId="4926d2b407f31d77" providerId="LiveId" clId="{1C057F98-2CC4-49E3-A2E2-A804BE88845B}" dt="2021-05-06T09:32:25.047" v="3985"/>
          <ac:spMkLst>
            <pc:docMk/>
            <pc:sldMk cId="4177111384" sldId="1709"/>
            <ac:spMk id="24" creationId="{43B9D79F-E3B7-4B87-8D6A-A91E0245AC8D}"/>
          </ac:spMkLst>
        </pc:spChg>
        <pc:spChg chg="mod">
          <ac:chgData name="Hamlet Markarian" userId="4926d2b407f31d77" providerId="LiveId" clId="{1C057F98-2CC4-49E3-A2E2-A804BE88845B}" dt="2021-05-06T09:32:25.047" v="3985"/>
          <ac:spMkLst>
            <pc:docMk/>
            <pc:sldMk cId="4177111384" sldId="1709"/>
            <ac:spMk id="25" creationId="{C0D3D901-CD3A-44DB-8705-07900EE4B948}"/>
          </ac:spMkLst>
        </pc:spChg>
        <pc:spChg chg="mod">
          <ac:chgData name="Hamlet Markarian" userId="4926d2b407f31d77" providerId="LiveId" clId="{1C057F98-2CC4-49E3-A2E2-A804BE88845B}" dt="2021-05-06T09:32:25.047" v="3985"/>
          <ac:spMkLst>
            <pc:docMk/>
            <pc:sldMk cId="4177111384" sldId="1709"/>
            <ac:spMk id="26" creationId="{5331811F-D32C-41F3-B40F-5486399DA5D4}"/>
          </ac:spMkLst>
        </pc:spChg>
        <pc:spChg chg="mod">
          <ac:chgData name="Hamlet Markarian" userId="4926d2b407f31d77" providerId="LiveId" clId="{1C057F98-2CC4-49E3-A2E2-A804BE88845B}" dt="2021-05-06T09:32:25.047" v="3985"/>
          <ac:spMkLst>
            <pc:docMk/>
            <pc:sldMk cId="4177111384" sldId="1709"/>
            <ac:spMk id="27" creationId="{B131B1BD-3323-472D-B8EA-E4DADB201133}"/>
          </ac:spMkLst>
        </pc:spChg>
        <pc:spChg chg="mod">
          <ac:chgData name="Hamlet Markarian" userId="4926d2b407f31d77" providerId="LiveId" clId="{1C057F98-2CC4-49E3-A2E2-A804BE88845B}" dt="2021-05-06T09:32:25.047" v="3985"/>
          <ac:spMkLst>
            <pc:docMk/>
            <pc:sldMk cId="4177111384" sldId="1709"/>
            <ac:spMk id="28" creationId="{809519BA-EB27-4FF4-9800-8C4AEA58A9E7}"/>
          </ac:spMkLst>
        </pc:spChg>
        <pc:spChg chg="mod">
          <ac:chgData name="Hamlet Markarian" userId="4926d2b407f31d77" providerId="LiveId" clId="{1C057F98-2CC4-49E3-A2E2-A804BE88845B}" dt="2021-05-06T09:32:25.047" v="3985"/>
          <ac:spMkLst>
            <pc:docMk/>
            <pc:sldMk cId="4177111384" sldId="1709"/>
            <ac:spMk id="29" creationId="{4B1D7A9D-1A63-4027-A0D1-7095D56A21E4}"/>
          </ac:spMkLst>
        </pc:spChg>
        <pc:spChg chg="mod">
          <ac:chgData name="Hamlet Markarian" userId="4926d2b407f31d77" providerId="LiveId" clId="{1C057F98-2CC4-49E3-A2E2-A804BE88845B}" dt="2021-05-06T09:32:25.047" v="3985"/>
          <ac:spMkLst>
            <pc:docMk/>
            <pc:sldMk cId="4177111384" sldId="1709"/>
            <ac:spMk id="30" creationId="{E7B8F297-C970-4202-96FA-29B20FEA7AB0}"/>
          </ac:spMkLst>
        </pc:spChg>
        <pc:spChg chg="mod">
          <ac:chgData name="Hamlet Markarian" userId="4926d2b407f31d77" providerId="LiveId" clId="{1C057F98-2CC4-49E3-A2E2-A804BE88845B}" dt="2021-05-06T09:32:25.047" v="3985"/>
          <ac:spMkLst>
            <pc:docMk/>
            <pc:sldMk cId="4177111384" sldId="1709"/>
            <ac:spMk id="31" creationId="{FD9D83FF-08B8-4663-B50E-319600ABD6AF}"/>
          </ac:spMkLst>
        </pc:spChg>
        <pc:spChg chg="mod">
          <ac:chgData name="Hamlet Markarian" userId="4926d2b407f31d77" providerId="LiveId" clId="{1C057F98-2CC4-49E3-A2E2-A804BE88845B}" dt="2021-05-06T09:32:25.047" v="3985"/>
          <ac:spMkLst>
            <pc:docMk/>
            <pc:sldMk cId="4177111384" sldId="1709"/>
            <ac:spMk id="32" creationId="{6FED190C-B78A-44E3-B15C-62D37ADC9A7A}"/>
          </ac:spMkLst>
        </pc:spChg>
        <pc:spChg chg="mod">
          <ac:chgData name="Hamlet Markarian" userId="4926d2b407f31d77" providerId="LiveId" clId="{1C057F98-2CC4-49E3-A2E2-A804BE88845B}" dt="2021-05-06T09:32:25.047" v="3985"/>
          <ac:spMkLst>
            <pc:docMk/>
            <pc:sldMk cId="4177111384" sldId="1709"/>
            <ac:spMk id="33" creationId="{EEBADA27-172B-45B2-8C54-3768CCCD9A9F}"/>
          </ac:spMkLst>
        </pc:spChg>
        <pc:spChg chg="mod">
          <ac:chgData name="Hamlet Markarian" userId="4926d2b407f31d77" providerId="LiveId" clId="{1C057F98-2CC4-49E3-A2E2-A804BE88845B}" dt="2021-05-06T09:32:25.047" v="3985"/>
          <ac:spMkLst>
            <pc:docMk/>
            <pc:sldMk cId="4177111384" sldId="1709"/>
            <ac:spMk id="35" creationId="{0F9A0D7E-7FCF-48DF-BAE9-C32DF98CD62E}"/>
          </ac:spMkLst>
        </pc:spChg>
        <pc:spChg chg="mod">
          <ac:chgData name="Hamlet Markarian" userId="4926d2b407f31d77" providerId="LiveId" clId="{1C057F98-2CC4-49E3-A2E2-A804BE88845B}" dt="2021-05-06T09:32:25.047" v="3985"/>
          <ac:spMkLst>
            <pc:docMk/>
            <pc:sldMk cId="4177111384" sldId="1709"/>
            <ac:spMk id="36" creationId="{1968768D-6339-4F5B-BEA1-B14758316542}"/>
          </ac:spMkLst>
        </pc:spChg>
        <pc:spChg chg="mod">
          <ac:chgData name="Hamlet Markarian" userId="4926d2b407f31d77" providerId="LiveId" clId="{1C057F98-2CC4-49E3-A2E2-A804BE88845B}" dt="2021-05-06T09:32:25.047" v="3985"/>
          <ac:spMkLst>
            <pc:docMk/>
            <pc:sldMk cId="4177111384" sldId="1709"/>
            <ac:spMk id="37" creationId="{D00EE6FC-9BEE-4094-AF77-930CBC86E46A}"/>
          </ac:spMkLst>
        </pc:spChg>
        <pc:spChg chg="mod">
          <ac:chgData name="Hamlet Markarian" userId="4926d2b407f31d77" providerId="LiveId" clId="{1C057F98-2CC4-49E3-A2E2-A804BE88845B}" dt="2021-05-06T09:32:25.047" v="3985"/>
          <ac:spMkLst>
            <pc:docMk/>
            <pc:sldMk cId="4177111384" sldId="1709"/>
            <ac:spMk id="38" creationId="{E3EDC7FE-AAA2-41C2-8108-57A0FA8ADF4A}"/>
          </ac:spMkLst>
        </pc:spChg>
        <pc:spChg chg="mod">
          <ac:chgData name="Hamlet Markarian" userId="4926d2b407f31d77" providerId="LiveId" clId="{1C057F98-2CC4-49E3-A2E2-A804BE88845B}" dt="2021-05-06T09:32:25.047" v="3985"/>
          <ac:spMkLst>
            <pc:docMk/>
            <pc:sldMk cId="4177111384" sldId="1709"/>
            <ac:spMk id="39" creationId="{3B13F559-20C8-4B24-A0FF-2A57318C2A51}"/>
          </ac:spMkLst>
        </pc:spChg>
        <pc:spChg chg="mod">
          <ac:chgData name="Hamlet Markarian" userId="4926d2b407f31d77" providerId="LiveId" clId="{1C057F98-2CC4-49E3-A2E2-A804BE88845B}" dt="2021-05-06T09:32:25.047" v="3985"/>
          <ac:spMkLst>
            <pc:docMk/>
            <pc:sldMk cId="4177111384" sldId="1709"/>
            <ac:spMk id="40" creationId="{0CC46578-DA7F-4BB8-9868-87C76AF7AD9E}"/>
          </ac:spMkLst>
        </pc:spChg>
        <pc:spChg chg="mod">
          <ac:chgData name="Hamlet Markarian" userId="4926d2b407f31d77" providerId="LiveId" clId="{1C057F98-2CC4-49E3-A2E2-A804BE88845B}" dt="2021-05-06T09:32:25.047" v="3985"/>
          <ac:spMkLst>
            <pc:docMk/>
            <pc:sldMk cId="4177111384" sldId="1709"/>
            <ac:spMk id="41" creationId="{6D734E2A-CF03-47C9-81BB-C7EBFA60D7C7}"/>
          </ac:spMkLst>
        </pc:spChg>
        <pc:spChg chg="mod">
          <ac:chgData name="Hamlet Markarian" userId="4926d2b407f31d77" providerId="LiveId" clId="{1C057F98-2CC4-49E3-A2E2-A804BE88845B}" dt="2021-05-06T09:32:25.047" v="3985"/>
          <ac:spMkLst>
            <pc:docMk/>
            <pc:sldMk cId="4177111384" sldId="1709"/>
            <ac:spMk id="42" creationId="{FDEBF98F-7AFF-4A0C-9BC1-71A9963EBB9F}"/>
          </ac:spMkLst>
        </pc:spChg>
        <pc:spChg chg="mod">
          <ac:chgData name="Hamlet Markarian" userId="4926d2b407f31d77" providerId="LiveId" clId="{1C057F98-2CC4-49E3-A2E2-A804BE88845B}" dt="2021-05-06T09:32:25.047" v="3985"/>
          <ac:spMkLst>
            <pc:docMk/>
            <pc:sldMk cId="4177111384" sldId="1709"/>
            <ac:spMk id="43" creationId="{DC3D5393-795C-4FDC-A246-6D3D5502F626}"/>
          </ac:spMkLst>
        </pc:spChg>
        <pc:spChg chg="mod">
          <ac:chgData name="Hamlet Markarian" userId="4926d2b407f31d77" providerId="LiveId" clId="{1C057F98-2CC4-49E3-A2E2-A804BE88845B}" dt="2021-05-06T09:32:25.047" v="3985"/>
          <ac:spMkLst>
            <pc:docMk/>
            <pc:sldMk cId="4177111384" sldId="1709"/>
            <ac:spMk id="44" creationId="{5A7D4116-246C-4745-9350-066F4491A4E2}"/>
          </ac:spMkLst>
        </pc:spChg>
        <pc:spChg chg="mod">
          <ac:chgData name="Hamlet Markarian" userId="4926d2b407f31d77" providerId="LiveId" clId="{1C057F98-2CC4-49E3-A2E2-A804BE88845B}" dt="2021-05-06T09:32:25.047" v="3985"/>
          <ac:spMkLst>
            <pc:docMk/>
            <pc:sldMk cId="4177111384" sldId="1709"/>
            <ac:spMk id="45" creationId="{A1110B4A-6A02-4D51-8CA0-9223F140FD44}"/>
          </ac:spMkLst>
        </pc:spChg>
        <pc:spChg chg="mod">
          <ac:chgData name="Hamlet Markarian" userId="4926d2b407f31d77" providerId="LiveId" clId="{1C057F98-2CC4-49E3-A2E2-A804BE88845B}" dt="2021-05-06T09:32:25.047" v="3985"/>
          <ac:spMkLst>
            <pc:docMk/>
            <pc:sldMk cId="4177111384" sldId="1709"/>
            <ac:spMk id="46" creationId="{171E43AE-E360-4E67-9403-892FB88D02D0}"/>
          </ac:spMkLst>
        </pc:spChg>
        <pc:spChg chg="mod">
          <ac:chgData name="Hamlet Markarian" userId="4926d2b407f31d77" providerId="LiveId" clId="{1C057F98-2CC4-49E3-A2E2-A804BE88845B}" dt="2021-05-06T09:32:25.047" v="3985"/>
          <ac:spMkLst>
            <pc:docMk/>
            <pc:sldMk cId="4177111384" sldId="1709"/>
            <ac:spMk id="47" creationId="{3116394F-011E-445D-96CF-B64300B4039C}"/>
          </ac:spMkLst>
        </pc:spChg>
        <pc:spChg chg="mod">
          <ac:chgData name="Hamlet Markarian" userId="4926d2b407f31d77" providerId="LiveId" clId="{1C057F98-2CC4-49E3-A2E2-A804BE88845B}" dt="2021-05-06T09:32:25.047" v="3985"/>
          <ac:spMkLst>
            <pc:docMk/>
            <pc:sldMk cId="4177111384" sldId="1709"/>
            <ac:spMk id="48" creationId="{AE91C808-8F7F-466C-BC52-6584C49BC82E}"/>
          </ac:spMkLst>
        </pc:spChg>
        <pc:spChg chg="mod">
          <ac:chgData name="Hamlet Markarian" userId="4926d2b407f31d77" providerId="LiveId" clId="{1C057F98-2CC4-49E3-A2E2-A804BE88845B}" dt="2021-05-06T09:32:25.047" v="3985"/>
          <ac:spMkLst>
            <pc:docMk/>
            <pc:sldMk cId="4177111384" sldId="1709"/>
            <ac:spMk id="49" creationId="{84ACC86B-FE65-41F6-A1F0-EF22EA85556B}"/>
          </ac:spMkLst>
        </pc:spChg>
        <pc:spChg chg="mod">
          <ac:chgData name="Hamlet Markarian" userId="4926d2b407f31d77" providerId="LiveId" clId="{1C057F98-2CC4-49E3-A2E2-A804BE88845B}" dt="2021-05-06T09:32:25.047" v="3985"/>
          <ac:spMkLst>
            <pc:docMk/>
            <pc:sldMk cId="4177111384" sldId="1709"/>
            <ac:spMk id="50" creationId="{03E5DE22-B200-4B19-B657-A793AE0CCA53}"/>
          </ac:spMkLst>
        </pc:spChg>
        <pc:spChg chg="mod">
          <ac:chgData name="Hamlet Markarian" userId="4926d2b407f31d77" providerId="LiveId" clId="{1C057F98-2CC4-49E3-A2E2-A804BE88845B}" dt="2021-05-06T09:32:25.047" v="3985"/>
          <ac:spMkLst>
            <pc:docMk/>
            <pc:sldMk cId="4177111384" sldId="1709"/>
            <ac:spMk id="51" creationId="{7D33F911-1AB1-4A3B-96B7-03413A86B51E}"/>
          </ac:spMkLst>
        </pc:spChg>
        <pc:spChg chg="mod">
          <ac:chgData name="Hamlet Markarian" userId="4926d2b407f31d77" providerId="LiveId" clId="{1C057F98-2CC4-49E3-A2E2-A804BE88845B}" dt="2021-05-06T09:32:25.047" v="3985"/>
          <ac:spMkLst>
            <pc:docMk/>
            <pc:sldMk cId="4177111384" sldId="1709"/>
            <ac:spMk id="52" creationId="{B6ED9EAC-E03B-4B7F-87F1-C4CBFF35FAC9}"/>
          </ac:spMkLst>
        </pc:spChg>
        <pc:spChg chg="mod">
          <ac:chgData name="Hamlet Markarian" userId="4926d2b407f31d77" providerId="LiveId" clId="{1C057F98-2CC4-49E3-A2E2-A804BE88845B}" dt="2021-05-06T09:32:25.047" v="3985"/>
          <ac:spMkLst>
            <pc:docMk/>
            <pc:sldMk cId="4177111384" sldId="1709"/>
            <ac:spMk id="53" creationId="{44A1209E-CC9F-4213-9FF4-FF02B114A436}"/>
          </ac:spMkLst>
        </pc:spChg>
        <pc:spChg chg="mod">
          <ac:chgData name="Hamlet Markarian" userId="4926d2b407f31d77" providerId="LiveId" clId="{1C057F98-2CC4-49E3-A2E2-A804BE88845B}" dt="2021-05-06T09:32:25.047" v="3985"/>
          <ac:spMkLst>
            <pc:docMk/>
            <pc:sldMk cId="4177111384" sldId="1709"/>
            <ac:spMk id="54" creationId="{44914CA4-3931-460E-9F46-D9A8CE6C260E}"/>
          </ac:spMkLst>
        </pc:spChg>
        <pc:spChg chg="mod">
          <ac:chgData name="Hamlet Markarian" userId="4926d2b407f31d77" providerId="LiveId" clId="{1C057F98-2CC4-49E3-A2E2-A804BE88845B}" dt="2021-05-06T09:32:25.047" v="3985"/>
          <ac:spMkLst>
            <pc:docMk/>
            <pc:sldMk cId="4177111384" sldId="1709"/>
            <ac:spMk id="56" creationId="{0D9DBFC0-23AE-4AC1-AD0D-C4DD5F23A57E}"/>
          </ac:spMkLst>
        </pc:spChg>
        <pc:spChg chg="mod">
          <ac:chgData name="Hamlet Markarian" userId="4926d2b407f31d77" providerId="LiveId" clId="{1C057F98-2CC4-49E3-A2E2-A804BE88845B}" dt="2021-05-06T09:32:25.047" v="3985"/>
          <ac:spMkLst>
            <pc:docMk/>
            <pc:sldMk cId="4177111384" sldId="1709"/>
            <ac:spMk id="57" creationId="{B79FE3FB-DDD9-4C52-A866-E3982D872286}"/>
          </ac:spMkLst>
        </pc:spChg>
        <pc:spChg chg="mod">
          <ac:chgData name="Hamlet Markarian" userId="4926d2b407f31d77" providerId="LiveId" clId="{1C057F98-2CC4-49E3-A2E2-A804BE88845B}" dt="2021-05-06T09:32:25.047" v="3985"/>
          <ac:spMkLst>
            <pc:docMk/>
            <pc:sldMk cId="4177111384" sldId="1709"/>
            <ac:spMk id="58" creationId="{2BBA152E-DC42-444F-83BB-3292E1B4B866}"/>
          </ac:spMkLst>
        </pc:spChg>
        <pc:spChg chg="mod">
          <ac:chgData name="Hamlet Markarian" userId="4926d2b407f31d77" providerId="LiveId" clId="{1C057F98-2CC4-49E3-A2E2-A804BE88845B}" dt="2021-05-06T09:32:25.047" v="3985"/>
          <ac:spMkLst>
            <pc:docMk/>
            <pc:sldMk cId="4177111384" sldId="1709"/>
            <ac:spMk id="60" creationId="{66041A36-27AB-415C-8F46-D51E7E9C1AB9}"/>
          </ac:spMkLst>
        </pc:spChg>
        <pc:spChg chg="mod">
          <ac:chgData name="Hamlet Markarian" userId="4926d2b407f31d77" providerId="LiveId" clId="{1C057F98-2CC4-49E3-A2E2-A804BE88845B}" dt="2021-05-06T09:32:25.047" v="3985"/>
          <ac:spMkLst>
            <pc:docMk/>
            <pc:sldMk cId="4177111384" sldId="1709"/>
            <ac:spMk id="66" creationId="{A935E621-D2C2-482E-9400-A98804E0D0A7}"/>
          </ac:spMkLst>
        </pc:spChg>
        <pc:spChg chg="add mod ord">
          <ac:chgData name="Hamlet Markarian" userId="4926d2b407f31d77" providerId="LiveId" clId="{1C057F98-2CC4-49E3-A2E2-A804BE88845B}" dt="2021-05-06T09:32:25.047" v="3985"/>
          <ac:spMkLst>
            <pc:docMk/>
            <pc:sldMk cId="4177111384" sldId="1709"/>
            <ac:spMk id="69" creationId="{AB789A32-7071-43C4-A530-D5006801DA08}"/>
          </ac:spMkLst>
        </pc:spChg>
        <pc:grpChg chg="add mod">
          <ac:chgData name="Hamlet Markarian" userId="4926d2b407f31d77" providerId="LiveId" clId="{1C057F98-2CC4-49E3-A2E2-A804BE88845B}" dt="2021-05-06T09:32:25.047" v="3985"/>
          <ac:grpSpMkLst>
            <pc:docMk/>
            <pc:sldMk cId="4177111384" sldId="1709"/>
            <ac:grpSpMk id="20" creationId="{F1934D04-34DF-41F6-9E97-DC1D8071656C}"/>
          </ac:grpSpMkLst>
        </pc:grpChg>
        <pc:grpChg chg="mod">
          <ac:chgData name="Hamlet Markarian" userId="4926d2b407f31d77" providerId="LiveId" clId="{1C057F98-2CC4-49E3-A2E2-A804BE88845B}" dt="2021-05-06T09:32:25.047" v="3985"/>
          <ac:grpSpMkLst>
            <pc:docMk/>
            <pc:sldMk cId="4177111384" sldId="1709"/>
            <ac:grpSpMk id="34" creationId="{3FAD39AD-7134-47BF-BA71-B931D44C32CA}"/>
          </ac:grpSpMkLst>
        </pc:grpChg>
        <pc:grpChg chg="add mod">
          <ac:chgData name="Hamlet Markarian" userId="4926d2b407f31d77" providerId="LiveId" clId="{1C057F98-2CC4-49E3-A2E2-A804BE88845B}" dt="2021-05-06T09:32:25.047" v="3985"/>
          <ac:grpSpMkLst>
            <pc:docMk/>
            <pc:sldMk cId="4177111384" sldId="1709"/>
            <ac:grpSpMk id="62" creationId="{44B80ADB-6EEA-4AF9-AF94-2CF7622C1E96}"/>
          </ac:grpSpMkLst>
        </pc:grpChg>
        <pc:grpChg chg="mod">
          <ac:chgData name="Hamlet Markarian" userId="4926d2b407f31d77" providerId="LiveId" clId="{1C057F98-2CC4-49E3-A2E2-A804BE88845B}" dt="2021-05-06T09:32:25.047" v="3985"/>
          <ac:grpSpMkLst>
            <pc:docMk/>
            <pc:sldMk cId="4177111384" sldId="1709"/>
            <ac:grpSpMk id="65" creationId="{C65E6CB7-2145-41D8-B489-5D4642758BB0}"/>
          </ac:grpSpMkLst>
        </pc:grpChg>
        <pc:picChg chg="mod">
          <ac:chgData name="Hamlet Markarian" userId="4926d2b407f31d77" providerId="LiveId" clId="{1C057F98-2CC4-49E3-A2E2-A804BE88845B}" dt="2021-05-06T09:32:25.047" v="3985"/>
          <ac:picMkLst>
            <pc:docMk/>
            <pc:sldMk cId="4177111384" sldId="1709"/>
            <ac:picMk id="55" creationId="{8949BDD1-2918-4A15-97B5-46AA812BFC63}"/>
          </ac:picMkLst>
        </pc:picChg>
        <pc:picChg chg="mod">
          <ac:chgData name="Hamlet Markarian" userId="4926d2b407f31d77" providerId="LiveId" clId="{1C057F98-2CC4-49E3-A2E2-A804BE88845B}" dt="2021-05-06T09:32:25.047" v="3985"/>
          <ac:picMkLst>
            <pc:docMk/>
            <pc:sldMk cId="4177111384" sldId="1709"/>
            <ac:picMk id="59" creationId="{B9526696-E983-4EDA-8A8C-E710C71CB59C}"/>
          </ac:picMkLst>
        </pc:picChg>
        <pc:picChg chg="add mod">
          <ac:chgData name="Hamlet Markarian" userId="4926d2b407f31d77" providerId="LiveId" clId="{1C057F98-2CC4-49E3-A2E2-A804BE88845B}" dt="2021-05-06T09:32:25.047" v="3985"/>
          <ac:picMkLst>
            <pc:docMk/>
            <pc:sldMk cId="4177111384" sldId="1709"/>
            <ac:picMk id="61" creationId="{71046579-56F9-4ABE-AD16-91D2B2793D7F}"/>
          </ac:picMkLst>
        </pc:picChg>
        <pc:picChg chg="mod">
          <ac:chgData name="Hamlet Markarian" userId="4926d2b407f31d77" providerId="LiveId" clId="{1C057F98-2CC4-49E3-A2E2-A804BE88845B}" dt="2021-05-06T09:32:25.047" v="3985"/>
          <ac:picMkLst>
            <pc:docMk/>
            <pc:sldMk cId="4177111384" sldId="1709"/>
            <ac:picMk id="63" creationId="{42E5420B-3090-4C28-A5A9-60807EFF2A15}"/>
          </ac:picMkLst>
        </pc:picChg>
        <pc:picChg chg="mod">
          <ac:chgData name="Hamlet Markarian" userId="4926d2b407f31d77" providerId="LiveId" clId="{1C057F98-2CC4-49E3-A2E2-A804BE88845B}" dt="2021-05-06T09:32:25.047" v="3985"/>
          <ac:picMkLst>
            <pc:docMk/>
            <pc:sldMk cId="4177111384" sldId="1709"/>
            <ac:picMk id="64" creationId="{3D7A86DD-B6A2-4E48-9BDA-CD3A5E339B51}"/>
          </ac:picMkLst>
        </pc:picChg>
        <pc:cxnChg chg="mod">
          <ac:chgData name="Hamlet Markarian" userId="4926d2b407f31d77" providerId="LiveId" clId="{1C057F98-2CC4-49E3-A2E2-A804BE88845B}" dt="2021-05-06T09:32:25.047" v="3985"/>
          <ac:cxnSpMkLst>
            <pc:docMk/>
            <pc:sldMk cId="4177111384" sldId="1709"/>
            <ac:cxnSpMk id="67" creationId="{4C089534-2F2E-48A6-B55F-2EEA65BC111A}"/>
          </ac:cxnSpMkLst>
        </pc:cxnChg>
        <pc:cxnChg chg="mod">
          <ac:chgData name="Hamlet Markarian" userId="4926d2b407f31d77" providerId="LiveId" clId="{1C057F98-2CC4-49E3-A2E2-A804BE88845B}" dt="2021-05-06T09:32:25.047" v="3985"/>
          <ac:cxnSpMkLst>
            <pc:docMk/>
            <pc:sldMk cId="4177111384" sldId="1709"/>
            <ac:cxnSpMk id="68" creationId="{74288DA2-04AE-454D-8080-DBD7A615EAD9}"/>
          </ac:cxnSpMkLst>
        </pc:cxnChg>
      </pc:sldChg>
      <pc:sldChg chg="addSp modSp add mod">
        <pc:chgData name="Hamlet Markarian" userId="4926d2b407f31d77" providerId="LiveId" clId="{1C057F98-2CC4-49E3-A2E2-A804BE88845B}" dt="2021-05-06T09:32:25.047" v="3985"/>
        <pc:sldMkLst>
          <pc:docMk/>
          <pc:sldMk cId="1432003819" sldId="1710"/>
        </pc:sldMkLst>
        <pc:spChg chg="mod">
          <ac:chgData name="Hamlet Markarian" userId="4926d2b407f31d77" providerId="LiveId" clId="{1C057F98-2CC4-49E3-A2E2-A804BE88845B}" dt="2021-05-06T09:32:25.047" v="3985"/>
          <ac:spMkLst>
            <pc:docMk/>
            <pc:sldMk cId="1432003819" sldId="1710"/>
            <ac:spMk id="5" creationId="{BC01E833-A438-4C2A-AF28-2B402D7F80E5}"/>
          </ac:spMkLst>
        </pc:spChg>
        <pc:spChg chg="add mod">
          <ac:chgData name="Hamlet Markarian" userId="4926d2b407f31d77" providerId="LiveId" clId="{1C057F98-2CC4-49E3-A2E2-A804BE88845B}" dt="2021-05-06T09:32:25.047" v="3985"/>
          <ac:spMkLst>
            <pc:docMk/>
            <pc:sldMk cId="1432003819" sldId="1710"/>
            <ac:spMk id="14" creationId="{467E7EC2-29E1-462E-9C1A-1F50C72F2EC2}"/>
          </ac:spMkLst>
        </pc:spChg>
        <pc:spChg chg="add mod">
          <ac:chgData name="Hamlet Markarian" userId="4926d2b407f31d77" providerId="LiveId" clId="{1C057F98-2CC4-49E3-A2E2-A804BE88845B}" dt="2021-05-06T09:32:25.047" v="3985"/>
          <ac:spMkLst>
            <pc:docMk/>
            <pc:sldMk cId="1432003819" sldId="1710"/>
            <ac:spMk id="15" creationId="{D7EE4E2D-C3BF-4CF4-B12B-65698EC609C6}"/>
          </ac:spMkLst>
        </pc:spChg>
        <pc:spChg chg="add mod">
          <ac:chgData name="Hamlet Markarian" userId="4926d2b407f31d77" providerId="LiveId" clId="{1C057F98-2CC4-49E3-A2E2-A804BE88845B}" dt="2021-05-06T09:32:25.047" v="3985"/>
          <ac:spMkLst>
            <pc:docMk/>
            <pc:sldMk cId="1432003819" sldId="1710"/>
            <ac:spMk id="16" creationId="{9831E93A-4DEA-40A9-99C1-1681FF005CC1}"/>
          </ac:spMkLst>
        </pc:spChg>
        <pc:spChg chg="add mod">
          <ac:chgData name="Hamlet Markarian" userId="4926d2b407f31d77" providerId="LiveId" clId="{1C057F98-2CC4-49E3-A2E2-A804BE88845B}" dt="2021-05-06T09:32:25.047" v="3985"/>
          <ac:spMkLst>
            <pc:docMk/>
            <pc:sldMk cId="1432003819" sldId="1710"/>
            <ac:spMk id="17" creationId="{786E6FE7-7F52-4901-82C4-3904A32086E2}"/>
          </ac:spMkLst>
        </pc:spChg>
        <pc:spChg chg="add mod">
          <ac:chgData name="Hamlet Markarian" userId="4926d2b407f31d77" providerId="LiveId" clId="{1C057F98-2CC4-49E3-A2E2-A804BE88845B}" dt="2021-05-06T09:32:25.047" v="3985"/>
          <ac:spMkLst>
            <pc:docMk/>
            <pc:sldMk cId="1432003819" sldId="1710"/>
            <ac:spMk id="19" creationId="{A3B38A9B-6AA1-4386-B496-4FE21246A33D}"/>
          </ac:spMkLst>
        </pc:spChg>
        <pc:spChg chg="mod">
          <ac:chgData name="Hamlet Markarian" userId="4926d2b407f31d77" providerId="LiveId" clId="{1C057F98-2CC4-49E3-A2E2-A804BE88845B}" dt="2021-05-06T09:32:25.047" v="3985"/>
          <ac:spMkLst>
            <pc:docMk/>
            <pc:sldMk cId="1432003819" sldId="1710"/>
            <ac:spMk id="35" creationId="{0F9A0D7E-7FCF-48DF-BAE9-C32DF98CD62E}"/>
          </ac:spMkLst>
        </pc:spChg>
        <pc:spChg chg="mod">
          <ac:chgData name="Hamlet Markarian" userId="4926d2b407f31d77" providerId="LiveId" clId="{1C057F98-2CC4-49E3-A2E2-A804BE88845B}" dt="2021-05-06T09:32:25.047" v="3985"/>
          <ac:spMkLst>
            <pc:docMk/>
            <pc:sldMk cId="1432003819" sldId="1710"/>
            <ac:spMk id="36" creationId="{1968768D-6339-4F5B-BEA1-B14758316542}"/>
          </ac:spMkLst>
        </pc:spChg>
        <pc:spChg chg="mod">
          <ac:chgData name="Hamlet Markarian" userId="4926d2b407f31d77" providerId="LiveId" clId="{1C057F98-2CC4-49E3-A2E2-A804BE88845B}" dt="2021-05-06T09:32:25.047" v="3985"/>
          <ac:spMkLst>
            <pc:docMk/>
            <pc:sldMk cId="1432003819" sldId="1710"/>
            <ac:spMk id="37" creationId="{D00EE6FC-9BEE-4094-AF77-930CBC86E46A}"/>
          </ac:spMkLst>
        </pc:spChg>
        <pc:spChg chg="mod">
          <ac:chgData name="Hamlet Markarian" userId="4926d2b407f31d77" providerId="LiveId" clId="{1C057F98-2CC4-49E3-A2E2-A804BE88845B}" dt="2021-05-06T09:32:25.047" v="3985"/>
          <ac:spMkLst>
            <pc:docMk/>
            <pc:sldMk cId="1432003819" sldId="1710"/>
            <ac:spMk id="38" creationId="{E3EDC7FE-AAA2-41C2-8108-57A0FA8ADF4A}"/>
          </ac:spMkLst>
        </pc:spChg>
        <pc:spChg chg="mod">
          <ac:chgData name="Hamlet Markarian" userId="4926d2b407f31d77" providerId="LiveId" clId="{1C057F98-2CC4-49E3-A2E2-A804BE88845B}" dt="2021-05-06T09:32:25.047" v="3985"/>
          <ac:spMkLst>
            <pc:docMk/>
            <pc:sldMk cId="1432003819" sldId="1710"/>
            <ac:spMk id="39" creationId="{3B13F559-20C8-4B24-A0FF-2A57318C2A51}"/>
          </ac:spMkLst>
        </pc:spChg>
        <pc:spChg chg="mod">
          <ac:chgData name="Hamlet Markarian" userId="4926d2b407f31d77" providerId="LiveId" clId="{1C057F98-2CC4-49E3-A2E2-A804BE88845B}" dt="2021-05-06T09:32:25.047" v="3985"/>
          <ac:spMkLst>
            <pc:docMk/>
            <pc:sldMk cId="1432003819" sldId="1710"/>
            <ac:spMk id="40" creationId="{0CC46578-DA7F-4BB8-9868-87C76AF7AD9E}"/>
          </ac:spMkLst>
        </pc:spChg>
        <pc:spChg chg="mod">
          <ac:chgData name="Hamlet Markarian" userId="4926d2b407f31d77" providerId="LiveId" clId="{1C057F98-2CC4-49E3-A2E2-A804BE88845B}" dt="2021-05-06T09:32:25.047" v="3985"/>
          <ac:spMkLst>
            <pc:docMk/>
            <pc:sldMk cId="1432003819" sldId="1710"/>
            <ac:spMk id="57" creationId="{B79FE3FB-DDD9-4C52-A866-E3982D872286}"/>
          </ac:spMkLst>
        </pc:spChg>
        <pc:grpChg chg="mod">
          <ac:chgData name="Hamlet Markarian" userId="4926d2b407f31d77" providerId="LiveId" clId="{1C057F98-2CC4-49E3-A2E2-A804BE88845B}" dt="2021-05-06T09:32:25.047" v="3985"/>
          <ac:grpSpMkLst>
            <pc:docMk/>
            <pc:sldMk cId="1432003819" sldId="1710"/>
            <ac:grpSpMk id="34" creationId="{3FAD39AD-7134-47BF-BA71-B931D44C32CA}"/>
          </ac:grpSpMkLst>
        </pc:grpChg>
        <pc:picChg chg="mod">
          <ac:chgData name="Hamlet Markarian" userId="4926d2b407f31d77" providerId="LiveId" clId="{1C057F98-2CC4-49E3-A2E2-A804BE88845B}" dt="2021-05-06T09:32:25.047" v="3985"/>
          <ac:picMkLst>
            <pc:docMk/>
            <pc:sldMk cId="1432003819" sldId="1710"/>
            <ac:picMk id="55" creationId="{8949BDD1-2918-4A15-97B5-46AA812BFC63}"/>
          </ac:picMkLst>
        </pc:picChg>
        <pc:picChg chg="mod">
          <ac:chgData name="Hamlet Markarian" userId="4926d2b407f31d77" providerId="LiveId" clId="{1C057F98-2CC4-49E3-A2E2-A804BE88845B}" dt="2021-05-06T09:32:25.047" v="3985"/>
          <ac:picMkLst>
            <pc:docMk/>
            <pc:sldMk cId="1432003819" sldId="1710"/>
            <ac:picMk id="59" creationId="{B9526696-E983-4EDA-8A8C-E710C71CB59C}"/>
          </ac:picMkLst>
        </pc:picChg>
        <pc:picChg chg="mod">
          <ac:chgData name="Hamlet Markarian" userId="4926d2b407f31d77" providerId="LiveId" clId="{1C057F98-2CC4-49E3-A2E2-A804BE88845B}" dt="2021-05-06T09:32:25.047" v="3985"/>
          <ac:picMkLst>
            <pc:docMk/>
            <pc:sldMk cId="1432003819" sldId="1710"/>
            <ac:picMk id="63" creationId="{42E5420B-3090-4C28-A5A9-60807EFF2A15}"/>
          </ac:picMkLst>
        </pc:picChg>
        <pc:cxnChg chg="add mod">
          <ac:chgData name="Hamlet Markarian" userId="4926d2b407f31d77" providerId="LiveId" clId="{1C057F98-2CC4-49E3-A2E2-A804BE88845B}" dt="2021-05-06T09:32:25.047" v="3985"/>
          <ac:cxnSpMkLst>
            <pc:docMk/>
            <pc:sldMk cId="1432003819" sldId="1710"/>
            <ac:cxnSpMk id="18" creationId="{D1771FD8-F2F1-482F-8E5B-3F59624AD7C8}"/>
          </ac:cxnSpMkLst>
        </pc:cxnChg>
      </pc:sldChg>
      <pc:sldChg chg="addSp modSp add mod">
        <pc:chgData name="Hamlet Markarian" userId="4926d2b407f31d77" providerId="LiveId" clId="{1C057F98-2CC4-49E3-A2E2-A804BE88845B}" dt="2021-05-06T09:32:25.047" v="3985"/>
        <pc:sldMkLst>
          <pc:docMk/>
          <pc:sldMk cId="4166193801" sldId="1711"/>
        </pc:sldMkLst>
        <pc:spChg chg="mod">
          <ac:chgData name="Hamlet Markarian" userId="4926d2b407f31d77" providerId="LiveId" clId="{1C057F98-2CC4-49E3-A2E2-A804BE88845B}" dt="2021-05-06T09:32:25.047" v="3985"/>
          <ac:spMkLst>
            <pc:docMk/>
            <pc:sldMk cId="4166193801" sldId="1711"/>
            <ac:spMk id="5" creationId="{BC01E833-A438-4C2A-AF28-2B402D7F80E5}"/>
          </ac:spMkLst>
        </pc:spChg>
        <pc:spChg chg="mod">
          <ac:chgData name="Hamlet Markarian" userId="4926d2b407f31d77" providerId="LiveId" clId="{1C057F98-2CC4-49E3-A2E2-A804BE88845B}" dt="2021-05-06T09:32:25.047" v="3985"/>
          <ac:spMkLst>
            <pc:docMk/>
            <pc:sldMk cId="4166193801" sldId="1711"/>
            <ac:spMk id="15" creationId="{83C5F145-E404-434B-B01B-A4B054E790C1}"/>
          </ac:spMkLst>
        </pc:spChg>
        <pc:spChg chg="add mod">
          <ac:chgData name="Hamlet Markarian" userId="4926d2b407f31d77" providerId="LiveId" clId="{1C057F98-2CC4-49E3-A2E2-A804BE88845B}" dt="2021-05-06T09:32:25.047" v="3985"/>
          <ac:spMkLst>
            <pc:docMk/>
            <pc:sldMk cId="4166193801" sldId="1711"/>
            <ac:spMk id="19" creationId="{02D9443F-38C7-49E6-A084-ADF02E54ABCF}"/>
          </ac:spMkLst>
        </pc:spChg>
        <pc:spChg chg="add mod">
          <ac:chgData name="Hamlet Markarian" userId="4926d2b407f31d77" providerId="LiveId" clId="{1C057F98-2CC4-49E3-A2E2-A804BE88845B}" dt="2021-05-06T09:32:25.047" v="3985"/>
          <ac:spMkLst>
            <pc:docMk/>
            <pc:sldMk cId="4166193801" sldId="1711"/>
            <ac:spMk id="20" creationId="{ACEE0085-1AF7-429D-9102-BBCE490BB0A5}"/>
          </ac:spMkLst>
        </pc:spChg>
        <pc:spChg chg="add mod">
          <ac:chgData name="Hamlet Markarian" userId="4926d2b407f31d77" providerId="LiveId" clId="{1C057F98-2CC4-49E3-A2E2-A804BE88845B}" dt="2021-05-06T09:32:25.047" v="3985"/>
          <ac:spMkLst>
            <pc:docMk/>
            <pc:sldMk cId="4166193801" sldId="1711"/>
            <ac:spMk id="21" creationId="{9FA94447-BEC6-4778-989A-8851C678348E}"/>
          </ac:spMkLst>
        </pc:spChg>
        <pc:spChg chg="add mod">
          <ac:chgData name="Hamlet Markarian" userId="4926d2b407f31d77" providerId="LiveId" clId="{1C057F98-2CC4-49E3-A2E2-A804BE88845B}" dt="2021-05-06T09:32:25.047" v="3985"/>
          <ac:spMkLst>
            <pc:docMk/>
            <pc:sldMk cId="4166193801" sldId="1711"/>
            <ac:spMk id="22" creationId="{77596086-9FBE-4060-9222-2F6A92BF043F}"/>
          </ac:spMkLst>
        </pc:spChg>
        <pc:spChg chg="add mod">
          <ac:chgData name="Hamlet Markarian" userId="4926d2b407f31d77" providerId="LiveId" clId="{1C057F98-2CC4-49E3-A2E2-A804BE88845B}" dt="2021-05-06T09:32:25.047" v="3985"/>
          <ac:spMkLst>
            <pc:docMk/>
            <pc:sldMk cId="4166193801" sldId="1711"/>
            <ac:spMk id="23" creationId="{E6326982-FE28-44C9-A284-F8923345AC45}"/>
          </ac:spMkLst>
        </pc:spChg>
        <pc:spChg chg="add mod">
          <ac:chgData name="Hamlet Markarian" userId="4926d2b407f31d77" providerId="LiveId" clId="{1C057F98-2CC4-49E3-A2E2-A804BE88845B}" dt="2021-05-06T09:32:25.047" v="3985"/>
          <ac:spMkLst>
            <pc:docMk/>
            <pc:sldMk cId="4166193801" sldId="1711"/>
            <ac:spMk id="24" creationId="{3E4F071F-2E14-40FA-9646-8738238EA23B}"/>
          </ac:spMkLst>
        </pc:spChg>
        <pc:spChg chg="mod">
          <ac:chgData name="Hamlet Markarian" userId="4926d2b407f31d77" providerId="LiveId" clId="{1C057F98-2CC4-49E3-A2E2-A804BE88845B}" dt="2021-05-06T09:32:25.047" v="3985"/>
          <ac:spMkLst>
            <pc:docMk/>
            <pc:sldMk cId="4166193801" sldId="1711"/>
            <ac:spMk id="35" creationId="{0F9A0D7E-7FCF-48DF-BAE9-C32DF98CD62E}"/>
          </ac:spMkLst>
        </pc:spChg>
        <pc:spChg chg="mod">
          <ac:chgData name="Hamlet Markarian" userId="4926d2b407f31d77" providerId="LiveId" clId="{1C057F98-2CC4-49E3-A2E2-A804BE88845B}" dt="2021-05-06T09:32:25.047" v="3985"/>
          <ac:spMkLst>
            <pc:docMk/>
            <pc:sldMk cId="4166193801" sldId="1711"/>
            <ac:spMk id="36" creationId="{1968768D-6339-4F5B-BEA1-B14758316542}"/>
          </ac:spMkLst>
        </pc:spChg>
        <pc:spChg chg="mod">
          <ac:chgData name="Hamlet Markarian" userId="4926d2b407f31d77" providerId="LiveId" clId="{1C057F98-2CC4-49E3-A2E2-A804BE88845B}" dt="2021-05-06T09:32:25.047" v="3985"/>
          <ac:spMkLst>
            <pc:docMk/>
            <pc:sldMk cId="4166193801" sldId="1711"/>
            <ac:spMk id="37" creationId="{D00EE6FC-9BEE-4094-AF77-930CBC86E46A}"/>
          </ac:spMkLst>
        </pc:spChg>
        <pc:spChg chg="mod">
          <ac:chgData name="Hamlet Markarian" userId="4926d2b407f31d77" providerId="LiveId" clId="{1C057F98-2CC4-49E3-A2E2-A804BE88845B}" dt="2021-05-06T09:32:25.047" v="3985"/>
          <ac:spMkLst>
            <pc:docMk/>
            <pc:sldMk cId="4166193801" sldId="1711"/>
            <ac:spMk id="38" creationId="{E3EDC7FE-AAA2-41C2-8108-57A0FA8ADF4A}"/>
          </ac:spMkLst>
        </pc:spChg>
        <pc:spChg chg="mod">
          <ac:chgData name="Hamlet Markarian" userId="4926d2b407f31d77" providerId="LiveId" clId="{1C057F98-2CC4-49E3-A2E2-A804BE88845B}" dt="2021-05-06T09:32:25.047" v="3985"/>
          <ac:spMkLst>
            <pc:docMk/>
            <pc:sldMk cId="4166193801" sldId="1711"/>
            <ac:spMk id="39" creationId="{3B13F559-20C8-4B24-A0FF-2A57318C2A51}"/>
          </ac:spMkLst>
        </pc:spChg>
        <pc:spChg chg="mod">
          <ac:chgData name="Hamlet Markarian" userId="4926d2b407f31d77" providerId="LiveId" clId="{1C057F98-2CC4-49E3-A2E2-A804BE88845B}" dt="2021-05-06T09:32:25.047" v="3985"/>
          <ac:spMkLst>
            <pc:docMk/>
            <pc:sldMk cId="4166193801" sldId="1711"/>
            <ac:spMk id="40" creationId="{0CC46578-DA7F-4BB8-9868-87C76AF7AD9E}"/>
          </ac:spMkLst>
        </pc:spChg>
        <pc:spChg chg="mod">
          <ac:chgData name="Hamlet Markarian" userId="4926d2b407f31d77" providerId="LiveId" clId="{1C057F98-2CC4-49E3-A2E2-A804BE88845B}" dt="2021-05-06T09:32:25.047" v="3985"/>
          <ac:spMkLst>
            <pc:docMk/>
            <pc:sldMk cId="4166193801" sldId="1711"/>
            <ac:spMk id="57" creationId="{B79FE3FB-DDD9-4C52-A866-E3982D872286}"/>
          </ac:spMkLst>
        </pc:spChg>
        <pc:grpChg chg="add mod">
          <ac:chgData name="Hamlet Markarian" userId="4926d2b407f31d77" providerId="LiveId" clId="{1C057F98-2CC4-49E3-A2E2-A804BE88845B}" dt="2021-05-06T09:32:25.047" v="3985"/>
          <ac:grpSpMkLst>
            <pc:docMk/>
            <pc:sldMk cId="4166193801" sldId="1711"/>
            <ac:grpSpMk id="14" creationId="{01DDDA77-AA2A-41FF-8117-437A446CBBC1}"/>
          </ac:grpSpMkLst>
        </pc:grpChg>
        <pc:grpChg chg="mod">
          <ac:chgData name="Hamlet Markarian" userId="4926d2b407f31d77" providerId="LiveId" clId="{1C057F98-2CC4-49E3-A2E2-A804BE88845B}" dt="2021-05-06T09:32:25.047" v="3985"/>
          <ac:grpSpMkLst>
            <pc:docMk/>
            <pc:sldMk cId="4166193801" sldId="1711"/>
            <ac:grpSpMk id="16" creationId="{9CE8843E-5B2F-48BD-98A9-F2D451A55243}"/>
          </ac:grpSpMkLst>
        </pc:grpChg>
        <pc:grpChg chg="mod">
          <ac:chgData name="Hamlet Markarian" userId="4926d2b407f31d77" providerId="LiveId" clId="{1C057F98-2CC4-49E3-A2E2-A804BE88845B}" dt="2021-05-06T09:32:25.047" v="3985"/>
          <ac:grpSpMkLst>
            <pc:docMk/>
            <pc:sldMk cId="4166193801" sldId="1711"/>
            <ac:grpSpMk id="34" creationId="{3FAD39AD-7134-47BF-BA71-B931D44C32CA}"/>
          </ac:grpSpMkLst>
        </pc:grpChg>
        <pc:picChg chg="mod">
          <ac:chgData name="Hamlet Markarian" userId="4926d2b407f31d77" providerId="LiveId" clId="{1C057F98-2CC4-49E3-A2E2-A804BE88845B}" dt="2021-05-06T09:32:25.047" v="3985"/>
          <ac:picMkLst>
            <pc:docMk/>
            <pc:sldMk cId="4166193801" sldId="1711"/>
            <ac:picMk id="17" creationId="{63D414CA-4590-4C45-9EA2-405750D73225}"/>
          </ac:picMkLst>
        </pc:picChg>
        <pc:picChg chg="mod">
          <ac:chgData name="Hamlet Markarian" userId="4926d2b407f31d77" providerId="LiveId" clId="{1C057F98-2CC4-49E3-A2E2-A804BE88845B}" dt="2021-05-06T09:32:25.047" v="3985"/>
          <ac:picMkLst>
            <pc:docMk/>
            <pc:sldMk cId="4166193801" sldId="1711"/>
            <ac:picMk id="18" creationId="{8AE3761D-1D98-4F8F-AF39-A7F0C8B4150F}"/>
          </ac:picMkLst>
        </pc:picChg>
        <pc:picChg chg="mod">
          <ac:chgData name="Hamlet Markarian" userId="4926d2b407f31d77" providerId="LiveId" clId="{1C057F98-2CC4-49E3-A2E2-A804BE88845B}" dt="2021-05-06T09:32:25.047" v="3985"/>
          <ac:picMkLst>
            <pc:docMk/>
            <pc:sldMk cId="4166193801" sldId="1711"/>
            <ac:picMk id="55" creationId="{8949BDD1-2918-4A15-97B5-46AA812BFC63}"/>
          </ac:picMkLst>
        </pc:picChg>
        <pc:picChg chg="mod">
          <ac:chgData name="Hamlet Markarian" userId="4926d2b407f31d77" providerId="LiveId" clId="{1C057F98-2CC4-49E3-A2E2-A804BE88845B}" dt="2021-05-06T09:32:25.047" v="3985"/>
          <ac:picMkLst>
            <pc:docMk/>
            <pc:sldMk cId="4166193801" sldId="1711"/>
            <ac:picMk id="59" creationId="{B9526696-E983-4EDA-8A8C-E710C71CB59C}"/>
          </ac:picMkLst>
        </pc:picChg>
        <pc:picChg chg="mod">
          <ac:chgData name="Hamlet Markarian" userId="4926d2b407f31d77" providerId="LiveId" clId="{1C057F98-2CC4-49E3-A2E2-A804BE88845B}" dt="2021-05-06T09:32:25.047" v="3985"/>
          <ac:picMkLst>
            <pc:docMk/>
            <pc:sldMk cId="4166193801" sldId="1711"/>
            <ac:picMk id="63" creationId="{42E5420B-3090-4C28-A5A9-60807EFF2A15}"/>
          </ac:picMkLst>
        </pc:picChg>
      </pc:sldChg>
      <pc:sldChg chg="addSp delSp modSp add mod">
        <pc:chgData name="Hamlet Markarian" userId="4926d2b407f31d77" providerId="LiveId" clId="{1C057F98-2CC4-49E3-A2E2-A804BE88845B}" dt="2021-05-06T09:32:25.047" v="3985"/>
        <pc:sldMkLst>
          <pc:docMk/>
          <pc:sldMk cId="198648449" sldId="1712"/>
        </pc:sldMkLst>
        <pc:spChg chg="mod">
          <ac:chgData name="Hamlet Markarian" userId="4926d2b407f31d77" providerId="LiveId" clId="{1C057F98-2CC4-49E3-A2E2-A804BE88845B}" dt="2021-05-06T09:32:25.047" v="3985"/>
          <ac:spMkLst>
            <pc:docMk/>
            <pc:sldMk cId="198648449" sldId="1712"/>
            <ac:spMk id="5" creationId="{BC01E833-A438-4C2A-AF28-2B402D7F80E5}"/>
          </ac:spMkLst>
        </pc:spChg>
        <pc:spChg chg="del">
          <ac:chgData name="Hamlet Markarian" userId="4926d2b407f31d77" providerId="LiveId" clId="{1C057F98-2CC4-49E3-A2E2-A804BE88845B}" dt="2021-05-05T21:44:33.698" v="2351" actId="478"/>
          <ac:spMkLst>
            <pc:docMk/>
            <pc:sldMk cId="198648449" sldId="1712"/>
            <ac:spMk id="19" creationId="{02D9443F-38C7-49E6-A084-ADF02E54ABCF}"/>
          </ac:spMkLst>
        </pc:spChg>
        <pc:spChg chg="del">
          <ac:chgData name="Hamlet Markarian" userId="4926d2b407f31d77" providerId="LiveId" clId="{1C057F98-2CC4-49E3-A2E2-A804BE88845B}" dt="2021-05-05T21:44:33.698" v="2351" actId="478"/>
          <ac:spMkLst>
            <pc:docMk/>
            <pc:sldMk cId="198648449" sldId="1712"/>
            <ac:spMk id="20" creationId="{ACEE0085-1AF7-429D-9102-BBCE490BB0A5}"/>
          </ac:spMkLst>
        </pc:spChg>
        <pc:spChg chg="del">
          <ac:chgData name="Hamlet Markarian" userId="4926d2b407f31d77" providerId="LiveId" clId="{1C057F98-2CC4-49E3-A2E2-A804BE88845B}" dt="2021-05-05T21:44:33.698" v="2351" actId="478"/>
          <ac:spMkLst>
            <pc:docMk/>
            <pc:sldMk cId="198648449" sldId="1712"/>
            <ac:spMk id="21" creationId="{9FA94447-BEC6-4778-989A-8851C678348E}"/>
          </ac:spMkLst>
        </pc:spChg>
        <pc:spChg chg="del">
          <ac:chgData name="Hamlet Markarian" userId="4926d2b407f31d77" providerId="LiveId" clId="{1C057F98-2CC4-49E3-A2E2-A804BE88845B}" dt="2021-05-05T21:44:33.698" v="2351" actId="478"/>
          <ac:spMkLst>
            <pc:docMk/>
            <pc:sldMk cId="198648449" sldId="1712"/>
            <ac:spMk id="22" creationId="{77596086-9FBE-4060-9222-2F6A92BF043F}"/>
          </ac:spMkLst>
        </pc:spChg>
        <pc:spChg chg="del">
          <ac:chgData name="Hamlet Markarian" userId="4926d2b407f31d77" providerId="LiveId" clId="{1C057F98-2CC4-49E3-A2E2-A804BE88845B}" dt="2021-05-05T21:44:33.698" v="2351" actId="478"/>
          <ac:spMkLst>
            <pc:docMk/>
            <pc:sldMk cId="198648449" sldId="1712"/>
            <ac:spMk id="23" creationId="{E6326982-FE28-44C9-A284-F8923345AC45}"/>
          </ac:spMkLst>
        </pc:spChg>
        <pc:spChg chg="del">
          <ac:chgData name="Hamlet Markarian" userId="4926d2b407f31d77" providerId="LiveId" clId="{1C057F98-2CC4-49E3-A2E2-A804BE88845B}" dt="2021-05-05T21:44:33.698" v="2351" actId="478"/>
          <ac:spMkLst>
            <pc:docMk/>
            <pc:sldMk cId="198648449" sldId="1712"/>
            <ac:spMk id="24" creationId="{3E4F071F-2E14-40FA-9646-8738238EA23B}"/>
          </ac:spMkLst>
        </pc:spChg>
        <pc:spChg chg="add mod">
          <ac:chgData name="Hamlet Markarian" userId="4926d2b407f31d77" providerId="LiveId" clId="{1C057F98-2CC4-49E3-A2E2-A804BE88845B}" dt="2021-05-06T09:32:25.047" v="3985"/>
          <ac:spMkLst>
            <pc:docMk/>
            <pc:sldMk cId="198648449" sldId="1712"/>
            <ac:spMk id="25" creationId="{DFD97550-9D88-4999-AF27-399AE6DF56ED}"/>
          </ac:spMkLst>
        </pc:spChg>
        <pc:spChg chg="add mod">
          <ac:chgData name="Hamlet Markarian" userId="4926d2b407f31d77" providerId="LiveId" clId="{1C057F98-2CC4-49E3-A2E2-A804BE88845B}" dt="2021-05-06T09:32:25.047" v="3985"/>
          <ac:spMkLst>
            <pc:docMk/>
            <pc:sldMk cId="198648449" sldId="1712"/>
            <ac:spMk id="26" creationId="{8CFBFBB3-4D8B-4415-92AA-A4860963CA5E}"/>
          </ac:spMkLst>
        </pc:spChg>
        <pc:spChg chg="add mod">
          <ac:chgData name="Hamlet Markarian" userId="4926d2b407f31d77" providerId="LiveId" clId="{1C057F98-2CC4-49E3-A2E2-A804BE88845B}" dt="2021-05-06T09:32:25.047" v="3985"/>
          <ac:spMkLst>
            <pc:docMk/>
            <pc:sldMk cId="198648449" sldId="1712"/>
            <ac:spMk id="27" creationId="{9861A64E-5703-4EE5-9C42-99FCE23F97B5}"/>
          </ac:spMkLst>
        </pc:spChg>
        <pc:spChg chg="add mod">
          <ac:chgData name="Hamlet Markarian" userId="4926d2b407f31d77" providerId="LiveId" clId="{1C057F98-2CC4-49E3-A2E2-A804BE88845B}" dt="2021-05-06T09:32:25.047" v="3985"/>
          <ac:spMkLst>
            <pc:docMk/>
            <pc:sldMk cId="198648449" sldId="1712"/>
            <ac:spMk id="28" creationId="{25F94EF8-9719-4882-BBEC-0F9A4C2C83F2}"/>
          </ac:spMkLst>
        </pc:spChg>
        <pc:spChg chg="add mod">
          <ac:chgData name="Hamlet Markarian" userId="4926d2b407f31d77" providerId="LiveId" clId="{1C057F98-2CC4-49E3-A2E2-A804BE88845B}" dt="2021-05-06T09:32:25.047" v="3985"/>
          <ac:spMkLst>
            <pc:docMk/>
            <pc:sldMk cId="198648449" sldId="1712"/>
            <ac:spMk id="29" creationId="{DD96EB5C-E160-43E1-9AD9-A72609048658}"/>
          </ac:spMkLst>
        </pc:spChg>
        <pc:spChg chg="add mod ord">
          <ac:chgData name="Hamlet Markarian" userId="4926d2b407f31d77" providerId="LiveId" clId="{1C057F98-2CC4-49E3-A2E2-A804BE88845B}" dt="2021-05-06T09:32:25.047" v="3985"/>
          <ac:spMkLst>
            <pc:docMk/>
            <pc:sldMk cId="198648449" sldId="1712"/>
            <ac:spMk id="30" creationId="{BF7BB766-62A0-416D-8CF1-F10CFFC271CC}"/>
          </ac:spMkLst>
        </pc:spChg>
        <pc:spChg chg="add mod ord">
          <ac:chgData name="Hamlet Markarian" userId="4926d2b407f31d77" providerId="LiveId" clId="{1C057F98-2CC4-49E3-A2E2-A804BE88845B}" dt="2021-05-06T09:32:25.047" v="3985"/>
          <ac:spMkLst>
            <pc:docMk/>
            <pc:sldMk cId="198648449" sldId="1712"/>
            <ac:spMk id="31" creationId="{6BA38B5A-D4BD-4968-A625-0529BD2755A2}"/>
          </ac:spMkLst>
        </pc:spChg>
        <pc:spChg chg="add mod ord">
          <ac:chgData name="Hamlet Markarian" userId="4926d2b407f31d77" providerId="LiveId" clId="{1C057F98-2CC4-49E3-A2E2-A804BE88845B}" dt="2021-05-06T09:32:25.047" v="3985"/>
          <ac:spMkLst>
            <pc:docMk/>
            <pc:sldMk cId="198648449" sldId="1712"/>
            <ac:spMk id="32" creationId="{846546AC-EAAA-4387-BFF8-BA27A681EB34}"/>
          </ac:spMkLst>
        </pc:spChg>
        <pc:spChg chg="add mod ord">
          <ac:chgData name="Hamlet Markarian" userId="4926d2b407f31d77" providerId="LiveId" clId="{1C057F98-2CC4-49E3-A2E2-A804BE88845B}" dt="2021-05-06T09:32:25.047" v="3985"/>
          <ac:spMkLst>
            <pc:docMk/>
            <pc:sldMk cId="198648449" sldId="1712"/>
            <ac:spMk id="33" creationId="{86FC7C23-FD63-4A16-AE44-C064E3706EFA}"/>
          </ac:spMkLst>
        </pc:spChg>
        <pc:spChg chg="mod">
          <ac:chgData name="Hamlet Markarian" userId="4926d2b407f31d77" providerId="LiveId" clId="{1C057F98-2CC4-49E3-A2E2-A804BE88845B}" dt="2021-05-06T09:32:25.047" v="3985"/>
          <ac:spMkLst>
            <pc:docMk/>
            <pc:sldMk cId="198648449" sldId="1712"/>
            <ac:spMk id="35" creationId="{0F9A0D7E-7FCF-48DF-BAE9-C32DF98CD62E}"/>
          </ac:spMkLst>
        </pc:spChg>
        <pc:spChg chg="mod">
          <ac:chgData name="Hamlet Markarian" userId="4926d2b407f31d77" providerId="LiveId" clId="{1C057F98-2CC4-49E3-A2E2-A804BE88845B}" dt="2021-05-06T09:32:25.047" v="3985"/>
          <ac:spMkLst>
            <pc:docMk/>
            <pc:sldMk cId="198648449" sldId="1712"/>
            <ac:spMk id="36" creationId="{1968768D-6339-4F5B-BEA1-B14758316542}"/>
          </ac:spMkLst>
        </pc:spChg>
        <pc:spChg chg="mod">
          <ac:chgData name="Hamlet Markarian" userId="4926d2b407f31d77" providerId="LiveId" clId="{1C057F98-2CC4-49E3-A2E2-A804BE88845B}" dt="2021-05-06T09:32:25.047" v="3985"/>
          <ac:spMkLst>
            <pc:docMk/>
            <pc:sldMk cId="198648449" sldId="1712"/>
            <ac:spMk id="37" creationId="{D00EE6FC-9BEE-4094-AF77-930CBC86E46A}"/>
          </ac:spMkLst>
        </pc:spChg>
        <pc:spChg chg="mod">
          <ac:chgData name="Hamlet Markarian" userId="4926d2b407f31d77" providerId="LiveId" clId="{1C057F98-2CC4-49E3-A2E2-A804BE88845B}" dt="2021-05-06T09:32:25.047" v="3985"/>
          <ac:spMkLst>
            <pc:docMk/>
            <pc:sldMk cId="198648449" sldId="1712"/>
            <ac:spMk id="38" creationId="{E3EDC7FE-AAA2-41C2-8108-57A0FA8ADF4A}"/>
          </ac:spMkLst>
        </pc:spChg>
        <pc:spChg chg="mod">
          <ac:chgData name="Hamlet Markarian" userId="4926d2b407f31d77" providerId="LiveId" clId="{1C057F98-2CC4-49E3-A2E2-A804BE88845B}" dt="2021-05-06T09:32:25.047" v="3985"/>
          <ac:spMkLst>
            <pc:docMk/>
            <pc:sldMk cId="198648449" sldId="1712"/>
            <ac:spMk id="39" creationId="{3B13F559-20C8-4B24-A0FF-2A57318C2A51}"/>
          </ac:spMkLst>
        </pc:spChg>
        <pc:spChg chg="mod">
          <ac:chgData name="Hamlet Markarian" userId="4926d2b407f31d77" providerId="LiveId" clId="{1C057F98-2CC4-49E3-A2E2-A804BE88845B}" dt="2021-05-06T09:32:25.047" v="3985"/>
          <ac:spMkLst>
            <pc:docMk/>
            <pc:sldMk cId="198648449" sldId="1712"/>
            <ac:spMk id="40" creationId="{0CC46578-DA7F-4BB8-9868-87C76AF7AD9E}"/>
          </ac:spMkLst>
        </pc:spChg>
        <pc:spChg chg="add mod ord">
          <ac:chgData name="Hamlet Markarian" userId="4926d2b407f31d77" providerId="LiveId" clId="{1C057F98-2CC4-49E3-A2E2-A804BE88845B}" dt="2021-05-06T09:32:25.047" v="3985"/>
          <ac:spMkLst>
            <pc:docMk/>
            <pc:sldMk cId="198648449" sldId="1712"/>
            <ac:spMk id="41" creationId="{914B9244-1293-4830-BD2C-0F0600A1054E}"/>
          </ac:spMkLst>
        </pc:spChg>
        <pc:spChg chg="add mod">
          <ac:chgData name="Hamlet Markarian" userId="4926d2b407f31d77" providerId="LiveId" clId="{1C057F98-2CC4-49E3-A2E2-A804BE88845B}" dt="2021-05-06T09:32:25.047" v="3985"/>
          <ac:spMkLst>
            <pc:docMk/>
            <pc:sldMk cId="198648449" sldId="1712"/>
            <ac:spMk id="42" creationId="{50C75D34-A7B5-4C76-8134-D9265FEB104F}"/>
          </ac:spMkLst>
        </pc:spChg>
        <pc:spChg chg="add mod">
          <ac:chgData name="Hamlet Markarian" userId="4926d2b407f31d77" providerId="LiveId" clId="{1C057F98-2CC4-49E3-A2E2-A804BE88845B}" dt="2021-05-06T09:32:25.047" v="3985"/>
          <ac:spMkLst>
            <pc:docMk/>
            <pc:sldMk cId="198648449" sldId="1712"/>
            <ac:spMk id="43" creationId="{5C9FDF9C-4C82-41DF-A596-A2D67ADCBBBF}"/>
          </ac:spMkLst>
        </pc:spChg>
        <pc:spChg chg="add mod">
          <ac:chgData name="Hamlet Markarian" userId="4926d2b407f31d77" providerId="LiveId" clId="{1C057F98-2CC4-49E3-A2E2-A804BE88845B}" dt="2021-05-06T09:32:25.047" v="3985"/>
          <ac:spMkLst>
            <pc:docMk/>
            <pc:sldMk cId="198648449" sldId="1712"/>
            <ac:spMk id="45" creationId="{56BEBD9F-0824-456F-B1B0-64B8572E2AD7}"/>
          </ac:spMkLst>
        </pc:spChg>
        <pc:spChg chg="add mod">
          <ac:chgData name="Hamlet Markarian" userId="4926d2b407f31d77" providerId="LiveId" clId="{1C057F98-2CC4-49E3-A2E2-A804BE88845B}" dt="2021-05-06T09:32:25.047" v="3985"/>
          <ac:spMkLst>
            <pc:docMk/>
            <pc:sldMk cId="198648449" sldId="1712"/>
            <ac:spMk id="46" creationId="{1C484E0F-64A6-4320-8676-C5CDC324C9ED}"/>
          </ac:spMkLst>
        </pc:spChg>
        <pc:spChg chg="add mod">
          <ac:chgData name="Hamlet Markarian" userId="4926d2b407f31d77" providerId="LiveId" clId="{1C057F98-2CC4-49E3-A2E2-A804BE88845B}" dt="2021-05-06T09:32:25.047" v="3985"/>
          <ac:spMkLst>
            <pc:docMk/>
            <pc:sldMk cId="198648449" sldId="1712"/>
            <ac:spMk id="47" creationId="{8C97E204-B157-4BA5-8D34-0AB1BA3E2868}"/>
          </ac:spMkLst>
        </pc:spChg>
        <pc:spChg chg="add mod">
          <ac:chgData name="Hamlet Markarian" userId="4926d2b407f31d77" providerId="LiveId" clId="{1C057F98-2CC4-49E3-A2E2-A804BE88845B}" dt="2021-05-06T09:32:25.047" v="3985"/>
          <ac:spMkLst>
            <pc:docMk/>
            <pc:sldMk cId="198648449" sldId="1712"/>
            <ac:spMk id="48" creationId="{F85CF11B-03BB-4E61-994A-CCD10A9CE072}"/>
          </ac:spMkLst>
        </pc:spChg>
        <pc:spChg chg="add mod">
          <ac:chgData name="Hamlet Markarian" userId="4926d2b407f31d77" providerId="LiveId" clId="{1C057F98-2CC4-49E3-A2E2-A804BE88845B}" dt="2021-05-06T09:32:25.047" v="3985"/>
          <ac:spMkLst>
            <pc:docMk/>
            <pc:sldMk cId="198648449" sldId="1712"/>
            <ac:spMk id="49" creationId="{DE11550A-53E8-4C17-879C-8406C86B7550}"/>
          </ac:spMkLst>
        </pc:spChg>
        <pc:spChg chg="add mod">
          <ac:chgData name="Hamlet Markarian" userId="4926d2b407f31d77" providerId="LiveId" clId="{1C057F98-2CC4-49E3-A2E2-A804BE88845B}" dt="2021-05-06T09:32:25.047" v="3985"/>
          <ac:spMkLst>
            <pc:docMk/>
            <pc:sldMk cId="198648449" sldId="1712"/>
            <ac:spMk id="50" creationId="{2E655D6C-3F3B-4F3D-8604-785867700F57}"/>
          </ac:spMkLst>
        </pc:spChg>
        <pc:spChg chg="add mod">
          <ac:chgData name="Hamlet Markarian" userId="4926d2b407f31d77" providerId="LiveId" clId="{1C057F98-2CC4-49E3-A2E2-A804BE88845B}" dt="2021-05-06T09:32:25.047" v="3985"/>
          <ac:spMkLst>
            <pc:docMk/>
            <pc:sldMk cId="198648449" sldId="1712"/>
            <ac:spMk id="51" creationId="{82289F6A-E96F-434E-815B-540B526A3236}"/>
          </ac:spMkLst>
        </pc:spChg>
        <pc:spChg chg="mod">
          <ac:chgData name="Hamlet Markarian" userId="4926d2b407f31d77" providerId="LiveId" clId="{1C057F98-2CC4-49E3-A2E2-A804BE88845B}" dt="2021-05-06T09:32:25.047" v="3985"/>
          <ac:spMkLst>
            <pc:docMk/>
            <pc:sldMk cId="198648449" sldId="1712"/>
            <ac:spMk id="57" creationId="{B79FE3FB-DDD9-4C52-A866-E3982D872286}"/>
          </ac:spMkLst>
        </pc:spChg>
        <pc:grpChg chg="del">
          <ac:chgData name="Hamlet Markarian" userId="4926d2b407f31d77" providerId="LiveId" clId="{1C057F98-2CC4-49E3-A2E2-A804BE88845B}" dt="2021-05-05T21:44:33.698" v="2351" actId="478"/>
          <ac:grpSpMkLst>
            <pc:docMk/>
            <pc:sldMk cId="198648449" sldId="1712"/>
            <ac:grpSpMk id="14" creationId="{01DDDA77-AA2A-41FF-8117-437A446CBBC1}"/>
          </ac:grpSpMkLst>
        </pc:grpChg>
        <pc:grpChg chg="mod">
          <ac:chgData name="Hamlet Markarian" userId="4926d2b407f31d77" providerId="LiveId" clId="{1C057F98-2CC4-49E3-A2E2-A804BE88845B}" dt="2021-05-06T09:32:25.047" v="3985"/>
          <ac:grpSpMkLst>
            <pc:docMk/>
            <pc:sldMk cId="198648449" sldId="1712"/>
            <ac:grpSpMk id="34" creationId="{3FAD39AD-7134-47BF-BA71-B931D44C32CA}"/>
          </ac:grpSpMkLst>
        </pc:grpChg>
        <pc:picChg chg="add del">
          <ac:chgData name="Hamlet Markarian" userId="4926d2b407f31d77" providerId="LiveId" clId="{1C057F98-2CC4-49E3-A2E2-A804BE88845B}" dt="2021-05-05T21:45:48.917" v="2368"/>
          <ac:picMkLst>
            <pc:docMk/>
            <pc:sldMk cId="198648449" sldId="1712"/>
            <ac:picMk id="2" creationId="{127AA147-2E43-4447-89E9-6435E0589AD9}"/>
          </ac:picMkLst>
        </pc:picChg>
        <pc:picChg chg="add mod">
          <ac:chgData name="Hamlet Markarian" userId="4926d2b407f31d77" providerId="LiveId" clId="{1C057F98-2CC4-49E3-A2E2-A804BE88845B}" dt="2021-05-06T09:32:25.047" v="3985"/>
          <ac:picMkLst>
            <pc:docMk/>
            <pc:sldMk cId="198648449" sldId="1712"/>
            <ac:picMk id="44" creationId="{2080B755-F1AE-4634-8F7E-C922172C2A46}"/>
          </ac:picMkLst>
        </pc:picChg>
        <pc:picChg chg="mod">
          <ac:chgData name="Hamlet Markarian" userId="4926d2b407f31d77" providerId="LiveId" clId="{1C057F98-2CC4-49E3-A2E2-A804BE88845B}" dt="2021-05-06T09:32:25.047" v="3985"/>
          <ac:picMkLst>
            <pc:docMk/>
            <pc:sldMk cId="198648449" sldId="1712"/>
            <ac:picMk id="55" creationId="{8949BDD1-2918-4A15-97B5-46AA812BFC63}"/>
          </ac:picMkLst>
        </pc:picChg>
        <pc:picChg chg="mod">
          <ac:chgData name="Hamlet Markarian" userId="4926d2b407f31d77" providerId="LiveId" clId="{1C057F98-2CC4-49E3-A2E2-A804BE88845B}" dt="2021-05-06T09:32:25.047" v="3985"/>
          <ac:picMkLst>
            <pc:docMk/>
            <pc:sldMk cId="198648449" sldId="1712"/>
            <ac:picMk id="59" creationId="{B9526696-E983-4EDA-8A8C-E710C71CB59C}"/>
          </ac:picMkLst>
        </pc:picChg>
        <pc:picChg chg="mod">
          <ac:chgData name="Hamlet Markarian" userId="4926d2b407f31d77" providerId="LiveId" clId="{1C057F98-2CC4-49E3-A2E2-A804BE88845B}" dt="2021-05-06T09:32:25.047" v="3985"/>
          <ac:picMkLst>
            <pc:docMk/>
            <pc:sldMk cId="198648449" sldId="1712"/>
            <ac:picMk id="63" creationId="{42E5420B-3090-4C28-A5A9-60807EFF2A15}"/>
          </ac:picMkLst>
        </pc:picChg>
      </pc:sldChg>
      <pc:sldChg chg="addSp delSp modSp add mod">
        <pc:chgData name="Hamlet Markarian" userId="4926d2b407f31d77" providerId="LiveId" clId="{1C057F98-2CC4-49E3-A2E2-A804BE88845B}" dt="2021-05-06T09:32:25.047" v="3985"/>
        <pc:sldMkLst>
          <pc:docMk/>
          <pc:sldMk cId="571401354" sldId="1713"/>
        </pc:sldMkLst>
        <pc:spChg chg="mod">
          <ac:chgData name="Hamlet Markarian" userId="4926d2b407f31d77" providerId="LiveId" clId="{1C057F98-2CC4-49E3-A2E2-A804BE88845B}" dt="2021-05-06T09:32:25.047" v="3985"/>
          <ac:spMkLst>
            <pc:docMk/>
            <pc:sldMk cId="571401354" sldId="1713"/>
            <ac:spMk id="5" creationId="{BC01E833-A438-4C2A-AF28-2B402D7F80E5}"/>
          </ac:spMkLst>
        </pc:spChg>
        <pc:spChg chg="del">
          <ac:chgData name="Hamlet Markarian" userId="4926d2b407f31d77" providerId="LiveId" clId="{1C057F98-2CC4-49E3-A2E2-A804BE88845B}" dt="2021-05-05T21:48:08.162" v="2387" actId="478"/>
          <ac:spMkLst>
            <pc:docMk/>
            <pc:sldMk cId="571401354" sldId="1713"/>
            <ac:spMk id="25" creationId="{DFD97550-9D88-4999-AF27-399AE6DF56ED}"/>
          </ac:spMkLst>
        </pc:spChg>
        <pc:spChg chg="del">
          <ac:chgData name="Hamlet Markarian" userId="4926d2b407f31d77" providerId="LiveId" clId="{1C057F98-2CC4-49E3-A2E2-A804BE88845B}" dt="2021-05-05T21:48:08.162" v="2387" actId="478"/>
          <ac:spMkLst>
            <pc:docMk/>
            <pc:sldMk cId="571401354" sldId="1713"/>
            <ac:spMk id="26" creationId="{8CFBFBB3-4D8B-4415-92AA-A4860963CA5E}"/>
          </ac:spMkLst>
        </pc:spChg>
        <pc:spChg chg="del">
          <ac:chgData name="Hamlet Markarian" userId="4926d2b407f31d77" providerId="LiveId" clId="{1C057F98-2CC4-49E3-A2E2-A804BE88845B}" dt="2021-05-05T21:48:08.162" v="2387" actId="478"/>
          <ac:spMkLst>
            <pc:docMk/>
            <pc:sldMk cId="571401354" sldId="1713"/>
            <ac:spMk id="27" creationId="{9861A64E-5703-4EE5-9C42-99FCE23F97B5}"/>
          </ac:spMkLst>
        </pc:spChg>
        <pc:spChg chg="del">
          <ac:chgData name="Hamlet Markarian" userId="4926d2b407f31d77" providerId="LiveId" clId="{1C057F98-2CC4-49E3-A2E2-A804BE88845B}" dt="2021-05-05T21:48:08.162" v="2387" actId="478"/>
          <ac:spMkLst>
            <pc:docMk/>
            <pc:sldMk cId="571401354" sldId="1713"/>
            <ac:spMk id="28" creationId="{25F94EF8-9719-4882-BBEC-0F9A4C2C83F2}"/>
          </ac:spMkLst>
        </pc:spChg>
        <pc:spChg chg="del">
          <ac:chgData name="Hamlet Markarian" userId="4926d2b407f31d77" providerId="LiveId" clId="{1C057F98-2CC4-49E3-A2E2-A804BE88845B}" dt="2021-05-05T21:48:08.162" v="2387" actId="478"/>
          <ac:spMkLst>
            <pc:docMk/>
            <pc:sldMk cId="571401354" sldId="1713"/>
            <ac:spMk id="29" creationId="{DD96EB5C-E160-43E1-9AD9-A72609048658}"/>
          </ac:spMkLst>
        </pc:spChg>
        <pc:spChg chg="del">
          <ac:chgData name="Hamlet Markarian" userId="4926d2b407f31d77" providerId="LiveId" clId="{1C057F98-2CC4-49E3-A2E2-A804BE88845B}" dt="2021-05-05T21:48:09.729" v="2389" actId="478"/>
          <ac:spMkLst>
            <pc:docMk/>
            <pc:sldMk cId="571401354" sldId="1713"/>
            <ac:spMk id="30" creationId="{BF7BB766-62A0-416D-8CF1-F10CFFC271CC}"/>
          </ac:spMkLst>
        </pc:spChg>
        <pc:spChg chg="del">
          <ac:chgData name="Hamlet Markarian" userId="4926d2b407f31d77" providerId="LiveId" clId="{1C057F98-2CC4-49E3-A2E2-A804BE88845B}" dt="2021-05-05T21:48:08.162" v="2387" actId="478"/>
          <ac:spMkLst>
            <pc:docMk/>
            <pc:sldMk cId="571401354" sldId="1713"/>
            <ac:spMk id="31" creationId="{6BA38B5A-D4BD-4968-A625-0529BD2755A2}"/>
          </ac:spMkLst>
        </pc:spChg>
        <pc:spChg chg="del">
          <ac:chgData name="Hamlet Markarian" userId="4926d2b407f31d77" providerId="LiveId" clId="{1C057F98-2CC4-49E3-A2E2-A804BE88845B}" dt="2021-05-05T21:48:09.059" v="2388" actId="478"/>
          <ac:spMkLst>
            <pc:docMk/>
            <pc:sldMk cId="571401354" sldId="1713"/>
            <ac:spMk id="32" creationId="{846546AC-EAAA-4387-BFF8-BA27A681EB34}"/>
          </ac:spMkLst>
        </pc:spChg>
        <pc:spChg chg="del">
          <ac:chgData name="Hamlet Markarian" userId="4926d2b407f31d77" providerId="LiveId" clId="{1C057F98-2CC4-49E3-A2E2-A804BE88845B}" dt="2021-05-05T21:48:08.162" v="2387" actId="478"/>
          <ac:spMkLst>
            <pc:docMk/>
            <pc:sldMk cId="571401354" sldId="1713"/>
            <ac:spMk id="33" creationId="{86FC7C23-FD63-4A16-AE44-C064E3706EFA}"/>
          </ac:spMkLst>
        </pc:spChg>
        <pc:spChg chg="mod">
          <ac:chgData name="Hamlet Markarian" userId="4926d2b407f31d77" providerId="LiveId" clId="{1C057F98-2CC4-49E3-A2E2-A804BE88845B}" dt="2021-05-06T09:32:25.047" v="3985"/>
          <ac:spMkLst>
            <pc:docMk/>
            <pc:sldMk cId="571401354" sldId="1713"/>
            <ac:spMk id="35" creationId="{0F9A0D7E-7FCF-48DF-BAE9-C32DF98CD62E}"/>
          </ac:spMkLst>
        </pc:spChg>
        <pc:spChg chg="mod">
          <ac:chgData name="Hamlet Markarian" userId="4926d2b407f31d77" providerId="LiveId" clId="{1C057F98-2CC4-49E3-A2E2-A804BE88845B}" dt="2021-05-06T09:32:25.047" v="3985"/>
          <ac:spMkLst>
            <pc:docMk/>
            <pc:sldMk cId="571401354" sldId="1713"/>
            <ac:spMk id="36" creationId="{1968768D-6339-4F5B-BEA1-B14758316542}"/>
          </ac:spMkLst>
        </pc:spChg>
        <pc:spChg chg="mod">
          <ac:chgData name="Hamlet Markarian" userId="4926d2b407f31d77" providerId="LiveId" clId="{1C057F98-2CC4-49E3-A2E2-A804BE88845B}" dt="2021-05-06T09:32:25.047" v="3985"/>
          <ac:spMkLst>
            <pc:docMk/>
            <pc:sldMk cId="571401354" sldId="1713"/>
            <ac:spMk id="37" creationId="{D00EE6FC-9BEE-4094-AF77-930CBC86E46A}"/>
          </ac:spMkLst>
        </pc:spChg>
        <pc:spChg chg="mod">
          <ac:chgData name="Hamlet Markarian" userId="4926d2b407f31d77" providerId="LiveId" clId="{1C057F98-2CC4-49E3-A2E2-A804BE88845B}" dt="2021-05-06T09:32:25.047" v="3985"/>
          <ac:spMkLst>
            <pc:docMk/>
            <pc:sldMk cId="571401354" sldId="1713"/>
            <ac:spMk id="38" creationId="{E3EDC7FE-AAA2-41C2-8108-57A0FA8ADF4A}"/>
          </ac:spMkLst>
        </pc:spChg>
        <pc:spChg chg="mod">
          <ac:chgData name="Hamlet Markarian" userId="4926d2b407f31d77" providerId="LiveId" clId="{1C057F98-2CC4-49E3-A2E2-A804BE88845B}" dt="2021-05-06T09:32:25.047" v="3985"/>
          <ac:spMkLst>
            <pc:docMk/>
            <pc:sldMk cId="571401354" sldId="1713"/>
            <ac:spMk id="39" creationId="{3B13F559-20C8-4B24-A0FF-2A57318C2A51}"/>
          </ac:spMkLst>
        </pc:spChg>
        <pc:spChg chg="mod">
          <ac:chgData name="Hamlet Markarian" userId="4926d2b407f31d77" providerId="LiveId" clId="{1C057F98-2CC4-49E3-A2E2-A804BE88845B}" dt="2021-05-06T09:32:25.047" v="3985"/>
          <ac:spMkLst>
            <pc:docMk/>
            <pc:sldMk cId="571401354" sldId="1713"/>
            <ac:spMk id="40" creationId="{0CC46578-DA7F-4BB8-9868-87C76AF7AD9E}"/>
          </ac:spMkLst>
        </pc:spChg>
        <pc:spChg chg="del">
          <ac:chgData name="Hamlet Markarian" userId="4926d2b407f31d77" providerId="LiveId" clId="{1C057F98-2CC4-49E3-A2E2-A804BE88845B}" dt="2021-05-05T21:48:08.162" v="2387" actId="478"/>
          <ac:spMkLst>
            <pc:docMk/>
            <pc:sldMk cId="571401354" sldId="1713"/>
            <ac:spMk id="41" creationId="{914B9244-1293-4830-BD2C-0F0600A1054E}"/>
          </ac:spMkLst>
        </pc:spChg>
        <pc:spChg chg="del">
          <ac:chgData name="Hamlet Markarian" userId="4926d2b407f31d77" providerId="LiveId" clId="{1C057F98-2CC4-49E3-A2E2-A804BE88845B}" dt="2021-05-05T21:48:08.162" v="2387" actId="478"/>
          <ac:spMkLst>
            <pc:docMk/>
            <pc:sldMk cId="571401354" sldId="1713"/>
            <ac:spMk id="42" creationId="{50C75D34-A7B5-4C76-8134-D9265FEB104F}"/>
          </ac:spMkLst>
        </pc:spChg>
        <pc:spChg chg="del">
          <ac:chgData name="Hamlet Markarian" userId="4926d2b407f31d77" providerId="LiveId" clId="{1C057F98-2CC4-49E3-A2E2-A804BE88845B}" dt="2021-05-05T21:48:08.162" v="2387" actId="478"/>
          <ac:spMkLst>
            <pc:docMk/>
            <pc:sldMk cId="571401354" sldId="1713"/>
            <ac:spMk id="43" creationId="{5C9FDF9C-4C82-41DF-A596-A2D67ADCBBBF}"/>
          </ac:spMkLst>
        </pc:spChg>
        <pc:spChg chg="del">
          <ac:chgData name="Hamlet Markarian" userId="4926d2b407f31d77" providerId="LiveId" clId="{1C057F98-2CC4-49E3-A2E2-A804BE88845B}" dt="2021-05-05T21:48:08.162" v="2387" actId="478"/>
          <ac:spMkLst>
            <pc:docMk/>
            <pc:sldMk cId="571401354" sldId="1713"/>
            <ac:spMk id="45" creationId="{56BEBD9F-0824-456F-B1B0-64B8572E2AD7}"/>
          </ac:spMkLst>
        </pc:spChg>
        <pc:spChg chg="del">
          <ac:chgData name="Hamlet Markarian" userId="4926d2b407f31d77" providerId="LiveId" clId="{1C057F98-2CC4-49E3-A2E2-A804BE88845B}" dt="2021-05-05T21:48:08.162" v="2387" actId="478"/>
          <ac:spMkLst>
            <pc:docMk/>
            <pc:sldMk cId="571401354" sldId="1713"/>
            <ac:spMk id="46" creationId="{1C484E0F-64A6-4320-8676-C5CDC324C9ED}"/>
          </ac:spMkLst>
        </pc:spChg>
        <pc:spChg chg="del">
          <ac:chgData name="Hamlet Markarian" userId="4926d2b407f31d77" providerId="LiveId" clId="{1C057F98-2CC4-49E3-A2E2-A804BE88845B}" dt="2021-05-05T21:48:08.162" v="2387" actId="478"/>
          <ac:spMkLst>
            <pc:docMk/>
            <pc:sldMk cId="571401354" sldId="1713"/>
            <ac:spMk id="47" creationId="{8C97E204-B157-4BA5-8D34-0AB1BA3E2868}"/>
          </ac:spMkLst>
        </pc:spChg>
        <pc:spChg chg="del">
          <ac:chgData name="Hamlet Markarian" userId="4926d2b407f31d77" providerId="LiveId" clId="{1C057F98-2CC4-49E3-A2E2-A804BE88845B}" dt="2021-05-05T21:48:08.162" v="2387" actId="478"/>
          <ac:spMkLst>
            <pc:docMk/>
            <pc:sldMk cId="571401354" sldId="1713"/>
            <ac:spMk id="48" creationId="{F85CF11B-03BB-4E61-994A-CCD10A9CE072}"/>
          </ac:spMkLst>
        </pc:spChg>
        <pc:spChg chg="del">
          <ac:chgData name="Hamlet Markarian" userId="4926d2b407f31d77" providerId="LiveId" clId="{1C057F98-2CC4-49E3-A2E2-A804BE88845B}" dt="2021-05-05T21:48:08.162" v="2387" actId="478"/>
          <ac:spMkLst>
            <pc:docMk/>
            <pc:sldMk cId="571401354" sldId="1713"/>
            <ac:spMk id="49" creationId="{DE11550A-53E8-4C17-879C-8406C86B7550}"/>
          </ac:spMkLst>
        </pc:spChg>
        <pc:spChg chg="del">
          <ac:chgData name="Hamlet Markarian" userId="4926d2b407f31d77" providerId="LiveId" clId="{1C057F98-2CC4-49E3-A2E2-A804BE88845B}" dt="2021-05-05T21:48:08.162" v="2387" actId="478"/>
          <ac:spMkLst>
            <pc:docMk/>
            <pc:sldMk cId="571401354" sldId="1713"/>
            <ac:spMk id="50" creationId="{2E655D6C-3F3B-4F3D-8604-785867700F57}"/>
          </ac:spMkLst>
        </pc:spChg>
        <pc:spChg chg="del">
          <ac:chgData name="Hamlet Markarian" userId="4926d2b407f31d77" providerId="LiveId" clId="{1C057F98-2CC4-49E3-A2E2-A804BE88845B}" dt="2021-05-05T21:48:08.162" v="2387" actId="478"/>
          <ac:spMkLst>
            <pc:docMk/>
            <pc:sldMk cId="571401354" sldId="1713"/>
            <ac:spMk id="51" creationId="{82289F6A-E96F-434E-815B-540B526A3236}"/>
          </ac:spMkLst>
        </pc:spChg>
        <pc:spChg chg="add mod">
          <ac:chgData name="Hamlet Markarian" userId="4926d2b407f31d77" providerId="LiveId" clId="{1C057F98-2CC4-49E3-A2E2-A804BE88845B}" dt="2021-05-06T09:32:25.047" v="3985"/>
          <ac:spMkLst>
            <pc:docMk/>
            <pc:sldMk cId="571401354" sldId="1713"/>
            <ac:spMk id="53" creationId="{1DB09A57-C338-4E65-96DA-D1BC6196C348}"/>
          </ac:spMkLst>
        </pc:spChg>
        <pc:spChg chg="add del mod">
          <ac:chgData name="Hamlet Markarian" userId="4926d2b407f31d77" providerId="LiveId" clId="{1C057F98-2CC4-49E3-A2E2-A804BE88845B}" dt="2021-05-05T21:49:52.019" v="2406" actId="478"/>
          <ac:spMkLst>
            <pc:docMk/>
            <pc:sldMk cId="571401354" sldId="1713"/>
            <ac:spMk id="54" creationId="{487B360B-B833-4F28-B010-9B23A832A5CE}"/>
          </ac:spMkLst>
        </pc:spChg>
        <pc:spChg chg="add del mod">
          <ac:chgData name="Hamlet Markarian" userId="4926d2b407f31d77" providerId="LiveId" clId="{1C057F98-2CC4-49E3-A2E2-A804BE88845B}" dt="2021-05-05T21:49:52.019" v="2406" actId="478"/>
          <ac:spMkLst>
            <pc:docMk/>
            <pc:sldMk cId="571401354" sldId="1713"/>
            <ac:spMk id="56" creationId="{F4B3E7C5-D9D8-4A1C-8B15-C94EAEA84D74}"/>
          </ac:spMkLst>
        </pc:spChg>
        <pc:spChg chg="mod">
          <ac:chgData name="Hamlet Markarian" userId="4926d2b407f31d77" providerId="LiveId" clId="{1C057F98-2CC4-49E3-A2E2-A804BE88845B}" dt="2021-05-06T09:32:25.047" v="3985"/>
          <ac:spMkLst>
            <pc:docMk/>
            <pc:sldMk cId="571401354" sldId="1713"/>
            <ac:spMk id="57" creationId="{B79FE3FB-DDD9-4C52-A866-E3982D872286}"/>
          </ac:spMkLst>
        </pc:spChg>
        <pc:spChg chg="add del mod">
          <ac:chgData name="Hamlet Markarian" userId="4926d2b407f31d77" providerId="LiveId" clId="{1C057F98-2CC4-49E3-A2E2-A804BE88845B}" dt="2021-05-05T21:49:52.019" v="2406" actId="478"/>
          <ac:spMkLst>
            <pc:docMk/>
            <pc:sldMk cId="571401354" sldId="1713"/>
            <ac:spMk id="58" creationId="{8AF2EE03-2126-4DD7-A971-E008D5C856BE}"/>
          </ac:spMkLst>
        </pc:spChg>
        <pc:spChg chg="add del mod">
          <ac:chgData name="Hamlet Markarian" userId="4926d2b407f31d77" providerId="LiveId" clId="{1C057F98-2CC4-49E3-A2E2-A804BE88845B}" dt="2021-05-05T21:49:52.019" v="2406" actId="478"/>
          <ac:spMkLst>
            <pc:docMk/>
            <pc:sldMk cId="571401354" sldId="1713"/>
            <ac:spMk id="60" creationId="{D71F13D2-A220-4D43-A6FC-FD1F0E516634}"/>
          </ac:spMkLst>
        </pc:spChg>
        <pc:spChg chg="add del mod">
          <ac:chgData name="Hamlet Markarian" userId="4926d2b407f31d77" providerId="LiveId" clId="{1C057F98-2CC4-49E3-A2E2-A804BE88845B}" dt="2021-05-05T21:49:52.019" v="2406" actId="478"/>
          <ac:spMkLst>
            <pc:docMk/>
            <pc:sldMk cId="571401354" sldId="1713"/>
            <ac:spMk id="61" creationId="{393A9D13-95B6-4694-9ED1-E8F9B04C1D85}"/>
          </ac:spMkLst>
        </pc:spChg>
        <pc:spChg chg="add mod">
          <ac:chgData name="Hamlet Markarian" userId="4926d2b407f31d77" providerId="LiveId" clId="{1C057F98-2CC4-49E3-A2E2-A804BE88845B}" dt="2021-05-06T09:32:25.047" v="3985"/>
          <ac:spMkLst>
            <pc:docMk/>
            <pc:sldMk cId="571401354" sldId="1713"/>
            <ac:spMk id="62" creationId="{37FC4792-E625-47AE-897A-7C1B2BD6330E}"/>
          </ac:spMkLst>
        </pc:spChg>
        <pc:spChg chg="add mod">
          <ac:chgData name="Hamlet Markarian" userId="4926d2b407f31d77" providerId="LiveId" clId="{1C057F98-2CC4-49E3-A2E2-A804BE88845B}" dt="2021-05-06T09:32:25.047" v="3985"/>
          <ac:spMkLst>
            <pc:docMk/>
            <pc:sldMk cId="571401354" sldId="1713"/>
            <ac:spMk id="64" creationId="{3393D5B6-A295-40D5-AB84-392143BD9789}"/>
          </ac:spMkLst>
        </pc:spChg>
        <pc:spChg chg="add mod">
          <ac:chgData name="Hamlet Markarian" userId="4926d2b407f31d77" providerId="LiveId" clId="{1C057F98-2CC4-49E3-A2E2-A804BE88845B}" dt="2021-05-06T09:32:25.047" v="3985"/>
          <ac:spMkLst>
            <pc:docMk/>
            <pc:sldMk cId="571401354" sldId="1713"/>
            <ac:spMk id="65" creationId="{3248E81E-C4E9-4B7E-BB0D-DE4AEEF39617}"/>
          </ac:spMkLst>
        </pc:spChg>
        <pc:spChg chg="add mod">
          <ac:chgData name="Hamlet Markarian" userId="4926d2b407f31d77" providerId="LiveId" clId="{1C057F98-2CC4-49E3-A2E2-A804BE88845B}" dt="2021-05-06T09:32:25.047" v="3985"/>
          <ac:spMkLst>
            <pc:docMk/>
            <pc:sldMk cId="571401354" sldId="1713"/>
            <ac:spMk id="66" creationId="{D16FEAC4-CDF9-4CC4-953E-E48A463ACF96}"/>
          </ac:spMkLst>
        </pc:spChg>
        <pc:spChg chg="add mod">
          <ac:chgData name="Hamlet Markarian" userId="4926d2b407f31d77" providerId="LiveId" clId="{1C057F98-2CC4-49E3-A2E2-A804BE88845B}" dt="2021-05-06T09:32:25.047" v="3985"/>
          <ac:spMkLst>
            <pc:docMk/>
            <pc:sldMk cId="571401354" sldId="1713"/>
            <ac:spMk id="67" creationId="{BDFB52E2-3FF1-42C3-81DF-C1572B68F9C2}"/>
          </ac:spMkLst>
        </pc:spChg>
        <pc:spChg chg="add mod">
          <ac:chgData name="Hamlet Markarian" userId="4926d2b407f31d77" providerId="LiveId" clId="{1C057F98-2CC4-49E3-A2E2-A804BE88845B}" dt="2021-05-06T09:32:25.047" v="3985"/>
          <ac:spMkLst>
            <pc:docMk/>
            <pc:sldMk cId="571401354" sldId="1713"/>
            <ac:spMk id="68" creationId="{7959FBCF-DFCF-48BE-9F7D-24193A2547AE}"/>
          </ac:spMkLst>
        </pc:spChg>
        <pc:spChg chg="add mod">
          <ac:chgData name="Hamlet Markarian" userId="4926d2b407f31d77" providerId="LiveId" clId="{1C057F98-2CC4-49E3-A2E2-A804BE88845B}" dt="2021-05-06T09:32:25.047" v="3985"/>
          <ac:spMkLst>
            <pc:docMk/>
            <pc:sldMk cId="571401354" sldId="1713"/>
            <ac:spMk id="73" creationId="{600F7547-4194-42B2-A8A1-8B701BD271FF}"/>
          </ac:spMkLst>
        </pc:spChg>
        <pc:spChg chg="add del mod">
          <ac:chgData name="Hamlet Markarian" userId="4926d2b407f31d77" providerId="LiveId" clId="{1C057F98-2CC4-49E3-A2E2-A804BE88845B}" dt="2021-05-05T21:49:52.019" v="2406" actId="478"/>
          <ac:spMkLst>
            <pc:docMk/>
            <pc:sldMk cId="571401354" sldId="1713"/>
            <ac:spMk id="75" creationId="{82B3C753-4736-41EC-A5ED-852E3FBF79A2}"/>
          </ac:spMkLst>
        </pc:spChg>
        <pc:spChg chg="add del mod">
          <ac:chgData name="Hamlet Markarian" userId="4926d2b407f31d77" providerId="LiveId" clId="{1C057F98-2CC4-49E3-A2E2-A804BE88845B}" dt="2021-05-05T21:49:52.019" v="2406" actId="478"/>
          <ac:spMkLst>
            <pc:docMk/>
            <pc:sldMk cId="571401354" sldId="1713"/>
            <ac:spMk id="76" creationId="{72312FF5-4852-471D-9765-239B9C15FE1C}"/>
          </ac:spMkLst>
        </pc:spChg>
        <pc:spChg chg="add del mod">
          <ac:chgData name="Hamlet Markarian" userId="4926d2b407f31d77" providerId="LiveId" clId="{1C057F98-2CC4-49E3-A2E2-A804BE88845B}" dt="2021-05-05T21:49:52.019" v="2406" actId="478"/>
          <ac:spMkLst>
            <pc:docMk/>
            <pc:sldMk cId="571401354" sldId="1713"/>
            <ac:spMk id="77" creationId="{25387F5E-15B1-4ECE-BB29-CAD3CCC1B84D}"/>
          </ac:spMkLst>
        </pc:spChg>
        <pc:spChg chg="add mod">
          <ac:chgData name="Hamlet Markarian" userId="4926d2b407f31d77" providerId="LiveId" clId="{1C057F98-2CC4-49E3-A2E2-A804BE88845B}" dt="2021-05-06T09:32:25.047" v="3985"/>
          <ac:spMkLst>
            <pc:docMk/>
            <pc:sldMk cId="571401354" sldId="1713"/>
            <ac:spMk id="79" creationId="{AB9C03FD-4BB2-446A-875C-8A8F6A2F3670}"/>
          </ac:spMkLst>
        </pc:spChg>
        <pc:spChg chg="add mod">
          <ac:chgData name="Hamlet Markarian" userId="4926d2b407f31d77" providerId="LiveId" clId="{1C057F98-2CC4-49E3-A2E2-A804BE88845B}" dt="2021-05-06T09:32:25.047" v="3985"/>
          <ac:spMkLst>
            <pc:docMk/>
            <pc:sldMk cId="571401354" sldId="1713"/>
            <ac:spMk id="81" creationId="{E656091D-1D8E-4CA7-B659-C9C39E6020B5}"/>
          </ac:spMkLst>
        </pc:spChg>
        <pc:spChg chg="add mod">
          <ac:chgData name="Hamlet Markarian" userId="4926d2b407f31d77" providerId="LiveId" clId="{1C057F98-2CC4-49E3-A2E2-A804BE88845B}" dt="2021-05-06T09:32:25.047" v="3985"/>
          <ac:spMkLst>
            <pc:docMk/>
            <pc:sldMk cId="571401354" sldId="1713"/>
            <ac:spMk id="82" creationId="{0FBBE871-4DA5-4A5A-87BE-F62C3313610C}"/>
          </ac:spMkLst>
        </pc:spChg>
        <pc:spChg chg="add del mod">
          <ac:chgData name="Hamlet Markarian" userId="4926d2b407f31d77" providerId="LiveId" clId="{1C057F98-2CC4-49E3-A2E2-A804BE88845B}" dt="2021-05-05T21:49:52.019" v="2406" actId="478"/>
          <ac:spMkLst>
            <pc:docMk/>
            <pc:sldMk cId="571401354" sldId="1713"/>
            <ac:spMk id="84" creationId="{A9D27306-59E3-441A-9F2B-98D0AA94FFAF}"/>
          </ac:spMkLst>
        </pc:spChg>
        <pc:spChg chg="add mod">
          <ac:chgData name="Hamlet Markarian" userId="4926d2b407f31d77" providerId="LiveId" clId="{1C057F98-2CC4-49E3-A2E2-A804BE88845B}" dt="2021-05-06T09:32:25.047" v="3985"/>
          <ac:spMkLst>
            <pc:docMk/>
            <pc:sldMk cId="571401354" sldId="1713"/>
            <ac:spMk id="85" creationId="{875E7DEC-6C9F-4178-823F-DF58E6E3FEBF}"/>
          </ac:spMkLst>
        </pc:spChg>
        <pc:spChg chg="add mod">
          <ac:chgData name="Hamlet Markarian" userId="4926d2b407f31d77" providerId="LiveId" clId="{1C057F98-2CC4-49E3-A2E2-A804BE88845B}" dt="2021-05-06T09:32:25.047" v="3985"/>
          <ac:spMkLst>
            <pc:docMk/>
            <pc:sldMk cId="571401354" sldId="1713"/>
            <ac:spMk id="86" creationId="{57967164-94F4-4CEE-82D8-2BB09AB7827A}"/>
          </ac:spMkLst>
        </pc:spChg>
        <pc:spChg chg="add mod">
          <ac:chgData name="Hamlet Markarian" userId="4926d2b407f31d77" providerId="LiveId" clId="{1C057F98-2CC4-49E3-A2E2-A804BE88845B}" dt="2021-05-06T09:32:25.047" v="3985"/>
          <ac:spMkLst>
            <pc:docMk/>
            <pc:sldMk cId="571401354" sldId="1713"/>
            <ac:spMk id="87" creationId="{D48D4C4B-EFF5-498E-8988-72329865F194}"/>
          </ac:spMkLst>
        </pc:spChg>
        <pc:spChg chg="add mod">
          <ac:chgData name="Hamlet Markarian" userId="4926d2b407f31d77" providerId="LiveId" clId="{1C057F98-2CC4-49E3-A2E2-A804BE88845B}" dt="2021-05-06T09:32:25.047" v="3985"/>
          <ac:spMkLst>
            <pc:docMk/>
            <pc:sldMk cId="571401354" sldId="1713"/>
            <ac:spMk id="88" creationId="{E034B28E-245E-42A0-9D8C-4526644C22EA}"/>
          </ac:spMkLst>
        </pc:spChg>
        <pc:spChg chg="add mod">
          <ac:chgData name="Hamlet Markarian" userId="4926d2b407f31d77" providerId="LiveId" clId="{1C057F98-2CC4-49E3-A2E2-A804BE88845B}" dt="2021-05-06T09:32:25.047" v="3985"/>
          <ac:spMkLst>
            <pc:docMk/>
            <pc:sldMk cId="571401354" sldId="1713"/>
            <ac:spMk id="89" creationId="{A1DA3F6A-CCB9-4542-9834-FB963FE08BA4}"/>
          </ac:spMkLst>
        </pc:spChg>
        <pc:spChg chg="add del mod">
          <ac:chgData name="Hamlet Markarian" userId="4926d2b407f31d77" providerId="LiveId" clId="{1C057F98-2CC4-49E3-A2E2-A804BE88845B}" dt="2021-05-05T21:49:52.019" v="2406" actId="478"/>
          <ac:spMkLst>
            <pc:docMk/>
            <pc:sldMk cId="571401354" sldId="1713"/>
            <ac:spMk id="93" creationId="{F8D2436D-5A7B-4C18-AAB6-BD37F007D875}"/>
          </ac:spMkLst>
        </pc:spChg>
        <pc:spChg chg="add del mod">
          <ac:chgData name="Hamlet Markarian" userId="4926d2b407f31d77" providerId="LiveId" clId="{1C057F98-2CC4-49E3-A2E2-A804BE88845B}" dt="2021-05-05T21:49:52.019" v="2406" actId="478"/>
          <ac:spMkLst>
            <pc:docMk/>
            <pc:sldMk cId="571401354" sldId="1713"/>
            <ac:spMk id="94" creationId="{61590751-9683-4867-84E2-DF7452E33EC4}"/>
          </ac:spMkLst>
        </pc:spChg>
        <pc:spChg chg="add del mod">
          <ac:chgData name="Hamlet Markarian" userId="4926d2b407f31d77" providerId="LiveId" clId="{1C057F98-2CC4-49E3-A2E2-A804BE88845B}" dt="2021-05-05T21:49:49.301" v="2404"/>
          <ac:spMkLst>
            <pc:docMk/>
            <pc:sldMk cId="571401354" sldId="1713"/>
            <ac:spMk id="100" creationId="{04A27478-5CCB-415D-9D95-D280D4FB63D7}"/>
          </ac:spMkLst>
        </pc:spChg>
        <pc:spChg chg="add del mod">
          <ac:chgData name="Hamlet Markarian" userId="4926d2b407f31d77" providerId="LiveId" clId="{1C057F98-2CC4-49E3-A2E2-A804BE88845B}" dt="2021-05-05T21:49:49.301" v="2404"/>
          <ac:spMkLst>
            <pc:docMk/>
            <pc:sldMk cId="571401354" sldId="1713"/>
            <ac:spMk id="101" creationId="{0FDFE5E7-2F0C-4693-B36B-19377F0D245F}"/>
          </ac:spMkLst>
        </pc:spChg>
        <pc:spChg chg="add del mod">
          <ac:chgData name="Hamlet Markarian" userId="4926d2b407f31d77" providerId="LiveId" clId="{1C057F98-2CC4-49E3-A2E2-A804BE88845B}" dt="2021-05-05T21:49:49.301" v="2404"/>
          <ac:spMkLst>
            <pc:docMk/>
            <pc:sldMk cId="571401354" sldId="1713"/>
            <ac:spMk id="102" creationId="{AFE778E7-5DD8-4EE9-873A-E0B1001BB215}"/>
          </ac:spMkLst>
        </pc:spChg>
        <pc:spChg chg="add del mod">
          <ac:chgData name="Hamlet Markarian" userId="4926d2b407f31d77" providerId="LiveId" clId="{1C057F98-2CC4-49E3-A2E2-A804BE88845B}" dt="2021-05-05T21:49:49.301" v="2404"/>
          <ac:spMkLst>
            <pc:docMk/>
            <pc:sldMk cId="571401354" sldId="1713"/>
            <ac:spMk id="103" creationId="{656379BD-DE63-4896-8156-EEF2A4B4EA08}"/>
          </ac:spMkLst>
        </pc:spChg>
        <pc:spChg chg="add del mod">
          <ac:chgData name="Hamlet Markarian" userId="4926d2b407f31d77" providerId="LiveId" clId="{1C057F98-2CC4-49E3-A2E2-A804BE88845B}" dt="2021-05-05T21:49:49.301" v="2404"/>
          <ac:spMkLst>
            <pc:docMk/>
            <pc:sldMk cId="571401354" sldId="1713"/>
            <ac:spMk id="104" creationId="{FEEBA4C5-A1A7-4A10-AF7B-ED7165465988}"/>
          </ac:spMkLst>
        </pc:spChg>
        <pc:spChg chg="add del mod">
          <ac:chgData name="Hamlet Markarian" userId="4926d2b407f31d77" providerId="LiveId" clId="{1C057F98-2CC4-49E3-A2E2-A804BE88845B}" dt="2021-05-05T21:49:49.301" v="2404"/>
          <ac:spMkLst>
            <pc:docMk/>
            <pc:sldMk cId="571401354" sldId="1713"/>
            <ac:spMk id="105" creationId="{DA95055C-711E-4B13-84C7-CE2C7716CE70}"/>
          </ac:spMkLst>
        </pc:spChg>
        <pc:spChg chg="add del mod">
          <ac:chgData name="Hamlet Markarian" userId="4926d2b407f31d77" providerId="LiveId" clId="{1C057F98-2CC4-49E3-A2E2-A804BE88845B}" dt="2021-05-05T21:49:49.301" v="2404"/>
          <ac:spMkLst>
            <pc:docMk/>
            <pc:sldMk cId="571401354" sldId="1713"/>
            <ac:spMk id="106" creationId="{A3A6C358-3839-4B51-A7AE-A63037B62BA4}"/>
          </ac:spMkLst>
        </pc:spChg>
        <pc:spChg chg="add del mod">
          <ac:chgData name="Hamlet Markarian" userId="4926d2b407f31d77" providerId="LiveId" clId="{1C057F98-2CC4-49E3-A2E2-A804BE88845B}" dt="2021-05-05T21:49:49.301" v="2404"/>
          <ac:spMkLst>
            <pc:docMk/>
            <pc:sldMk cId="571401354" sldId="1713"/>
            <ac:spMk id="107" creationId="{0FA21DFA-CE26-43EA-8A22-5D4B458B53D4}"/>
          </ac:spMkLst>
        </pc:spChg>
        <pc:spChg chg="add del mod">
          <ac:chgData name="Hamlet Markarian" userId="4926d2b407f31d77" providerId="LiveId" clId="{1C057F98-2CC4-49E3-A2E2-A804BE88845B}" dt="2021-05-05T21:49:49.301" v="2404"/>
          <ac:spMkLst>
            <pc:docMk/>
            <pc:sldMk cId="571401354" sldId="1713"/>
            <ac:spMk id="109" creationId="{192C3D69-19CB-4444-A2BF-ED6BE48A52D4}"/>
          </ac:spMkLst>
        </pc:spChg>
        <pc:spChg chg="add del mod">
          <ac:chgData name="Hamlet Markarian" userId="4926d2b407f31d77" providerId="LiveId" clId="{1C057F98-2CC4-49E3-A2E2-A804BE88845B}" dt="2021-05-05T21:49:49.301" v="2404"/>
          <ac:spMkLst>
            <pc:docMk/>
            <pc:sldMk cId="571401354" sldId="1713"/>
            <ac:spMk id="110" creationId="{3AC2B346-BB10-4661-A219-D9C899740630}"/>
          </ac:spMkLst>
        </pc:spChg>
        <pc:spChg chg="add del mod">
          <ac:chgData name="Hamlet Markarian" userId="4926d2b407f31d77" providerId="LiveId" clId="{1C057F98-2CC4-49E3-A2E2-A804BE88845B}" dt="2021-05-05T21:49:49.301" v="2404"/>
          <ac:spMkLst>
            <pc:docMk/>
            <pc:sldMk cId="571401354" sldId="1713"/>
            <ac:spMk id="111" creationId="{BD0D3898-8CED-4B34-A636-B750964AF57D}"/>
          </ac:spMkLst>
        </pc:spChg>
        <pc:spChg chg="add del mod">
          <ac:chgData name="Hamlet Markarian" userId="4926d2b407f31d77" providerId="LiveId" clId="{1C057F98-2CC4-49E3-A2E2-A804BE88845B}" dt="2021-05-05T21:49:49.301" v="2404"/>
          <ac:spMkLst>
            <pc:docMk/>
            <pc:sldMk cId="571401354" sldId="1713"/>
            <ac:spMk id="113" creationId="{78ACDEC4-9A5E-4E30-99CE-6FACB1F87675}"/>
          </ac:spMkLst>
        </pc:spChg>
        <pc:spChg chg="add del mod">
          <ac:chgData name="Hamlet Markarian" userId="4926d2b407f31d77" providerId="LiveId" clId="{1C057F98-2CC4-49E3-A2E2-A804BE88845B}" dt="2021-05-05T21:49:49.301" v="2404"/>
          <ac:spMkLst>
            <pc:docMk/>
            <pc:sldMk cId="571401354" sldId="1713"/>
            <ac:spMk id="114" creationId="{60F1CB6D-7F36-4318-B2C3-A76B8F8C5A98}"/>
          </ac:spMkLst>
        </pc:spChg>
        <pc:spChg chg="add del mod">
          <ac:chgData name="Hamlet Markarian" userId="4926d2b407f31d77" providerId="LiveId" clId="{1C057F98-2CC4-49E3-A2E2-A804BE88845B}" dt="2021-05-05T21:51:19.330" v="2425" actId="478"/>
          <ac:spMkLst>
            <pc:docMk/>
            <pc:sldMk cId="571401354" sldId="1713"/>
            <ac:spMk id="115" creationId="{2ED9B5EB-EE56-476B-9E73-09D6DA3FD8EA}"/>
          </ac:spMkLst>
        </pc:spChg>
        <pc:spChg chg="add mod">
          <ac:chgData name="Hamlet Markarian" userId="4926d2b407f31d77" providerId="LiveId" clId="{1C057F98-2CC4-49E3-A2E2-A804BE88845B}" dt="2021-05-06T09:32:25.047" v="3985"/>
          <ac:spMkLst>
            <pc:docMk/>
            <pc:sldMk cId="571401354" sldId="1713"/>
            <ac:spMk id="116" creationId="{FC19CBE2-5DB3-43A5-AE35-68E4417A84B0}"/>
          </ac:spMkLst>
        </pc:spChg>
        <pc:spChg chg="add mod">
          <ac:chgData name="Hamlet Markarian" userId="4926d2b407f31d77" providerId="LiveId" clId="{1C057F98-2CC4-49E3-A2E2-A804BE88845B}" dt="2021-05-06T09:32:25.047" v="3985"/>
          <ac:spMkLst>
            <pc:docMk/>
            <pc:sldMk cId="571401354" sldId="1713"/>
            <ac:spMk id="117" creationId="{3E192185-4D1E-45F2-8E0A-8FBBF80B9E21}"/>
          </ac:spMkLst>
        </pc:spChg>
        <pc:spChg chg="add mod">
          <ac:chgData name="Hamlet Markarian" userId="4926d2b407f31d77" providerId="LiveId" clId="{1C057F98-2CC4-49E3-A2E2-A804BE88845B}" dt="2021-05-06T09:32:25.047" v="3985"/>
          <ac:spMkLst>
            <pc:docMk/>
            <pc:sldMk cId="571401354" sldId="1713"/>
            <ac:spMk id="118" creationId="{68693FE3-614D-4E89-ADCE-3953137209FA}"/>
          </ac:spMkLst>
        </pc:spChg>
        <pc:spChg chg="add mod">
          <ac:chgData name="Hamlet Markarian" userId="4926d2b407f31d77" providerId="LiveId" clId="{1C057F98-2CC4-49E3-A2E2-A804BE88845B}" dt="2021-05-06T09:32:25.047" v="3985"/>
          <ac:spMkLst>
            <pc:docMk/>
            <pc:sldMk cId="571401354" sldId="1713"/>
            <ac:spMk id="119" creationId="{B7C90DAA-27FD-474C-999A-14F9E6A60997}"/>
          </ac:spMkLst>
        </pc:spChg>
        <pc:spChg chg="add mod">
          <ac:chgData name="Hamlet Markarian" userId="4926d2b407f31d77" providerId="LiveId" clId="{1C057F98-2CC4-49E3-A2E2-A804BE88845B}" dt="2021-05-06T09:32:25.047" v="3985"/>
          <ac:spMkLst>
            <pc:docMk/>
            <pc:sldMk cId="571401354" sldId="1713"/>
            <ac:spMk id="120" creationId="{A4DAACDB-F655-4D01-8357-2C895FE07303}"/>
          </ac:spMkLst>
        </pc:spChg>
        <pc:spChg chg="add del mod">
          <ac:chgData name="Hamlet Markarian" userId="4926d2b407f31d77" providerId="LiveId" clId="{1C057F98-2CC4-49E3-A2E2-A804BE88845B}" dt="2021-05-05T21:49:58.867" v="2408" actId="478"/>
          <ac:spMkLst>
            <pc:docMk/>
            <pc:sldMk cId="571401354" sldId="1713"/>
            <ac:spMk id="121" creationId="{9C09B970-53A0-4C89-94CA-2F7BB6D66D81}"/>
          </ac:spMkLst>
        </pc:spChg>
        <pc:spChg chg="add mod">
          <ac:chgData name="Hamlet Markarian" userId="4926d2b407f31d77" providerId="LiveId" clId="{1C057F98-2CC4-49E3-A2E2-A804BE88845B}" dt="2021-05-06T09:32:25.047" v="3985"/>
          <ac:spMkLst>
            <pc:docMk/>
            <pc:sldMk cId="571401354" sldId="1713"/>
            <ac:spMk id="122" creationId="{8FE7A0B0-B922-4D18-93C1-7533352A4070}"/>
          </ac:spMkLst>
        </pc:spChg>
        <pc:spChg chg="add mod">
          <ac:chgData name="Hamlet Markarian" userId="4926d2b407f31d77" providerId="LiveId" clId="{1C057F98-2CC4-49E3-A2E2-A804BE88845B}" dt="2021-05-06T09:32:25.047" v="3985"/>
          <ac:spMkLst>
            <pc:docMk/>
            <pc:sldMk cId="571401354" sldId="1713"/>
            <ac:spMk id="124" creationId="{645D9601-EFB0-48DA-B914-819BD4FDABD7}"/>
          </ac:spMkLst>
        </pc:spChg>
        <pc:spChg chg="add del mod">
          <ac:chgData name="Hamlet Markarian" userId="4926d2b407f31d77" providerId="LiveId" clId="{1C057F98-2CC4-49E3-A2E2-A804BE88845B}" dt="2021-05-05T21:51:19.330" v="2425" actId="478"/>
          <ac:spMkLst>
            <pc:docMk/>
            <pc:sldMk cId="571401354" sldId="1713"/>
            <ac:spMk id="125" creationId="{A8E03DF1-1152-4D3A-A369-E3F829D5C7DB}"/>
          </ac:spMkLst>
        </pc:spChg>
        <pc:spChg chg="add mod">
          <ac:chgData name="Hamlet Markarian" userId="4926d2b407f31d77" providerId="LiveId" clId="{1C057F98-2CC4-49E3-A2E2-A804BE88845B}" dt="2021-05-06T09:32:25.047" v="3985"/>
          <ac:spMkLst>
            <pc:docMk/>
            <pc:sldMk cId="571401354" sldId="1713"/>
            <ac:spMk id="126" creationId="{11A071A3-92D8-4B62-B317-D1A548F14AE5}"/>
          </ac:spMkLst>
        </pc:spChg>
        <pc:spChg chg="add del mod">
          <ac:chgData name="Hamlet Markarian" userId="4926d2b407f31d77" providerId="LiveId" clId="{1C057F98-2CC4-49E3-A2E2-A804BE88845B}" dt="2021-05-05T21:50:56.626" v="2416" actId="478"/>
          <ac:spMkLst>
            <pc:docMk/>
            <pc:sldMk cId="571401354" sldId="1713"/>
            <ac:spMk id="128" creationId="{C63668C5-A459-4EBB-A2FF-7DC66CB19D59}"/>
          </ac:spMkLst>
        </pc:spChg>
        <pc:spChg chg="add del mod">
          <ac:chgData name="Hamlet Markarian" userId="4926d2b407f31d77" providerId="LiveId" clId="{1C057F98-2CC4-49E3-A2E2-A804BE88845B}" dt="2021-05-05T21:53:36.402" v="2446" actId="478"/>
          <ac:spMkLst>
            <pc:docMk/>
            <pc:sldMk cId="571401354" sldId="1713"/>
            <ac:spMk id="129" creationId="{02AF7153-2ADF-4487-A64B-C0B28BED36D0}"/>
          </ac:spMkLst>
        </pc:spChg>
        <pc:spChg chg="add mod">
          <ac:chgData name="Hamlet Markarian" userId="4926d2b407f31d77" providerId="LiveId" clId="{1C057F98-2CC4-49E3-A2E2-A804BE88845B}" dt="2021-05-06T09:32:25.047" v="3985"/>
          <ac:spMkLst>
            <pc:docMk/>
            <pc:sldMk cId="571401354" sldId="1713"/>
            <ac:spMk id="130" creationId="{B2162FBD-B6E3-4C4F-B940-0A8F778DC52A}"/>
          </ac:spMkLst>
        </pc:spChg>
        <pc:spChg chg="add mod">
          <ac:chgData name="Hamlet Markarian" userId="4926d2b407f31d77" providerId="LiveId" clId="{1C057F98-2CC4-49E3-A2E2-A804BE88845B}" dt="2021-05-06T09:32:25.047" v="3985"/>
          <ac:spMkLst>
            <pc:docMk/>
            <pc:sldMk cId="571401354" sldId="1713"/>
            <ac:spMk id="131" creationId="{3D788D10-E9EF-4C9F-8A07-FF0BDAAEEE90}"/>
          </ac:spMkLst>
        </pc:spChg>
        <pc:spChg chg="add mod">
          <ac:chgData name="Hamlet Markarian" userId="4926d2b407f31d77" providerId="LiveId" clId="{1C057F98-2CC4-49E3-A2E2-A804BE88845B}" dt="2021-05-06T09:32:25.047" v="3985"/>
          <ac:spMkLst>
            <pc:docMk/>
            <pc:sldMk cId="571401354" sldId="1713"/>
            <ac:spMk id="132" creationId="{91BB174A-8A20-4FE7-8BCB-6CB5FA3FD113}"/>
          </ac:spMkLst>
        </pc:spChg>
        <pc:spChg chg="add mod">
          <ac:chgData name="Hamlet Markarian" userId="4926d2b407f31d77" providerId="LiveId" clId="{1C057F98-2CC4-49E3-A2E2-A804BE88845B}" dt="2021-05-06T09:32:25.047" v="3985"/>
          <ac:spMkLst>
            <pc:docMk/>
            <pc:sldMk cId="571401354" sldId="1713"/>
            <ac:spMk id="134" creationId="{1B5428DE-FD97-4AA2-884B-A6DEB6D7C108}"/>
          </ac:spMkLst>
        </pc:spChg>
        <pc:spChg chg="add mod">
          <ac:chgData name="Hamlet Markarian" userId="4926d2b407f31d77" providerId="LiveId" clId="{1C057F98-2CC4-49E3-A2E2-A804BE88845B}" dt="2021-05-06T09:32:25.047" v="3985"/>
          <ac:spMkLst>
            <pc:docMk/>
            <pc:sldMk cId="571401354" sldId="1713"/>
            <ac:spMk id="135" creationId="{3437EDF7-5404-4417-B7EC-6AD5EE4740E9}"/>
          </ac:spMkLst>
        </pc:spChg>
        <pc:grpChg chg="mod">
          <ac:chgData name="Hamlet Markarian" userId="4926d2b407f31d77" providerId="LiveId" clId="{1C057F98-2CC4-49E3-A2E2-A804BE88845B}" dt="2021-05-06T09:32:25.047" v="3985"/>
          <ac:grpSpMkLst>
            <pc:docMk/>
            <pc:sldMk cId="571401354" sldId="1713"/>
            <ac:grpSpMk id="34" creationId="{3FAD39AD-7134-47BF-BA71-B931D44C32CA}"/>
          </ac:grpSpMkLst>
        </pc:grpChg>
        <pc:picChg chg="del">
          <ac:chgData name="Hamlet Markarian" userId="4926d2b407f31d77" providerId="LiveId" clId="{1C057F98-2CC4-49E3-A2E2-A804BE88845B}" dt="2021-05-05T21:48:08.162" v="2387" actId="478"/>
          <ac:picMkLst>
            <pc:docMk/>
            <pc:sldMk cId="571401354" sldId="1713"/>
            <ac:picMk id="44" creationId="{2080B755-F1AE-4634-8F7E-C922172C2A46}"/>
          </ac:picMkLst>
        </pc:picChg>
        <pc:picChg chg="mod">
          <ac:chgData name="Hamlet Markarian" userId="4926d2b407f31d77" providerId="LiveId" clId="{1C057F98-2CC4-49E3-A2E2-A804BE88845B}" dt="2021-05-06T09:32:25.047" v="3985"/>
          <ac:picMkLst>
            <pc:docMk/>
            <pc:sldMk cId="571401354" sldId="1713"/>
            <ac:picMk id="55" creationId="{8949BDD1-2918-4A15-97B5-46AA812BFC63}"/>
          </ac:picMkLst>
        </pc:picChg>
        <pc:picChg chg="mod">
          <ac:chgData name="Hamlet Markarian" userId="4926d2b407f31d77" providerId="LiveId" clId="{1C057F98-2CC4-49E3-A2E2-A804BE88845B}" dt="2021-05-06T09:32:25.047" v="3985"/>
          <ac:picMkLst>
            <pc:docMk/>
            <pc:sldMk cId="571401354" sldId="1713"/>
            <ac:picMk id="59" creationId="{B9526696-E983-4EDA-8A8C-E710C71CB59C}"/>
          </ac:picMkLst>
        </pc:picChg>
        <pc:picChg chg="mod">
          <ac:chgData name="Hamlet Markarian" userId="4926d2b407f31d77" providerId="LiveId" clId="{1C057F98-2CC4-49E3-A2E2-A804BE88845B}" dt="2021-05-06T09:32:25.047" v="3985"/>
          <ac:picMkLst>
            <pc:docMk/>
            <pc:sldMk cId="571401354" sldId="1713"/>
            <ac:picMk id="63" creationId="{42E5420B-3090-4C28-A5A9-60807EFF2A15}"/>
          </ac:picMkLst>
        </pc:picChg>
        <pc:picChg chg="add mod">
          <ac:chgData name="Hamlet Markarian" userId="4926d2b407f31d77" providerId="LiveId" clId="{1C057F98-2CC4-49E3-A2E2-A804BE88845B}" dt="2021-05-06T09:32:25.047" v="3985"/>
          <ac:picMkLst>
            <pc:docMk/>
            <pc:sldMk cId="571401354" sldId="1713"/>
            <ac:picMk id="133" creationId="{F72BB293-E767-42F8-AE6C-D38F86629480}"/>
          </ac:picMkLst>
        </pc:picChg>
        <pc:cxnChg chg="add mod">
          <ac:chgData name="Hamlet Markarian" userId="4926d2b407f31d77" providerId="LiveId" clId="{1C057F98-2CC4-49E3-A2E2-A804BE88845B}" dt="2021-05-06T09:32:25.047" v="3985"/>
          <ac:cxnSpMkLst>
            <pc:docMk/>
            <pc:sldMk cId="571401354" sldId="1713"/>
            <ac:cxnSpMk id="52" creationId="{6A9F1243-441B-4B19-8489-ADA5291F5709}"/>
          </ac:cxnSpMkLst>
        </pc:cxnChg>
        <pc:cxnChg chg="add mod">
          <ac:chgData name="Hamlet Markarian" userId="4926d2b407f31d77" providerId="LiveId" clId="{1C057F98-2CC4-49E3-A2E2-A804BE88845B}" dt="2021-05-06T09:32:25.047" v="3985"/>
          <ac:cxnSpMkLst>
            <pc:docMk/>
            <pc:sldMk cId="571401354" sldId="1713"/>
            <ac:cxnSpMk id="69" creationId="{8F0747E3-D1E8-4D79-B892-AB1F5FB37F36}"/>
          </ac:cxnSpMkLst>
        </pc:cxnChg>
        <pc:cxnChg chg="add mod">
          <ac:chgData name="Hamlet Markarian" userId="4926d2b407f31d77" providerId="LiveId" clId="{1C057F98-2CC4-49E3-A2E2-A804BE88845B}" dt="2021-05-06T09:32:25.047" v="3985"/>
          <ac:cxnSpMkLst>
            <pc:docMk/>
            <pc:sldMk cId="571401354" sldId="1713"/>
            <ac:cxnSpMk id="70" creationId="{058BFE01-CED4-4D49-824E-B7BC86C0F8CC}"/>
          </ac:cxnSpMkLst>
        </pc:cxnChg>
        <pc:cxnChg chg="add mod">
          <ac:chgData name="Hamlet Markarian" userId="4926d2b407f31d77" providerId="LiveId" clId="{1C057F98-2CC4-49E3-A2E2-A804BE88845B}" dt="2021-05-06T09:32:25.047" v="3985"/>
          <ac:cxnSpMkLst>
            <pc:docMk/>
            <pc:sldMk cId="571401354" sldId="1713"/>
            <ac:cxnSpMk id="71" creationId="{01DF33DA-B78C-41C8-B2BB-191E804E98B3}"/>
          </ac:cxnSpMkLst>
        </pc:cxnChg>
        <pc:cxnChg chg="add mod">
          <ac:chgData name="Hamlet Markarian" userId="4926d2b407f31d77" providerId="LiveId" clId="{1C057F98-2CC4-49E3-A2E2-A804BE88845B}" dt="2021-05-06T09:32:25.047" v="3985"/>
          <ac:cxnSpMkLst>
            <pc:docMk/>
            <pc:sldMk cId="571401354" sldId="1713"/>
            <ac:cxnSpMk id="72" creationId="{81645A37-5DAF-4E74-997C-A59DB63FB559}"/>
          </ac:cxnSpMkLst>
        </pc:cxnChg>
        <pc:cxnChg chg="add mod">
          <ac:chgData name="Hamlet Markarian" userId="4926d2b407f31d77" providerId="LiveId" clId="{1C057F98-2CC4-49E3-A2E2-A804BE88845B}" dt="2021-05-06T09:32:25.047" v="3985"/>
          <ac:cxnSpMkLst>
            <pc:docMk/>
            <pc:sldMk cId="571401354" sldId="1713"/>
            <ac:cxnSpMk id="74" creationId="{F5856D7A-DEC3-4379-9AC0-9B3FAF7C701A}"/>
          </ac:cxnSpMkLst>
        </pc:cxnChg>
        <pc:cxnChg chg="add del mod">
          <ac:chgData name="Hamlet Markarian" userId="4926d2b407f31d77" providerId="LiveId" clId="{1C057F98-2CC4-49E3-A2E2-A804BE88845B}" dt="2021-05-05T21:49:52.019" v="2406" actId="478"/>
          <ac:cxnSpMkLst>
            <pc:docMk/>
            <pc:sldMk cId="571401354" sldId="1713"/>
            <ac:cxnSpMk id="78" creationId="{7B2C793A-28B4-4C97-89B9-50C480BE7C70}"/>
          </ac:cxnSpMkLst>
        </pc:cxnChg>
        <pc:cxnChg chg="add mod">
          <ac:chgData name="Hamlet Markarian" userId="4926d2b407f31d77" providerId="LiveId" clId="{1C057F98-2CC4-49E3-A2E2-A804BE88845B}" dt="2021-05-06T09:32:25.047" v="3985"/>
          <ac:cxnSpMkLst>
            <pc:docMk/>
            <pc:sldMk cId="571401354" sldId="1713"/>
            <ac:cxnSpMk id="80" creationId="{9E05D409-B7E4-4047-B171-08184D118B2F}"/>
          </ac:cxnSpMkLst>
        </pc:cxnChg>
        <pc:cxnChg chg="add mod">
          <ac:chgData name="Hamlet Markarian" userId="4926d2b407f31d77" providerId="LiveId" clId="{1C057F98-2CC4-49E3-A2E2-A804BE88845B}" dt="2021-05-06T09:32:25.047" v="3985"/>
          <ac:cxnSpMkLst>
            <pc:docMk/>
            <pc:sldMk cId="571401354" sldId="1713"/>
            <ac:cxnSpMk id="83" creationId="{7C6A5329-2779-4554-9897-EF034ACBAC29}"/>
          </ac:cxnSpMkLst>
        </pc:cxnChg>
        <pc:cxnChg chg="add mod">
          <ac:chgData name="Hamlet Markarian" userId="4926d2b407f31d77" providerId="LiveId" clId="{1C057F98-2CC4-49E3-A2E2-A804BE88845B}" dt="2021-05-06T09:32:25.047" v="3985"/>
          <ac:cxnSpMkLst>
            <pc:docMk/>
            <pc:sldMk cId="571401354" sldId="1713"/>
            <ac:cxnSpMk id="90" creationId="{DE736069-0C0E-47F8-B99C-DAF4D68692E9}"/>
          </ac:cxnSpMkLst>
        </pc:cxnChg>
        <pc:cxnChg chg="add mod">
          <ac:chgData name="Hamlet Markarian" userId="4926d2b407f31d77" providerId="LiveId" clId="{1C057F98-2CC4-49E3-A2E2-A804BE88845B}" dt="2021-05-06T09:32:25.047" v="3985"/>
          <ac:cxnSpMkLst>
            <pc:docMk/>
            <pc:sldMk cId="571401354" sldId="1713"/>
            <ac:cxnSpMk id="91" creationId="{E212D374-C49F-4DDA-8459-0452CC707EE7}"/>
          </ac:cxnSpMkLst>
        </pc:cxnChg>
        <pc:cxnChg chg="add mod">
          <ac:chgData name="Hamlet Markarian" userId="4926d2b407f31d77" providerId="LiveId" clId="{1C057F98-2CC4-49E3-A2E2-A804BE88845B}" dt="2021-05-06T09:32:25.047" v="3985"/>
          <ac:cxnSpMkLst>
            <pc:docMk/>
            <pc:sldMk cId="571401354" sldId="1713"/>
            <ac:cxnSpMk id="92" creationId="{8F6276AA-7B3B-4AB7-A5F5-8DB0C0AB3D05}"/>
          </ac:cxnSpMkLst>
        </pc:cxnChg>
        <pc:cxnChg chg="add del mod">
          <ac:chgData name="Hamlet Markarian" userId="4926d2b407f31d77" providerId="LiveId" clId="{1C057F98-2CC4-49E3-A2E2-A804BE88845B}" dt="2021-05-05T21:49:52.019" v="2406" actId="478"/>
          <ac:cxnSpMkLst>
            <pc:docMk/>
            <pc:sldMk cId="571401354" sldId="1713"/>
            <ac:cxnSpMk id="95" creationId="{BAA2652D-1421-4206-9F20-6C222E6A722A}"/>
          </ac:cxnSpMkLst>
        </pc:cxnChg>
        <pc:cxnChg chg="add mod">
          <ac:chgData name="Hamlet Markarian" userId="4926d2b407f31d77" providerId="LiveId" clId="{1C057F98-2CC4-49E3-A2E2-A804BE88845B}" dt="2021-05-06T09:32:25.047" v="3985"/>
          <ac:cxnSpMkLst>
            <pc:docMk/>
            <pc:sldMk cId="571401354" sldId="1713"/>
            <ac:cxnSpMk id="96" creationId="{E00C548C-BAB9-4B91-8B09-F307CDB9E371}"/>
          </ac:cxnSpMkLst>
        </pc:cxnChg>
        <pc:cxnChg chg="add mod">
          <ac:chgData name="Hamlet Markarian" userId="4926d2b407f31d77" providerId="LiveId" clId="{1C057F98-2CC4-49E3-A2E2-A804BE88845B}" dt="2021-05-06T09:32:25.047" v="3985"/>
          <ac:cxnSpMkLst>
            <pc:docMk/>
            <pc:sldMk cId="571401354" sldId="1713"/>
            <ac:cxnSpMk id="97" creationId="{A518ABA7-6F53-4969-B52E-02DE69C8540D}"/>
          </ac:cxnSpMkLst>
        </pc:cxnChg>
        <pc:cxnChg chg="add mod">
          <ac:chgData name="Hamlet Markarian" userId="4926d2b407f31d77" providerId="LiveId" clId="{1C057F98-2CC4-49E3-A2E2-A804BE88845B}" dt="2021-05-06T09:32:25.047" v="3985"/>
          <ac:cxnSpMkLst>
            <pc:docMk/>
            <pc:sldMk cId="571401354" sldId="1713"/>
            <ac:cxnSpMk id="98" creationId="{757375C9-95E2-4FAE-AD8C-1137619A032F}"/>
          </ac:cxnSpMkLst>
        </pc:cxnChg>
        <pc:cxnChg chg="add del mod">
          <ac:chgData name="Hamlet Markarian" userId="4926d2b407f31d77" providerId="LiveId" clId="{1C057F98-2CC4-49E3-A2E2-A804BE88845B}" dt="2021-05-06T09:32:25.047" v="3985"/>
          <ac:cxnSpMkLst>
            <pc:docMk/>
            <pc:sldMk cId="571401354" sldId="1713"/>
            <ac:cxnSpMk id="99" creationId="{BB2BF25B-5639-448D-A02E-308ECA158A9B}"/>
          </ac:cxnSpMkLst>
        </pc:cxnChg>
        <pc:cxnChg chg="add del mod">
          <ac:chgData name="Hamlet Markarian" userId="4926d2b407f31d77" providerId="LiveId" clId="{1C057F98-2CC4-49E3-A2E2-A804BE88845B}" dt="2021-05-05T21:49:49.301" v="2404"/>
          <ac:cxnSpMkLst>
            <pc:docMk/>
            <pc:sldMk cId="571401354" sldId="1713"/>
            <ac:cxnSpMk id="108" creationId="{B2441457-2AFC-49E7-BCA5-F0A56F562572}"/>
          </ac:cxnSpMkLst>
        </pc:cxnChg>
        <pc:cxnChg chg="add del mod">
          <ac:chgData name="Hamlet Markarian" userId="4926d2b407f31d77" providerId="LiveId" clId="{1C057F98-2CC4-49E3-A2E2-A804BE88845B}" dt="2021-05-05T21:49:49.301" v="2404"/>
          <ac:cxnSpMkLst>
            <pc:docMk/>
            <pc:sldMk cId="571401354" sldId="1713"/>
            <ac:cxnSpMk id="112" creationId="{D1920BB6-1D9E-40A5-A33D-3ABDE06D5990}"/>
          </ac:cxnSpMkLst>
        </pc:cxnChg>
        <pc:cxnChg chg="add mod">
          <ac:chgData name="Hamlet Markarian" userId="4926d2b407f31d77" providerId="LiveId" clId="{1C057F98-2CC4-49E3-A2E2-A804BE88845B}" dt="2021-05-06T09:32:25.047" v="3985"/>
          <ac:cxnSpMkLst>
            <pc:docMk/>
            <pc:sldMk cId="571401354" sldId="1713"/>
            <ac:cxnSpMk id="123" creationId="{441FFA24-7FD1-4119-8B31-FA713F1B43C2}"/>
          </ac:cxnSpMkLst>
        </pc:cxnChg>
        <pc:cxnChg chg="add mod">
          <ac:chgData name="Hamlet Markarian" userId="4926d2b407f31d77" providerId="LiveId" clId="{1C057F98-2CC4-49E3-A2E2-A804BE88845B}" dt="2021-05-06T09:32:25.047" v="3985"/>
          <ac:cxnSpMkLst>
            <pc:docMk/>
            <pc:sldMk cId="571401354" sldId="1713"/>
            <ac:cxnSpMk id="127" creationId="{D0EB976F-DD65-4E1E-9724-021F8CD1F791}"/>
          </ac:cxnSpMkLst>
        </pc:cxnChg>
      </pc:sldChg>
      <pc:sldChg chg="addSp delSp modSp add mod">
        <pc:chgData name="Hamlet Markarian" userId="4926d2b407f31d77" providerId="LiveId" clId="{1C057F98-2CC4-49E3-A2E2-A804BE88845B}" dt="2021-05-06T09:32:25.047" v="3985"/>
        <pc:sldMkLst>
          <pc:docMk/>
          <pc:sldMk cId="3611028310" sldId="1714"/>
        </pc:sldMkLst>
        <pc:spChg chg="mod">
          <ac:chgData name="Hamlet Markarian" userId="4926d2b407f31d77" providerId="LiveId" clId="{1C057F98-2CC4-49E3-A2E2-A804BE88845B}" dt="2021-05-06T09:32:25.047" v="3985"/>
          <ac:spMkLst>
            <pc:docMk/>
            <pc:sldMk cId="3611028310" sldId="1714"/>
            <ac:spMk id="5" creationId="{BC01E833-A438-4C2A-AF28-2B402D7F80E5}"/>
          </ac:spMkLst>
        </pc:spChg>
        <pc:spChg chg="mod">
          <ac:chgData name="Hamlet Markarian" userId="4926d2b407f31d77" providerId="LiveId" clId="{1C057F98-2CC4-49E3-A2E2-A804BE88845B}" dt="2021-05-06T09:32:25.047" v="3985"/>
          <ac:spMkLst>
            <pc:docMk/>
            <pc:sldMk cId="3611028310" sldId="1714"/>
            <ac:spMk id="35" creationId="{0F9A0D7E-7FCF-48DF-BAE9-C32DF98CD62E}"/>
          </ac:spMkLst>
        </pc:spChg>
        <pc:spChg chg="mod">
          <ac:chgData name="Hamlet Markarian" userId="4926d2b407f31d77" providerId="LiveId" clId="{1C057F98-2CC4-49E3-A2E2-A804BE88845B}" dt="2021-05-06T09:32:25.047" v="3985"/>
          <ac:spMkLst>
            <pc:docMk/>
            <pc:sldMk cId="3611028310" sldId="1714"/>
            <ac:spMk id="36" creationId="{1968768D-6339-4F5B-BEA1-B14758316542}"/>
          </ac:spMkLst>
        </pc:spChg>
        <pc:spChg chg="mod">
          <ac:chgData name="Hamlet Markarian" userId="4926d2b407f31d77" providerId="LiveId" clId="{1C057F98-2CC4-49E3-A2E2-A804BE88845B}" dt="2021-05-06T09:32:25.047" v="3985"/>
          <ac:spMkLst>
            <pc:docMk/>
            <pc:sldMk cId="3611028310" sldId="1714"/>
            <ac:spMk id="37" creationId="{D00EE6FC-9BEE-4094-AF77-930CBC86E46A}"/>
          </ac:spMkLst>
        </pc:spChg>
        <pc:spChg chg="mod">
          <ac:chgData name="Hamlet Markarian" userId="4926d2b407f31d77" providerId="LiveId" clId="{1C057F98-2CC4-49E3-A2E2-A804BE88845B}" dt="2021-05-06T09:32:25.047" v="3985"/>
          <ac:spMkLst>
            <pc:docMk/>
            <pc:sldMk cId="3611028310" sldId="1714"/>
            <ac:spMk id="38" creationId="{E3EDC7FE-AAA2-41C2-8108-57A0FA8ADF4A}"/>
          </ac:spMkLst>
        </pc:spChg>
        <pc:spChg chg="mod">
          <ac:chgData name="Hamlet Markarian" userId="4926d2b407f31d77" providerId="LiveId" clId="{1C057F98-2CC4-49E3-A2E2-A804BE88845B}" dt="2021-05-06T09:32:25.047" v="3985"/>
          <ac:spMkLst>
            <pc:docMk/>
            <pc:sldMk cId="3611028310" sldId="1714"/>
            <ac:spMk id="39" creationId="{3B13F559-20C8-4B24-A0FF-2A57318C2A51}"/>
          </ac:spMkLst>
        </pc:spChg>
        <pc:spChg chg="mod">
          <ac:chgData name="Hamlet Markarian" userId="4926d2b407f31d77" providerId="LiveId" clId="{1C057F98-2CC4-49E3-A2E2-A804BE88845B}" dt="2021-05-06T09:32:25.047" v="3985"/>
          <ac:spMkLst>
            <pc:docMk/>
            <pc:sldMk cId="3611028310" sldId="1714"/>
            <ac:spMk id="40" creationId="{0CC46578-DA7F-4BB8-9868-87C76AF7AD9E}"/>
          </ac:spMkLst>
        </pc:spChg>
        <pc:spChg chg="del">
          <ac:chgData name="Hamlet Markarian" userId="4926d2b407f31d77" providerId="LiveId" clId="{1C057F98-2CC4-49E3-A2E2-A804BE88845B}" dt="2021-05-05T21:55:50.180" v="2455" actId="478"/>
          <ac:spMkLst>
            <pc:docMk/>
            <pc:sldMk cId="3611028310" sldId="1714"/>
            <ac:spMk id="53" creationId="{1DB09A57-C338-4E65-96DA-D1BC6196C348}"/>
          </ac:spMkLst>
        </pc:spChg>
        <pc:spChg chg="mod">
          <ac:chgData name="Hamlet Markarian" userId="4926d2b407f31d77" providerId="LiveId" clId="{1C057F98-2CC4-49E3-A2E2-A804BE88845B}" dt="2021-05-06T09:32:25.047" v="3985"/>
          <ac:spMkLst>
            <pc:docMk/>
            <pc:sldMk cId="3611028310" sldId="1714"/>
            <ac:spMk id="57" creationId="{B79FE3FB-DDD9-4C52-A866-E3982D872286}"/>
          </ac:spMkLst>
        </pc:spChg>
        <pc:spChg chg="add mod ord">
          <ac:chgData name="Hamlet Markarian" userId="4926d2b407f31d77" providerId="LiveId" clId="{1C057F98-2CC4-49E3-A2E2-A804BE88845B}" dt="2021-05-06T09:32:25.047" v="3985"/>
          <ac:spMkLst>
            <pc:docMk/>
            <pc:sldMk cId="3611028310" sldId="1714"/>
            <ac:spMk id="61" creationId="{23F1127F-F162-45C4-92AC-83D255B23E03}"/>
          </ac:spMkLst>
        </pc:spChg>
        <pc:spChg chg="del">
          <ac:chgData name="Hamlet Markarian" userId="4926d2b407f31d77" providerId="LiveId" clId="{1C057F98-2CC4-49E3-A2E2-A804BE88845B}" dt="2021-05-05T21:55:50.180" v="2455" actId="478"/>
          <ac:spMkLst>
            <pc:docMk/>
            <pc:sldMk cId="3611028310" sldId="1714"/>
            <ac:spMk id="62" creationId="{37FC4792-E625-47AE-897A-7C1B2BD6330E}"/>
          </ac:spMkLst>
        </pc:spChg>
        <pc:spChg chg="del">
          <ac:chgData name="Hamlet Markarian" userId="4926d2b407f31d77" providerId="LiveId" clId="{1C057F98-2CC4-49E3-A2E2-A804BE88845B}" dt="2021-05-05T21:55:50.180" v="2455" actId="478"/>
          <ac:spMkLst>
            <pc:docMk/>
            <pc:sldMk cId="3611028310" sldId="1714"/>
            <ac:spMk id="64" creationId="{3393D5B6-A295-40D5-AB84-392143BD9789}"/>
          </ac:spMkLst>
        </pc:spChg>
        <pc:spChg chg="del">
          <ac:chgData name="Hamlet Markarian" userId="4926d2b407f31d77" providerId="LiveId" clId="{1C057F98-2CC4-49E3-A2E2-A804BE88845B}" dt="2021-05-05T21:55:50.180" v="2455" actId="478"/>
          <ac:spMkLst>
            <pc:docMk/>
            <pc:sldMk cId="3611028310" sldId="1714"/>
            <ac:spMk id="65" creationId="{3248E81E-C4E9-4B7E-BB0D-DE4AEEF39617}"/>
          </ac:spMkLst>
        </pc:spChg>
        <pc:spChg chg="del">
          <ac:chgData name="Hamlet Markarian" userId="4926d2b407f31d77" providerId="LiveId" clId="{1C057F98-2CC4-49E3-A2E2-A804BE88845B}" dt="2021-05-05T21:55:50.180" v="2455" actId="478"/>
          <ac:spMkLst>
            <pc:docMk/>
            <pc:sldMk cId="3611028310" sldId="1714"/>
            <ac:spMk id="66" creationId="{D16FEAC4-CDF9-4CC4-953E-E48A463ACF96}"/>
          </ac:spMkLst>
        </pc:spChg>
        <pc:spChg chg="del">
          <ac:chgData name="Hamlet Markarian" userId="4926d2b407f31d77" providerId="LiveId" clId="{1C057F98-2CC4-49E3-A2E2-A804BE88845B}" dt="2021-05-05T21:55:50.180" v="2455" actId="478"/>
          <ac:spMkLst>
            <pc:docMk/>
            <pc:sldMk cId="3611028310" sldId="1714"/>
            <ac:spMk id="67" creationId="{BDFB52E2-3FF1-42C3-81DF-C1572B68F9C2}"/>
          </ac:spMkLst>
        </pc:spChg>
        <pc:spChg chg="del">
          <ac:chgData name="Hamlet Markarian" userId="4926d2b407f31d77" providerId="LiveId" clId="{1C057F98-2CC4-49E3-A2E2-A804BE88845B}" dt="2021-05-05T21:55:50.180" v="2455" actId="478"/>
          <ac:spMkLst>
            <pc:docMk/>
            <pc:sldMk cId="3611028310" sldId="1714"/>
            <ac:spMk id="68" creationId="{7959FBCF-DFCF-48BE-9F7D-24193A2547AE}"/>
          </ac:spMkLst>
        </pc:spChg>
        <pc:spChg chg="del">
          <ac:chgData name="Hamlet Markarian" userId="4926d2b407f31d77" providerId="LiveId" clId="{1C057F98-2CC4-49E3-A2E2-A804BE88845B}" dt="2021-05-05T21:55:50.180" v="2455" actId="478"/>
          <ac:spMkLst>
            <pc:docMk/>
            <pc:sldMk cId="3611028310" sldId="1714"/>
            <ac:spMk id="73" creationId="{600F7547-4194-42B2-A8A1-8B701BD271FF}"/>
          </ac:spMkLst>
        </pc:spChg>
        <pc:spChg chg="add mod ord">
          <ac:chgData name="Hamlet Markarian" userId="4926d2b407f31d77" providerId="LiveId" clId="{1C057F98-2CC4-49E3-A2E2-A804BE88845B}" dt="2021-05-06T09:32:25.047" v="3985"/>
          <ac:spMkLst>
            <pc:docMk/>
            <pc:sldMk cId="3611028310" sldId="1714"/>
            <ac:spMk id="75" creationId="{CE0C83C5-9363-4E7D-84E7-40C5226A73BE}"/>
          </ac:spMkLst>
        </pc:spChg>
        <pc:spChg chg="add mod ord">
          <ac:chgData name="Hamlet Markarian" userId="4926d2b407f31d77" providerId="LiveId" clId="{1C057F98-2CC4-49E3-A2E2-A804BE88845B}" dt="2021-05-06T09:32:25.047" v="3985"/>
          <ac:spMkLst>
            <pc:docMk/>
            <pc:sldMk cId="3611028310" sldId="1714"/>
            <ac:spMk id="76" creationId="{A671AF51-26A9-447F-8A2D-6445579FE146}"/>
          </ac:spMkLst>
        </pc:spChg>
        <pc:spChg chg="mod">
          <ac:chgData name="Hamlet Markarian" userId="4926d2b407f31d77" providerId="LiveId" clId="{1C057F98-2CC4-49E3-A2E2-A804BE88845B}" dt="2021-05-05T21:56:33.066" v="2460"/>
          <ac:spMkLst>
            <pc:docMk/>
            <pc:sldMk cId="3611028310" sldId="1714"/>
            <ac:spMk id="78" creationId="{1466C011-BEF3-4095-B12B-F1041CCF267C}"/>
          </ac:spMkLst>
        </pc:spChg>
        <pc:spChg chg="del">
          <ac:chgData name="Hamlet Markarian" userId="4926d2b407f31d77" providerId="LiveId" clId="{1C057F98-2CC4-49E3-A2E2-A804BE88845B}" dt="2021-05-05T21:55:50.180" v="2455" actId="478"/>
          <ac:spMkLst>
            <pc:docMk/>
            <pc:sldMk cId="3611028310" sldId="1714"/>
            <ac:spMk id="79" creationId="{AB9C03FD-4BB2-446A-875C-8A8F6A2F3670}"/>
          </ac:spMkLst>
        </pc:spChg>
        <pc:spChg chg="del">
          <ac:chgData name="Hamlet Markarian" userId="4926d2b407f31d77" providerId="LiveId" clId="{1C057F98-2CC4-49E3-A2E2-A804BE88845B}" dt="2021-05-05T21:55:50.180" v="2455" actId="478"/>
          <ac:spMkLst>
            <pc:docMk/>
            <pc:sldMk cId="3611028310" sldId="1714"/>
            <ac:spMk id="81" creationId="{E656091D-1D8E-4CA7-B659-C9C39E6020B5}"/>
          </ac:spMkLst>
        </pc:spChg>
        <pc:spChg chg="del">
          <ac:chgData name="Hamlet Markarian" userId="4926d2b407f31d77" providerId="LiveId" clId="{1C057F98-2CC4-49E3-A2E2-A804BE88845B}" dt="2021-05-05T21:55:50.180" v="2455" actId="478"/>
          <ac:spMkLst>
            <pc:docMk/>
            <pc:sldMk cId="3611028310" sldId="1714"/>
            <ac:spMk id="82" creationId="{0FBBE871-4DA5-4A5A-87BE-F62C3313610C}"/>
          </ac:spMkLst>
        </pc:spChg>
        <pc:spChg chg="mod">
          <ac:chgData name="Hamlet Markarian" userId="4926d2b407f31d77" providerId="LiveId" clId="{1C057F98-2CC4-49E3-A2E2-A804BE88845B}" dt="2021-05-05T21:56:33.066" v="2460"/>
          <ac:spMkLst>
            <pc:docMk/>
            <pc:sldMk cId="3611028310" sldId="1714"/>
            <ac:spMk id="84" creationId="{DAB86289-5F62-4E7A-A0D9-CAE2ADF60983}"/>
          </ac:spMkLst>
        </pc:spChg>
        <pc:spChg chg="del">
          <ac:chgData name="Hamlet Markarian" userId="4926d2b407f31d77" providerId="LiveId" clId="{1C057F98-2CC4-49E3-A2E2-A804BE88845B}" dt="2021-05-05T21:55:50.180" v="2455" actId="478"/>
          <ac:spMkLst>
            <pc:docMk/>
            <pc:sldMk cId="3611028310" sldId="1714"/>
            <ac:spMk id="85" creationId="{875E7DEC-6C9F-4178-823F-DF58E6E3FEBF}"/>
          </ac:spMkLst>
        </pc:spChg>
        <pc:spChg chg="del">
          <ac:chgData name="Hamlet Markarian" userId="4926d2b407f31d77" providerId="LiveId" clId="{1C057F98-2CC4-49E3-A2E2-A804BE88845B}" dt="2021-05-05T21:55:50.180" v="2455" actId="478"/>
          <ac:spMkLst>
            <pc:docMk/>
            <pc:sldMk cId="3611028310" sldId="1714"/>
            <ac:spMk id="86" creationId="{57967164-94F4-4CEE-82D8-2BB09AB7827A}"/>
          </ac:spMkLst>
        </pc:spChg>
        <pc:spChg chg="del">
          <ac:chgData name="Hamlet Markarian" userId="4926d2b407f31d77" providerId="LiveId" clId="{1C057F98-2CC4-49E3-A2E2-A804BE88845B}" dt="2021-05-05T21:55:50.180" v="2455" actId="478"/>
          <ac:spMkLst>
            <pc:docMk/>
            <pc:sldMk cId="3611028310" sldId="1714"/>
            <ac:spMk id="87" creationId="{D48D4C4B-EFF5-498E-8988-72329865F194}"/>
          </ac:spMkLst>
        </pc:spChg>
        <pc:spChg chg="del">
          <ac:chgData name="Hamlet Markarian" userId="4926d2b407f31d77" providerId="LiveId" clId="{1C057F98-2CC4-49E3-A2E2-A804BE88845B}" dt="2021-05-05T21:55:50.180" v="2455" actId="478"/>
          <ac:spMkLst>
            <pc:docMk/>
            <pc:sldMk cId="3611028310" sldId="1714"/>
            <ac:spMk id="88" creationId="{E034B28E-245E-42A0-9D8C-4526644C22EA}"/>
          </ac:spMkLst>
        </pc:spChg>
        <pc:spChg chg="del">
          <ac:chgData name="Hamlet Markarian" userId="4926d2b407f31d77" providerId="LiveId" clId="{1C057F98-2CC4-49E3-A2E2-A804BE88845B}" dt="2021-05-05T21:55:50.180" v="2455" actId="478"/>
          <ac:spMkLst>
            <pc:docMk/>
            <pc:sldMk cId="3611028310" sldId="1714"/>
            <ac:spMk id="89" creationId="{A1DA3F6A-CCB9-4542-9834-FB963FE08BA4}"/>
          </ac:spMkLst>
        </pc:spChg>
        <pc:spChg chg="mod">
          <ac:chgData name="Hamlet Markarian" userId="4926d2b407f31d77" providerId="LiveId" clId="{1C057F98-2CC4-49E3-A2E2-A804BE88845B}" dt="2021-05-05T21:56:33.066" v="2460"/>
          <ac:spMkLst>
            <pc:docMk/>
            <pc:sldMk cId="3611028310" sldId="1714"/>
            <ac:spMk id="93" creationId="{576A08F3-CB82-4089-8650-C2D77DC932F9}"/>
          </ac:spMkLst>
        </pc:spChg>
        <pc:spChg chg="mod">
          <ac:chgData name="Hamlet Markarian" userId="4926d2b407f31d77" providerId="LiveId" clId="{1C057F98-2CC4-49E3-A2E2-A804BE88845B}" dt="2021-05-05T21:56:33.066" v="2460"/>
          <ac:spMkLst>
            <pc:docMk/>
            <pc:sldMk cId="3611028310" sldId="1714"/>
            <ac:spMk id="94" creationId="{F700C90F-B1F9-48C7-BC80-F53B72A14E86}"/>
          </ac:spMkLst>
        </pc:spChg>
        <pc:spChg chg="mod">
          <ac:chgData name="Hamlet Markarian" userId="4926d2b407f31d77" providerId="LiveId" clId="{1C057F98-2CC4-49E3-A2E2-A804BE88845B}" dt="2021-05-05T21:56:33.066" v="2460"/>
          <ac:spMkLst>
            <pc:docMk/>
            <pc:sldMk cId="3611028310" sldId="1714"/>
            <ac:spMk id="95" creationId="{85F8A404-DB38-4A62-A008-647314E0CD06}"/>
          </ac:spMkLst>
        </pc:spChg>
        <pc:spChg chg="mod">
          <ac:chgData name="Hamlet Markarian" userId="4926d2b407f31d77" providerId="LiveId" clId="{1C057F98-2CC4-49E3-A2E2-A804BE88845B}" dt="2021-05-05T21:56:33.066" v="2460"/>
          <ac:spMkLst>
            <pc:docMk/>
            <pc:sldMk cId="3611028310" sldId="1714"/>
            <ac:spMk id="100" creationId="{8C18F05D-41ED-4B03-B133-34FDE7B8DC6F}"/>
          </ac:spMkLst>
        </pc:spChg>
        <pc:spChg chg="add mod">
          <ac:chgData name="Hamlet Markarian" userId="4926d2b407f31d77" providerId="LiveId" clId="{1C057F98-2CC4-49E3-A2E2-A804BE88845B}" dt="2021-05-06T09:32:25.047" v="3985"/>
          <ac:spMkLst>
            <pc:docMk/>
            <pc:sldMk cId="3611028310" sldId="1714"/>
            <ac:spMk id="101" creationId="{A9265DB5-344C-4D3C-B603-C11111952D3A}"/>
          </ac:spMkLst>
        </pc:spChg>
        <pc:spChg chg="add mod">
          <ac:chgData name="Hamlet Markarian" userId="4926d2b407f31d77" providerId="LiveId" clId="{1C057F98-2CC4-49E3-A2E2-A804BE88845B}" dt="2021-05-06T09:32:25.047" v="3985"/>
          <ac:spMkLst>
            <pc:docMk/>
            <pc:sldMk cId="3611028310" sldId="1714"/>
            <ac:spMk id="102" creationId="{CB82E5AF-480F-419C-AD32-EDAD3B0CB908}"/>
          </ac:spMkLst>
        </pc:spChg>
        <pc:spChg chg="add mod">
          <ac:chgData name="Hamlet Markarian" userId="4926d2b407f31d77" providerId="LiveId" clId="{1C057F98-2CC4-49E3-A2E2-A804BE88845B}" dt="2021-05-06T09:32:25.047" v="3985"/>
          <ac:spMkLst>
            <pc:docMk/>
            <pc:sldMk cId="3611028310" sldId="1714"/>
            <ac:spMk id="103" creationId="{C5ED5830-E528-4993-A095-A383D12D4717}"/>
          </ac:spMkLst>
        </pc:spChg>
        <pc:spChg chg="add mod">
          <ac:chgData name="Hamlet Markarian" userId="4926d2b407f31d77" providerId="LiveId" clId="{1C057F98-2CC4-49E3-A2E2-A804BE88845B}" dt="2021-05-06T09:32:25.047" v="3985"/>
          <ac:spMkLst>
            <pc:docMk/>
            <pc:sldMk cId="3611028310" sldId="1714"/>
            <ac:spMk id="104" creationId="{3E48ECC8-CD16-4EA7-8A64-960161FFDAE6}"/>
          </ac:spMkLst>
        </pc:spChg>
        <pc:spChg chg="add mod">
          <ac:chgData name="Hamlet Markarian" userId="4926d2b407f31d77" providerId="LiveId" clId="{1C057F98-2CC4-49E3-A2E2-A804BE88845B}" dt="2021-05-06T09:32:25.047" v="3985"/>
          <ac:spMkLst>
            <pc:docMk/>
            <pc:sldMk cId="3611028310" sldId="1714"/>
            <ac:spMk id="105" creationId="{C5871521-C3DA-4660-984A-1622297E2285}"/>
          </ac:spMkLst>
        </pc:spChg>
        <pc:spChg chg="add mod">
          <ac:chgData name="Hamlet Markarian" userId="4926d2b407f31d77" providerId="LiveId" clId="{1C057F98-2CC4-49E3-A2E2-A804BE88845B}" dt="2021-05-06T09:32:25.047" v="3985"/>
          <ac:spMkLst>
            <pc:docMk/>
            <pc:sldMk cId="3611028310" sldId="1714"/>
            <ac:spMk id="106" creationId="{580773DB-721A-49E4-B908-75B373C3FD0C}"/>
          </ac:spMkLst>
        </pc:spChg>
        <pc:spChg chg="add mod">
          <ac:chgData name="Hamlet Markarian" userId="4926d2b407f31d77" providerId="LiveId" clId="{1C057F98-2CC4-49E3-A2E2-A804BE88845B}" dt="2021-05-06T09:32:25.047" v="3985"/>
          <ac:spMkLst>
            <pc:docMk/>
            <pc:sldMk cId="3611028310" sldId="1714"/>
            <ac:spMk id="107" creationId="{622AFC72-FBEF-486B-B655-5E211C8EA62C}"/>
          </ac:spMkLst>
        </pc:spChg>
        <pc:spChg chg="add mod">
          <ac:chgData name="Hamlet Markarian" userId="4926d2b407f31d77" providerId="LiveId" clId="{1C057F98-2CC4-49E3-A2E2-A804BE88845B}" dt="2021-05-06T09:32:25.047" v="3985"/>
          <ac:spMkLst>
            <pc:docMk/>
            <pc:sldMk cId="3611028310" sldId="1714"/>
            <ac:spMk id="108" creationId="{787B790F-3CAC-4A52-BE69-935B7C28DDB7}"/>
          </ac:spMkLst>
        </pc:spChg>
        <pc:spChg chg="add mod">
          <ac:chgData name="Hamlet Markarian" userId="4926d2b407f31d77" providerId="LiveId" clId="{1C057F98-2CC4-49E3-A2E2-A804BE88845B}" dt="2021-05-06T09:32:25.047" v="3985"/>
          <ac:spMkLst>
            <pc:docMk/>
            <pc:sldMk cId="3611028310" sldId="1714"/>
            <ac:spMk id="109" creationId="{041A8DCE-9F1F-4219-A29F-D0DE09F09BD6}"/>
          </ac:spMkLst>
        </pc:spChg>
        <pc:spChg chg="add mod">
          <ac:chgData name="Hamlet Markarian" userId="4926d2b407f31d77" providerId="LiveId" clId="{1C057F98-2CC4-49E3-A2E2-A804BE88845B}" dt="2021-05-06T09:32:25.047" v="3985"/>
          <ac:spMkLst>
            <pc:docMk/>
            <pc:sldMk cId="3611028310" sldId="1714"/>
            <ac:spMk id="110" creationId="{158F8215-70B1-4E43-8324-AFE84475FF55}"/>
          </ac:spMkLst>
        </pc:spChg>
        <pc:spChg chg="add mod">
          <ac:chgData name="Hamlet Markarian" userId="4926d2b407f31d77" providerId="LiveId" clId="{1C057F98-2CC4-49E3-A2E2-A804BE88845B}" dt="2021-05-06T09:32:25.047" v="3985"/>
          <ac:spMkLst>
            <pc:docMk/>
            <pc:sldMk cId="3611028310" sldId="1714"/>
            <ac:spMk id="112" creationId="{822E213D-4178-4D06-A313-6BC098C0F9D5}"/>
          </ac:spMkLst>
        </pc:spChg>
        <pc:spChg chg="add mod">
          <ac:chgData name="Hamlet Markarian" userId="4926d2b407f31d77" providerId="LiveId" clId="{1C057F98-2CC4-49E3-A2E2-A804BE88845B}" dt="2021-05-06T09:32:25.047" v="3985"/>
          <ac:spMkLst>
            <pc:docMk/>
            <pc:sldMk cId="3611028310" sldId="1714"/>
            <ac:spMk id="113" creationId="{E38D6D2A-CAE1-45C9-9FF4-2F427385AFEE}"/>
          </ac:spMkLst>
        </pc:spChg>
        <pc:spChg chg="add mod">
          <ac:chgData name="Hamlet Markarian" userId="4926d2b407f31d77" providerId="LiveId" clId="{1C057F98-2CC4-49E3-A2E2-A804BE88845B}" dt="2021-05-06T09:32:25.047" v="3985"/>
          <ac:spMkLst>
            <pc:docMk/>
            <pc:sldMk cId="3611028310" sldId="1714"/>
            <ac:spMk id="114" creationId="{E691A619-5273-4C00-9CEA-BE0E40E157B6}"/>
          </ac:spMkLst>
        </pc:spChg>
        <pc:spChg chg="add mod">
          <ac:chgData name="Hamlet Markarian" userId="4926d2b407f31d77" providerId="LiveId" clId="{1C057F98-2CC4-49E3-A2E2-A804BE88845B}" dt="2021-05-06T09:32:25.047" v="3985"/>
          <ac:spMkLst>
            <pc:docMk/>
            <pc:sldMk cId="3611028310" sldId="1714"/>
            <ac:spMk id="115" creationId="{E5288AEE-DC8D-4CE1-986E-AA3DEDB1A23E}"/>
          </ac:spMkLst>
        </pc:spChg>
        <pc:spChg chg="del">
          <ac:chgData name="Hamlet Markarian" userId="4926d2b407f31d77" providerId="LiveId" clId="{1C057F98-2CC4-49E3-A2E2-A804BE88845B}" dt="2021-05-05T21:55:50.180" v="2455" actId="478"/>
          <ac:spMkLst>
            <pc:docMk/>
            <pc:sldMk cId="3611028310" sldId="1714"/>
            <ac:spMk id="116" creationId="{FC19CBE2-5DB3-43A5-AE35-68E4417A84B0}"/>
          </ac:spMkLst>
        </pc:spChg>
        <pc:spChg chg="del">
          <ac:chgData name="Hamlet Markarian" userId="4926d2b407f31d77" providerId="LiveId" clId="{1C057F98-2CC4-49E3-A2E2-A804BE88845B}" dt="2021-05-05T21:55:50.180" v="2455" actId="478"/>
          <ac:spMkLst>
            <pc:docMk/>
            <pc:sldMk cId="3611028310" sldId="1714"/>
            <ac:spMk id="117" creationId="{3E192185-4D1E-45F2-8E0A-8FBBF80B9E21}"/>
          </ac:spMkLst>
        </pc:spChg>
        <pc:spChg chg="del">
          <ac:chgData name="Hamlet Markarian" userId="4926d2b407f31d77" providerId="LiveId" clId="{1C057F98-2CC4-49E3-A2E2-A804BE88845B}" dt="2021-05-05T21:55:50.180" v="2455" actId="478"/>
          <ac:spMkLst>
            <pc:docMk/>
            <pc:sldMk cId="3611028310" sldId="1714"/>
            <ac:spMk id="118" creationId="{68693FE3-614D-4E89-ADCE-3953137209FA}"/>
          </ac:spMkLst>
        </pc:spChg>
        <pc:spChg chg="del">
          <ac:chgData name="Hamlet Markarian" userId="4926d2b407f31d77" providerId="LiveId" clId="{1C057F98-2CC4-49E3-A2E2-A804BE88845B}" dt="2021-05-05T21:55:50.180" v="2455" actId="478"/>
          <ac:spMkLst>
            <pc:docMk/>
            <pc:sldMk cId="3611028310" sldId="1714"/>
            <ac:spMk id="119" creationId="{B7C90DAA-27FD-474C-999A-14F9E6A60997}"/>
          </ac:spMkLst>
        </pc:spChg>
        <pc:spChg chg="del">
          <ac:chgData name="Hamlet Markarian" userId="4926d2b407f31d77" providerId="LiveId" clId="{1C057F98-2CC4-49E3-A2E2-A804BE88845B}" dt="2021-05-05T21:55:50.180" v="2455" actId="478"/>
          <ac:spMkLst>
            <pc:docMk/>
            <pc:sldMk cId="3611028310" sldId="1714"/>
            <ac:spMk id="120" creationId="{A4DAACDB-F655-4D01-8357-2C895FE07303}"/>
          </ac:spMkLst>
        </pc:spChg>
        <pc:spChg chg="del">
          <ac:chgData name="Hamlet Markarian" userId="4926d2b407f31d77" providerId="LiveId" clId="{1C057F98-2CC4-49E3-A2E2-A804BE88845B}" dt="2021-05-05T21:55:50.180" v="2455" actId="478"/>
          <ac:spMkLst>
            <pc:docMk/>
            <pc:sldMk cId="3611028310" sldId="1714"/>
            <ac:spMk id="122" creationId="{8FE7A0B0-B922-4D18-93C1-7533352A4070}"/>
          </ac:spMkLst>
        </pc:spChg>
        <pc:spChg chg="del">
          <ac:chgData name="Hamlet Markarian" userId="4926d2b407f31d77" providerId="LiveId" clId="{1C057F98-2CC4-49E3-A2E2-A804BE88845B}" dt="2021-05-05T21:55:50.180" v="2455" actId="478"/>
          <ac:spMkLst>
            <pc:docMk/>
            <pc:sldMk cId="3611028310" sldId="1714"/>
            <ac:spMk id="124" creationId="{645D9601-EFB0-48DA-B914-819BD4FDABD7}"/>
          </ac:spMkLst>
        </pc:spChg>
        <pc:spChg chg="del">
          <ac:chgData name="Hamlet Markarian" userId="4926d2b407f31d77" providerId="LiveId" clId="{1C057F98-2CC4-49E3-A2E2-A804BE88845B}" dt="2021-05-05T21:55:50.180" v="2455" actId="478"/>
          <ac:spMkLst>
            <pc:docMk/>
            <pc:sldMk cId="3611028310" sldId="1714"/>
            <ac:spMk id="126" creationId="{11A071A3-92D8-4B62-B317-D1A548F14AE5}"/>
          </ac:spMkLst>
        </pc:spChg>
        <pc:spChg chg="del">
          <ac:chgData name="Hamlet Markarian" userId="4926d2b407f31d77" providerId="LiveId" clId="{1C057F98-2CC4-49E3-A2E2-A804BE88845B}" dt="2021-05-05T21:55:50.180" v="2455" actId="478"/>
          <ac:spMkLst>
            <pc:docMk/>
            <pc:sldMk cId="3611028310" sldId="1714"/>
            <ac:spMk id="130" creationId="{B2162FBD-B6E3-4C4F-B940-0A8F778DC52A}"/>
          </ac:spMkLst>
        </pc:spChg>
        <pc:spChg chg="del">
          <ac:chgData name="Hamlet Markarian" userId="4926d2b407f31d77" providerId="LiveId" clId="{1C057F98-2CC4-49E3-A2E2-A804BE88845B}" dt="2021-05-05T21:55:50.180" v="2455" actId="478"/>
          <ac:spMkLst>
            <pc:docMk/>
            <pc:sldMk cId="3611028310" sldId="1714"/>
            <ac:spMk id="131" creationId="{3D788D10-E9EF-4C9F-8A07-FF0BDAAEEE90}"/>
          </ac:spMkLst>
        </pc:spChg>
        <pc:spChg chg="del">
          <ac:chgData name="Hamlet Markarian" userId="4926d2b407f31d77" providerId="LiveId" clId="{1C057F98-2CC4-49E3-A2E2-A804BE88845B}" dt="2021-05-05T21:55:50.180" v="2455" actId="478"/>
          <ac:spMkLst>
            <pc:docMk/>
            <pc:sldMk cId="3611028310" sldId="1714"/>
            <ac:spMk id="132" creationId="{91BB174A-8A20-4FE7-8BCB-6CB5FA3FD113}"/>
          </ac:spMkLst>
        </pc:spChg>
        <pc:spChg chg="del">
          <ac:chgData name="Hamlet Markarian" userId="4926d2b407f31d77" providerId="LiveId" clId="{1C057F98-2CC4-49E3-A2E2-A804BE88845B}" dt="2021-05-05T21:55:50.180" v="2455" actId="478"/>
          <ac:spMkLst>
            <pc:docMk/>
            <pc:sldMk cId="3611028310" sldId="1714"/>
            <ac:spMk id="134" creationId="{1B5428DE-FD97-4AA2-884B-A6DEB6D7C108}"/>
          </ac:spMkLst>
        </pc:spChg>
        <pc:spChg chg="del">
          <ac:chgData name="Hamlet Markarian" userId="4926d2b407f31d77" providerId="LiveId" clId="{1C057F98-2CC4-49E3-A2E2-A804BE88845B}" dt="2021-05-05T21:55:50.180" v="2455" actId="478"/>
          <ac:spMkLst>
            <pc:docMk/>
            <pc:sldMk cId="3611028310" sldId="1714"/>
            <ac:spMk id="135" creationId="{3437EDF7-5404-4417-B7EC-6AD5EE4740E9}"/>
          </ac:spMkLst>
        </pc:spChg>
        <pc:grpChg chg="mod">
          <ac:chgData name="Hamlet Markarian" userId="4926d2b407f31d77" providerId="LiveId" clId="{1C057F98-2CC4-49E3-A2E2-A804BE88845B}" dt="2021-05-06T09:32:25.047" v="3985"/>
          <ac:grpSpMkLst>
            <pc:docMk/>
            <pc:sldMk cId="3611028310" sldId="1714"/>
            <ac:grpSpMk id="34" creationId="{3FAD39AD-7134-47BF-BA71-B931D44C32CA}"/>
          </ac:grpSpMkLst>
        </pc:grpChg>
        <pc:grpChg chg="add del mod">
          <ac:chgData name="Hamlet Markarian" userId="4926d2b407f31d77" providerId="LiveId" clId="{1C057F98-2CC4-49E3-A2E2-A804BE88845B}" dt="2021-05-05T21:56:36.547" v="2461" actId="478"/>
          <ac:grpSpMkLst>
            <pc:docMk/>
            <pc:sldMk cId="3611028310" sldId="1714"/>
            <ac:grpSpMk id="77" creationId="{98F3730E-79CB-4A87-94F9-F4A4DA5E3B00}"/>
          </ac:grpSpMkLst>
        </pc:grpChg>
        <pc:picChg chg="mod">
          <ac:chgData name="Hamlet Markarian" userId="4926d2b407f31d77" providerId="LiveId" clId="{1C057F98-2CC4-49E3-A2E2-A804BE88845B}" dt="2021-05-06T09:32:25.047" v="3985"/>
          <ac:picMkLst>
            <pc:docMk/>
            <pc:sldMk cId="3611028310" sldId="1714"/>
            <ac:picMk id="55" creationId="{8949BDD1-2918-4A15-97B5-46AA812BFC63}"/>
          </ac:picMkLst>
        </pc:picChg>
        <pc:picChg chg="mod">
          <ac:chgData name="Hamlet Markarian" userId="4926d2b407f31d77" providerId="LiveId" clId="{1C057F98-2CC4-49E3-A2E2-A804BE88845B}" dt="2021-05-06T09:32:25.047" v="3985"/>
          <ac:picMkLst>
            <pc:docMk/>
            <pc:sldMk cId="3611028310" sldId="1714"/>
            <ac:picMk id="59" creationId="{B9526696-E983-4EDA-8A8C-E710C71CB59C}"/>
          </ac:picMkLst>
        </pc:picChg>
        <pc:picChg chg="mod">
          <ac:chgData name="Hamlet Markarian" userId="4926d2b407f31d77" providerId="LiveId" clId="{1C057F98-2CC4-49E3-A2E2-A804BE88845B}" dt="2021-05-06T09:32:25.047" v="3985"/>
          <ac:picMkLst>
            <pc:docMk/>
            <pc:sldMk cId="3611028310" sldId="1714"/>
            <ac:picMk id="63" creationId="{42E5420B-3090-4C28-A5A9-60807EFF2A15}"/>
          </ac:picMkLst>
        </pc:picChg>
        <pc:picChg chg="add mod">
          <ac:chgData name="Hamlet Markarian" userId="4926d2b407f31d77" providerId="LiveId" clId="{1C057F98-2CC4-49E3-A2E2-A804BE88845B}" dt="2021-05-06T09:32:25.047" v="3985"/>
          <ac:picMkLst>
            <pc:docMk/>
            <pc:sldMk cId="3611028310" sldId="1714"/>
            <ac:picMk id="111" creationId="{389CEA1A-1412-4938-BD7C-BC6CA6F08ADB}"/>
          </ac:picMkLst>
        </pc:picChg>
        <pc:picChg chg="del">
          <ac:chgData name="Hamlet Markarian" userId="4926d2b407f31d77" providerId="LiveId" clId="{1C057F98-2CC4-49E3-A2E2-A804BE88845B}" dt="2021-05-05T21:55:50.180" v="2455" actId="478"/>
          <ac:picMkLst>
            <pc:docMk/>
            <pc:sldMk cId="3611028310" sldId="1714"/>
            <ac:picMk id="133" creationId="{F72BB293-E767-42F8-AE6C-D38F86629480}"/>
          </ac:picMkLst>
        </pc:picChg>
        <pc:cxnChg chg="del">
          <ac:chgData name="Hamlet Markarian" userId="4926d2b407f31d77" providerId="LiveId" clId="{1C057F98-2CC4-49E3-A2E2-A804BE88845B}" dt="2021-05-05T21:55:50.180" v="2455" actId="478"/>
          <ac:cxnSpMkLst>
            <pc:docMk/>
            <pc:sldMk cId="3611028310" sldId="1714"/>
            <ac:cxnSpMk id="52" creationId="{6A9F1243-441B-4B19-8489-ADA5291F5709}"/>
          </ac:cxnSpMkLst>
        </pc:cxnChg>
        <pc:cxnChg chg="del">
          <ac:chgData name="Hamlet Markarian" userId="4926d2b407f31d77" providerId="LiveId" clId="{1C057F98-2CC4-49E3-A2E2-A804BE88845B}" dt="2021-05-05T21:55:50.180" v="2455" actId="478"/>
          <ac:cxnSpMkLst>
            <pc:docMk/>
            <pc:sldMk cId="3611028310" sldId="1714"/>
            <ac:cxnSpMk id="69" creationId="{8F0747E3-D1E8-4D79-B892-AB1F5FB37F36}"/>
          </ac:cxnSpMkLst>
        </pc:cxnChg>
        <pc:cxnChg chg="del">
          <ac:chgData name="Hamlet Markarian" userId="4926d2b407f31d77" providerId="LiveId" clId="{1C057F98-2CC4-49E3-A2E2-A804BE88845B}" dt="2021-05-05T21:55:50.180" v="2455" actId="478"/>
          <ac:cxnSpMkLst>
            <pc:docMk/>
            <pc:sldMk cId="3611028310" sldId="1714"/>
            <ac:cxnSpMk id="70" creationId="{058BFE01-CED4-4D49-824E-B7BC86C0F8CC}"/>
          </ac:cxnSpMkLst>
        </pc:cxnChg>
        <pc:cxnChg chg="del">
          <ac:chgData name="Hamlet Markarian" userId="4926d2b407f31d77" providerId="LiveId" clId="{1C057F98-2CC4-49E3-A2E2-A804BE88845B}" dt="2021-05-05T21:55:50.180" v="2455" actId="478"/>
          <ac:cxnSpMkLst>
            <pc:docMk/>
            <pc:sldMk cId="3611028310" sldId="1714"/>
            <ac:cxnSpMk id="71" creationId="{01DF33DA-B78C-41C8-B2BB-191E804E98B3}"/>
          </ac:cxnSpMkLst>
        </pc:cxnChg>
        <pc:cxnChg chg="del">
          <ac:chgData name="Hamlet Markarian" userId="4926d2b407f31d77" providerId="LiveId" clId="{1C057F98-2CC4-49E3-A2E2-A804BE88845B}" dt="2021-05-05T21:55:50.180" v="2455" actId="478"/>
          <ac:cxnSpMkLst>
            <pc:docMk/>
            <pc:sldMk cId="3611028310" sldId="1714"/>
            <ac:cxnSpMk id="72" creationId="{81645A37-5DAF-4E74-997C-A59DB63FB559}"/>
          </ac:cxnSpMkLst>
        </pc:cxnChg>
        <pc:cxnChg chg="del">
          <ac:chgData name="Hamlet Markarian" userId="4926d2b407f31d77" providerId="LiveId" clId="{1C057F98-2CC4-49E3-A2E2-A804BE88845B}" dt="2021-05-05T21:55:50.180" v="2455" actId="478"/>
          <ac:cxnSpMkLst>
            <pc:docMk/>
            <pc:sldMk cId="3611028310" sldId="1714"/>
            <ac:cxnSpMk id="74" creationId="{F5856D7A-DEC3-4379-9AC0-9B3FAF7C701A}"/>
          </ac:cxnSpMkLst>
        </pc:cxnChg>
        <pc:cxnChg chg="del">
          <ac:chgData name="Hamlet Markarian" userId="4926d2b407f31d77" providerId="LiveId" clId="{1C057F98-2CC4-49E3-A2E2-A804BE88845B}" dt="2021-05-05T21:55:50.180" v="2455" actId="478"/>
          <ac:cxnSpMkLst>
            <pc:docMk/>
            <pc:sldMk cId="3611028310" sldId="1714"/>
            <ac:cxnSpMk id="80" creationId="{9E05D409-B7E4-4047-B171-08184D118B2F}"/>
          </ac:cxnSpMkLst>
        </pc:cxnChg>
        <pc:cxnChg chg="del">
          <ac:chgData name="Hamlet Markarian" userId="4926d2b407f31d77" providerId="LiveId" clId="{1C057F98-2CC4-49E3-A2E2-A804BE88845B}" dt="2021-05-05T21:55:50.180" v="2455" actId="478"/>
          <ac:cxnSpMkLst>
            <pc:docMk/>
            <pc:sldMk cId="3611028310" sldId="1714"/>
            <ac:cxnSpMk id="83" creationId="{7C6A5329-2779-4554-9897-EF034ACBAC29}"/>
          </ac:cxnSpMkLst>
        </pc:cxnChg>
        <pc:cxnChg chg="del">
          <ac:chgData name="Hamlet Markarian" userId="4926d2b407f31d77" providerId="LiveId" clId="{1C057F98-2CC4-49E3-A2E2-A804BE88845B}" dt="2021-05-05T21:55:50.180" v="2455" actId="478"/>
          <ac:cxnSpMkLst>
            <pc:docMk/>
            <pc:sldMk cId="3611028310" sldId="1714"/>
            <ac:cxnSpMk id="90" creationId="{DE736069-0C0E-47F8-B99C-DAF4D68692E9}"/>
          </ac:cxnSpMkLst>
        </pc:cxnChg>
        <pc:cxnChg chg="del">
          <ac:chgData name="Hamlet Markarian" userId="4926d2b407f31d77" providerId="LiveId" clId="{1C057F98-2CC4-49E3-A2E2-A804BE88845B}" dt="2021-05-05T21:55:50.180" v="2455" actId="478"/>
          <ac:cxnSpMkLst>
            <pc:docMk/>
            <pc:sldMk cId="3611028310" sldId="1714"/>
            <ac:cxnSpMk id="91" creationId="{E212D374-C49F-4DDA-8459-0452CC707EE7}"/>
          </ac:cxnSpMkLst>
        </pc:cxnChg>
        <pc:cxnChg chg="del">
          <ac:chgData name="Hamlet Markarian" userId="4926d2b407f31d77" providerId="LiveId" clId="{1C057F98-2CC4-49E3-A2E2-A804BE88845B}" dt="2021-05-05T21:55:50.180" v="2455" actId="478"/>
          <ac:cxnSpMkLst>
            <pc:docMk/>
            <pc:sldMk cId="3611028310" sldId="1714"/>
            <ac:cxnSpMk id="92" creationId="{8F6276AA-7B3B-4AB7-A5F5-8DB0C0AB3D05}"/>
          </ac:cxnSpMkLst>
        </pc:cxnChg>
        <pc:cxnChg chg="del">
          <ac:chgData name="Hamlet Markarian" userId="4926d2b407f31d77" providerId="LiveId" clId="{1C057F98-2CC4-49E3-A2E2-A804BE88845B}" dt="2021-05-05T21:55:50.180" v="2455" actId="478"/>
          <ac:cxnSpMkLst>
            <pc:docMk/>
            <pc:sldMk cId="3611028310" sldId="1714"/>
            <ac:cxnSpMk id="96" creationId="{E00C548C-BAB9-4B91-8B09-F307CDB9E371}"/>
          </ac:cxnSpMkLst>
        </pc:cxnChg>
        <pc:cxnChg chg="del">
          <ac:chgData name="Hamlet Markarian" userId="4926d2b407f31d77" providerId="LiveId" clId="{1C057F98-2CC4-49E3-A2E2-A804BE88845B}" dt="2021-05-05T21:55:50.180" v="2455" actId="478"/>
          <ac:cxnSpMkLst>
            <pc:docMk/>
            <pc:sldMk cId="3611028310" sldId="1714"/>
            <ac:cxnSpMk id="97" creationId="{A518ABA7-6F53-4969-B52E-02DE69C8540D}"/>
          </ac:cxnSpMkLst>
        </pc:cxnChg>
        <pc:cxnChg chg="del">
          <ac:chgData name="Hamlet Markarian" userId="4926d2b407f31d77" providerId="LiveId" clId="{1C057F98-2CC4-49E3-A2E2-A804BE88845B}" dt="2021-05-05T21:55:50.180" v="2455" actId="478"/>
          <ac:cxnSpMkLst>
            <pc:docMk/>
            <pc:sldMk cId="3611028310" sldId="1714"/>
            <ac:cxnSpMk id="98" creationId="{757375C9-95E2-4FAE-AD8C-1137619A032F}"/>
          </ac:cxnSpMkLst>
        </pc:cxnChg>
        <pc:cxnChg chg="del">
          <ac:chgData name="Hamlet Markarian" userId="4926d2b407f31d77" providerId="LiveId" clId="{1C057F98-2CC4-49E3-A2E2-A804BE88845B}" dt="2021-05-05T21:55:50.180" v="2455" actId="478"/>
          <ac:cxnSpMkLst>
            <pc:docMk/>
            <pc:sldMk cId="3611028310" sldId="1714"/>
            <ac:cxnSpMk id="99" creationId="{BB2BF25B-5639-448D-A02E-308ECA158A9B}"/>
          </ac:cxnSpMkLst>
        </pc:cxnChg>
        <pc:cxnChg chg="del mod">
          <ac:chgData name="Hamlet Markarian" userId="4926d2b407f31d77" providerId="LiveId" clId="{1C057F98-2CC4-49E3-A2E2-A804BE88845B}" dt="2021-05-05T21:55:50.180" v="2455" actId="478"/>
          <ac:cxnSpMkLst>
            <pc:docMk/>
            <pc:sldMk cId="3611028310" sldId="1714"/>
            <ac:cxnSpMk id="123" creationId="{441FFA24-7FD1-4119-8B31-FA713F1B43C2}"/>
          </ac:cxnSpMkLst>
        </pc:cxnChg>
        <pc:cxnChg chg="del mod">
          <ac:chgData name="Hamlet Markarian" userId="4926d2b407f31d77" providerId="LiveId" clId="{1C057F98-2CC4-49E3-A2E2-A804BE88845B}" dt="2021-05-05T21:55:50.180" v="2455" actId="478"/>
          <ac:cxnSpMkLst>
            <pc:docMk/>
            <pc:sldMk cId="3611028310" sldId="1714"/>
            <ac:cxnSpMk id="127" creationId="{D0EB976F-DD65-4E1E-9724-021F8CD1F791}"/>
          </ac:cxnSpMkLst>
        </pc:cxnChg>
      </pc:sldChg>
      <pc:sldChg chg="addSp delSp modSp add mod">
        <pc:chgData name="Hamlet Markarian" userId="4926d2b407f31d77" providerId="LiveId" clId="{1C057F98-2CC4-49E3-A2E2-A804BE88845B}" dt="2021-05-06T09:32:25.047" v="3985"/>
        <pc:sldMkLst>
          <pc:docMk/>
          <pc:sldMk cId="457929554" sldId="1715"/>
        </pc:sldMkLst>
        <pc:spChg chg="mod">
          <ac:chgData name="Hamlet Markarian" userId="4926d2b407f31d77" providerId="LiveId" clId="{1C057F98-2CC4-49E3-A2E2-A804BE88845B}" dt="2021-05-06T09:32:25.047" v="3985"/>
          <ac:spMkLst>
            <pc:docMk/>
            <pc:sldMk cId="457929554" sldId="1715"/>
            <ac:spMk id="5" creationId="{BC01E833-A438-4C2A-AF28-2B402D7F80E5}"/>
          </ac:spMkLst>
        </pc:spChg>
        <pc:spChg chg="add mod">
          <ac:chgData name="Hamlet Markarian" userId="4926d2b407f31d77" providerId="LiveId" clId="{1C057F98-2CC4-49E3-A2E2-A804BE88845B}" dt="2021-05-06T09:32:25.047" v="3985"/>
          <ac:spMkLst>
            <pc:docMk/>
            <pc:sldMk cId="457929554" sldId="1715"/>
            <ac:spMk id="32" creationId="{A6EB36C0-A447-44C4-A007-800C6386A29D}"/>
          </ac:spMkLst>
        </pc:spChg>
        <pc:spChg chg="add mod">
          <ac:chgData name="Hamlet Markarian" userId="4926d2b407f31d77" providerId="LiveId" clId="{1C057F98-2CC4-49E3-A2E2-A804BE88845B}" dt="2021-05-06T09:32:25.047" v="3985"/>
          <ac:spMkLst>
            <pc:docMk/>
            <pc:sldMk cId="457929554" sldId="1715"/>
            <ac:spMk id="33" creationId="{B47623E1-16A0-4C07-82DE-5DC71DF5C0DF}"/>
          </ac:spMkLst>
        </pc:spChg>
        <pc:spChg chg="mod">
          <ac:chgData name="Hamlet Markarian" userId="4926d2b407f31d77" providerId="LiveId" clId="{1C057F98-2CC4-49E3-A2E2-A804BE88845B}" dt="2021-05-06T09:32:25.047" v="3985"/>
          <ac:spMkLst>
            <pc:docMk/>
            <pc:sldMk cId="457929554" sldId="1715"/>
            <ac:spMk id="35" creationId="{0F9A0D7E-7FCF-48DF-BAE9-C32DF98CD62E}"/>
          </ac:spMkLst>
        </pc:spChg>
        <pc:spChg chg="mod">
          <ac:chgData name="Hamlet Markarian" userId="4926d2b407f31d77" providerId="LiveId" clId="{1C057F98-2CC4-49E3-A2E2-A804BE88845B}" dt="2021-05-06T09:32:25.047" v="3985"/>
          <ac:spMkLst>
            <pc:docMk/>
            <pc:sldMk cId="457929554" sldId="1715"/>
            <ac:spMk id="36" creationId="{1968768D-6339-4F5B-BEA1-B14758316542}"/>
          </ac:spMkLst>
        </pc:spChg>
        <pc:spChg chg="mod">
          <ac:chgData name="Hamlet Markarian" userId="4926d2b407f31d77" providerId="LiveId" clId="{1C057F98-2CC4-49E3-A2E2-A804BE88845B}" dt="2021-05-06T09:32:25.047" v="3985"/>
          <ac:spMkLst>
            <pc:docMk/>
            <pc:sldMk cId="457929554" sldId="1715"/>
            <ac:spMk id="37" creationId="{D00EE6FC-9BEE-4094-AF77-930CBC86E46A}"/>
          </ac:spMkLst>
        </pc:spChg>
        <pc:spChg chg="mod">
          <ac:chgData name="Hamlet Markarian" userId="4926d2b407f31d77" providerId="LiveId" clId="{1C057F98-2CC4-49E3-A2E2-A804BE88845B}" dt="2021-05-06T09:32:25.047" v="3985"/>
          <ac:spMkLst>
            <pc:docMk/>
            <pc:sldMk cId="457929554" sldId="1715"/>
            <ac:spMk id="38" creationId="{E3EDC7FE-AAA2-41C2-8108-57A0FA8ADF4A}"/>
          </ac:spMkLst>
        </pc:spChg>
        <pc:spChg chg="mod">
          <ac:chgData name="Hamlet Markarian" userId="4926d2b407f31d77" providerId="LiveId" clId="{1C057F98-2CC4-49E3-A2E2-A804BE88845B}" dt="2021-05-06T09:32:25.047" v="3985"/>
          <ac:spMkLst>
            <pc:docMk/>
            <pc:sldMk cId="457929554" sldId="1715"/>
            <ac:spMk id="39" creationId="{3B13F559-20C8-4B24-A0FF-2A57318C2A51}"/>
          </ac:spMkLst>
        </pc:spChg>
        <pc:spChg chg="mod">
          <ac:chgData name="Hamlet Markarian" userId="4926d2b407f31d77" providerId="LiveId" clId="{1C057F98-2CC4-49E3-A2E2-A804BE88845B}" dt="2021-05-06T09:32:25.047" v="3985"/>
          <ac:spMkLst>
            <pc:docMk/>
            <pc:sldMk cId="457929554" sldId="1715"/>
            <ac:spMk id="40" creationId="{0CC46578-DA7F-4BB8-9868-87C76AF7AD9E}"/>
          </ac:spMkLst>
        </pc:spChg>
        <pc:spChg chg="add mod">
          <ac:chgData name="Hamlet Markarian" userId="4926d2b407f31d77" providerId="LiveId" clId="{1C057F98-2CC4-49E3-A2E2-A804BE88845B}" dt="2021-05-06T09:32:25.047" v="3985"/>
          <ac:spMkLst>
            <pc:docMk/>
            <pc:sldMk cId="457929554" sldId="1715"/>
            <ac:spMk id="41" creationId="{F889A4E5-BE48-462C-8BFF-C9736808E249}"/>
          </ac:spMkLst>
        </pc:spChg>
        <pc:spChg chg="add mod">
          <ac:chgData name="Hamlet Markarian" userId="4926d2b407f31d77" providerId="LiveId" clId="{1C057F98-2CC4-49E3-A2E2-A804BE88845B}" dt="2021-05-06T09:32:25.047" v="3985"/>
          <ac:spMkLst>
            <pc:docMk/>
            <pc:sldMk cId="457929554" sldId="1715"/>
            <ac:spMk id="42" creationId="{1FF09CEA-15CC-4F54-8DF6-95BCCDCB32E9}"/>
          </ac:spMkLst>
        </pc:spChg>
        <pc:spChg chg="add mod">
          <ac:chgData name="Hamlet Markarian" userId="4926d2b407f31d77" providerId="LiveId" clId="{1C057F98-2CC4-49E3-A2E2-A804BE88845B}" dt="2021-05-06T09:32:25.047" v="3985"/>
          <ac:spMkLst>
            <pc:docMk/>
            <pc:sldMk cId="457929554" sldId="1715"/>
            <ac:spMk id="43" creationId="{51A477A9-A33B-42D3-88F6-A12CC46781B9}"/>
          </ac:spMkLst>
        </pc:spChg>
        <pc:spChg chg="add mod">
          <ac:chgData name="Hamlet Markarian" userId="4926d2b407f31d77" providerId="LiveId" clId="{1C057F98-2CC4-49E3-A2E2-A804BE88845B}" dt="2021-05-06T09:32:25.047" v="3985"/>
          <ac:spMkLst>
            <pc:docMk/>
            <pc:sldMk cId="457929554" sldId="1715"/>
            <ac:spMk id="44" creationId="{2E5B7340-39C3-4B7F-96F2-5CC93C0642B3}"/>
          </ac:spMkLst>
        </pc:spChg>
        <pc:spChg chg="add mod">
          <ac:chgData name="Hamlet Markarian" userId="4926d2b407f31d77" providerId="LiveId" clId="{1C057F98-2CC4-49E3-A2E2-A804BE88845B}" dt="2021-05-06T09:32:25.047" v="3985"/>
          <ac:spMkLst>
            <pc:docMk/>
            <pc:sldMk cId="457929554" sldId="1715"/>
            <ac:spMk id="46" creationId="{20C4CD67-CA67-4873-BD16-5C742ACDBE4F}"/>
          </ac:spMkLst>
        </pc:spChg>
        <pc:spChg chg="add mod">
          <ac:chgData name="Hamlet Markarian" userId="4926d2b407f31d77" providerId="LiveId" clId="{1C057F98-2CC4-49E3-A2E2-A804BE88845B}" dt="2021-05-06T09:32:25.047" v="3985"/>
          <ac:spMkLst>
            <pc:docMk/>
            <pc:sldMk cId="457929554" sldId="1715"/>
            <ac:spMk id="47" creationId="{F8F7F5F6-0443-404C-BA51-91E135CB3370}"/>
          </ac:spMkLst>
        </pc:spChg>
        <pc:spChg chg="add mod">
          <ac:chgData name="Hamlet Markarian" userId="4926d2b407f31d77" providerId="LiveId" clId="{1C057F98-2CC4-49E3-A2E2-A804BE88845B}" dt="2021-05-06T09:32:25.047" v="3985"/>
          <ac:spMkLst>
            <pc:docMk/>
            <pc:sldMk cId="457929554" sldId="1715"/>
            <ac:spMk id="48" creationId="{1B575773-D7A5-4865-A9AD-6225C1526514}"/>
          </ac:spMkLst>
        </pc:spChg>
        <pc:spChg chg="add mod">
          <ac:chgData name="Hamlet Markarian" userId="4926d2b407f31d77" providerId="LiveId" clId="{1C057F98-2CC4-49E3-A2E2-A804BE88845B}" dt="2021-05-06T09:32:25.047" v="3985"/>
          <ac:spMkLst>
            <pc:docMk/>
            <pc:sldMk cId="457929554" sldId="1715"/>
            <ac:spMk id="49" creationId="{44F5BC2F-252B-400E-A1EA-A5A143CE8DE5}"/>
          </ac:spMkLst>
        </pc:spChg>
        <pc:spChg chg="add mod">
          <ac:chgData name="Hamlet Markarian" userId="4926d2b407f31d77" providerId="LiveId" clId="{1C057F98-2CC4-49E3-A2E2-A804BE88845B}" dt="2021-05-06T09:32:25.047" v="3985"/>
          <ac:spMkLst>
            <pc:docMk/>
            <pc:sldMk cId="457929554" sldId="1715"/>
            <ac:spMk id="50" creationId="{A7F3F99C-3A44-4FF3-9DA4-D29148956A5A}"/>
          </ac:spMkLst>
        </pc:spChg>
        <pc:spChg chg="add mod">
          <ac:chgData name="Hamlet Markarian" userId="4926d2b407f31d77" providerId="LiveId" clId="{1C057F98-2CC4-49E3-A2E2-A804BE88845B}" dt="2021-05-06T09:32:25.047" v="3985"/>
          <ac:spMkLst>
            <pc:docMk/>
            <pc:sldMk cId="457929554" sldId="1715"/>
            <ac:spMk id="51" creationId="{6FD5FA3D-B17F-45FC-90FA-DFE46DD9D23B}"/>
          </ac:spMkLst>
        </pc:spChg>
        <pc:spChg chg="add mod">
          <ac:chgData name="Hamlet Markarian" userId="4926d2b407f31d77" providerId="LiveId" clId="{1C057F98-2CC4-49E3-A2E2-A804BE88845B}" dt="2021-05-06T09:32:25.047" v="3985"/>
          <ac:spMkLst>
            <pc:docMk/>
            <pc:sldMk cId="457929554" sldId="1715"/>
            <ac:spMk id="52" creationId="{ED0CC60D-17FE-4C54-ACC4-B0895EF9009A}"/>
          </ac:spMkLst>
        </pc:spChg>
        <pc:spChg chg="add mod">
          <ac:chgData name="Hamlet Markarian" userId="4926d2b407f31d77" providerId="LiveId" clId="{1C057F98-2CC4-49E3-A2E2-A804BE88845B}" dt="2021-05-06T09:32:25.047" v="3985"/>
          <ac:spMkLst>
            <pc:docMk/>
            <pc:sldMk cId="457929554" sldId="1715"/>
            <ac:spMk id="53" creationId="{2B36CBA4-47B5-4438-95B6-7C72ECD455BD}"/>
          </ac:spMkLst>
        </pc:spChg>
        <pc:spChg chg="add mod">
          <ac:chgData name="Hamlet Markarian" userId="4926d2b407f31d77" providerId="LiveId" clId="{1C057F98-2CC4-49E3-A2E2-A804BE88845B}" dt="2021-05-06T09:32:25.047" v="3985"/>
          <ac:spMkLst>
            <pc:docMk/>
            <pc:sldMk cId="457929554" sldId="1715"/>
            <ac:spMk id="54" creationId="{30438EE4-E6A5-40E2-AB1F-15591A13947D}"/>
          </ac:spMkLst>
        </pc:spChg>
        <pc:spChg chg="add mod">
          <ac:chgData name="Hamlet Markarian" userId="4926d2b407f31d77" providerId="LiveId" clId="{1C057F98-2CC4-49E3-A2E2-A804BE88845B}" dt="2021-05-06T09:32:25.047" v="3985"/>
          <ac:spMkLst>
            <pc:docMk/>
            <pc:sldMk cId="457929554" sldId="1715"/>
            <ac:spMk id="56" creationId="{E7417CBB-6440-4027-8CD7-8069277E60A6}"/>
          </ac:spMkLst>
        </pc:spChg>
        <pc:spChg chg="mod">
          <ac:chgData name="Hamlet Markarian" userId="4926d2b407f31d77" providerId="LiveId" clId="{1C057F98-2CC4-49E3-A2E2-A804BE88845B}" dt="2021-05-06T09:32:25.047" v="3985"/>
          <ac:spMkLst>
            <pc:docMk/>
            <pc:sldMk cId="457929554" sldId="1715"/>
            <ac:spMk id="57" creationId="{B79FE3FB-DDD9-4C52-A866-E3982D872286}"/>
          </ac:spMkLst>
        </pc:spChg>
        <pc:spChg chg="add mod ord">
          <ac:chgData name="Hamlet Markarian" userId="4926d2b407f31d77" providerId="LiveId" clId="{1C057F98-2CC4-49E3-A2E2-A804BE88845B}" dt="2021-05-06T09:32:25.047" v="3985"/>
          <ac:spMkLst>
            <pc:docMk/>
            <pc:sldMk cId="457929554" sldId="1715"/>
            <ac:spMk id="58" creationId="{4373B08E-2427-4842-9EBA-9A0231C19DE7}"/>
          </ac:spMkLst>
        </pc:spChg>
        <pc:spChg chg="del">
          <ac:chgData name="Hamlet Markarian" userId="4926d2b407f31d77" providerId="LiveId" clId="{1C057F98-2CC4-49E3-A2E2-A804BE88845B}" dt="2021-05-05T22:05:50.529" v="2564" actId="478"/>
          <ac:spMkLst>
            <pc:docMk/>
            <pc:sldMk cId="457929554" sldId="1715"/>
            <ac:spMk id="61" creationId="{23F1127F-F162-45C4-92AC-83D255B23E03}"/>
          </ac:spMkLst>
        </pc:spChg>
        <pc:spChg chg="add mod">
          <ac:chgData name="Hamlet Markarian" userId="4926d2b407f31d77" providerId="LiveId" clId="{1C057F98-2CC4-49E3-A2E2-A804BE88845B}" dt="2021-05-06T09:32:25.047" v="3985"/>
          <ac:spMkLst>
            <pc:docMk/>
            <pc:sldMk cId="457929554" sldId="1715"/>
            <ac:spMk id="62" creationId="{A760A3DE-2127-4214-8E33-A58AD8F7CCCC}"/>
          </ac:spMkLst>
        </pc:spChg>
        <pc:spChg chg="add mod">
          <ac:chgData name="Hamlet Markarian" userId="4926d2b407f31d77" providerId="LiveId" clId="{1C057F98-2CC4-49E3-A2E2-A804BE88845B}" dt="2021-05-06T09:32:25.047" v="3985"/>
          <ac:spMkLst>
            <pc:docMk/>
            <pc:sldMk cId="457929554" sldId="1715"/>
            <ac:spMk id="64" creationId="{7D678278-9874-4976-927F-8F162249FFB9}"/>
          </ac:spMkLst>
        </pc:spChg>
        <pc:spChg chg="add mod">
          <ac:chgData name="Hamlet Markarian" userId="4926d2b407f31d77" providerId="LiveId" clId="{1C057F98-2CC4-49E3-A2E2-A804BE88845B}" dt="2021-05-06T09:32:25.047" v="3985"/>
          <ac:spMkLst>
            <pc:docMk/>
            <pc:sldMk cId="457929554" sldId="1715"/>
            <ac:spMk id="65" creationId="{F3F8BF17-9252-4B90-8A2F-102E4BD1648C}"/>
          </ac:spMkLst>
        </pc:spChg>
        <pc:spChg chg="del">
          <ac:chgData name="Hamlet Markarian" userId="4926d2b407f31d77" providerId="LiveId" clId="{1C057F98-2CC4-49E3-A2E2-A804BE88845B}" dt="2021-05-05T22:05:51.139" v="2565" actId="478"/>
          <ac:spMkLst>
            <pc:docMk/>
            <pc:sldMk cId="457929554" sldId="1715"/>
            <ac:spMk id="75" creationId="{CE0C83C5-9363-4E7D-84E7-40C5226A73BE}"/>
          </ac:spMkLst>
        </pc:spChg>
        <pc:spChg chg="del">
          <ac:chgData name="Hamlet Markarian" userId="4926d2b407f31d77" providerId="LiveId" clId="{1C057F98-2CC4-49E3-A2E2-A804BE88845B}" dt="2021-05-05T22:05:49.522" v="2563" actId="478"/>
          <ac:spMkLst>
            <pc:docMk/>
            <pc:sldMk cId="457929554" sldId="1715"/>
            <ac:spMk id="76" creationId="{A671AF51-26A9-447F-8A2D-6445579FE146}"/>
          </ac:spMkLst>
        </pc:spChg>
        <pc:spChg chg="del">
          <ac:chgData name="Hamlet Markarian" userId="4926d2b407f31d77" providerId="LiveId" clId="{1C057F98-2CC4-49E3-A2E2-A804BE88845B}" dt="2021-05-05T22:05:49.522" v="2563" actId="478"/>
          <ac:spMkLst>
            <pc:docMk/>
            <pc:sldMk cId="457929554" sldId="1715"/>
            <ac:spMk id="101" creationId="{A9265DB5-344C-4D3C-B603-C11111952D3A}"/>
          </ac:spMkLst>
        </pc:spChg>
        <pc:spChg chg="del">
          <ac:chgData name="Hamlet Markarian" userId="4926d2b407f31d77" providerId="LiveId" clId="{1C057F98-2CC4-49E3-A2E2-A804BE88845B}" dt="2021-05-05T22:05:49.522" v="2563" actId="478"/>
          <ac:spMkLst>
            <pc:docMk/>
            <pc:sldMk cId="457929554" sldId="1715"/>
            <ac:spMk id="102" creationId="{CB82E5AF-480F-419C-AD32-EDAD3B0CB908}"/>
          </ac:spMkLst>
        </pc:spChg>
        <pc:spChg chg="del">
          <ac:chgData name="Hamlet Markarian" userId="4926d2b407f31d77" providerId="LiveId" clId="{1C057F98-2CC4-49E3-A2E2-A804BE88845B}" dt="2021-05-05T22:05:49.522" v="2563" actId="478"/>
          <ac:spMkLst>
            <pc:docMk/>
            <pc:sldMk cId="457929554" sldId="1715"/>
            <ac:spMk id="103" creationId="{C5ED5830-E528-4993-A095-A383D12D4717}"/>
          </ac:spMkLst>
        </pc:spChg>
        <pc:spChg chg="del">
          <ac:chgData name="Hamlet Markarian" userId="4926d2b407f31d77" providerId="LiveId" clId="{1C057F98-2CC4-49E3-A2E2-A804BE88845B}" dt="2021-05-05T22:05:49.522" v="2563" actId="478"/>
          <ac:spMkLst>
            <pc:docMk/>
            <pc:sldMk cId="457929554" sldId="1715"/>
            <ac:spMk id="104" creationId="{3E48ECC8-CD16-4EA7-8A64-960161FFDAE6}"/>
          </ac:spMkLst>
        </pc:spChg>
        <pc:spChg chg="del">
          <ac:chgData name="Hamlet Markarian" userId="4926d2b407f31d77" providerId="LiveId" clId="{1C057F98-2CC4-49E3-A2E2-A804BE88845B}" dt="2021-05-05T22:05:49.522" v="2563" actId="478"/>
          <ac:spMkLst>
            <pc:docMk/>
            <pc:sldMk cId="457929554" sldId="1715"/>
            <ac:spMk id="105" creationId="{C5871521-C3DA-4660-984A-1622297E2285}"/>
          </ac:spMkLst>
        </pc:spChg>
        <pc:spChg chg="del">
          <ac:chgData name="Hamlet Markarian" userId="4926d2b407f31d77" providerId="LiveId" clId="{1C057F98-2CC4-49E3-A2E2-A804BE88845B}" dt="2021-05-05T22:05:49.522" v="2563" actId="478"/>
          <ac:spMkLst>
            <pc:docMk/>
            <pc:sldMk cId="457929554" sldId="1715"/>
            <ac:spMk id="106" creationId="{580773DB-721A-49E4-B908-75B373C3FD0C}"/>
          </ac:spMkLst>
        </pc:spChg>
        <pc:spChg chg="del">
          <ac:chgData name="Hamlet Markarian" userId="4926d2b407f31d77" providerId="LiveId" clId="{1C057F98-2CC4-49E3-A2E2-A804BE88845B}" dt="2021-05-05T22:05:49.522" v="2563" actId="478"/>
          <ac:spMkLst>
            <pc:docMk/>
            <pc:sldMk cId="457929554" sldId="1715"/>
            <ac:spMk id="107" creationId="{622AFC72-FBEF-486B-B655-5E211C8EA62C}"/>
          </ac:spMkLst>
        </pc:spChg>
        <pc:spChg chg="del">
          <ac:chgData name="Hamlet Markarian" userId="4926d2b407f31d77" providerId="LiveId" clId="{1C057F98-2CC4-49E3-A2E2-A804BE88845B}" dt="2021-05-05T22:05:49.522" v="2563" actId="478"/>
          <ac:spMkLst>
            <pc:docMk/>
            <pc:sldMk cId="457929554" sldId="1715"/>
            <ac:spMk id="108" creationId="{787B790F-3CAC-4A52-BE69-935B7C28DDB7}"/>
          </ac:spMkLst>
        </pc:spChg>
        <pc:spChg chg="del">
          <ac:chgData name="Hamlet Markarian" userId="4926d2b407f31d77" providerId="LiveId" clId="{1C057F98-2CC4-49E3-A2E2-A804BE88845B}" dt="2021-05-05T22:05:49.522" v="2563" actId="478"/>
          <ac:spMkLst>
            <pc:docMk/>
            <pc:sldMk cId="457929554" sldId="1715"/>
            <ac:spMk id="109" creationId="{041A8DCE-9F1F-4219-A29F-D0DE09F09BD6}"/>
          </ac:spMkLst>
        </pc:spChg>
        <pc:spChg chg="del">
          <ac:chgData name="Hamlet Markarian" userId="4926d2b407f31d77" providerId="LiveId" clId="{1C057F98-2CC4-49E3-A2E2-A804BE88845B}" dt="2021-05-05T22:05:49.522" v="2563" actId="478"/>
          <ac:spMkLst>
            <pc:docMk/>
            <pc:sldMk cId="457929554" sldId="1715"/>
            <ac:spMk id="110" creationId="{158F8215-70B1-4E43-8324-AFE84475FF55}"/>
          </ac:spMkLst>
        </pc:spChg>
        <pc:spChg chg="del">
          <ac:chgData name="Hamlet Markarian" userId="4926d2b407f31d77" providerId="LiveId" clId="{1C057F98-2CC4-49E3-A2E2-A804BE88845B}" dt="2021-05-05T22:05:49.522" v="2563" actId="478"/>
          <ac:spMkLst>
            <pc:docMk/>
            <pc:sldMk cId="457929554" sldId="1715"/>
            <ac:spMk id="112" creationId="{822E213D-4178-4D06-A313-6BC098C0F9D5}"/>
          </ac:spMkLst>
        </pc:spChg>
        <pc:spChg chg="del">
          <ac:chgData name="Hamlet Markarian" userId="4926d2b407f31d77" providerId="LiveId" clId="{1C057F98-2CC4-49E3-A2E2-A804BE88845B}" dt="2021-05-05T22:05:49.522" v="2563" actId="478"/>
          <ac:spMkLst>
            <pc:docMk/>
            <pc:sldMk cId="457929554" sldId="1715"/>
            <ac:spMk id="113" creationId="{E38D6D2A-CAE1-45C9-9FF4-2F427385AFEE}"/>
          </ac:spMkLst>
        </pc:spChg>
        <pc:spChg chg="del">
          <ac:chgData name="Hamlet Markarian" userId="4926d2b407f31d77" providerId="LiveId" clId="{1C057F98-2CC4-49E3-A2E2-A804BE88845B}" dt="2021-05-05T22:05:49.522" v="2563" actId="478"/>
          <ac:spMkLst>
            <pc:docMk/>
            <pc:sldMk cId="457929554" sldId="1715"/>
            <ac:spMk id="114" creationId="{E691A619-5273-4C00-9CEA-BE0E40E157B6}"/>
          </ac:spMkLst>
        </pc:spChg>
        <pc:spChg chg="del">
          <ac:chgData name="Hamlet Markarian" userId="4926d2b407f31d77" providerId="LiveId" clId="{1C057F98-2CC4-49E3-A2E2-A804BE88845B}" dt="2021-05-05T22:05:49.522" v="2563" actId="478"/>
          <ac:spMkLst>
            <pc:docMk/>
            <pc:sldMk cId="457929554" sldId="1715"/>
            <ac:spMk id="115" creationId="{E5288AEE-DC8D-4CE1-986E-AA3DEDB1A23E}"/>
          </ac:spMkLst>
        </pc:spChg>
        <pc:grpChg chg="mod">
          <ac:chgData name="Hamlet Markarian" userId="4926d2b407f31d77" providerId="LiveId" clId="{1C057F98-2CC4-49E3-A2E2-A804BE88845B}" dt="2021-05-06T09:32:25.047" v="3985"/>
          <ac:grpSpMkLst>
            <pc:docMk/>
            <pc:sldMk cId="457929554" sldId="1715"/>
            <ac:grpSpMk id="34" creationId="{3FAD39AD-7134-47BF-BA71-B931D44C32CA}"/>
          </ac:grpSpMkLst>
        </pc:grpChg>
        <pc:picChg chg="mod">
          <ac:chgData name="Hamlet Markarian" userId="4926d2b407f31d77" providerId="LiveId" clId="{1C057F98-2CC4-49E3-A2E2-A804BE88845B}" dt="2021-05-06T09:32:25.047" v="3985"/>
          <ac:picMkLst>
            <pc:docMk/>
            <pc:sldMk cId="457929554" sldId="1715"/>
            <ac:picMk id="55" creationId="{8949BDD1-2918-4A15-97B5-46AA812BFC63}"/>
          </ac:picMkLst>
        </pc:picChg>
        <pc:picChg chg="mod">
          <ac:chgData name="Hamlet Markarian" userId="4926d2b407f31d77" providerId="LiveId" clId="{1C057F98-2CC4-49E3-A2E2-A804BE88845B}" dt="2021-05-06T09:32:25.047" v="3985"/>
          <ac:picMkLst>
            <pc:docMk/>
            <pc:sldMk cId="457929554" sldId="1715"/>
            <ac:picMk id="59" creationId="{B9526696-E983-4EDA-8A8C-E710C71CB59C}"/>
          </ac:picMkLst>
        </pc:picChg>
        <pc:picChg chg="add mod ord">
          <ac:chgData name="Hamlet Markarian" userId="4926d2b407f31d77" providerId="LiveId" clId="{1C057F98-2CC4-49E3-A2E2-A804BE88845B}" dt="2021-05-06T09:32:25.047" v="3985"/>
          <ac:picMkLst>
            <pc:docMk/>
            <pc:sldMk cId="457929554" sldId="1715"/>
            <ac:picMk id="60" creationId="{810821F5-E84B-4009-8979-1B2D13DACE06}"/>
          </ac:picMkLst>
        </pc:picChg>
        <pc:picChg chg="mod">
          <ac:chgData name="Hamlet Markarian" userId="4926d2b407f31d77" providerId="LiveId" clId="{1C057F98-2CC4-49E3-A2E2-A804BE88845B}" dt="2021-05-06T09:32:25.047" v="3985"/>
          <ac:picMkLst>
            <pc:docMk/>
            <pc:sldMk cId="457929554" sldId="1715"/>
            <ac:picMk id="63" creationId="{42E5420B-3090-4C28-A5A9-60807EFF2A15}"/>
          </ac:picMkLst>
        </pc:picChg>
        <pc:picChg chg="del">
          <ac:chgData name="Hamlet Markarian" userId="4926d2b407f31d77" providerId="LiveId" clId="{1C057F98-2CC4-49E3-A2E2-A804BE88845B}" dt="2021-05-05T22:05:49.522" v="2563" actId="478"/>
          <ac:picMkLst>
            <pc:docMk/>
            <pc:sldMk cId="457929554" sldId="1715"/>
            <ac:picMk id="111" creationId="{389CEA1A-1412-4938-BD7C-BC6CA6F08ADB}"/>
          </ac:picMkLst>
        </pc:picChg>
        <pc:cxnChg chg="add mod">
          <ac:chgData name="Hamlet Markarian" userId="4926d2b407f31d77" providerId="LiveId" clId="{1C057F98-2CC4-49E3-A2E2-A804BE88845B}" dt="2021-05-06T09:32:25.047" v="3985"/>
          <ac:cxnSpMkLst>
            <pc:docMk/>
            <pc:sldMk cId="457929554" sldId="1715"/>
            <ac:cxnSpMk id="45" creationId="{1DB43F84-1387-4DFD-978F-600B57122773}"/>
          </ac:cxnSpMkLst>
        </pc:cxnChg>
      </pc:sldChg>
      <pc:sldChg chg="addSp delSp modSp add mod">
        <pc:chgData name="Hamlet Markarian" userId="4926d2b407f31d77" providerId="LiveId" clId="{1C057F98-2CC4-49E3-A2E2-A804BE88845B}" dt="2021-05-06T09:32:25.047" v="3985"/>
        <pc:sldMkLst>
          <pc:docMk/>
          <pc:sldMk cId="569570153" sldId="1716"/>
        </pc:sldMkLst>
        <pc:spChg chg="mod">
          <ac:chgData name="Hamlet Markarian" userId="4926d2b407f31d77" providerId="LiveId" clId="{1C057F98-2CC4-49E3-A2E2-A804BE88845B}" dt="2021-05-06T09:32:25.047" v="3985"/>
          <ac:spMkLst>
            <pc:docMk/>
            <pc:sldMk cId="569570153" sldId="1716"/>
            <ac:spMk id="5" creationId="{BC01E833-A438-4C2A-AF28-2B402D7F80E5}"/>
          </ac:spMkLst>
        </pc:spChg>
        <pc:spChg chg="add mod">
          <ac:chgData name="Hamlet Markarian" userId="4926d2b407f31d77" providerId="LiveId" clId="{1C057F98-2CC4-49E3-A2E2-A804BE88845B}" dt="2021-05-06T09:32:25.047" v="3985"/>
          <ac:spMkLst>
            <pc:docMk/>
            <pc:sldMk cId="569570153" sldId="1716"/>
            <ac:spMk id="31" creationId="{79694AD7-7EB3-457F-8E49-F1E6F91E6E0C}"/>
          </ac:spMkLst>
        </pc:spChg>
        <pc:spChg chg="del">
          <ac:chgData name="Hamlet Markarian" userId="4926d2b407f31d77" providerId="LiveId" clId="{1C057F98-2CC4-49E3-A2E2-A804BE88845B}" dt="2021-05-05T22:08:41.027" v="2595" actId="478"/>
          <ac:spMkLst>
            <pc:docMk/>
            <pc:sldMk cId="569570153" sldId="1716"/>
            <ac:spMk id="32" creationId="{A6EB36C0-A447-44C4-A007-800C6386A29D}"/>
          </ac:spMkLst>
        </pc:spChg>
        <pc:spChg chg="del">
          <ac:chgData name="Hamlet Markarian" userId="4926d2b407f31d77" providerId="LiveId" clId="{1C057F98-2CC4-49E3-A2E2-A804BE88845B}" dt="2021-05-05T22:08:41.027" v="2595" actId="478"/>
          <ac:spMkLst>
            <pc:docMk/>
            <pc:sldMk cId="569570153" sldId="1716"/>
            <ac:spMk id="33" creationId="{B47623E1-16A0-4C07-82DE-5DC71DF5C0DF}"/>
          </ac:spMkLst>
        </pc:spChg>
        <pc:spChg chg="mod">
          <ac:chgData name="Hamlet Markarian" userId="4926d2b407f31d77" providerId="LiveId" clId="{1C057F98-2CC4-49E3-A2E2-A804BE88845B}" dt="2021-05-06T09:32:25.047" v="3985"/>
          <ac:spMkLst>
            <pc:docMk/>
            <pc:sldMk cId="569570153" sldId="1716"/>
            <ac:spMk id="35" creationId="{0F9A0D7E-7FCF-48DF-BAE9-C32DF98CD62E}"/>
          </ac:spMkLst>
        </pc:spChg>
        <pc:spChg chg="mod">
          <ac:chgData name="Hamlet Markarian" userId="4926d2b407f31d77" providerId="LiveId" clId="{1C057F98-2CC4-49E3-A2E2-A804BE88845B}" dt="2021-05-06T09:32:25.047" v="3985"/>
          <ac:spMkLst>
            <pc:docMk/>
            <pc:sldMk cId="569570153" sldId="1716"/>
            <ac:spMk id="36" creationId="{1968768D-6339-4F5B-BEA1-B14758316542}"/>
          </ac:spMkLst>
        </pc:spChg>
        <pc:spChg chg="mod">
          <ac:chgData name="Hamlet Markarian" userId="4926d2b407f31d77" providerId="LiveId" clId="{1C057F98-2CC4-49E3-A2E2-A804BE88845B}" dt="2021-05-06T09:32:25.047" v="3985"/>
          <ac:spMkLst>
            <pc:docMk/>
            <pc:sldMk cId="569570153" sldId="1716"/>
            <ac:spMk id="37" creationId="{D00EE6FC-9BEE-4094-AF77-930CBC86E46A}"/>
          </ac:spMkLst>
        </pc:spChg>
        <pc:spChg chg="mod">
          <ac:chgData name="Hamlet Markarian" userId="4926d2b407f31d77" providerId="LiveId" clId="{1C057F98-2CC4-49E3-A2E2-A804BE88845B}" dt="2021-05-06T09:32:25.047" v="3985"/>
          <ac:spMkLst>
            <pc:docMk/>
            <pc:sldMk cId="569570153" sldId="1716"/>
            <ac:spMk id="38" creationId="{E3EDC7FE-AAA2-41C2-8108-57A0FA8ADF4A}"/>
          </ac:spMkLst>
        </pc:spChg>
        <pc:spChg chg="mod">
          <ac:chgData name="Hamlet Markarian" userId="4926d2b407f31d77" providerId="LiveId" clId="{1C057F98-2CC4-49E3-A2E2-A804BE88845B}" dt="2021-05-06T09:32:25.047" v="3985"/>
          <ac:spMkLst>
            <pc:docMk/>
            <pc:sldMk cId="569570153" sldId="1716"/>
            <ac:spMk id="39" creationId="{3B13F559-20C8-4B24-A0FF-2A57318C2A51}"/>
          </ac:spMkLst>
        </pc:spChg>
        <pc:spChg chg="mod">
          <ac:chgData name="Hamlet Markarian" userId="4926d2b407f31d77" providerId="LiveId" clId="{1C057F98-2CC4-49E3-A2E2-A804BE88845B}" dt="2021-05-06T09:32:25.047" v="3985"/>
          <ac:spMkLst>
            <pc:docMk/>
            <pc:sldMk cId="569570153" sldId="1716"/>
            <ac:spMk id="40" creationId="{0CC46578-DA7F-4BB8-9868-87C76AF7AD9E}"/>
          </ac:spMkLst>
        </pc:spChg>
        <pc:spChg chg="del">
          <ac:chgData name="Hamlet Markarian" userId="4926d2b407f31d77" providerId="LiveId" clId="{1C057F98-2CC4-49E3-A2E2-A804BE88845B}" dt="2021-05-05T22:08:41.027" v="2595" actId="478"/>
          <ac:spMkLst>
            <pc:docMk/>
            <pc:sldMk cId="569570153" sldId="1716"/>
            <ac:spMk id="41" creationId="{F889A4E5-BE48-462C-8BFF-C9736808E249}"/>
          </ac:spMkLst>
        </pc:spChg>
        <pc:spChg chg="del">
          <ac:chgData name="Hamlet Markarian" userId="4926d2b407f31d77" providerId="LiveId" clId="{1C057F98-2CC4-49E3-A2E2-A804BE88845B}" dt="2021-05-05T22:08:41.027" v="2595" actId="478"/>
          <ac:spMkLst>
            <pc:docMk/>
            <pc:sldMk cId="569570153" sldId="1716"/>
            <ac:spMk id="42" creationId="{1FF09CEA-15CC-4F54-8DF6-95BCCDCB32E9}"/>
          </ac:spMkLst>
        </pc:spChg>
        <pc:spChg chg="del">
          <ac:chgData name="Hamlet Markarian" userId="4926d2b407f31d77" providerId="LiveId" clId="{1C057F98-2CC4-49E3-A2E2-A804BE88845B}" dt="2021-05-05T22:08:41.027" v="2595" actId="478"/>
          <ac:spMkLst>
            <pc:docMk/>
            <pc:sldMk cId="569570153" sldId="1716"/>
            <ac:spMk id="43" creationId="{51A477A9-A33B-42D3-88F6-A12CC46781B9}"/>
          </ac:spMkLst>
        </pc:spChg>
        <pc:spChg chg="del">
          <ac:chgData name="Hamlet Markarian" userId="4926d2b407f31d77" providerId="LiveId" clId="{1C057F98-2CC4-49E3-A2E2-A804BE88845B}" dt="2021-05-05T22:08:41.027" v="2595" actId="478"/>
          <ac:spMkLst>
            <pc:docMk/>
            <pc:sldMk cId="569570153" sldId="1716"/>
            <ac:spMk id="44" creationId="{2E5B7340-39C3-4B7F-96F2-5CC93C0642B3}"/>
          </ac:spMkLst>
        </pc:spChg>
        <pc:spChg chg="del">
          <ac:chgData name="Hamlet Markarian" userId="4926d2b407f31d77" providerId="LiveId" clId="{1C057F98-2CC4-49E3-A2E2-A804BE88845B}" dt="2021-05-05T22:08:41.027" v="2595" actId="478"/>
          <ac:spMkLst>
            <pc:docMk/>
            <pc:sldMk cId="569570153" sldId="1716"/>
            <ac:spMk id="46" creationId="{20C4CD67-CA67-4873-BD16-5C742ACDBE4F}"/>
          </ac:spMkLst>
        </pc:spChg>
        <pc:spChg chg="del">
          <ac:chgData name="Hamlet Markarian" userId="4926d2b407f31d77" providerId="LiveId" clId="{1C057F98-2CC4-49E3-A2E2-A804BE88845B}" dt="2021-05-05T22:08:41.027" v="2595" actId="478"/>
          <ac:spMkLst>
            <pc:docMk/>
            <pc:sldMk cId="569570153" sldId="1716"/>
            <ac:spMk id="47" creationId="{F8F7F5F6-0443-404C-BA51-91E135CB3370}"/>
          </ac:spMkLst>
        </pc:spChg>
        <pc:spChg chg="del">
          <ac:chgData name="Hamlet Markarian" userId="4926d2b407f31d77" providerId="LiveId" clId="{1C057F98-2CC4-49E3-A2E2-A804BE88845B}" dt="2021-05-05T22:08:41.027" v="2595" actId="478"/>
          <ac:spMkLst>
            <pc:docMk/>
            <pc:sldMk cId="569570153" sldId="1716"/>
            <ac:spMk id="48" creationId="{1B575773-D7A5-4865-A9AD-6225C1526514}"/>
          </ac:spMkLst>
        </pc:spChg>
        <pc:spChg chg="del">
          <ac:chgData name="Hamlet Markarian" userId="4926d2b407f31d77" providerId="LiveId" clId="{1C057F98-2CC4-49E3-A2E2-A804BE88845B}" dt="2021-05-05T22:08:41.027" v="2595" actId="478"/>
          <ac:spMkLst>
            <pc:docMk/>
            <pc:sldMk cId="569570153" sldId="1716"/>
            <ac:spMk id="49" creationId="{44F5BC2F-252B-400E-A1EA-A5A143CE8DE5}"/>
          </ac:spMkLst>
        </pc:spChg>
        <pc:spChg chg="del">
          <ac:chgData name="Hamlet Markarian" userId="4926d2b407f31d77" providerId="LiveId" clId="{1C057F98-2CC4-49E3-A2E2-A804BE88845B}" dt="2021-05-05T22:08:41.027" v="2595" actId="478"/>
          <ac:spMkLst>
            <pc:docMk/>
            <pc:sldMk cId="569570153" sldId="1716"/>
            <ac:spMk id="50" creationId="{A7F3F99C-3A44-4FF3-9DA4-D29148956A5A}"/>
          </ac:spMkLst>
        </pc:spChg>
        <pc:spChg chg="del">
          <ac:chgData name="Hamlet Markarian" userId="4926d2b407f31d77" providerId="LiveId" clId="{1C057F98-2CC4-49E3-A2E2-A804BE88845B}" dt="2021-05-05T22:08:41.027" v="2595" actId="478"/>
          <ac:spMkLst>
            <pc:docMk/>
            <pc:sldMk cId="569570153" sldId="1716"/>
            <ac:spMk id="51" creationId="{6FD5FA3D-B17F-45FC-90FA-DFE46DD9D23B}"/>
          </ac:spMkLst>
        </pc:spChg>
        <pc:spChg chg="del">
          <ac:chgData name="Hamlet Markarian" userId="4926d2b407f31d77" providerId="LiveId" clId="{1C057F98-2CC4-49E3-A2E2-A804BE88845B}" dt="2021-05-05T22:08:41.746" v="2596" actId="478"/>
          <ac:spMkLst>
            <pc:docMk/>
            <pc:sldMk cId="569570153" sldId="1716"/>
            <ac:spMk id="52" creationId="{ED0CC60D-17FE-4C54-ACC4-B0895EF9009A}"/>
          </ac:spMkLst>
        </pc:spChg>
        <pc:spChg chg="del">
          <ac:chgData name="Hamlet Markarian" userId="4926d2b407f31d77" providerId="LiveId" clId="{1C057F98-2CC4-49E3-A2E2-A804BE88845B}" dt="2021-05-05T22:08:41.027" v="2595" actId="478"/>
          <ac:spMkLst>
            <pc:docMk/>
            <pc:sldMk cId="569570153" sldId="1716"/>
            <ac:spMk id="53" creationId="{2B36CBA4-47B5-4438-95B6-7C72ECD455BD}"/>
          </ac:spMkLst>
        </pc:spChg>
        <pc:spChg chg="del">
          <ac:chgData name="Hamlet Markarian" userId="4926d2b407f31d77" providerId="LiveId" clId="{1C057F98-2CC4-49E3-A2E2-A804BE88845B}" dt="2021-05-05T22:08:41.027" v="2595" actId="478"/>
          <ac:spMkLst>
            <pc:docMk/>
            <pc:sldMk cId="569570153" sldId="1716"/>
            <ac:spMk id="54" creationId="{30438EE4-E6A5-40E2-AB1F-15591A13947D}"/>
          </ac:spMkLst>
        </pc:spChg>
        <pc:spChg chg="del">
          <ac:chgData name="Hamlet Markarian" userId="4926d2b407f31d77" providerId="LiveId" clId="{1C057F98-2CC4-49E3-A2E2-A804BE88845B}" dt="2021-05-05T22:08:41.027" v="2595" actId="478"/>
          <ac:spMkLst>
            <pc:docMk/>
            <pc:sldMk cId="569570153" sldId="1716"/>
            <ac:spMk id="56" creationId="{E7417CBB-6440-4027-8CD7-8069277E60A6}"/>
          </ac:spMkLst>
        </pc:spChg>
        <pc:spChg chg="mod">
          <ac:chgData name="Hamlet Markarian" userId="4926d2b407f31d77" providerId="LiveId" clId="{1C057F98-2CC4-49E3-A2E2-A804BE88845B}" dt="2021-05-06T09:32:25.047" v="3985"/>
          <ac:spMkLst>
            <pc:docMk/>
            <pc:sldMk cId="569570153" sldId="1716"/>
            <ac:spMk id="57" creationId="{B79FE3FB-DDD9-4C52-A866-E3982D872286}"/>
          </ac:spMkLst>
        </pc:spChg>
        <pc:spChg chg="add mod">
          <ac:chgData name="Hamlet Markarian" userId="4926d2b407f31d77" providerId="LiveId" clId="{1C057F98-2CC4-49E3-A2E2-A804BE88845B}" dt="2021-05-06T09:32:25.047" v="3985"/>
          <ac:spMkLst>
            <pc:docMk/>
            <pc:sldMk cId="569570153" sldId="1716"/>
            <ac:spMk id="58" creationId="{4422D9A8-E15E-4549-8A94-1C82C3D692C6}"/>
          </ac:spMkLst>
        </pc:spChg>
        <pc:spChg chg="add mod">
          <ac:chgData name="Hamlet Markarian" userId="4926d2b407f31d77" providerId="LiveId" clId="{1C057F98-2CC4-49E3-A2E2-A804BE88845B}" dt="2021-05-06T09:32:25.047" v="3985"/>
          <ac:spMkLst>
            <pc:docMk/>
            <pc:sldMk cId="569570153" sldId="1716"/>
            <ac:spMk id="60" creationId="{F6473CF6-5FFE-49C3-901C-D2BA35225125}"/>
          </ac:spMkLst>
        </pc:spChg>
        <pc:spChg chg="add mod">
          <ac:chgData name="Hamlet Markarian" userId="4926d2b407f31d77" providerId="LiveId" clId="{1C057F98-2CC4-49E3-A2E2-A804BE88845B}" dt="2021-05-06T09:32:25.047" v="3985"/>
          <ac:spMkLst>
            <pc:docMk/>
            <pc:sldMk cId="569570153" sldId="1716"/>
            <ac:spMk id="61" creationId="{8EB00B41-2890-4D4E-9084-A70A3B0FCFE3}"/>
          </ac:spMkLst>
        </pc:spChg>
        <pc:spChg chg="add mod">
          <ac:chgData name="Hamlet Markarian" userId="4926d2b407f31d77" providerId="LiveId" clId="{1C057F98-2CC4-49E3-A2E2-A804BE88845B}" dt="2021-05-06T09:32:25.047" v="3985"/>
          <ac:spMkLst>
            <pc:docMk/>
            <pc:sldMk cId="569570153" sldId="1716"/>
            <ac:spMk id="62" creationId="{2DF01915-655B-47CA-916B-FA209A325F90}"/>
          </ac:spMkLst>
        </pc:spChg>
        <pc:spChg chg="add mod">
          <ac:chgData name="Hamlet Markarian" userId="4926d2b407f31d77" providerId="LiveId" clId="{1C057F98-2CC4-49E3-A2E2-A804BE88845B}" dt="2021-05-06T09:32:25.047" v="3985"/>
          <ac:spMkLst>
            <pc:docMk/>
            <pc:sldMk cId="569570153" sldId="1716"/>
            <ac:spMk id="64" creationId="{BFEFBFAA-48C8-468D-AA8D-423963C960F6}"/>
          </ac:spMkLst>
        </pc:spChg>
        <pc:spChg chg="add mod">
          <ac:chgData name="Hamlet Markarian" userId="4926d2b407f31d77" providerId="LiveId" clId="{1C057F98-2CC4-49E3-A2E2-A804BE88845B}" dt="2021-05-06T09:32:25.047" v="3985"/>
          <ac:spMkLst>
            <pc:docMk/>
            <pc:sldMk cId="569570153" sldId="1716"/>
            <ac:spMk id="67" creationId="{ED6D9A5D-1935-41AB-B120-448B6E86ADE4}"/>
          </ac:spMkLst>
        </pc:spChg>
        <pc:spChg chg="add mod">
          <ac:chgData name="Hamlet Markarian" userId="4926d2b407f31d77" providerId="LiveId" clId="{1C057F98-2CC4-49E3-A2E2-A804BE88845B}" dt="2021-05-06T09:32:25.047" v="3985"/>
          <ac:spMkLst>
            <pc:docMk/>
            <pc:sldMk cId="569570153" sldId="1716"/>
            <ac:spMk id="68" creationId="{4B80CFE5-5541-4F9A-9711-7E34851A0264}"/>
          </ac:spMkLst>
        </pc:spChg>
        <pc:spChg chg="add mod">
          <ac:chgData name="Hamlet Markarian" userId="4926d2b407f31d77" providerId="LiveId" clId="{1C057F98-2CC4-49E3-A2E2-A804BE88845B}" dt="2021-05-06T09:32:25.047" v="3985"/>
          <ac:spMkLst>
            <pc:docMk/>
            <pc:sldMk cId="569570153" sldId="1716"/>
            <ac:spMk id="69" creationId="{257DCD90-DF63-455D-AAB9-D2264E3581C9}"/>
          </ac:spMkLst>
        </pc:spChg>
        <pc:spChg chg="add mod">
          <ac:chgData name="Hamlet Markarian" userId="4926d2b407f31d77" providerId="LiveId" clId="{1C057F98-2CC4-49E3-A2E2-A804BE88845B}" dt="2021-05-06T09:32:25.047" v="3985"/>
          <ac:spMkLst>
            <pc:docMk/>
            <pc:sldMk cId="569570153" sldId="1716"/>
            <ac:spMk id="70" creationId="{37CC11F3-4903-40C7-8C3B-AF543C8BAB62}"/>
          </ac:spMkLst>
        </pc:spChg>
        <pc:spChg chg="add mod">
          <ac:chgData name="Hamlet Markarian" userId="4926d2b407f31d77" providerId="LiveId" clId="{1C057F98-2CC4-49E3-A2E2-A804BE88845B}" dt="2021-05-06T09:32:25.047" v="3985"/>
          <ac:spMkLst>
            <pc:docMk/>
            <pc:sldMk cId="569570153" sldId="1716"/>
            <ac:spMk id="71" creationId="{220419F0-E631-44A5-935E-7E03B88AACCC}"/>
          </ac:spMkLst>
        </pc:spChg>
        <pc:spChg chg="add mod">
          <ac:chgData name="Hamlet Markarian" userId="4926d2b407f31d77" providerId="LiveId" clId="{1C057F98-2CC4-49E3-A2E2-A804BE88845B}" dt="2021-05-06T09:32:25.047" v="3985"/>
          <ac:spMkLst>
            <pc:docMk/>
            <pc:sldMk cId="569570153" sldId="1716"/>
            <ac:spMk id="72" creationId="{CD2B1D4C-967F-410F-849D-577996C501A4}"/>
          </ac:spMkLst>
        </pc:spChg>
        <pc:spChg chg="add mod">
          <ac:chgData name="Hamlet Markarian" userId="4926d2b407f31d77" providerId="LiveId" clId="{1C057F98-2CC4-49E3-A2E2-A804BE88845B}" dt="2021-05-06T09:32:25.047" v="3985"/>
          <ac:spMkLst>
            <pc:docMk/>
            <pc:sldMk cId="569570153" sldId="1716"/>
            <ac:spMk id="73" creationId="{04E39931-45A2-41CA-B4D6-D569669B5727}"/>
          </ac:spMkLst>
        </pc:spChg>
        <pc:spChg chg="add mod">
          <ac:chgData name="Hamlet Markarian" userId="4926d2b407f31d77" providerId="LiveId" clId="{1C057F98-2CC4-49E3-A2E2-A804BE88845B}" dt="2021-05-06T09:32:25.047" v="3985"/>
          <ac:spMkLst>
            <pc:docMk/>
            <pc:sldMk cId="569570153" sldId="1716"/>
            <ac:spMk id="74" creationId="{ADD5F93C-5A72-49FA-9896-D932D441EF5F}"/>
          </ac:spMkLst>
        </pc:spChg>
        <pc:spChg chg="add mod">
          <ac:chgData name="Hamlet Markarian" userId="4926d2b407f31d77" providerId="LiveId" clId="{1C057F98-2CC4-49E3-A2E2-A804BE88845B}" dt="2021-05-06T09:32:25.047" v="3985"/>
          <ac:spMkLst>
            <pc:docMk/>
            <pc:sldMk cId="569570153" sldId="1716"/>
            <ac:spMk id="75" creationId="{9AEE5A9C-8092-496A-81A7-0C891B1881BD}"/>
          </ac:spMkLst>
        </pc:spChg>
        <pc:spChg chg="add mod ord">
          <ac:chgData name="Hamlet Markarian" userId="4926d2b407f31d77" providerId="LiveId" clId="{1C057F98-2CC4-49E3-A2E2-A804BE88845B}" dt="2021-05-06T09:32:25.047" v="3985"/>
          <ac:spMkLst>
            <pc:docMk/>
            <pc:sldMk cId="569570153" sldId="1716"/>
            <ac:spMk id="76" creationId="{CBB8EB16-094A-4601-8698-3FA793DB6A6B}"/>
          </ac:spMkLst>
        </pc:spChg>
        <pc:spChg chg="add mod">
          <ac:chgData name="Hamlet Markarian" userId="4926d2b407f31d77" providerId="LiveId" clId="{1C057F98-2CC4-49E3-A2E2-A804BE88845B}" dt="2021-05-06T09:32:25.047" v="3985"/>
          <ac:spMkLst>
            <pc:docMk/>
            <pc:sldMk cId="569570153" sldId="1716"/>
            <ac:spMk id="78" creationId="{C4248176-1DB8-492E-9698-DBEBB7E01A65}"/>
          </ac:spMkLst>
        </pc:spChg>
        <pc:grpChg chg="mod">
          <ac:chgData name="Hamlet Markarian" userId="4926d2b407f31d77" providerId="LiveId" clId="{1C057F98-2CC4-49E3-A2E2-A804BE88845B}" dt="2021-05-06T09:32:25.047" v="3985"/>
          <ac:grpSpMkLst>
            <pc:docMk/>
            <pc:sldMk cId="569570153" sldId="1716"/>
            <ac:grpSpMk id="34" creationId="{3FAD39AD-7134-47BF-BA71-B931D44C32CA}"/>
          </ac:grpSpMkLst>
        </pc:grpChg>
        <pc:picChg chg="mod">
          <ac:chgData name="Hamlet Markarian" userId="4926d2b407f31d77" providerId="LiveId" clId="{1C057F98-2CC4-49E3-A2E2-A804BE88845B}" dt="2021-05-06T09:32:25.047" v="3985"/>
          <ac:picMkLst>
            <pc:docMk/>
            <pc:sldMk cId="569570153" sldId="1716"/>
            <ac:picMk id="55" creationId="{8949BDD1-2918-4A15-97B5-46AA812BFC63}"/>
          </ac:picMkLst>
        </pc:picChg>
        <pc:picChg chg="mod">
          <ac:chgData name="Hamlet Markarian" userId="4926d2b407f31d77" providerId="LiveId" clId="{1C057F98-2CC4-49E3-A2E2-A804BE88845B}" dt="2021-05-06T09:32:25.047" v="3985"/>
          <ac:picMkLst>
            <pc:docMk/>
            <pc:sldMk cId="569570153" sldId="1716"/>
            <ac:picMk id="59" creationId="{B9526696-E983-4EDA-8A8C-E710C71CB59C}"/>
          </ac:picMkLst>
        </pc:picChg>
        <pc:picChg chg="mod">
          <ac:chgData name="Hamlet Markarian" userId="4926d2b407f31d77" providerId="LiveId" clId="{1C057F98-2CC4-49E3-A2E2-A804BE88845B}" dt="2021-05-06T09:32:25.047" v="3985"/>
          <ac:picMkLst>
            <pc:docMk/>
            <pc:sldMk cId="569570153" sldId="1716"/>
            <ac:picMk id="63" creationId="{42E5420B-3090-4C28-A5A9-60807EFF2A15}"/>
          </ac:picMkLst>
        </pc:picChg>
        <pc:picChg chg="add mod">
          <ac:chgData name="Hamlet Markarian" userId="4926d2b407f31d77" providerId="LiveId" clId="{1C057F98-2CC4-49E3-A2E2-A804BE88845B}" dt="2021-05-06T09:32:25.047" v="3985"/>
          <ac:picMkLst>
            <pc:docMk/>
            <pc:sldMk cId="569570153" sldId="1716"/>
            <ac:picMk id="77" creationId="{B1853394-0E6D-44B6-8CF3-741FF3A895C2}"/>
          </ac:picMkLst>
        </pc:picChg>
        <pc:cxnChg chg="del">
          <ac:chgData name="Hamlet Markarian" userId="4926d2b407f31d77" providerId="LiveId" clId="{1C057F98-2CC4-49E3-A2E2-A804BE88845B}" dt="2021-05-05T22:08:41.027" v="2595" actId="478"/>
          <ac:cxnSpMkLst>
            <pc:docMk/>
            <pc:sldMk cId="569570153" sldId="1716"/>
            <ac:cxnSpMk id="45" creationId="{1DB43F84-1387-4DFD-978F-600B57122773}"/>
          </ac:cxnSpMkLst>
        </pc:cxnChg>
        <pc:cxnChg chg="add mod">
          <ac:chgData name="Hamlet Markarian" userId="4926d2b407f31d77" providerId="LiveId" clId="{1C057F98-2CC4-49E3-A2E2-A804BE88845B}" dt="2021-05-06T09:32:25.047" v="3985"/>
          <ac:cxnSpMkLst>
            <pc:docMk/>
            <pc:sldMk cId="569570153" sldId="1716"/>
            <ac:cxnSpMk id="65" creationId="{FBDC89CF-9815-47E7-A39E-11F09B53E47F}"/>
          </ac:cxnSpMkLst>
        </pc:cxnChg>
        <pc:cxnChg chg="add mod">
          <ac:chgData name="Hamlet Markarian" userId="4926d2b407f31d77" providerId="LiveId" clId="{1C057F98-2CC4-49E3-A2E2-A804BE88845B}" dt="2021-05-06T09:32:25.047" v="3985"/>
          <ac:cxnSpMkLst>
            <pc:docMk/>
            <pc:sldMk cId="569570153" sldId="1716"/>
            <ac:cxnSpMk id="66" creationId="{D0F59D39-FFD1-4F6F-98A5-68A0A5678CA4}"/>
          </ac:cxnSpMkLst>
        </pc:cxnChg>
      </pc:sldChg>
      <pc:sldChg chg="addSp delSp modSp add mod">
        <pc:chgData name="Hamlet Markarian" userId="4926d2b407f31d77" providerId="LiveId" clId="{1C057F98-2CC4-49E3-A2E2-A804BE88845B}" dt="2021-05-06T09:32:25.047" v="3985"/>
        <pc:sldMkLst>
          <pc:docMk/>
          <pc:sldMk cId="1683007520" sldId="1717"/>
        </pc:sldMkLst>
        <pc:spChg chg="mod">
          <ac:chgData name="Hamlet Markarian" userId="4926d2b407f31d77" providerId="LiveId" clId="{1C057F98-2CC4-49E3-A2E2-A804BE88845B}" dt="2021-05-06T09:32:25.047" v="3985"/>
          <ac:spMkLst>
            <pc:docMk/>
            <pc:sldMk cId="1683007520" sldId="1717"/>
            <ac:spMk id="5" creationId="{BC01E833-A438-4C2A-AF28-2B402D7F80E5}"/>
          </ac:spMkLst>
        </pc:spChg>
        <pc:spChg chg="del">
          <ac:chgData name="Hamlet Markarian" userId="4926d2b407f31d77" providerId="LiveId" clId="{1C057F98-2CC4-49E3-A2E2-A804BE88845B}" dt="2021-05-05T22:12:21.939" v="2662" actId="478"/>
          <ac:spMkLst>
            <pc:docMk/>
            <pc:sldMk cId="1683007520" sldId="1717"/>
            <ac:spMk id="31" creationId="{79694AD7-7EB3-457F-8E49-F1E6F91E6E0C}"/>
          </ac:spMkLst>
        </pc:spChg>
        <pc:spChg chg="add mod">
          <ac:chgData name="Hamlet Markarian" userId="4926d2b407f31d77" providerId="LiveId" clId="{1C057F98-2CC4-49E3-A2E2-A804BE88845B}" dt="2021-05-06T09:32:25.047" v="3985"/>
          <ac:spMkLst>
            <pc:docMk/>
            <pc:sldMk cId="1683007520" sldId="1717"/>
            <ac:spMk id="33" creationId="{55909C6C-B7A9-4A92-9BB0-A32DCF329A8D}"/>
          </ac:spMkLst>
        </pc:spChg>
        <pc:spChg chg="mod">
          <ac:chgData name="Hamlet Markarian" userId="4926d2b407f31d77" providerId="LiveId" clId="{1C057F98-2CC4-49E3-A2E2-A804BE88845B}" dt="2021-05-06T09:32:25.047" v="3985"/>
          <ac:spMkLst>
            <pc:docMk/>
            <pc:sldMk cId="1683007520" sldId="1717"/>
            <ac:spMk id="35" creationId="{0F9A0D7E-7FCF-48DF-BAE9-C32DF98CD62E}"/>
          </ac:spMkLst>
        </pc:spChg>
        <pc:spChg chg="mod">
          <ac:chgData name="Hamlet Markarian" userId="4926d2b407f31d77" providerId="LiveId" clId="{1C057F98-2CC4-49E3-A2E2-A804BE88845B}" dt="2021-05-06T09:32:25.047" v="3985"/>
          <ac:spMkLst>
            <pc:docMk/>
            <pc:sldMk cId="1683007520" sldId="1717"/>
            <ac:spMk id="36" creationId="{1968768D-6339-4F5B-BEA1-B14758316542}"/>
          </ac:spMkLst>
        </pc:spChg>
        <pc:spChg chg="mod">
          <ac:chgData name="Hamlet Markarian" userId="4926d2b407f31d77" providerId="LiveId" clId="{1C057F98-2CC4-49E3-A2E2-A804BE88845B}" dt="2021-05-06T09:32:25.047" v="3985"/>
          <ac:spMkLst>
            <pc:docMk/>
            <pc:sldMk cId="1683007520" sldId="1717"/>
            <ac:spMk id="37" creationId="{D00EE6FC-9BEE-4094-AF77-930CBC86E46A}"/>
          </ac:spMkLst>
        </pc:spChg>
        <pc:spChg chg="mod">
          <ac:chgData name="Hamlet Markarian" userId="4926d2b407f31d77" providerId="LiveId" clId="{1C057F98-2CC4-49E3-A2E2-A804BE88845B}" dt="2021-05-06T09:32:25.047" v="3985"/>
          <ac:spMkLst>
            <pc:docMk/>
            <pc:sldMk cId="1683007520" sldId="1717"/>
            <ac:spMk id="38" creationId="{E3EDC7FE-AAA2-41C2-8108-57A0FA8ADF4A}"/>
          </ac:spMkLst>
        </pc:spChg>
        <pc:spChg chg="mod">
          <ac:chgData name="Hamlet Markarian" userId="4926d2b407f31d77" providerId="LiveId" clId="{1C057F98-2CC4-49E3-A2E2-A804BE88845B}" dt="2021-05-06T09:32:25.047" v="3985"/>
          <ac:spMkLst>
            <pc:docMk/>
            <pc:sldMk cId="1683007520" sldId="1717"/>
            <ac:spMk id="39" creationId="{3B13F559-20C8-4B24-A0FF-2A57318C2A51}"/>
          </ac:spMkLst>
        </pc:spChg>
        <pc:spChg chg="mod">
          <ac:chgData name="Hamlet Markarian" userId="4926d2b407f31d77" providerId="LiveId" clId="{1C057F98-2CC4-49E3-A2E2-A804BE88845B}" dt="2021-05-06T09:32:25.047" v="3985"/>
          <ac:spMkLst>
            <pc:docMk/>
            <pc:sldMk cId="1683007520" sldId="1717"/>
            <ac:spMk id="40" creationId="{0CC46578-DA7F-4BB8-9868-87C76AF7AD9E}"/>
          </ac:spMkLst>
        </pc:spChg>
        <pc:spChg chg="add mod">
          <ac:chgData name="Hamlet Markarian" userId="4926d2b407f31d77" providerId="LiveId" clId="{1C057F98-2CC4-49E3-A2E2-A804BE88845B}" dt="2021-05-06T09:32:25.047" v="3985"/>
          <ac:spMkLst>
            <pc:docMk/>
            <pc:sldMk cId="1683007520" sldId="1717"/>
            <ac:spMk id="41" creationId="{8E5D3E3C-C2AF-4FEB-BF42-C308429707B1}"/>
          </ac:spMkLst>
        </pc:spChg>
        <pc:spChg chg="add mod">
          <ac:chgData name="Hamlet Markarian" userId="4926d2b407f31d77" providerId="LiveId" clId="{1C057F98-2CC4-49E3-A2E2-A804BE88845B}" dt="2021-05-06T09:32:25.047" v="3985"/>
          <ac:spMkLst>
            <pc:docMk/>
            <pc:sldMk cId="1683007520" sldId="1717"/>
            <ac:spMk id="42" creationId="{A31D80E4-FCF1-475D-9AEF-1D8D1AD37E51}"/>
          </ac:spMkLst>
        </pc:spChg>
        <pc:spChg chg="add mod">
          <ac:chgData name="Hamlet Markarian" userId="4926d2b407f31d77" providerId="LiveId" clId="{1C057F98-2CC4-49E3-A2E2-A804BE88845B}" dt="2021-05-06T09:32:25.047" v="3985"/>
          <ac:spMkLst>
            <pc:docMk/>
            <pc:sldMk cId="1683007520" sldId="1717"/>
            <ac:spMk id="43" creationId="{762EA359-5E34-4AD1-BCB6-041E980476F1}"/>
          </ac:spMkLst>
        </pc:spChg>
        <pc:spChg chg="add mod">
          <ac:chgData name="Hamlet Markarian" userId="4926d2b407f31d77" providerId="LiveId" clId="{1C057F98-2CC4-49E3-A2E2-A804BE88845B}" dt="2021-05-06T09:32:25.047" v="3985"/>
          <ac:spMkLst>
            <pc:docMk/>
            <pc:sldMk cId="1683007520" sldId="1717"/>
            <ac:spMk id="44" creationId="{33208CC4-FE95-46D1-9AA3-C19A09D8DD3B}"/>
          </ac:spMkLst>
        </pc:spChg>
        <pc:spChg chg="add mod">
          <ac:chgData name="Hamlet Markarian" userId="4926d2b407f31d77" providerId="LiveId" clId="{1C057F98-2CC4-49E3-A2E2-A804BE88845B}" dt="2021-05-06T09:32:25.047" v="3985"/>
          <ac:spMkLst>
            <pc:docMk/>
            <pc:sldMk cId="1683007520" sldId="1717"/>
            <ac:spMk id="45" creationId="{378E36F4-BE47-46F4-9A01-D756106B0F4B}"/>
          </ac:spMkLst>
        </pc:spChg>
        <pc:spChg chg="add mod">
          <ac:chgData name="Hamlet Markarian" userId="4926d2b407f31d77" providerId="LiveId" clId="{1C057F98-2CC4-49E3-A2E2-A804BE88845B}" dt="2021-05-06T09:32:25.047" v="3985"/>
          <ac:spMkLst>
            <pc:docMk/>
            <pc:sldMk cId="1683007520" sldId="1717"/>
            <ac:spMk id="46" creationId="{6541DB1A-03E0-4EE0-A4F4-C5C28EDCF7A8}"/>
          </ac:spMkLst>
        </pc:spChg>
        <pc:spChg chg="add mod">
          <ac:chgData name="Hamlet Markarian" userId="4926d2b407f31d77" providerId="LiveId" clId="{1C057F98-2CC4-49E3-A2E2-A804BE88845B}" dt="2021-05-06T09:32:25.047" v="3985"/>
          <ac:spMkLst>
            <pc:docMk/>
            <pc:sldMk cId="1683007520" sldId="1717"/>
            <ac:spMk id="47" creationId="{93E98682-D88F-477A-8C60-3B979388F93B}"/>
          </ac:spMkLst>
        </pc:spChg>
        <pc:spChg chg="add mod">
          <ac:chgData name="Hamlet Markarian" userId="4926d2b407f31d77" providerId="LiveId" clId="{1C057F98-2CC4-49E3-A2E2-A804BE88845B}" dt="2021-05-06T09:32:25.047" v="3985"/>
          <ac:spMkLst>
            <pc:docMk/>
            <pc:sldMk cId="1683007520" sldId="1717"/>
            <ac:spMk id="48" creationId="{A7BD7F4C-E299-4AF6-8830-63CBA094D58D}"/>
          </ac:spMkLst>
        </pc:spChg>
        <pc:spChg chg="add mod">
          <ac:chgData name="Hamlet Markarian" userId="4926d2b407f31d77" providerId="LiveId" clId="{1C057F98-2CC4-49E3-A2E2-A804BE88845B}" dt="2021-05-06T09:32:25.047" v="3985"/>
          <ac:spMkLst>
            <pc:docMk/>
            <pc:sldMk cId="1683007520" sldId="1717"/>
            <ac:spMk id="49" creationId="{609E702C-0F74-4D84-BE4D-BB8C3121A925}"/>
          </ac:spMkLst>
        </pc:spChg>
        <pc:spChg chg="add mod">
          <ac:chgData name="Hamlet Markarian" userId="4926d2b407f31d77" providerId="LiveId" clId="{1C057F98-2CC4-49E3-A2E2-A804BE88845B}" dt="2021-05-06T09:32:25.047" v="3985"/>
          <ac:spMkLst>
            <pc:docMk/>
            <pc:sldMk cId="1683007520" sldId="1717"/>
            <ac:spMk id="50" creationId="{C7F295C9-78DD-4338-9F11-8D8A4EAED342}"/>
          </ac:spMkLst>
        </pc:spChg>
        <pc:spChg chg="mod">
          <ac:chgData name="Hamlet Markarian" userId="4926d2b407f31d77" providerId="LiveId" clId="{1C057F98-2CC4-49E3-A2E2-A804BE88845B}" dt="2021-05-06T09:32:25.047" v="3985"/>
          <ac:spMkLst>
            <pc:docMk/>
            <pc:sldMk cId="1683007520" sldId="1717"/>
            <ac:spMk id="57" creationId="{B79FE3FB-DDD9-4C52-A866-E3982D872286}"/>
          </ac:spMkLst>
        </pc:spChg>
        <pc:spChg chg="del">
          <ac:chgData name="Hamlet Markarian" userId="4926d2b407f31d77" providerId="LiveId" clId="{1C057F98-2CC4-49E3-A2E2-A804BE88845B}" dt="2021-05-05T22:12:21.106" v="2661" actId="478"/>
          <ac:spMkLst>
            <pc:docMk/>
            <pc:sldMk cId="1683007520" sldId="1717"/>
            <ac:spMk id="58" creationId="{4422D9A8-E15E-4549-8A94-1C82C3D692C6}"/>
          </ac:spMkLst>
        </pc:spChg>
        <pc:spChg chg="del">
          <ac:chgData name="Hamlet Markarian" userId="4926d2b407f31d77" providerId="LiveId" clId="{1C057F98-2CC4-49E3-A2E2-A804BE88845B}" dt="2021-05-05T22:12:21.106" v="2661" actId="478"/>
          <ac:spMkLst>
            <pc:docMk/>
            <pc:sldMk cId="1683007520" sldId="1717"/>
            <ac:spMk id="60" creationId="{F6473CF6-5FFE-49C3-901C-D2BA35225125}"/>
          </ac:spMkLst>
        </pc:spChg>
        <pc:spChg chg="del">
          <ac:chgData name="Hamlet Markarian" userId="4926d2b407f31d77" providerId="LiveId" clId="{1C057F98-2CC4-49E3-A2E2-A804BE88845B}" dt="2021-05-05T22:12:21.106" v="2661" actId="478"/>
          <ac:spMkLst>
            <pc:docMk/>
            <pc:sldMk cId="1683007520" sldId="1717"/>
            <ac:spMk id="61" creationId="{8EB00B41-2890-4D4E-9084-A70A3B0FCFE3}"/>
          </ac:spMkLst>
        </pc:spChg>
        <pc:spChg chg="del">
          <ac:chgData name="Hamlet Markarian" userId="4926d2b407f31d77" providerId="LiveId" clId="{1C057F98-2CC4-49E3-A2E2-A804BE88845B}" dt="2021-05-05T22:12:21.106" v="2661" actId="478"/>
          <ac:spMkLst>
            <pc:docMk/>
            <pc:sldMk cId="1683007520" sldId="1717"/>
            <ac:spMk id="62" creationId="{2DF01915-655B-47CA-916B-FA209A325F90}"/>
          </ac:spMkLst>
        </pc:spChg>
        <pc:spChg chg="del">
          <ac:chgData name="Hamlet Markarian" userId="4926d2b407f31d77" providerId="LiveId" clId="{1C057F98-2CC4-49E3-A2E2-A804BE88845B}" dt="2021-05-05T22:12:21.106" v="2661" actId="478"/>
          <ac:spMkLst>
            <pc:docMk/>
            <pc:sldMk cId="1683007520" sldId="1717"/>
            <ac:spMk id="64" creationId="{BFEFBFAA-48C8-468D-AA8D-423963C960F6}"/>
          </ac:spMkLst>
        </pc:spChg>
        <pc:spChg chg="del">
          <ac:chgData name="Hamlet Markarian" userId="4926d2b407f31d77" providerId="LiveId" clId="{1C057F98-2CC4-49E3-A2E2-A804BE88845B}" dt="2021-05-05T22:12:21.106" v="2661" actId="478"/>
          <ac:spMkLst>
            <pc:docMk/>
            <pc:sldMk cId="1683007520" sldId="1717"/>
            <ac:spMk id="67" creationId="{ED6D9A5D-1935-41AB-B120-448B6E86ADE4}"/>
          </ac:spMkLst>
        </pc:spChg>
        <pc:spChg chg="del">
          <ac:chgData name="Hamlet Markarian" userId="4926d2b407f31d77" providerId="LiveId" clId="{1C057F98-2CC4-49E3-A2E2-A804BE88845B}" dt="2021-05-05T22:12:21.106" v="2661" actId="478"/>
          <ac:spMkLst>
            <pc:docMk/>
            <pc:sldMk cId="1683007520" sldId="1717"/>
            <ac:spMk id="68" creationId="{4B80CFE5-5541-4F9A-9711-7E34851A0264}"/>
          </ac:spMkLst>
        </pc:spChg>
        <pc:spChg chg="del">
          <ac:chgData name="Hamlet Markarian" userId="4926d2b407f31d77" providerId="LiveId" clId="{1C057F98-2CC4-49E3-A2E2-A804BE88845B}" dt="2021-05-05T22:12:21.106" v="2661" actId="478"/>
          <ac:spMkLst>
            <pc:docMk/>
            <pc:sldMk cId="1683007520" sldId="1717"/>
            <ac:spMk id="69" creationId="{257DCD90-DF63-455D-AAB9-D2264E3581C9}"/>
          </ac:spMkLst>
        </pc:spChg>
        <pc:spChg chg="del">
          <ac:chgData name="Hamlet Markarian" userId="4926d2b407f31d77" providerId="LiveId" clId="{1C057F98-2CC4-49E3-A2E2-A804BE88845B}" dt="2021-05-05T22:12:21.106" v="2661" actId="478"/>
          <ac:spMkLst>
            <pc:docMk/>
            <pc:sldMk cId="1683007520" sldId="1717"/>
            <ac:spMk id="70" creationId="{37CC11F3-4903-40C7-8C3B-AF543C8BAB62}"/>
          </ac:spMkLst>
        </pc:spChg>
        <pc:spChg chg="del">
          <ac:chgData name="Hamlet Markarian" userId="4926d2b407f31d77" providerId="LiveId" clId="{1C057F98-2CC4-49E3-A2E2-A804BE88845B}" dt="2021-05-05T22:12:21.106" v="2661" actId="478"/>
          <ac:spMkLst>
            <pc:docMk/>
            <pc:sldMk cId="1683007520" sldId="1717"/>
            <ac:spMk id="71" creationId="{220419F0-E631-44A5-935E-7E03B88AACCC}"/>
          </ac:spMkLst>
        </pc:spChg>
        <pc:spChg chg="del">
          <ac:chgData name="Hamlet Markarian" userId="4926d2b407f31d77" providerId="LiveId" clId="{1C057F98-2CC4-49E3-A2E2-A804BE88845B}" dt="2021-05-05T22:12:21.106" v="2661" actId="478"/>
          <ac:spMkLst>
            <pc:docMk/>
            <pc:sldMk cId="1683007520" sldId="1717"/>
            <ac:spMk id="72" creationId="{CD2B1D4C-967F-410F-849D-577996C501A4}"/>
          </ac:spMkLst>
        </pc:spChg>
        <pc:spChg chg="del">
          <ac:chgData name="Hamlet Markarian" userId="4926d2b407f31d77" providerId="LiveId" clId="{1C057F98-2CC4-49E3-A2E2-A804BE88845B}" dt="2021-05-05T22:12:21.106" v="2661" actId="478"/>
          <ac:spMkLst>
            <pc:docMk/>
            <pc:sldMk cId="1683007520" sldId="1717"/>
            <ac:spMk id="73" creationId="{04E39931-45A2-41CA-B4D6-D569669B5727}"/>
          </ac:spMkLst>
        </pc:spChg>
        <pc:spChg chg="del">
          <ac:chgData name="Hamlet Markarian" userId="4926d2b407f31d77" providerId="LiveId" clId="{1C057F98-2CC4-49E3-A2E2-A804BE88845B}" dt="2021-05-05T22:12:21.106" v="2661" actId="478"/>
          <ac:spMkLst>
            <pc:docMk/>
            <pc:sldMk cId="1683007520" sldId="1717"/>
            <ac:spMk id="74" creationId="{ADD5F93C-5A72-49FA-9896-D932D441EF5F}"/>
          </ac:spMkLst>
        </pc:spChg>
        <pc:spChg chg="del">
          <ac:chgData name="Hamlet Markarian" userId="4926d2b407f31d77" providerId="LiveId" clId="{1C057F98-2CC4-49E3-A2E2-A804BE88845B}" dt="2021-05-05T22:12:21.106" v="2661" actId="478"/>
          <ac:spMkLst>
            <pc:docMk/>
            <pc:sldMk cId="1683007520" sldId="1717"/>
            <ac:spMk id="75" creationId="{9AEE5A9C-8092-496A-81A7-0C891B1881BD}"/>
          </ac:spMkLst>
        </pc:spChg>
        <pc:spChg chg="del">
          <ac:chgData name="Hamlet Markarian" userId="4926d2b407f31d77" providerId="LiveId" clId="{1C057F98-2CC4-49E3-A2E2-A804BE88845B}" dt="2021-05-05T22:12:22.707" v="2663" actId="478"/>
          <ac:spMkLst>
            <pc:docMk/>
            <pc:sldMk cId="1683007520" sldId="1717"/>
            <ac:spMk id="76" creationId="{CBB8EB16-094A-4601-8698-3FA793DB6A6B}"/>
          </ac:spMkLst>
        </pc:spChg>
        <pc:grpChg chg="mod">
          <ac:chgData name="Hamlet Markarian" userId="4926d2b407f31d77" providerId="LiveId" clId="{1C057F98-2CC4-49E3-A2E2-A804BE88845B}" dt="2021-05-06T09:32:25.047" v="3985"/>
          <ac:grpSpMkLst>
            <pc:docMk/>
            <pc:sldMk cId="1683007520" sldId="1717"/>
            <ac:grpSpMk id="34" creationId="{3FAD39AD-7134-47BF-BA71-B931D44C32CA}"/>
          </ac:grpSpMkLst>
        </pc:grpChg>
        <pc:picChg chg="mod">
          <ac:chgData name="Hamlet Markarian" userId="4926d2b407f31d77" providerId="LiveId" clId="{1C057F98-2CC4-49E3-A2E2-A804BE88845B}" dt="2021-05-06T09:32:25.047" v="3985"/>
          <ac:picMkLst>
            <pc:docMk/>
            <pc:sldMk cId="1683007520" sldId="1717"/>
            <ac:picMk id="55" creationId="{8949BDD1-2918-4A15-97B5-46AA812BFC63}"/>
          </ac:picMkLst>
        </pc:picChg>
        <pc:picChg chg="mod">
          <ac:chgData name="Hamlet Markarian" userId="4926d2b407f31d77" providerId="LiveId" clId="{1C057F98-2CC4-49E3-A2E2-A804BE88845B}" dt="2021-05-06T09:32:25.047" v="3985"/>
          <ac:picMkLst>
            <pc:docMk/>
            <pc:sldMk cId="1683007520" sldId="1717"/>
            <ac:picMk id="59" creationId="{B9526696-E983-4EDA-8A8C-E710C71CB59C}"/>
          </ac:picMkLst>
        </pc:picChg>
        <pc:picChg chg="mod">
          <ac:chgData name="Hamlet Markarian" userId="4926d2b407f31d77" providerId="LiveId" clId="{1C057F98-2CC4-49E3-A2E2-A804BE88845B}" dt="2021-05-06T09:32:25.047" v="3985"/>
          <ac:picMkLst>
            <pc:docMk/>
            <pc:sldMk cId="1683007520" sldId="1717"/>
            <ac:picMk id="63" creationId="{42E5420B-3090-4C28-A5A9-60807EFF2A15}"/>
          </ac:picMkLst>
        </pc:picChg>
        <pc:picChg chg="del">
          <ac:chgData name="Hamlet Markarian" userId="4926d2b407f31d77" providerId="LiveId" clId="{1C057F98-2CC4-49E3-A2E2-A804BE88845B}" dt="2021-05-05T22:12:21.106" v="2661" actId="478"/>
          <ac:picMkLst>
            <pc:docMk/>
            <pc:sldMk cId="1683007520" sldId="1717"/>
            <ac:picMk id="77" creationId="{B1853394-0E6D-44B6-8CF3-741FF3A895C2}"/>
          </ac:picMkLst>
        </pc:picChg>
        <pc:cxnChg chg="del">
          <ac:chgData name="Hamlet Markarian" userId="4926d2b407f31d77" providerId="LiveId" clId="{1C057F98-2CC4-49E3-A2E2-A804BE88845B}" dt="2021-05-05T22:12:21.106" v="2661" actId="478"/>
          <ac:cxnSpMkLst>
            <pc:docMk/>
            <pc:sldMk cId="1683007520" sldId="1717"/>
            <ac:cxnSpMk id="65" creationId="{FBDC89CF-9815-47E7-A39E-11F09B53E47F}"/>
          </ac:cxnSpMkLst>
        </pc:cxnChg>
        <pc:cxnChg chg="del">
          <ac:chgData name="Hamlet Markarian" userId="4926d2b407f31d77" providerId="LiveId" clId="{1C057F98-2CC4-49E3-A2E2-A804BE88845B}" dt="2021-05-05T22:12:21.106" v="2661" actId="478"/>
          <ac:cxnSpMkLst>
            <pc:docMk/>
            <pc:sldMk cId="1683007520" sldId="1717"/>
            <ac:cxnSpMk id="66" creationId="{D0F59D39-FFD1-4F6F-98A5-68A0A5678CA4}"/>
          </ac:cxnSpMkLst>
        </pc:cxnChg>
      </pc:sldChg>
      <pc:sldChg chg="addSp delSp modSp add mod">
        <pc:chgData name="Hamlet Markarian" userId="4926d2b407f31d77" providerId="LiveId" clId="{1C057F98-2CC4-49E3-A2E2-A804BE88845B}" dt="2021-05-06T09:32:25.047" v="3985"/>
        <pc:sldMkLst>
          <pc:docMk/>
          <pc:sldMk cId="499043720" sldId="1718"/>
        </pc:sldMkLst>
        <pc:spChg chg="mod">
          <ac:chgData name="Hamlet Markarian" userId="4926d2b407f31d77" providerId="LiveId" clId="{1C057F98-2CC4-49E3-A2E2-A804BE88845B}" dt="2021-05-06T09:32:25.047" v="3985"/>
          <ac:spMkLst>
            <pc:docMk/>
            <pc:sldMk cId="499043720" sldId="1718"/>
            <ac:spMk id="5" creationId="{BC01E833-A438-4C2A-AF28-2B402D7F80E5}"/>
          </ac:spMkLst>
        </pc:spChg>
        <pc:spChg chg="add mod">
          <ac:chgData name="Hamlet Markarian" userId="4926d2b407f31d77" providerId="LiveId" clId="{1C057F98-2CC4-49E3-A2E2-A804BE88845B}" dt="2021-05-06T09:32:25.047" v="3985"/>
          <ac:spMkLst>
            <pc:docMk/>
            <pc:sldMk cId="499043720" sldId="1718"/>
            <ac:spMk id="25" creationId="{AA1E6896-A6F0-422D-BD4E-E314080BBFE3}"/>
          </ac:spMkLst>
        </pc:spChg>
        <pc:spChg chg="add mod">
          <ac:chgData name="Hamlet Markarian" userId="4926d2b407f31d77" providerId="LiveId" clId="{1C057F98-2CC4-49E3-A2E2-A804BE88845B}" dt="2021-05-06T09:32:25.047" v="3985"/>
          <ac:spMkLst>
            <pc:docMk/>
            <pc:sldMk cId="499043720" sldId="1718"/>
            <ac:spMk id="26" creationId="{467840F0-ACFE-4C62-8F09-21A253128480}"/>
          </ac:spMkLst>
        </pc:spChg>
        <pc:spChg chg="add mod">
          <ac:chgData name="Hamlet Markarian" userId="4926d2b407f31d77" providerId="LiveId" clId="{1C057F98-2CC4-49E3-A2E2-A804BE88845B}" dt="2021-05-06T09:32:25.047" v="3985"/>
          <ac:spMkLst>
            <pc:docMk/>
            <pc:sldMk cId="499043720" sldId="1718"/>
            <ac:spMk id="27" creationId="{28FD8711-315C-4B4D-A713-AA0FF8049587}"/>
          </ac:spMkLst>
        </pc:spChg>
        <pc:spChg chg="add mod">
          <ac:chgData name="Hamlet Markarian" userId="4926d2b407f31d77" providerId="LiveId" clId="{1C057F98-2CC4-49E3-A2E2-A804BE88845B}" dt="2021-05-06T09:32:25.047" v="3985"/>
          <ac:spMkLst>
            <pc:docMk/>
            <pc:sldMk cId="499043720" sldId="1718"/>
            <ac:spMk id="28" creationId="{46EC1A27-3821-45E4-9509-B942AAFB563A}"/>
          </ac:spMkLst>
        </pc:spChg>
        <pc:spChg chg="add mod">
          <ac:chgData name="Hamlet Markarian" userId="4926d2b407f31d77" providerId="LiveId" clId="{1C057F98-2CC4-49E3-A2E2-A804BE88845B}" dt="2021-05-06T09:32:25.047" v="3985"/>
          <ac:spMkLst>
            <pc:docMk/>
            <pc:sldMk cId="499043720" sldId="1718"/>
            <ac:spMk id="29" creationId="{80C81962-DAFD-4E1A-ABC9-D11C1947985B}"/>
          </ac:spMkLst>
        </pc:spChg>
        <pc:spChg chg="add mod">
          <ac:chgData name="Hamlet Markarian" userId="4926d2b407f31d77" providerId="LiveId" clId="{1C057F98-2CC4-49E3-A2E2-A804BE88845B}" dt="2021-05-06T09:32:25.047" v="3985"/>
          <ac:spMkLst>
            <pc:docMk/>
            <pc:sldMk cId="499043720" sldId="1718"/>
            <ac:spMk id="30" creationId="{BBFB0684-C683-4EE5-8491-0AA25FF36B18}"/>
          </ac:spMkLst>
        </pc:spChg>
        <pc:spChg chg="add mod">
          <ac:chgData name="Hamlet Markarian" userId="4926d2b407f31d77" providerId="LiveId" clId="{1C057F98-2CC4-49E3-A2E2-A804BE88845B}" dt="2021-05-06T09:32:25.047" v="3985"/>
          <ac:spMkLst>
            <pc:docMk/>
            <pc:sldMk cId="499043720" sldId="1718"/>
            <ac:spMk id="31" creationId="{9FABF801-9AF1-4F37-B16A-77721B6B2CCC}"/>
          </ac:spMkLst>
        </pc:spChg>
        <pc:spChg chg="add mod">
          <ac:chgData name="Hamlet Markarian" userId="4926d2b407f31d77" providerId="LiveId" clId="{1C057F98-2CC4-49E3-A2E2-A804BE88845B}" dt="2021-05-06T09:32:25.047" v="3985"/>
          <ac:spMkLst>
            <pc:docMk/>
            <pc:sldMk cId="499043720" sldId="1718"/>
            <ac:spMk id="32" creationId="{6C898C49-AEB9-4EE5-8FC4-043D744C6D15}"/>
          </ac:spMkLst>
        </pc:spChg>
        <pc:spChg chg="del">
          <ac:chgData name="Hamlet Markarian" userId="4926d2b407f31d77" providerId="LiveId" clId="{1C057F98-2CC4-49E3-A2E2-A804BE88845B}" dt="2021-05-05T22:15:02.564" v="2683" actId="478"/>
          <ac:spMkLst>
            <pc:docMk/>
            <pc:sldMk cId="499043720" sldId="1718"/>
            <ac:spMk id="33" creationId="{55909C6C-B7A9-4A92-9BB0-A32DCF329A8D}"/>
          </ac:spMkLst>
        </pc:spChg>
        <pc:spChg chg="mod">
          <ac:chgData name="Hamlet Markarian" userId="4926d2b407f31d77" providerId="LiveId" clId="{1C057F98-2CC4-49E3-A2E2-A804BE88845B}" dt="2021-05-06T09:32:25.047" v="3985"/>
          <ac:spMkLst>
            <pc:docMk/>
            <pc:sldMk cId="499043720" sldId="1718"/>
            <ac:spMk id="35" creationId="{0F9A0D7E-7FCF-48DF-BAE9-C32DF98CD62E}"/>
          </ac:spMkLst>
        </pc:spChg>
        <pc:spChg chg="mod">
          <ac:chgData name="Hamlet Markarian" userId="4926d2b407f31d77" providerId="LiveId" clId="{1C057F98-2CC4-49E3-A2E2-A804BE88845B}" dt="2021-05-06T09:32:25.047" v="3985"/>
          <ac:spMkLst>
            <pc:docMk/>
            <pc:sldMk cId="499043720" sldId="1718"/>
            <ac:spMk id="36" creationId="{1968768D-6339-4F5B-BEA1-B14758316542}"/>
          </ac:spMkLst>
        </pc:spChg>
        <pc:spChg chg="mod">
          <ac:chgData name="Hamlet Markarian" userId="4926d2b407f31d77" providerId="LiveId" clId="{1C057F98-2CC4-49E3-A2E2-A804BE88845B}" dt="2021-05-06T09:32:25.047" v="3985"/>
          <ac:spMkLst>
            <pc:docMk/>
            <pc:sldMk cId="499043720" sldId="1718"/>
            <ac:spMk id="37" creationId="{D00EE6FC-9BEE-4094-AF77-930CBC86E46A}"/>
          </ac:spMkLst>
        </pc:spChg>
        <pc:spChg chg="mod">
          <ac:chgData name="Hamlet Markarian" userId="4926d2b407f31d77" providerId="LiveId" clId="{1C057F98-2CC4-49E3-A2E2-A804BE88845B}" dt="2021-05-06T09:32:25.047" v="3985"/>
          <ac:spMkLst>
            <pc:docMk/>
            <pc:sldMk cId="499043720" sldId="1718"/>
            <ac:spMk id="38" creationId="{E3EDC7FE-AAA2-41C2-8108-57A0FA8ADF4A}"/>
          </ac:spMkLst>
        </pc:spChg>
        <pc:spChg chg="mod">
          <ac:chgData name="Hamlet Markarian" userId="4926d2b407f31d77" providerId="LiveId" clId="{1C057F98-2CC4-49E3-A2E2-A804BE88845B}" dt="2021-05-06T09:32:25.047" v="3985"/>
          <ac:spMkLst>
            <pc:docMk/>
            <pc:sldMk cId="499043720" sldId="1718"/>
            <ac:spMk id="39" creationId="{3B13F559-20C8-4B24-A0FF-2A57318C2A51}"/>
          </ac:spMkLst>
        </pc:spChg>
        <pc:spChg chg="mod">
          <ac:chgData name="Hamlet Markarian" userId="4926d2b407f31d77" providerId="LiveId" clId="{1C057F98-2CC4-49E3-A2E2-A804BE88845B}" dt="2021-05-06T09:32:25.047" v="3985"/>
          <ac:spMkLst>
            <pc:docMk/>
            <pc:sldMk cId="499043720" sldId="1718"/>
            <ac:spMk id="40" creationId="{0CC46578-DA7F-4BB8-9868-87C76AF7AD9E}"/>
          </ac:spMkLst>
        </pc:spChg>
        <pc:spChg chg="del">
          <ac:chgData name="Hamlet Markarian" userId="4926d2b407f31d77" providerId="LiveId" clId="{1C057F98-2CC4-49E3-A2E2-A804BE88845B}" dt="2021-05-05T22:15:02.564" v="2683" actId="478"/>
          <ac:spMkLst>
            <pc:docMk/>
            <pc:sldMk cId="499043720" sldId="1718"/>
            <ac:spMk id="41" creationId="{8E5D3E3C-C2AF-4FEB-BF42-C308429707B1}"/>
          </ac:spMkLst>
        </pc:spChg>
        <pc:spChg chg="del">
          <ac:chgData name="Hamlet Markarian" userId="4926d2b407f31d77" providerId="LiveId" clId="{1C057F98-2CC4-49E3-A2E2-A804BE88845B}" dt="2021-05-05T22:15:07.763" v="2684" actId="478"/>
          <ac:spMkLst>
            <pc:docMk/>
            <pc:sldMk cId="499043720" sldId="1718"/>
            <ac:spMk id="42" creationId="{A31D80E4-FCF1-475D-9AEF-1D8D1AD37E51}"/>
          </ac:spMkLst>
        </pc:spChg>
        <pc:spChg chg="del">
          <ac:chgData name="Hamlet Markarian" userId="4926d2b407f31d77" providerId="LiveId" clId="{1C057F98-2CC4-49E3-A2E2-A804BE88845B}" dt="2021-05-05T22:15:02.564" v="2683" actId="478"/>
          <ac:spMkLst>
            <pc:docMk/>
            <pc:sldMk cId="499043720" sldId="1718"/>
            <ac:spMk id="43" creationId="{762EA359-5E34-4AD1-BCB6-041E980476F1}"/>
          </ac:spMkLst>
        </pc:spChg>
        <pc:spChg chg="del">
          <ac:chgData name="Hamlet Markarian" userId="4926d2b407f31d77" providerId="LiveId" clId="{1C057F98-2CC4-49E3-A2E2-A804BE88845B}" dt="2021-05-05T22:15:02.564" v="2683" actId="478"/>
          <ac:spMkLst>
            <pc:docMk/>
            <pc:sldMk cId="499043720" sldId="1718"/>
            <ac:spMk id="44" creationId="{33208CC4-FE95-46D1-9AA3-C19A09D8DD3B}"/>
          </ac:spMkLst>
        </pc:spChg>
        <pc:spChg chg="del">
          <ac:chgData name="Hamlet Markarian" userId="4926d2b407f31d77" providerId="LiveId" clId="{1C057F98-2CC4-49E3-A2E2-A804BE88845B}" dt="2021-05-05T22:15:02.564" v="2683" actId="478"/>
          <ac:spMkLst>
            <pc:docMk/>
            <pc:sldMk cId="499043720" sldId="1718"/>
            <ac:spMk id="45" creationId="{378E36F4-BE47-46F4-9A01-D756106B0F4B}"/>
          </ac:spMkLst>
        </pc:spChg>
        <pc:spChg chg="del">
          <ac:chgData name="Hamlet Markarian" userId="4926d2b407f31d77" providerId="LiveId" clId="{1C057F98-2CC4-49E3-A2E2-A804BE88845B}" dt="2021-05-05T22:15:02.564" v="2683" actId="478"/>
          <ac:spMkLst>
            <pc:docMk/>
            <pc:sldMk cId="499043720" sldId="1718"/>
            <ac:spMk id="46" creationId="{6541DB1A-03E0-4EE0-A4F4-C5C28EDCF7A8}"/>
          </ac:spMkLst>
        </pc:spChg>
        <pc:spChg chg="del">
          <ac:chgData name="Hamlet Markarian" userId="4926d2b407f31d77" providerId="LiveId" clId="{1C057F98-2CC4-49E3-A2E2-A804BE88845B}" dt="2021-05-05T22:15:02.564" v="2683" actId="478"/>
          <ac:spMkLst>
            <pc:docMk/>
            <pc:sldMk cId="499043720" sldId="1718"/>
            <ac:spMk id="47" creationId="{93E98682-D88F-477A-8C60-3B979388F93B}"/>
          </ac:spMkLst>
        </pc:spChg>
        <pc:spChg chg="del">
          <ac:chgData name="Hamlet Markarian" userId="4926d2b407f31d77" providerId="LiveId" clId="{1C057F98-2CC4-49E3-A2E2-A804BE88845B}" dt="2021-05-05T22:15:02.564" v="2683" actId="478"/>
          <ac:spMkLst>
            <pc:docMk/>
            <pc:sldMk cId="499043720" sldId="1718"/>
            <ac:spMk id="48" creationId="{A7BD7F4C-E299-4AF6-8830-63CBA094D58D}"/>
          </ac:spMkLst>
        </pc:spChg>
        <pc:spChg chg="del">
          <ac:chgData name="Hamlet Markarian" userId="4926d2b407f31d77" providerId="LiveId" clId="{1C057F98-2CC4-49E3-A2E2-A804BE88845B}" dt="2021-05-05T22:15:02.564" v="2683" actId="478"/>
          <ac:spMkLst>
            <pc:docMk/>
            <pc:sldMk cId="499043720" sldId="1718"/>
            <ac:spMk id="49" creationId="{609E702C-0F74-4D84-BE4D-BB8C3121A925}"/>
          </ac:spMkLst>
        </pc:spChg>
        <pc:spChg chg="del">
          <ac:chgData name="Hamlet Markarian" userId="4926d2b407f31d77" providerId="LiveId" clId="{1C057F98-2CC4-49E3-A2E2-A804BE88845B}" dt="2021-05-05T22:15:02.564" v="2683" actId="478"/>
          <ac:spMkLst>
            <pc:docMk/>
            <pc:sldMk cId="499043720" sldId="1718"/>
            <ac:spMk id="50" creationId="{C7F295C9-78DD-4338-9F11-8D8A4EAED342}"/>
          </ac:spMkLst>
        </pc:spChg>
        <pc:spChg chg="add mod">
          <ac:chgData name="Hamlet Markarian" userId="4926d2b407f31d77" providerId="LiveId" clId="{1C057F98-2CC4-49E3-A2E2-A804BE88845B}" dt="2021-05-06T09:32:25.047" v="3985"/>
          <ac:spMkLst>
            <pc:docMk/>
            <pc:sldMk cId="499043720" sldId="1718"/>
            <ac:spMk id="51" creationId="{75B57D4A-45E1-4D08-8519-3DAA60EEC1E6}"/>
          </ac:spMkLst>
        </pc:spChg>
        <pc:spChg chg="add mod">
          <ac:chgData name="Hamlet Markarian" userId="4926d2b407f31d77" providerId="LiveId" clId="{1C057F98-2CC4-49E3-A2E2-A804BE88845B}" dt="2021-05-06T09:32:25.047" v="3985"/>
          <ac:spMkLst>
            <pc:docMk/>
            <pc:sldMk cId="499043720" sldId="1718"/>
            <ac:spMk id="52" creationId="{B433968E-7A0F-4C5A-BC35-5081A8B31961}"/>
          </ac:spMkLst>
        </pc:spChg>
        <pc:spChg chg="add mod">
          <ac:chgData name="Hamlet Markarian" userId="4926d2b407f31d77" providerId="LiveId" clId="{1C057F98-2CC4-49E3-A2E2-A804BE88845B}" dt="2021-05-06T09:32:25.047" v="3985"/>
          <ac:spMkLst>
            <pc:docMk/>
            <pc:sldMk cId="499043720" sldId="1718"/>
            <ac:spMk id="53" creationId="{12020852-B3C6-45E4-AA70-A1DC00D96A22}"/>
          </ac:spMkLst>
        </pc:spChg>
        <pc:spChg chg="add mod">
          <ac:chgData name="Hamlet Markarian" userId="4926d2b407f31d77" providerId="LiveId" clId="{1C057F98-2CC4-49E3-A2E2-A804BE88845B}" dt="2021-05-06T09:32:25.047" v="3985"/>
          <ac:spMkLst>
            <pc:docMk/>
            <pc:sldMk cId="499043720" sldId="1718"/>
            <ac:spMk id="54" creationId="{8EA6F76A-4E1E-4DC9-BAED-3306253A17A7}"/>
          </ac:spMkLst>
        </pc:spChg>
        <pc:spChg chg="add mod">
          <ac:chgData name="Hamlet Markarian" userId="4926d2b407f31d77" providerId="LiveId" clId="{1C057F98-2CC4-49E3-A2E2-A804BE88845B}" dt="2021-05-06T09:32:25.047" v="3985"/>
          <ac:spMkLst>
            <pc:docMk/>
            <pc:sldMk cId="499043720" sldId="1718"/>
            <ac:spMk id="56" creationId="{F15061DF-2639-4890-820D-44E637D7F1B6}"/>
          </ac:spMkLst>
        </pc:spChg>
        <pc:spChg chg="mod">
          <ac:chgData name="Hamlet Markarian" userId="4926d2b407f31d77" providerId="LiveId" clId="{1C057F98-2CC4-49E3-A2E2-A804BE88845B}" dt="2021-05-06T09:32:25.047" v="3985"/>
          <ac:spMkLst>
            <pc:docMk/>
            <pc:sldMk cId="499043720" sldId="1718"/>
            <ac:spMk id="57" creationId="{B79FE3FB-DDD9-4C52-A866-E3982D872286}"/>
          </ac:spMkLst>
        </pc:spChg>
        <pc:spChg chg="add mod">
          <ac:chgData name="Hamlet Markarian" userId="4926d2b407f31d77" providerId="LiveId" clId="{1C057F98-2CC4-49E3-A2E2-A804BE88845B}" dt="2021-05-06T09:32:25.047" v="3985"/>
          <ac:spMkLst>
            <pc:docMk/>
            <pc:sldMk cId="499043720" sldId="1718"/>
            <ac:spMk id="58" creationId="{A947FC60-A9CA-4EBC-BD00-01D1DC2734C8}"/>
          </ac:spMkLst>
        </pc:spChg>
        <pc:spChg chg="add mod">
          <ac:chgData name="Hamlet Markarian" userId="4926d2b407f31d77" providerId="LiveId" clId="{1C057F98-2CC4-49E3-A2E2-A804BE88845B}" dt="2021-05-06T09:32:25.047" v="3985"/>
          <ac:spMkLst>
            <pc:docMk/>
            <pc:sldMk cId="499043720" sldId="1718"/>
            <ac:spMk id="60" creationId="{3370FF46-B233-417C-9D04-AF188F509924}"/>
          </ac:spMkLst>
        </pc:spChg>
        <pc:spChg chg="add mod">
          <ac:chgData name="Hamlet Markarian" userId="4926d2b407f31d77" providerId="LiveId" clId="{1C057F98-2CC4-49E3-A2E2-A804BE88845B}" dt="2021-05-06T09:32:25.047" v="3985"/>
          <ac:spMkLst>
            <pc:docMk/>
            <pc:sldMk cId="499043720" sldId="1718"/>
            <ac:spMk id="61" creationId="{2A4C14E6-F12A-44C9-95BC-5757A06D2596}"/>
          </ac:spMkLst>
        </pc:spChg>
        <pc:spChg chg="add mod">
          <ac:chgData name="Hamlet Markarian" userId="4926d2b407f31d77" providerId="LiveId" clId="{1C057F98-2CC4-49E3-A2E2-A804BE88845B}" dt="2021-05-06T09:32:25.047" v="3985"/>
          <ac:spMkLst>
            <pc:docMk/>
            <pc:sldMk cId="499043720" sldId="1718"/>
            <ac:spMk id="62" creationId="{3FA67A54-05FD-422A-8417-56538EE06D41}"/>
          </ac:spMkLst>
        </pc:spChg>
        <pc:spChg chg="add mod">
          <ac:chgData name="Hamlet Markarian" userId="4926d2b407f31d77" providerId="LiveId" clId="{1C057F98-2CC4-49E3-A2E2-A804BE88845B}" dt="2021-05-06T09:32:25.047" v="3985"/>
          <ac:spMkLst>
            <pc:docMk/>
            <pc:sldMk cId="499043720" sldId="1718"/>
            <ac:spMk id="64" creationId="{CD41F0D0-9F1C-4F59-9DEE-BD103B91F5C7}"/>
          </ac:spMkLst>
        </pc:spChg>
        <pc:spChg chg="add mod">
          <ac:chgData name="Hamlet Markarian" userId="4926d2b407f31d77" providerId="LiveId" clId="{1C057F98-2CC4-49E3-A2E2-A804BE88845B}" dt="2021-05-06T09:32:25.047" v="3985"/>
          <ac:spMkLst>
            <pc:docMk/>
            <pc:sldMk cId="499043720" sldId="1718"/>
            <ac:spMk id="65" creationId="{88679C47-7421-493C-86F9-8AC0DEFD7142}"/>
          </ac:spMkLst>
        </pc:spChg>
        <pc:spChg chg="add mod">
          <ac:chgData name="Hamlet Markarian" userId="4926d2b407f31d77" providerId="LiveId" clId="{1C057F98-2CC4-49E3-A2E2-A804BE88845B}" dt="2021-05-06T09:32:25.047" v="3985"/>
          <ac:spMkLst>
            <pc:docMk/>
            <pc:sldMk cId="499043720" sldId="1718"/>
            <ac:spMk id="66" creationId="{B2F7719F-A667-4B37-AF6C-12FA86231B06}"/>
          </ac:spMkLst>
        </pc:spChg>
        <pc:spChg chg="add del mod">
          <ac:chgData name="Hamlet Markarian" userId="4926d2b407f31d77" providerId="LiveId" clId="{1C057F98-2CC4-49E3-A2E2-A804BE88845B}" dt="2021-05-05T22:16:32.947" v="2698" actId="478"/>
          <ac:spMkLst>
            <pc:docMk/>
            <pc:sldMk cId="499043720" sldId="1718"/>
            <ac:spMk id="67" creationId="{DF41704A-2850-4F31-B948-38025FAE3BE5}"/>
          </ac:spMkLst>
        </pc:spChg>
        <pc:spChg chg="add mod ord">
          <ac:chgData name="Hamlet Markarian" userId="4926d2b407f31d77" providerId="LiveId" clId="{1C057F98-2CC4-49E3-A2E2-A804BE88845B}" dt="2021-05-06T09:32:25.047" v="3985"/>
          <ac:spMkLst>
            <pc:docMk/>
            <pc:sldMk cId="499043720" sldId="1718"/>
            <ac:spMk id="68" creationId="{369FAD2F-772B-47FF-B7C1-B24D3A4E5876}"/>
          </ac:spMkLst>
        </pc:spChg>
        <pc:spChg chg="add mod">
          <ac:chgData name="Hamlet Markarian" userId="4926d2b407f31d77" providerId="LiveId" clId="{1C057F98-2CC4-49E3-A2E2-A804BE88845B}" dt="2021-05-06T09:32:25.047" v="3985"/>
          <ac:spMkLst>
            <pc:docMk/>
            <pc:sldMk cId="499043720" sldId="1718"/>
            <ac:spMk id="70" creationId="{E82B409D-95D0-4B68-A5CF-E04ECBE0E0D6}"/>
          </ac:spMkLst>
        </pc:spChg>
        <pc:spChg chg="add mod">
          <ac:chgData name="Hamlet Markarian" userId="4926d2b407f31d77" providerId="LiveId" clId="{1C057F98-2CC4-49E3-A2E2-A804BE88845B}" dt="2021-05-06T09:32:25.047" v="3985"/>
          <ac:spMkLst>
            <pc:docMk/>
            <pc:sldMk cId="499043720" sldId="1718"/>
            <ac:spMk id="71" creationId="{324ED1E6-6F69-4B6A-BC79-BE0A94A5B955}"/>
          </ac:spMkLst>
        </pc:spChg>
        <pc:grpChg chg="mod">
          <ac:chgData name="Hamlet Markarian" userId="4926d2b407f31d77" providerId="LiveId" clId="{1C057F98-2CC4-49E3-A2E2-A804BE88845B}" dt="2021-05-06T09:32:25.047" v="3985"/>
          <ac:grpSpMkLst>
            <pc:docMk/>
            <pc:sldMk cId="499043720" sldId="1718"/>
            <ac:grpSpMk id="34" creationId="{3FAD39AD-7134-47BF-BA71-B931D44C32CA}"/>
          </ac:grpSpMkLst>
        </pc:grpChg>
        <pc:picChg chg="mod">
          <ac:chgData name="Hamlet Markarian" userId="4926d2b407f31d77" providerId="LiveId" clId="{1C057F98-2CC4-49E3-A2E2-A804BE88845B}" dt="2021-05-06T09:32:25.047" v="3985"/>
          <ac:picMkLst>
            <pc:docMk/>
            <pc:sldMk cId="499043720" sldId="1718"/>
            <ac:picMk id="55" creationId="{8949BDD1-2918-4A15-97B5-46AA812BFC63}"/>
          </ac:picMkLst>
        </pc:picChg>
        <pc:picChg chg="mod">
          <ac:chgData name="Hamlet Markarian" userId="4926d2b407f31d77" providerId="LiveId" clId="{1C057F98-2CC4-49E3-A2E2-A804BE88845B}" dt="2021-05-06T09:32:25.047" v="3985"/>
          <ac:picMkLst>
            <pc:docMk/>
            <pc:sldMk cId="499043720" sldId="1718"/>
            <ac:picMk id="59" creationId="{B9526696-E983-4EDA-8A8C-E710C71CB59C}"/>
          </ac:picMkLst>
        </pc:picChg>
        <pc:picChg chg="mod">
          <ac:chgData name="Hamlet Markarian" userId="4926d2b407f31d77" providerId="LiveId" clId="{1C057F98-2CC4-49E3-A2E2-A804BE88845B}" dt="2021-05-06T09:32:25.047" v="3985"/>
          <ac:picMkLst>
            <pc:docMk/>
            <pc:sldMk cId="499043720" sldId="1718"/>
            <ac:picMk id="63" creationId="{42E5420B-3090-4C28-A5A9-60807EFF2A15}"/>
          </ac:picMkLst>
        </pc:picChg>
        <pc:picChg chg="add mod">
          <ac:chgData name="Hamlet Markarian" userId="4926d2b407f31d77" providerId="LiveId" clId="{1C057F98-2CC4-49E3-A2E2-A804BE88845B}" dt="2021-05-06T09:32:25.047" v="3985"/>
          <ac:picMkLst>
            <pc:docMk/>
            <pc:sldMk cId="499043720" sldId="1718"/>
            <ac:picMk id="69" creationId="{DB5C3B1E-D8E8-4936-A275-7D48D1ED792E}"/>
          </ac:picMkLst>
        </pc:picChg>
      </pc:sldChg>
      <pc:sldChg chg="addSp delSp modSp add mod">
        <pc:chgData name="Hamlet Markarian" userId="4926d2b407f31d77" providerId="LiveId" clId="{1C057F98-2CC4-49E3-A2E2-A804BE88845B}" dt="2021-05-06T09:32:25.047" v="3985"/>
        <pc:sldMkLst>
          <pc:docMk/>
          <pc:sldMk cId="2046517887" sldId="1719"/>
        </pc:sldMkLst>
        <pc:spChg chg="mod">
          <ac:chgData name="Hamlet Markarian" userId="4926d2b407f31d77" providerId="LiveId" clId="{1C057F98-2CC4-49E3-A2E2-A804BE88845B}" dt="2021-05-06T09:32:25.047" v="3985"/>
          <ac:spMkLst>
            <pc:docMk/>
            <pc:sldMk cId="2046517887" sldId="1719"/>
            <ac:spMk id="5" creationId="{BC01E833-A438-4C2A-AF28-2B402D7F80E5}"/>
          </ac:spMkLst>
        </pc:spChg>
        <pc:spChg chg="add mod">
          <ac:chgData name="Hamlet Markarian" userId="4926d2b407f31d77" providerId="LiveId" clId="{1C057F98-2CC4-49E3-A2E2-A804BE88845B}" dt="2021-05-06T09:32:25.047" v="3985"/>
          <ac:spMkLst>
            <pc:docMk/>
            <pc:sldMk cId="2046517887" sldId="1719"/>
            <ac:spMk id="14" creationId="{2B3D86D5-D403-4BBB-8A8C-62C2600283AB}"/>
          </ac:spMkLst>
        </pc:spChg>
        <pc:spChg chg="add mod">
          <ac:chgData name="Hamlet Markarian" userId="4926d2b407f31d77" providerId="LiveId" clId="{1C057F98-2CC4-49E3-A2E2-A804BE88845B}" dt="2021-05-06T09:32:25.047" v="3985"/>
          <ac:spMkLst>
            <pc:docMk/>
            <pc:sldMk cId="2046517887" sldId="1719"/>
            <ac:spMk id="15" creationId="{86A6E9A4-DFC9-4FFD-9DA9-1A08374CD1AE}"/>
          </ac:spMkLst>
        </pc:spChg>
        <pc:spChg chg="add mod">
          <ac:chgData name="Hamlet Markarian" userId="4926d2b407f31d77" providerId="LiveId" clId="{1C057F98-2CC4-49E3-A2E2-A804BE88845B}" dt="2021-05-06T09:32:25.047" v="3985"/>
          <ac:spMkLst>
            <pc:docMk/>
            <pc:sldMk cId="2046517887" sldId="1719"/>
            <ac:spMk id="16" creationId="{90706089-008D-4CBD-A8A9-52E2E89FBE0C}"/>
          </ac:spMkLst>
        </pc:spChg>
        <pc:spChg chg="add mod">
          <ac:chgData name="Hamlet Markarian" userId="4926d2b407f31d77" providerId="LiveId" clId="{1C057F98-2CC4-49E3-A2E2-A804BE88845B}" dt="2021-05-06T09:32:25.047" v="3985"/>
          <ac:spMkLst>
            <pc:docMk/>
            <pc:sldMk cId="2046517887" sldId="1719"/>
            <ac:spMk id="17" creationId="{4EC4C255-B6BB-4D2D-B678-F82458AD18A5}"/>
          </ac:spMkLst>
        </pc:spChg>
        <pc:spChg chg="add mod ord">
          <ac:chgData name="Hamlet Markarian" userId="4926d2b407f31d77" providerId="LiveId" clId="{1C057F98-2CC4-49E3-A2E2-A804BE88845B}" dt="2021-05-06T09:32:25.047" v="3985"/>
          <ac:spMkLst>
            <pc:docMk/>
            <pc:sldMk cId="2046517887" sldId="1719"/>
            <ac:spMk id="18" creationId="{740ECFE4-7DF6-4A3B-AF61-EF64CB067DE2}"/>
          </ac:spMkLst>
        </pc:spChg>
        <pc:spChg chg="add mod ord">
          <ac:chgData name="Hamlet Markarian" userId="4926d2b407f31d77" providerId="LiveId" clId="{1C057F98-2CC4-49E3-A2E2-A804BE88845B}" dt="2021-05-06T09:32:25.047" v="3985"/>
          <ac:spMkLst>
            <pc:docMk/>
            <pc:sldMk cId="2046517887" sldId="1719"/>
            <ac:spMk id="19" creationId="{EE72FA3C-F045-4C48-A37C-716876120DE7}"/>
          </ac:spMkLst>
        </pc:spChg>
        <pc:spChg chg="add mod ord">
          <ac:chgData name="Hamlet Markarian" userId="4926d2b407f31d77" providerId="LiveId" clId="{1C057F98-2CC4-49E3-A2E2-A804BE88845B}" dt="2021-05-06T09:32:25.047" v="3985"/>
          <ac:spMkLst>
            <pc:docMk/>
            <pc:sldMk cId="2046517887" sldId="1719"/>
            <ac:spMk id="20" creationId="{AAC7E0EE-D096-4D8C-890B-26CFA87FC60C}"/>
          </ac:spMkLst>
        </pc:spChg>
        <pc:spChg chg="add mod ord">
          <ac:chgData name="Hamlet Markarian" userId="4926d2b407f31d77" providerId="LiveId" clId="{1C057F98-2CC4-49E3-A2E2-A804BE88845B}" dt="2021-05-06T09:32:25.047" v="3985"/>
          <ac:spMkLst>
            <pc:docMk/>
            <pc:sldMk cId="2046517887" sldId="1719"/>
            <ac:spMk id="21" creationId="{0513732C-4E89-4AB7-8C4B-DCEDD07A7705}"/>
          </ac:spMkLst>
        </pc:spChg>
        <pc:spChg chg="add mod">
          <ac:chgData name="Hamlet Markarian" userId="4926d2b407f31d77" providerId="LiveId" clId="{1C057F98-2CC4-49E3-A2E2-A804BE88845B}" dt="2021-05-06T09:32:25.047" v="3985"/>
          <ac:spMkLst>
            <pc:docMk/>
            <pc:sldMk cId="2046517887" sldId="1719"/>
            <ac:spMk id="22" creationId="{757E6FAA-C4F0-4439-8770-C47C295E5CB2}"/>
          </ac:spMkLst>
        </pc:spChg>
        <pc:spChg chg="add mod">
          <ac:chgData name="Hamlet Markarian" userId="4926d2b407f31d77" providerId="LiveId" clId="{1C057F98-2CC4-49E3-A2E2-A804BE88845B}" dt="2021-05-06T09:32:25.047" v="3985"/>
          <ac:spMkLst>
            <pc:docMk/>
            <pc:sldMk cId="2046517887" sldId="1719"/>
            <ac:spMk id="23" creationId="{003F20D2-93D4-4ADB-8B0E-968E532E0B94}"/>
          </ac:spMkLst>
        </pc:spChg>
        <pc:spChg chg="mod">
          <ac:chgData name="Hamlet Markarian" userId="4926d2b407f31d77" providerId="LiveId" clId="{1C057F98-2CC4-49E3-A2E2-A804BE88845B}" dt="2021-05-06T09:32:25.047" v="3985"/>
          <ac:spMkLst>
            <pc:docMk/>
            <pc:sldMk cId="2046517887" sldId="1719"/>
            <ac:spMk id="25" creationId="{1BC86607-E596-4F34-8DC5-C81522008D1B}"/>
          </ac:spMkLst>
        </pc:spChg>
        <pc:spChg chg="mod">
          <ac:chgData name="Hamlet Markarian" userId="4926d2b407f31d77" providerId="LiveId" clId="{1C057F98-2CC4-49E3-A2E2-A804BE88845B}" dt="2021-05-06T09:32:25.047" v="3985"/>
          <ac:spMkLst>
            <pc:docMk/>
            <pc:sldMk cId="2046517887" sldId="1719"/>
            <ac:spMk id="26" creationId="{22353C63-DD22-4365-B836-4CA774107CFD}"/>
          </ac:spMkLst>
        </pc:spChg>
        <pc:spChg chg="mod">
          <ac:chgData name="Hamlet Markarian" userId="4926d2b407f31d77" providerId="LiveId" clId="{1C057F98-2CC4-49E3-A2E2-A804BE88845B}" dt="2021-05-06T09:32:25.047" v="3985"/>
          <ac:spMkLst>
            <pc:docMk/>
            <pc:sldMk cId="2046517887" sldId="1719"/>
            <ac:spMk id="27" creationId="{88788E87-0028-4329-8BF6-168DAEFC2327}"/>
          </ac:spMkLst>
        </pc:spChg>
        <pc:spChg chg="mod">
          <ac:chgData name="Hamlet Markarian" userId="4926d2b407f31d77" providerId="LiveId" clId="{1C057F98-2CC4-49E3-A2E2-A804BE88845B}" dt="2021-05-06T09:32:25.047" v="3985"/>
          <ac:spMkLst>
            <pc:docMk/>
            <pc:sldMk cId="2046517887" sldId="1719"/>
            <ac:spMk id="28" creationId="{FAE9C536-822B-4750-B09F-6D8E848D003C}"/>
          </ac:spMkLst>
        </pc:spChg>
        <pc:spChg chg="add mod">
          <ac:chgData name="Hamlet Markarian" userId="4926d2b407f31d77" providerId="LiveId" clId="{1C057F98-2CC4-49E3-A2E2-A804BE88845B}" dt="2021-05-06T09:32:25.047" v="3985"/>
          <ac:spMkLst>
            <pc:docMk/>
            <pc:sldMk cId="2046517887" sldId="1719"/>
            <ac:spMk id="29" creationId="{B306BF1E-534E-47EA-B501-847E5418D669}"/>
          </ac:spMkLst>
        </pc:spChg>
        <pc:spChg chg="mod">
          <ac:chgData name="Hamlet Markarian" userId="4926d2b407f31d77" providerId="LiveId" clId="{1C057F98-2CC4-49E3-A2E2-A804BE88845B}" dt="2021-05-06T09:32:25.047" v="3985"/>
          <ac:spMkLst>
            <pc:docMk/>
            <pc:sldMk cId="2046517887" sldId="1719"/>
            <ac:spMk id="35" creationId="{0F9A0D7E-7FCF-48DF-BAE9-C32DF98CD62E}"/>
          </ac:spMkLst>
        </pc:spChg>
        <pc:spChg chg="mod">
          <ac:chgData name="Hamlet Markarian" userId="4926d2b407f31d77" providerId="LiveId" clId="{1C057F98-2CC4-49E3-A2E2-A804BE88845B}" dt="2021-05-06T09:32:25.047" v="3985"/>
          <ac:spMkLst>
            <pc:docMk/>
            <pc:sldMk cId="2046517887" sldId="1719"/>
            <ac:spMk id="36" creationId="{1968768D-6339-4F5B-BEA1-B14758316542}"/>
          </ac:spMkLst>
        </pc:spChg>
        <pc:spChg chg="mod">
          <ac:chgData name="Hamlet Markarian" userId="4926d2b407f31d77" providerId="LiveId" clId="{1C057F98-2CC4-49E3-A2E2-A804BE88845B}" dt="2021-05-06T09:32:25.047" v="3985"/>
          <ac:spMkLst>
            <pc:docMk/>
            <pc:sldMk cId="2046517887" sldId="1719"/>
            <ac:spMk id="37" creationId="{D00EE6FC-9BEE-4094-AF77-930CBC86E46A}"/>
          </ac:spMkLst>
        </pc:spChg>
        <pc:spChg chg="mod">
          <ac:chgData name="Hamlet Markarian" userId="4926d2b407f31d77" providerId="LiveId" clId="{1C057F98-2CC4-49E3-A2E2-A804BE88845B}" dt="2021-05-06T09:32:25.047" v="3985"/>
          <ac:spMkLst>
            <pc:docMk/>
            <pc:sldMk cId="2046517887" sldId="1719"/>
            <ac:spMk id="38" creationId="{E3EDC7FE-AAA2-41C2-8108-57A0FA8ADF4A}"/>
          </ac:spMkLst>
        </pc:spChg>
        <pc:spChg chg="mod">
          <ac:chgData name="Hamlet Markarian" userId="4926d2b407f31d77" providerId="LiveId" clId="{1C057F98-2CC4-49E3-A2E2-A804BE88845B}" dt="2021-05-06T09:32:25.047" v="3985"/>
          <ac:spMkLst>
            <pc:docMk/>
            <pc:sldMk cId="2046517887" sldId="1719"/>
            <ac:spMk id="39" creationId="{3B13F559-20C8-4B24-A0FF-2A57318C2A51}"/>
          </ac:spMkLst>
        </pc:spChg>
        <pc:spChg chg="mod">
          <ac:chgData name="Hamlet Markarian" userId="4926d2b407f31d77" providerId="LiveId" clId="{1C057F98-2CC4-49E3-A2E2-A804BE88845B}" dt="2021-05-06T09:32:25.047" v="3985"/>
          <ac:spMkLst>
            <pc:docMk/>
            <pc:sldMk cId="2046517887" sldId="1719"/>
            <ac:spMk id="40" creationId="{0CC46578-DA7F-4BB8-9868-87C76AF7AD9E}"/>
          </ac:spMkLst>
        </pc:spChg>
        <pc:spChg chg="mod">
          <ac:chgData name="Hamlet Markarian" userId="4926d2b407f31d77" providerId="LiveId" clId="{1C057F98-2CC4-49E3-A2E2-A804BE88845B}" dt="2021-05-06T09:32:25.047" v="3985"/>
          <ac:spMkLst>
            <pc:docMk/>
            <pc:sldMk cId="2046517887" sldId="1719"/>
            <ac:spMk id="42" creationId="{E842CE60-7C1B-4171-985E-FF5C466BDF36}"/>
          </ac:spMkLst>
        </pc:spChg>
        <pc:spChg chg="mod">
          <ac:chgData name="Hamlet Markarian" userId="4926d2b407f31d77" providerId="LiveId" clId="{1C057F98-2CC4-49E3-A2E2-A804BE88845B}" dt="2021-05-06T09:32:25.047" v="3985"/>
          <ac:spMkLst>
            <pc:docMk/>
            <pc:sldMk cId="2046517887" sldId="1719"/>
            <ac:spMk id="43" creationId="{7D785110-BECC-438D-8324-F9FCE6F36F59}"/>
          </ac:spMkLst>
        </pc:spChg>
        <pc:spChg chg="mod">
          <ac:chgData name="Hamlet Markarian" userId="4926d2b407f31d77" providerId="LiveId" clId="{1C057F98-2CC4-49E3-A2E2-A804BE88845B}" dt="2021-05-06T09:32:25.047" v="3985"/>
          <ac:spMkLst>
            <pc:docMk/>
            <pc:sldMk cId="2046517887" sldId="1719"/>
            <ac:spMk id="44" creationId="{00530904-3A5D-49E4-A039-4DE71B2A4649}"/>
          </ac:spMkLst>
        </pc:spChg>
        <pc:spChg chg="mod">
          <ac:chgData name="Hamlet Markarian" userId="4926d2b407f31d77" providerId="LiveId" clId="{1C057F98-2CC4-49E3-A2E2-A804BE88845B}" dt="2021-05-06T09:32:25.047" v="3985"/>
          <ac:spMkLst>
            <pc:docMk/>
            <pc:sldMk cId="2046517887" sldId="1719"/>
            <ac:spMk id="45" creationId="{342DFFF0-ABF3-4AE4-83FA-7F3227BEC98A}"/>
          </ac:spMkLst>
        </pc:spChg>
        <pc:spChg chg="add mod">
          <ac:chgData name="Hamlet Markarian" userId="4926d2b407f31d77" providerId="LiveId" clId="{1C057F98-2CC4-49E3-A2E2-A804BE88845B}" dt="2021-05-06T09:32:25.047" v="3985"/>
          <ac:spMkLst>
            <pc:docMk/>
            <pc:sldMk cId="2046517887" sldId="1719"/>
            <ac:spMk id="46" creationId="{11FD9D58-8FDF-4560-AE82-A679A1146BCA}"/>
          </ac:spMkLst>
        </pc:spChg>
        <pc:spChg chg="add del mod">
          <ac:chgData name="Hamlet Markarian" userId="4926d2b407f31d77" providerId="LiveId" clId="{1C057F98-2CC4-49E3-A2E2-A804BE88845B}" dt="2021-05-05T22:19:27.715" v="2721" actId="478"/>
          <ac:spMkLst>
            <pc:docMk/>
            <pc:sldMk cId="2046517887" sldId="1719"/>
            <ac:spMk id="51" creationId="{62D384F1-CFE4-4F9F-B42D-A60475BA0EF3}"/>
          </ac:spMkLst>
        </pc:spChg>
        <pc:spChg chg="add mod ord">
          <ac:chgData name="Hamlet Markarian" userId="4926d2b407f31d77" providerId="LiveId" clId="{1C057F98-2CC4-49E3-A2E2-A804BE88845B}" dt="2021-05-06T09:32:25.047" v="3985"/>
          <ac:spMkLst>
            <pc:docMk/>
            <pc:sldMk cId="2046517887" sldId="1719"/>
            <ac:spMk id="52" creationId="{598BD437-50FC-4561-A7F8-79289F29DA34}"/>
          </ac:spMkLst>
        </pc:spChg>
        <pc:spChg chg="add mod">
          <ac:chgData name="Hamlet Markarian" userId="4926d2b407f31d77" providerId="LiveId" clId="{1C057F98-2CC4-49E3-A2E2-A804BE88845B}" dt="2021-05-06T09:32:25.047" v="3985"/>
          <ac:spMkLst>
            <pc:docMk/>
            <pc:sldMk cId="2046517887" sldId="1719"/>
            <ac:spMk id="54" creationId="{66BC3556-5D2C-4125-AACD-773FBE29D981}"/>
          </ac:spMkLst>
        </pc:spChg>
        <pc:spChg chg="add mod">
          <ac:chgData name="Hamlet Markarian" userId="4926d2b407f31d77" providerId="LiveId" clId="{1C057F98-2CC4-49E3-A2E2-A804BE88845B}" dt="2021-05-06T09:32:25.047" v="3985"/>
          <ac:spMkLst>
            <pc:docMk/>
            <pc:sldMk cId="2046517887" sldId="1719"/>
            <ac:spMk id="56" creationId="{FDB61E5C-10E8-4630-BF49-6ECD36BCE308}"/>
          </ac:spMkLst>
        </pc:spChg>
        <pc:spChg chg="mod">
          <ac:chgData name="Hamlet Markarian" userId="4926d2b407f31d77" providerId="LiveId" clId="{1C057F98-2CC4-49E3-A2E2-A804BE88845B}" dt="2021-05-06T09:32:25.047" v="3985"/>
          <ac:spMkLst>
            <pc:docMk/>
            <pc:sldMk cId="2046517887" sldId="1719"/>
            <ac:spMk id="57" creationId="{B79FE3FB-DDD9-4C52-A866-E3982D872286}"/>
          </ac:spMkLst>
        </pc:spChg>
        <pc:spChg chg="add mod">
          <ac:chgData name="Hamlet Markarian" userId="4926d2b407f31d77" providerId="LiveId" clId="{1C057F98-2CC4-49E3-A2E2-A804BE88845B}" dt="2021-05-06T09:32:25.047" v="3985"/>
          <ac:spMkLst>
            <pc:docMk/>
            <pc:sldMk cId="2046517887" sldId="1719"/>
            <ac:spMk id="58" creationId="{A2C277BF-D2C5-473F-AF53-8D8461FDB1C0}"/>
          </ac:spMkLst>
        </pc:spChg>
        <pc:grpChg chg="add mod">
          <ac:chgData name="Hamlet Markarian" userId="4926d2b407f31d77" providerId="LiveId" clId="{1C057F98-2CC4-49E3-A2E2-A804BE88845B}" dt="2021-05-06T09:32:25.047" v="3985"/>
          <ac:grpSpMkLst>
            <pc:docMk/>
            <pc:sldMk cId="2046517887" sldId="1719"/>
            <ac:grpSpMk id="24" creationId="{8680C826-373F-464F-AACC-8D12C14520AF}"/>
          </ac:grpSpMkLst>
        </pc:grpChg>
        <pc:grpChg chg="mod">
          <ac:chgData name="Hamlet Markarian" userId="4926d2b407f31d77" providerId="LiveId" clId="{1C057F98-2CC4-49E3-A2E2-A804BE88845B}" dt="2021-05-06T09:32:25.047" v="3985"/>
          <ac:grpSpMkLst>
            <pc:docMk/>
            <pc:sldMk cId="2046517887" sldId="1719"/>
            <ac:grpSpMk id="34" creationId="{3FAD39AD-7134-47BF-BA71-B931D44C32CA}"/>
          </ac:grpSpMkLst>
        </pc:grpChg>
        <pc:grpChg chg="add mod">
          <ac:chgData name="Hamlet Markarian" userId="4926d2b407f31d77" providerId="LiveId" clId="{1C057F98-2CC4-49E3-A2E2-A804BE88845B}" dt="2021-05-06T09:32:25.047" v="3985"/>
          <ac:grpSpMkLst>
            <pc:docMk/>
            <pc:sldMk cId="2046517887" sldId="1719"/>
            <ac:grpSpMk id="41" creationId="{000B17A1-3E48-460C-95EA-8BD6D0C39D7D}"/>
          </ac:grpSpMkLst>
        </pc:grpChg>
        <pc:picChg chg="add mod">
          <ac:chgData name="Hamlet Markarian" userId="4926d2b407f31d77" providerId="LiveId" clId="{1C057F98-2CC4-49E3-A2E2-A804BE88845B}" dt="2021-05-06T09:32:25.047" v="3985"/>
          <ac:picMkLst>
            <pc:docMk/>
            <pc:sldMk cId="2046517887" sldId="1719"/>
            <ac:picMk id="53" creationId="{627D6850-4A9E-42FC-A858-297501CEA66F}"/>
          </ac:picMkLst>
        </pc:picChg>
        <pc:picChg chg="mod">
          <ac:chgData name="Hamlet Markarian" userId="4926d2b407f31d77" providerId="LiveId" clId="{1C057F98-2CC4-49E3-A2E2-A804BE88845B}" dt="2021-05-06T09:32:25.047" v="3985"/>
          <ac:picMkLst>
            <pc:docMk/>
            <pc:sldMk cId="2046517887" sldId="1719"/>
            <ac:picMk id="55" creationId="{8949BDD1-2918-4A15-97B5-46AA812BFC63}"/>
          </ac:picMkLst>
        </pc:picChg>
        <pc:picChg chg="mod">
          <ac:chgData name="Hamlet Markarian" userId="4926d2b407f31d77" providerId="LiveId" clId="{1C057F98-2CC4-49E3-A2E2-A804BE88845B}" dt="2021-05-06T09:32:25.047" v="3985"/>
          <ac:picMkLst>
            <pc:docMk/>
            <pc:sldMk cId="2046517887" sldId="1719"/>
            <ac:picMk id="59" creationId="{B9526696-E983-4EDA-8A8C-E710C71CB59C}"/>
          </ac:picMkLst>
        </pc:picChg>
        <pc:picChg chg="mod">
          <ac:chgData name="Hamlet Markarian" userId="4926d2b407f31d77" providerId="LiveId" clId="{1C057F98-2CC4-49E3-A2E2-A804BE88845B}" dt="2021-05-06T09:32:25.047" v="3985"/>
          <ac:picMkLst>
            <pc:docMk/>
            <pc:sldMk cId="2046517887" sldId="1719"/>
            <ac:picMk id="63" creationId="{42E5420B-3090-4C28-A5A9-60807EFF2A15}"/>
          </ac:picMkLst>
        </pc:picChg>
        <pc:cxnChg chg="add mod">
          <ac:chgData name="Hamlet Markarian" userId="4926d2b407f31d77" providerId="LiveId" clId="{1C057F98-2CC4-49E3-A2E2-A804BE88845B}" dt="2021-05-06T09:32:25.047" v="3985"/>
          <ac:cxnSpMkLst>
            <pc:docMk/>
            <pc:sldMk cId="2046517887" sldId="1719"/>
            <ac:cxnSpMk id="30" creationId="{3142A2F5-D5EF-4AAF-BCFE-52767E319304}"/>
          </ac:cxnSpMkLst>
        </pc:cxnChg>
        <pc:cxnChg chg="add mod">
          <ac:chgData name="Hamlet Markarian" userId="4926d2b407f31d77" providerId="LiveId" clId="{1C057F98-2CC4-49E3-A2E2-A804BE88845B}" dt="2021-05-06T09:32:25.047" v="3985"/>
          <ac:cxnSpMkLst>
            <pc:docMk/>
            <pc:sldMk cId="2046517887" sldId="1719"/>
            <ac:cxnSpMk id="31" creationId="{3FF7B520-AEB4-409F-8BF3-18D8E4123A04}"/>
          </ac:cxnSpMkLst>
        </pc:cxnChg>
        <pc:cxnChg chg="add mod">
          <ac:chgData name="Hamlet Markarian" userId="4926d2b407f31d77" providerId="LiveId" clId="{1C057F98-2CC4-49E3-A2E2-A804BE88845B}" dt="2021-05-06T09:32:25.047" v="3985"/>
          <ac:cxnSpMkLst>
            <pc:docMk/>
            <pc:sldMk cId="2046517887" sldId="1719"/>
            <ac:cxnSpMk id="32" creationId="{F51A4133-6975-4533-BF69-A707E0816E98}"/>
          </ac:cxnSpMkLst>
        </pc:cxnChg>
        <pc:cxnChg chg="add mod">
          <ac:chgData name="Hamlet Markarian" userId="4926d2b407f31d77" providerId="LiveId" clId="{1C057F98-2CC4-49E3-A2E2-A804BE88845B}" dt="2021-05-06T09:32:25.047" v="3985"/>
          <ac:cxnSpMkLst>
            <pc:docMk/>
            <pc:sldMk cId="2046517887" sldId="1719"/>
            <ac:cxnSpMk id="33" creationId="{5E99C7C2-805B-4FE2-A311-EF9C089EF1D4}"/>
          </ac:cxnSpMkLst>
        </pc:cxnChg>
        <pc:cxnChg chg="add mod">
          <ac:chgData name="Hamlet Markarian" userId="4926d2b407f31d77" providerId="LiveId" clId="{1C057F98-2CC4-49E3-A2E2-A804BE88845B}" dt="2021-05-06T09:32:25.047" v="3985"/>
          <ac:cxnSpMkLst>
            <pc:docMk/>
            <pc:sldMk cId="2046517887" sldId="1719"/>
            <ac:cxnSpMk id="47" creationId="{6F7DFD3E-380C-43F8-AF8B-AB11316BC646}"/>
          </ac:cxnSpMkLst>
        </pc:cxnChg>
        <pc:cxnChg chg="add mod">
          <ac:chgData name="Hamlet Markarian" userId="4926d2b407f31d77" providerId="LiveId" clId="{1C057F98-2CC4-49E3-A2E2-A804BE88845B}" dt="2021-05-06T09:32:25.047" v="3985"/>
          <ac:cxnSpMkLst>
            <pc:docMk/>
            <pc:sldMk cId="2046517887" sldId="1719"/>
            <ac:cxnSpMk id="48" creationId="{9DDEA630-BC18-4AD9-AC6C-17D71648E394}"/>
          </ac:cxnSpMkLst>
        </pc:cxnChg>
        <pc:cxnChg chg="add mod">
          <ac:chgData name="Hamlet Markarian" userId="4926d2b407f31d77" providerId="LiveId" clId="{1C057F98-2CC4-49E3-A2E2-A804BE88845B}" dt="2021-05-06T09:32:25.047" v="3985"/>
          <ac:cxnSpMkLst>
            <pc:docMk/>
            <pc:sldMk cId="2046517887" sldId="1719"/>
            <ac:cxnSpMk id="49" creationId="{2BB68165-B631-4416-AE0D-7345CAAF0C6F}"/>
          </ac:cxnSpMkLst>
        </pc:cxnChg>
        <pc:cxnChg chg="add mod">
          <ac:chgData name="Hamlet Markarian" userId="4926d2b407f31d77" providerId="LiveId" clId="{1C057F98-2CC4-49E3-A2E2-A804BE88845B}" dt="2021-05-06T09:32:25.047" v="3985"/>
          <ac:cxnSpMkLst>
            <pc:docMk/>
            <pc:sldMk cId="2046517887" sldId="1719"/>
            <ac:cxnSpMk id="50" creationId="{FF729BD4-ACE7-4E81-A6D0-D0BFE42C3733}"/>
          </ac:cxnSpMkLst>
        </pc:cxnChg>
      </pc:sldChg>
      <pc:sldChg chg="addSp delSp modSp add mod">
        <pc:chgData name="Hamlet Markarian" userId="4926d2b407f31d77" providerId="LiveId" clId="{1C057F98-2CC4-49E3-A2E2-A804BE88845B}" dt="2021-05-06T09:32:25.047" v="3985"/>
        <pc:sldMkLst>
          <pc:docMk/>
          <pc:sldMk cId="3720547332" sldId="1720"/>
        </pc:sldMkLst>
        <pc:spChg chg="mod">
          <ac:chgData name="Hamlet Markarian" userId="4926d2b407f31d77" providerId="LiveId" clId="{1C057F98-2CC4-49E3-A2E2-A804BE88845B}" dt="2021-05-06T09:32:25.047" v="3985"/>
          <ac:spMkLst>
            <pc:docMk/>
            <pc:sldMk cId="3720547332" sldId="1720"/>
            <ac:spMk id="5" creationId="{BC01E833-A438-4C2A-AF28-2B402D7F80E5}"/>
          </ac:spMkLst>
        </pc:spChg>
        <pc:spChg chg="del">
          <ac:chgData name="Hamlet Markarian" userId="4926d2b407f31d77" providerId="LiveId" clId="{1C057F98-2CC4-49E3-A2E2-A804BE88845B}" dt="2021-05-05T22:25:05.525" v="2769" actId="478"/>
          <ac:spMkLst>
            <pc:docMk/>
            <pc:sldMk cId="3720547332" sldId="1720"/>
            <ac:spMk id="14" creationId="{2B3D86D5-D403-4BBB-8A8C-62C2600283AB}"/>
          </ac:spMkLst>
        </pc:spChg>
        <pc:spChg chg="del">
          <ac:chgData name="Hamlet Markarian" userId="4926d2b407f31d77" providerId="LiveId" clId="{1C057F98-2CC4-49E3-A2E2-A804BE88845B}" dt="2021-05-05T22:25:05.525" v="2769" actId="478"/>
          <ac:spMkLst>
            <pc:docMk/>
            <pc:sldMk cId="3720547332" sldId="1720"/>
            <ac:spMk id="15" creationId="{86A6E9A4-DFC9-4FFD-9DA9-1A08374CD1AE}"/>
          </ac:spMkLst>
        </pc:spChg>
        <pc:spChg chg="del">
          <ac:chgData name="Hamlet Markarian" userId="4926d2b407f31d77" providerId="LiveId" clId="{1C057F98-2CC4-49E3-A2E2-A804BE88845B}" dt="2021-05-05T22:25:05.525" v="2769" actId="478"/>
          <ac:spMkLst>
            <pc:docMk/>
            <pc:sldMk cId="3720547332" sldId="1720"/>
            <ac:spMk id="16" creationId="{90706089-008D-4CBD-A8A9-52E2E89FBE0C}"/>
          </ac:spMkLst>
        </pc:spChg>
        <pc:spChg chg="del">
          <ac:chgData name="Hamlet Markarian" userId="4926d2b407f31d77" providerId="LiveId" clId="{1C057F98-2CC4-49E3-A2E2-A804BE88845B}" dt="2021-05-05T22:25:05.525" v="2769" actId="478"/>
          <ac:spMkLst>
            <pc:docMk/>
            <pc:sldMk cId="3720547332" sldId="1720"/>
            <ac:spMk id="17" creationId="{4EC4C255-B6BB-4D2D-B678-F82458AD18A5}"/>
          </ac:spMkLst>
        </pc:spChg>
        <pc:spChg chg="del">
          <ac:chgData name="Hamlet Markarian" userId="4926d2b407f31d77" providerId="LiveId" clId="{1C057F98-2CC4-49E3-A2E2-A804BE88845B}" dt="2021-05-05T22:25:07.629" v="2772" actId="478"/>
          <ac:spMkLst>
            <pc:docMk/>
            <pc:sldMk cId="3720547332" sldId="1720"/>
            <ac:spMk id="18" creationId="{740ECFE4-7DF6-4A3B-AF61-EF64CB067DE2}"/>
          </ac:spMkLst>
        </pc:spChg>
        <pc:spChg chg="del">
          <ac:chgData name="Hamlet Markarian" userId="4926d2b407f31d77" providerId="LiveId" clId="{1C057F98-2CC4-49E3-A2E2-A804BE88845B}" dt="2021-05-05T22:25:05.525" v="2769" actId="478"/>
          <ac:spMkLst>
            <pc:docMk/>
            <pc:sldMk cId="3720547332" sldId="1720"/>
            <ac:spMk id="19" creationId="{EE72FA3C-F045-4C48-A37C-716876120DE7}"/>
          </ac:spMkLst>
        </pc:spChg>
        <pc:spChg chg="del">
          <ac:chgData name="Hamlet Markarian" userId="4926d2b407f31d77" providerId="LiveId" clId="{1C057F98-2CC4-49E3-A2E2-A804BE88845B}" dt="2021-05-05T22:25:07.058" v="2771" actId="478"/>
          <ac:spMkLst>
            <pc:docMk/>
            <pc:sldMk cId="3720547332" sldId="1720"/>
            <ac:spMk id="20" creationId="{AAC7E0EE-D096-4D8C-890B-26CFA87FC60C}"/>
          </ac:spMkLst>
        </pc:spChg>
        <pc:spChg chg="del">
          <ac:chgData name="Hamlet Markarian" userId="4926d2b407f31d77" providerId="LiveId" clId="{1C057F98-2CC4-49E3-A2E2-A804BE88845B}" dt="2021-05-05T22:25:05.525" v="2769" actId="478"/>
          <ac:spMkLst>
            <pc:docMk/>
            <pc:sldMk cId="3720547332" sldId="1720"/>
            <ac:spMk id="21" creationId="{0513732C-4E89-4AB7-8C4B-DCEDD07A7705}"/>
          </ac:spMkLst>
        </pc:spChg>
        <pc:spChg chg="del">
          <ac:chgData name="Hamlet Markarian" userId="4926d2b407f31d77" providerId="LiveId" clId="{1C057F98-2CC4-49E3-A2E2-A804BE88845B}" dt="2021-05-05T22:25:06.274" v="2770" actId="478"/>
          <ac:spMkLst>
            <pc:docMk/>
            <pc:sldMk cId="3720547332" sldId="1720"/>
            <ac:spMk id="22" creationId="{757E6FAA-C4F0-4439-8770-C47C295E5CB2}"/>
          </ac:spMkLst>
        </pc:spChg>
        <pc:spChg chg="del">
          <ac:chgData name="Hamlet Markarian" userId="4926d2b407f31d77" providerId="LiveId" clId="{1C057F98-2CC4-49E3-A2E2-A804BE88845B}" dt="2021-05-05T22:25:05.525" v="2769" actId="478"/>
          <ac:spMkLst>
            <pc:docMk/>
            <pc:sldMk cId="3720547332" sldId="1720"/>
            <ac:spMk id="23" creationId="{003F20D2-93D4-4ADB-8B0E-968E532E0B94}"/>
          </ac:spMkLst>
        </pc:spChg>
        <pc:spChg chg="del">
          <ac:chgData name="Hamlet Markarian" userId="4926d2b407f31d77" providerId="LiveId" clId="{1C057F98-2CC4-49E3-A2E2-A804BE88845B}" dt="2021-05-05T22:25:05.525" v="2769" actId="478"/>
          <ac:spMkLst>
            <pc:docMk/>
            <pc:sldMk cId="3720547332" sldId="1720"/>
            <ac:spMk id="29" creationId="{B306BF1E-534E-47EA-B501-847E5418D669}"/>
          </ac:spMkLst>
        </pc:spChg>
        <pc:spChg chg="mod">
          <ac:chgData name="Hamlet Markarian" userId="4926d2b407f31d77" providerId="LiveId" clId="{1C057F98-2CC4-49E3-A2E2-A804BE88845B}" dt="2021-05-06T09:32:25.047" v="3985"/>
          <ac:spMkLst>
            <pc:docMk/>
            <pc:sldMk cId="3720547332" sldId="1720"/>
            <ac:spMk id="35" creationId="{0F9A0D7E-7FCF-48DF-BAE9-C32DF98CD62E}"/>
          </ac:spMkLst>
        </pc:spChg>
        <pc:spChg chg="mod">
          <ac:chgData name="Hamlet Markarian" userId="4926d2b407f31d77" providerId="LiveId" clId="{1C057F98-2CC4-49E3-A2E2-A804BE88845B}" dt="2021-05-06T09:32:25.047" v="3985"/>
          <ac:spMkLst>
            <pc:docMk/>
            <pc:sldMk cId="3720547332" sldId="1720"/>
            <ac:spMk id="36" creationId="{1968768D-6339-4F5B-BEA1-B14758316542}"/>
          </ac:spMkLst>
        </pc:spChg>
        <pc:spChg chg="mod">
          <ac:chgData name="Hamlet Markarian" userId="4926d2b407f31d77" providerId="LiveId" clId="{1C057F98-2CC4-49E3-A2E2-A804BE88845B}" dt="2021-05-06T09:32:25.047" v="3985"/>
          <ac:spMkLst>
            <pc:docMk/>
            <pc:sldMk cId="3720547332" sldId="1720"/>
            <ac:spMk id="37" creationId="{D00EE6FC-9BEE-4094-AF77-930CBC86E46A}"/>
          </ac:spMkLst>
        </pc:spChg>
        <pc:spChg chg="mod">
          <ac:chgData name="Hamlet Markarian" userId="4926d2b407f31d77" providerId="LiveId" clId="{1C057F98-2CC4-49E3-A2E2-A804BE88845B}" dt="2021-05-06T09:32:25.047" v="3985"/>
          <ac:spMkLst>
            <pc:docMk/>
            <pc:sldMk cId="3720547332" sldId="1720"/>
            <ac:spMk id="38" creationId="{E3EDC7FE-AAA2-41C2-8108-57A0FA8ADF4A}"/>
          </ac:spMkLst>
        </pc:spChg>
        <pc:spChg chg="mod">
          <ac:chgData name="Hamlet Markarian" userId="4926d2b407f31d77" providerId="LiveId" clId="{1C057F98-2CC4-49E3-A2E2-A804BE88845B}" dt="2021-05-06T09:32:25.047" v="3985"/>
          <ac:spMkLst>
            <pc:docMk/>
            <pc:sldMk cId="3720547332" sldId="1720"/>
            <ac:spMk id="39" creationId="{3B13F559-20C8-4B24-A0FF-2A57318C2A51}"/>
          </ac:spMkLst>
        </pc:spChg>
        <pc:spChg chg="mod">
          <ac:chgData name="Hamlet Markarian" userId="4926d2b407f31d77" providerId="LiveId" clId="{1C057F98-2CC4-49E3-A2E2-A804BE88845B}" dt="2021-05-06T09:32:25.047" v="3985"/>
          <ac:spMkLst>
            <pc:docMk/>
            <pc:sldMk cId="3720547332" sldId="1720"/>
            <ac:spMk id="40" creationId="{0CC46578-DA7F-4BB8-9868-87C76AF7AD9E}"/>
          </ac:spMkLst>
        </pc:spChg>
        <pc:spChg chg="del">
          <ac:chgData name="Hamlet Markarian" userId="4926d2b407f31d77" providerId="LiveId" clId="{1C057F98-2CC4-49E3-A2E2-A804BE88845B}" dt="2021-05-05T22:25:05.525" v="2769" actId="478"/>
          <ac:spMkLst>
            <pc:docMk/>
            <pc:sldMk cId="3720547332" sldId="1720"/>
            <ac:spMk id="46" creationId="{11FD9D58-8FDF-4560-AE82-A679A1146BCA}"/>
          </ac:spMkLst>
        </pc:spChg>
        <pc:spChg chg="del">
          <ac:chgData name="Hamlet Markarian" userId="4926d2b407f31d77" providerId="LiveId" clId="{1C057F98-2CC4-49E3-A2E2-A804BE88845B}" dt="2021-05-05T22:25:08.723" v="2773" actId="478"/>
          <ac:spMkLst>
            <pc:docMk/>
            <pc:sldMk cId="3720547332" sldId="1720"/>
            <ac:spMk id="52" creationId="{598BD437-50FC-4561-A7F8-79289F29DA34}"/>
          </ac:spMkLst>
        </pc:spChg>
        <pc:spChg chg="del">
          <ac:chgData name="Hamlet Markarian" userId="4926d2b407f31d77" providerId="LiveId" clId="{1C057F98-2CC4-49E3-A2E2-A804BE88845B}" dt="2021-05-05T22:25:05.525" v="2769" actId="478"/>
          <ac:spMkLst>
            <pc:docMk/>
            <pc:sldMk cId="3720547332" sldId="1720"/>
            <ac:spMk id="54" creationId="{66BC3556-5D2C-4125-AACD-773FBE29D981}"/>
          </ac:spMkLst>
        </pc:spChg>
        <pc:spChg chg="del">
          <ac:chgData name="Hamlet Markarian" userId="4926d2b407f31d77" providerId="LiveId" clId="{1C057F98-2CC4-49E3-A2E2-A804BE88845B}" dt="2021-05-05T22:25:05.525" v="2769" actId="478"/>
          <ac:spMkLst>
            <pc:docMk/>
            <pc:sldMk cId="3720547332" sldId="1720"/>
            <ac:spMk id="56" creationId="{FDB61E5C-10E8-4630-BF49-6ECD36BCE308}"/>
          </ac:spMkLst>
        </pc:spChg>
        <pc:spChg chg="mod">
          <ac:chgData name="Hamlet Markarian" userId="4926d2b407f31d77" providerId="LiveId" clId="{1C057F98-2CC4-49E3-A2E2-A804BE88845B}" dt="2021-05-06T09:32:25.047" v="3985"/>
          <ac:spMkLst>
            <pc:docMk/>
            <pc:sldMk cId="3720547332" sldId="1720"/>
            <ac:spMk id="57" creationId="{B79FE3FB-DDD9-4C52-A866-E3982D872286}"/>
          </ac:spMkLst>
        </pc:spChg>
        <pc:spChg chg="del">
          <ac:chgData name="Hamlet Markarian" userId="4926d2b407f31d77" providerId="LiveId" clId="{1C057F98-2CC4-49E3-A2E2-A804BE88845B}" dt="2021-05-05T22:25:05.525" v="2769" actId="478"/>
          <ac:spMkLst>
            <pc:docMk/>
            <pc:sldMk cId="3720547332" sldId="1720"/>
            <ac:spMk id="58" creationId="{A2C277BF-D2C5-473F-AF53-8D8461FDB1C0}"/>
          </ac:spMkLst>
        </pc:spChg>
        <pc:spChg chg="add mod">
          <ac:chgData name="Hamlet Markarian" userId="4926d2b407f31d77" providerId="LiveId" clId="{1C057F98-2CC4-49E3-A2E2-A804BE88845B}" dt="2021-05-06T09:32:25.047" v="3985"/>
          <ac:spMkLst>
            <pc:docMk/>
            <pc:sldMk cId="3720547332" sldId="1720"/>
            <ac:spMk id="62" creationId="{21A07F80-A93E-41F3-802C-4E7A905DDCAC}"/>
          </ac:spMkLst>
        </pc:spChg>
        <pc:spChg chg="add mod">
          <ac:chgData name="Hamlet Markarian" userId="4926d2b407f31d77" providerId="LiveId" clId="{1C057F98-2CC4-49E3-A2E2-A804BE88845B}" dt="2021-05-06T09:32:25.047" v="3985"/>
          <ac:spMkLst>
            <pc:docMk/>
            <pc:sldMk cId="3720547332" sldId="1720"/>
            <ac:spMk id="64" creationId="{FD94BEBD-A754-48A4-8663-58F5175AF6C0}"/>
          </ac:spMkLst>
        </pc:spChg>
        <pc:spChg chg="add mod">
          <ac:chgData name="Hamlet Markarian" userId="4926d2b407f31d77" providerId="LiveId" clId="{1C057F98-2CC4-49E3-A2E2-A804BE88845B}" dt="2021-05-06T09:32:25.047" v="3985"/>
          <ac:spMkLst>
            <pc:docMk/>
            <pc:sldMk cId="3720547332" sldId="1720"/>
            <ac:spMk id="65" creationId="{D0224626-D009-4CB2-94DD-F440791E8295}"/>
          </ac:spMkLst>
        </pc:spChg>
        <pc:spChg chg="add mod">
          <ac:chgData name="Hamlet Markarian" userId="4926d2b407f31d77" providerId="LiveId" clId="{1C057F98-2CC4-49E3-A2E2-A804BE88845B}" dt="2021-05-06T09:32:25.047" v="3985"/>
          <ac:spMkLst>
            <pc:docMk/>
            <pc:sldMk cId="3720547332" sldId="1720"/>
            <ac:spMk id="66" creationId="{932048CE-A478-4049-8E71-60A9ACBD4ADA}"/>
          </ac:spMkLst>
        </pc:spChg>
        <pc:spChg chg="add mod">
          <ac:chgData name="Hamlet Markarian" userId="4926d2b407f31d77" providerId="LiveId" clId="{1C057F98-2CC4-49E3-A2E2-A804BE88845B}" dt="2021-05-06T09:32:25.047" v="3985"/>
          <ac:spMkLst>
            <pc:docMk/>
            <pc:sldMk cId="3720547332" sldId="1720"/>
            <ac:spMk id="67" creationId="{0575E853-B52B-498E-990E-BC7282F76E01}"/>
          </ac:spMkLst>
        </pc:spChg>
        <pc:spChg chg="add mod">
          <ac:chgData name="Hamlet Markarian" userId="4926d2b407f31d77" providerId="LiveId" clId="{1C057F98-2CC4-49E3-A2E2-A804BE88845B}" dt="2021-05-06T09:32:25.047" v="3985"/>
          <ac:spMkLst>
            <pc:docMk/>
            <pc:sldMk cId="3720547332" sldId="1720"/>
            <ac:spMk id="68" creationId="{16CCBABE-E220-46C0-8A72-33F983AD5E4C}"/>
          </ac:spMkLst>
        </pc:spChg>
        <pc:spChg chg="add mod">
          <ac:chgData name="Hamlet Markarian" userId="4926d2b407f31d77" providerId="LiveId" clId="{1C057F98-2CC4-49E3-A2E2-A804BE88845B}" dt="2021-05-06T09:32:25.047" v="3985"/>
          <ac:spMkLst>
            <pc:docMk/>
            <pc:sldMk cId="3720547332" sldId="1720"/>
            <ac:spMk id="69" creationId="{F9F31EF5-B3AE-4646-9D41-C235B19D199D}"/>
          </ac:spMkLst>
        </pc:spChg>
        <pc:spChg chg="add mod">
          <ac:chgData name="Hamlet Markarian" userId="4926d2b407f31d77" providerId="LiveId" clId="{1C057F98-2CC4-49E3-A2E2-A804BE88845B}" dt="2021-05-06T09:32:25.047" v="3985"/>
          <ac:spMkLst>
            <pc:docMk/>
            <pc:sldMk cId="3720547332" sldId="1720"/>
            <ac:spMk id="70" creationId="{D1F27F16-C71E-4495-A5D8-7FB56C195041}"/>
          </ac:spMkLst>
        </pc:spChg>
        <pc:spChg chg="add mod">
          <ac:chgData name="Hamlet Markarian" userId="4926d2b407f31d77" providerId="LiveId" clId="{1C057F98-2CC4-49E3-A2E2-A804BE88845B}" dt="2021-05-06T09:32:25.047" v="3985"/>
          <ac:spMkLst>
            <pc:docMk/>
            <pc:sldMk cId="3720547332" sldId="1720"/>
            <ac:spMk id="71" creationId="{48017745-638B-4C67-B756-00EAB7DABB0E}"/>
          </ac:spMkLst>
        </pc:spChg>
        <pc:spChg chg="add mod">
          <ac:chgData name="Hamlet Markarian" userId="4926d2b407f31d77" providerId="LiveId" clId="{1C057F98-2CC4-49E3-A2E2-A804BE88845B}" dt="2021-05-06T09:32:25.047" v="3985"/>
          <ac:spMkLst>
            <pc:docMk/>
            <pc:sldMk cId="3720547332" sldId="1720"/>
            <ac:spMk id="72" creationId="{A12D7D50-F469-4978-A191-118F71AAF649}"/>
          </ac:spMkLst>
        </pc:spChg>
        <pc:spChg chg="add mod ord">
          <ac:chgData name="Hamlet Markarian" userId="4926d2b407f31d77" providerId="LiveId" clId="{1C057F98-2CC4-49E3-A2E2-A804BE88845B}" dt="2021-05-06T09:32:25.047" v="3985"/>
          <ac:spMkLst>
            <pc:docMk/>
            <pc:sldMk cId="3720547332" sldId="1720"/>
            <ac:spMk id="73" creationId="{25D3E050-5F8D-4583-9036-65E4F5C8A04C}"/>
          </ac:spMkLst>
        </pc:spChg>
        <pc:spChg chg="add mod">
          <ac:chgData name="Hamlet Markarian" userId="4926d2b407f31d77" providerId="LiveId" clId="{1C057F98-2CC4-49E3-A2E2-A804BE88845B}" dt="2021-05-06T09:32:25.047" v="3985"/>
          <ac:spMkLst>
            <pc:docMk/>
            <pc:sldMk cId="3720547332" sldId="1720"/>
            <ac:spMk id="74" creationId="{B4503680-42FA-4901-A1A0-C868EE1048C3}"/>
          </ac:spMkLst>
        </pc:spChg>
        <pc:spChg chg="add mod">
          <ac:chgData name="Hamlet Markarian" userId="4926d2b407f31d77" providerId="LiveId" clId="{1C057F98-2CC4-49E3-A2E2-A804BE88845B}" dt="2021-05-06T09:32:25.047" v="3985"/>
          <ac:spMkLst>
            <pc:docMk/>
            <pc:sldMk cId="3720547332" sldId="1720"/>
            <ac:spMk id="76" creationId="{717248B4-CFBD-47FC-BE69-194FBD485BEF}"/>
          </ac:spMkLst>
        </pc:spChg>
        <pc:grpChg chg="del">
          <ac:chgData name="Hamlet Markarian" userId="4926d2b407f31d77" providerId="LiveId" clId="{1C057F98-2CC4-49E3-A2E2-A804BE88845B}" dt="2021-05-05T22:25:05.525" v="2769" actId="478"/>
          <ac:grpSpMkLst>
            <pc:docMk/>
            <pc:sldMk cId="3720547332" sldId="1720"/>
            <ac:grpSpMk id="24" creationId="{8680C826-373F-464F-AACC-8D12C14520AF}"/>
          </ac:grpSpMkLst>
        </pc:grpChg>
        <pc:grpChg chg="mod">
          <ac:chgData name="Hamlet Markarian" userId="4926d2b407f31d77" providerId="LiveId" clId="{1C057F98-2CC4-49E3-A2E2-A804BE88845B}" dt="2021-05-06T09:32:25.047" v="3985"/>
          <ac:grpSpMkLst>
            <pc:docMk/>
            <pc:sldMk cId="3720547332" sldId="1720"/>
            <ac:grpSpMk id="34" creationId="{3FAD39AD-7134-47BF-BA71-B931D44C32CA}"/>
          </ac:grpSpMkLst>
        </pc:grpChg>
        <pc:grpChg chg="del">
          <ac:chgData name="Hamlet Markarian" userId="4926d2b407f31d77" providerId="LiveId" clId="{1C057F98-2CC4-49E3-A2E2-A804BE88845B}" dt="2021-05-05T22:25:05.525" v="2769" actId="478"/>
          <ac:grpSpMkLst>
            <pc:docMk/>
            <pc:sldMk cId="3720547332" sldId="1720"/>
            <ac:grpSpMk id="41" creationId="{000B17A1-3E48-460C-95EA-8BD6D0C39D7D}"/>
          </ac:grpSpMkLst>
        </pc:grpChg>
        <pc:picChg chg="add mod">
          <ac:chgData name="Hamlet Markarian" userId="4926d2b407f31d77" providerId="LiveId" clId="{1C057F98-2CC4-49E3-A2E2-A804BE88845B}" dt="2021-05-06T09:32:25.047" v="3985"/>
          <ac:picMkLst>
            <pc:docMk/>
            <pc:sldMk cId="3720547332" sldId="1720"/>
            <ac:picMk id="51" creationId="{03ABE528-2963-4B56-9C19-558D54C8F966}"/>
          </ac:picMkLst>
        </pc:picChg>
        <pc:picChg chg="del">
          <ac:chgData name="Hamlet Markarian" userId="4926d2b407f31d77" providerId="LiveId" clId="{1C057F98-2CC4-49E3-A2E2-A804BE88845B}" dt="2021-05-05T22:25:05.525" v="2769" actId="478"/>
          <ac:picMkLst>
            <pc:docMk/>
            <pc:sldMk cId="3720547332" sldId="1720"/>
            <ac:picMk id="53" creationId="{627D6850-4A9E-42FC-A858-297501CEA66F}"/>
          </ac:picMkLst>
        </pc:picChg>
        <pc:picChg chg="mod">
          <ac:chgData name="Hamlet Markarian" userId="4926d2b407f31d77" providerId="LiveId" clId="{1C057F98-2CC4-49E3-A2E2-A804BE88845B}" dt="2021-05-06T09:32:25.047" v="3985"/>
          <ac:picMkLst>
            <pc:docMk/>
            <pc:sldMk cId="3720547332" sldId="1720"/>
            <ac:picMk id="55" creationId="{8949BDD1-2918-4A15-97B5-46AA812BFC63}"/>
          </ac:picMkLst>
        </pc:picChg>
        <pc:picChg chg="mod">
          <ac:chgData name="Hamlet Markarian" userId="4926d2b407f31d77" providerId="LiveId" clId="{1C057F98-2CC4-49E3-A2E2-A804BE88845B}" dt="2021-05-06T09:32:25.047" v="3985"/>
          <ac:picMkLst>
            <pc:docMk/>
            <pc:sldMk cId="3720547332" sldId="1720"/>
            <ac:picMk id="59" creationId="{B9526696-E983-4EDA-8A8C-E710C71CB59C}"/>
          </ac:picMkLst>
        </pc:picChg>
        <pc:picChg chg="add mod">
          <ac:chgData name="Hamlet Markarian" userId="4926d2b407f31d77" providerId="LiveId" clId="{1C057F98-2CC4-49E3-A2E2-A804BE88845B}" dt="2021-05-06T09:32:25.047" v="3985"/>
          <ac:picMkLst>
            <pc:docMk/>
            <pc:sldMk cId="3720547332" sldId="1720"/>
            <ac:picMk id="60" creationId="{E8ABA668-1824-4821-BA8F-93EEEDCD7A54}"/>
          </ac:picMkLst>
        </pc:picChg>
        <pc:picChg chg="add mod">
          <ac:chgData name="Hamlet Markarian" userId="4926d2b407f31d77" providerId="LiveId" clId="{1C057F98-2CC4-49E3-A2E2-A804BE88845B}" dt="2021-05-06T09:32:25.047" v="3985"/>
          <ac:picMkLst>
            <pc:docMk/>
            <pc:sldMk cId="3720547332" sldId="1720"/>
            <ac:picMk id="61" creationId="{E0484C72-C64C-419C-A931-305961217B1E}"/>
          </ac:picMkLst>
        </pc:picChg>
        <pc:picChg chg="mod">
          <ac:chgData name="Hamlet Markarian" userId="4926d2b407f31d77" providerId="LiveId" clId="{1C057F98-2CC4-49E3-A2E2-A804BE88845B}" dt="2021-05-06T09:32:25.047" v="3985"/>
          <ac:picMkLst>
            <pc:docMk/>
            <pc:sldMk cId="3720547332" sldId="1720"/>
            <ac:picMk id="63" creationId="{42E5420B-3090-4C28-A5A9-60807EFF2A15}"/>
          </ac:picMkLst>
        </pc:picChg>
        <pc:picChg chg="add mod">
          <ac:chgData name="Hamlet Markarian" userId="4926d2b407f31d77" providerId="LiveId" clId="{1C057F98-2CC4-49E3-A2E2-A804BE88845B}" dt="2021-05-06T09:32:25.047" v="3985"/>
          <ac:picMkLst>
            <pc:docMk/>
            <pc:sldMk cId="3720547332" sldId="1720"/>
            <ac:picMk id="75" creationId="{5BBE4147-BD39-4327-9060-CEBCD1ED727A}"/>
          </ac:picMkLst>
        </pc:picChg>
        <pc:cxnChg chg="del mod">
          <ac:chgData name="Hamlet Markarian" userId="4926d2b407f31d77" providerId="LiveId" clId="{1C057F98-2CC4-49E3-A2E2-A804BE88845B}" dt="2021-05-05T22:25:05.525" v="2769" actId="478"/>
          <ac:cxnSpMkLst>
            <pc:docMk/>
            <pc:sldMk cId="3720547332" sldId="1720"/>
            <ac:cxnSpMk id="30" creationId="{3142A2F5-D5EF-4AAF-BCFE-52767E319304}"/>
          </ac:cxnSpMkLst>
        </pc:cxnChg>
        <pc:cxnChg chg="del mod">
          <ac:chgData name="Hamlet Markarian" userId="4926d2b407f31d77" providerId="LiveId" clId="{1C057F98-2CC4-49E3-A2E2-A804BE88845B}" dt="2021-05-05T22:25:05.525" v="2769" actId="478"/>
          <ac:cxnSpMkLst>
            <pc:docMk/>
            <pc:sldMk cId="3720547332" sldId="1720"/>
            <ac:cxnSpMk id="31" creationId="{3FF7B520-AEB4-409F-8BF3-18D8E4123A04}"/>
          </ac:cxnSpMkLst>
        </pc:cxnChg>
        <pc:cxnChg chg="del mod">
          <ac:chgData name="Hamlet Markarian" userId="4926d2b407f31d77" providerId="LiveId" clId="{1C057F98-2CC4-49E3-A2E2-A804BE88845B}" dt="2021-05-05T22:25:05.525" v="2769" actId="478"/>
          <ac:cxnSpMkLst>
            <pc:docMk/>
            <pc:sldMk cId="3720547332" sldId="1720"/>
            <ac:cxnSpMk id="32" creationId="{F51A4133-6975-4533-BF69-A707E0816E98}"/>
          </ac:cxnSpMkLst>
        </pc:cxnChg>
        <pc:cxnChg chg="del">
          <ac:chgData name="Hamlet Markarian" userId="4926d2b407f31d77" providerId="LiveId" clId="{1C057F98-2CC4-49E3-A2E2-A804BE88845B}" dt="2021-05-05T22:25:05.525" v="2769" actId="478"/>
          <ac:cxnSpMkLst>
            <pc:docMk/>
            <pc:sldMk cId="3720547332" sldId="1720"/>
            <ac:cxnSpMk id="33" creationId="{5E99C7C2-805B-4FE2-A311-EF9C089EF1D4}"/>
          </ac:cxnSpMkLst>
        </pc:cxnChg>
        <pc:cxnChg chg="del">
          <ac:chgData name="Hamlet Markarian" userId="4926d2b407f31d77" providerId="LiveId" clId="{1C057F98-2CC4-49E3-A2E2-A804BE88845B}" dt="2021-05-05T22:25:05.525" v="2769" actId="478"/>
          <ac:cxnSpMkLst>
            <pc:docMk/>
            <pc:sldMk cId="3720547332" sldId="1720"/>
            <ac:cxnSpMk id="47" creationId="{6F7DFD3E-380C-43F8-AF8B-AB11316BC646}"/>
          </ac:cxnSpMkLst>
        </pc:cxnChg>
        <pc:cxnChg chg="del">
          <ac:chgData name="Hamlet Markarian" userId="4926d2b407f31d77" providerId="LiveId" clId="{1C057F98-2CC4-49E3-A2E2-A804BE88845B}" dt="2021-05-05T22:25:05.525" v="2769" actId="478"/>
          <ac:cxnSpMkLst>
            <pc:docMk/>
            <pc:sldMk cId="3720547332" sldId="1720"/>
            <ac:cxnSpMk id="48" creationId="{9DDEA630-BC18-4AD9-AC6C-17D71648E394}"/>
          </ac:cxnSpMkLst>
        </pc:cxnChg>
        <pc:cxnChg chg="del">
          <ac:chgData name="Hamlet Markarian" userId="4926d2b407f31d77" providerId="LiveId" clId="{1C057F98-2CC4-49E3-A2E2-A804BE88845B}" dt="2021-05-05T22:25:05.525" v="2769" actId="478"/>
          <ac:cxnSpMkLst>
            <pc:docMk/>
            <pc:sldMk cId="3720547332" sldId="1720"/>
            <ac:cxnSpMk id="49" creationId="{2BB68165-B631-4416-AE0D-7345CAAF0C6F}"/>
          </ac:cxnSpMkLst>
        </pc:cxnChg>
        <pc:cxnChg chg="del">
          <ac:chgData name="Hamlet Markarian" userId="4926d2b407f31d77" providerId="LiveId" clId="{1C057F98-2CC4-49E3-A2E2-A804BE88845B}" dt="2021-05-05T22:25:05.525" v="2769" actId="478"/>
          <ac:cxnSpMkLst>
            <pc:docMk/>
            <pc:sldMk cId="3720547332" sldId="1720"/>
            <ac:cxnSpMk id="50" creationId="{FF729BD4-ACE7-4E81-A6D0-D0BFE42C3733}"/>
          </ac:cxnSpMkLst>
        </pc:cxnChg>
      </pc:sldChg>
      <pc:sldChg chg="addSp delSp modSp add mod">
        <pc:chgData name="Hamlet Markarian" userId="4926d2b407f31d77" providerId="LiveId" clId="{1C057F98-2CC4-49E3-A2E2-A804BE88845B}" dt="2021-05-06T09:32:25.047" v="3985"/>
        <pc:sldMkLst>
          <pc:docMk/>
          <pc:sldMk cId="4186019435" sldId="1721"/>
        </pc:sldMkLst>
        <pc:spChg chg="mod">
          <ac:chgData name="Hamlet Markarian" userId="4926d2b407f31d77" providerId="LiveId" clId="{1C057F98-2CC4-49E3-A2E2-A804BE88845B}" dt="2021-05-06T09:32:25.047" v="3985"/>
          <ac:spMkLst>
            <pc:docMk/>
            <pc:sldMk cId="4186019435" sldId="1721"/>
            <ac:spMk id="5" creationId="{BC01E833-A438-4C2A-AF28-2B402D7F80E5}"/>
          </ac:spMkLst>
        </pc:spChg>
        <pc:spChg chg="add mod">
          <ac:chgData name="Hamlet Markarian" userId="4926d2b407f31d77" providerId="LiveId" clId="{1C057F98-2CC4-49E3-A2E2-A804BE88845B}" dt="2021-05-06T09:32:25.047" v="3985"/>
          <ac:spMkLst>
            <pc:docMk/>
            <pc:sldMk cId="4186019435" sldId="1721"/>
            <ac:spMk id="31" creationId="{94283762-10D1-426D-BAD1-638618E3503D}"/>
          </ac:spMkLst>
        </pc:spChg>
        <pc:spChg chg="add mod">
          <ac:chgData name="Hamlet Markarian" userId="4926d2b407f31d77" providerId="LiveId" clId="{1C057F98-2CC4-49E3-A2E2-A804BE88845B}" dt="2021-05-06T09:32:25.047" v="3985"/>
          <ac:spMkLst>
            <pc:docMk/>
            <pc:sldMk cId="4186019435" sldId="1721"/>
            <ac:spMk id="32" creationId="{0917389A-3C5B-4229-82F8-F7CCE831B175}"/>
          </ac:spMkLst>
        </pc:spChg>
        <pc:spChg chg="add mod">
          <ac:chgData name="Hamlet Markarian" userId="4926d2b407f31d77" providerId="LiveId" clId="{1C057F98-2CC4-49E3-A2E2-A804BE88845B}" dt="2021-05-06T09:32:25.047" v="3985"/>
          <ac:spMkLst>
            <pc:docMk/>
            <pc:sldMk cId="4186019435" sldId="1721"/>
            <ac:spMk id="33" creationId="{111902F0-6CA2-411A-BC57-447DA99EEE3B}"/>
          </ac:spMkLst>
        </pc:spChg>
        <pc:spChg chg="mod">
          <ac:chgData name="Hamlet Markarian" userId="4926d2b407f31d77" providerId="LiveId" clId="{1C057F98-2CC4-49E3-A2E2-A804BE88845B}" dt="2021-05-06T09:32:25.047" v="3985"/>
          <ac:spMkLst>
            <pc:docMk/>
            <pc:sldMk cId="4186019435" sldId="1721"/>
            <ac:spMk id="35" creationId="{0F9A0D7E-7FCF-48DF-BAE9-C32DF98CD62E}"/>
          </ac:spMkLst>
        </pc:spChg>
        <pc:spChg chg="mod">
          <ac:chgData name="Hamlet Markarian" userId="4926d2b407f31d77" providerId="LiveId" clId="{1C057F98-2CC4-49E3-A2E2-A804BE88845B}" dt="2021-05-06T09:32:25.047" v="3985"/>
          <ac:spMkLst>
            <pc:docMk/>
            <pc:sldMk cId="4186019435" sldId="1721"/>
            <ac:spMk id="36" creationId="{1968768D-6339-4F5B-BEA1-B14758316542}"/>
          </ac:spMkLst>
        </pc:spChg>
        <pc:spChg chg="mod">
          <ac:chgData name="Hamlet Markarian" userId="4926d2b407f31d77" providerId="LiveId" clId="{1C057F98-2CC4-49E3-A2E2-A804BE88845B}" dt="2021-05-06T09:32:25.047" v="3985"/>
          <ac:spMkLst>
            <pc:docMk/>
            <pc:sldMk cId="4186019435" sldId="1721"/>
            <ac:spMk id="37" creationId="{D00EE6FC-9BEE-4094-AF77-930CBC86E46A}"/>
          </ac:spMkLst>
        </pc:spChg>
        <pc:spChg chg="mod">
          <ac:chgData name="Hamlet Markarian" userId="4926d2b407f31d77" providerId="LiveId" clId="{1C057F98-2CC4-49E3-A2E2-A804BE88845B}" dt="2021-05-06T09:32:25.047" v="3985"/>
          <ac:spMkLst>
            <pc:docMk/>
            <pc:sldMk cId="4186019435" sldId="1721"/>
            <ac:spMk id="38" creationId="{E3EDC7FE-AAA2-41C2-8108-57A0FA8ADF4A}"/>
          </ac:spMkLst>
        </pc:spChg>
        <pc:spChg chg="mod">
          <ac:chgData name="Hamlet Markarian" userId="4926d2b407f31d77" providerId="LiveId" clId="{1C057F98-2CC4-49E3-A2E2-A804BE88845B}" dt="2021-05-06T09:32:25.047" v="3985"/>
          <ac:spMkLst>
            <pc:docMk/>
            <pc:sldMk cId="4186019435" sldId="1721"/>
            <ac:spMk id="39" creationId="{3B13F559-20C8-4B24-A0FF-2A57318C2A51}"/>
          </ac:spMkLst>
        </pc:spChg>
        <pc:spChg chg="mod">
          <ac:chgData name="Hamlet Markarian" userId="4926d2b407f31d77" providerId="LiveId" clId="{1C057F98-2CC4-49E3-A2E2-A804BE88845B}" dt="2021-05-06T09:32:25.047" v="3985"/>
          <ac:spMkLst>
            <pc:docMk/>
            <pc:sldMk cId="4186019435" sldId="1721"/>
            <ac:spMk id="40" creationId="{0CC46578-DA7F-4BB8-9868-87C76AF7AD9E}"/>
          </ac:spMkLst>
        </pc:spChg>
        <pc:spChg chg="add mod">
          <ac:chgData name="Hamlet Markarian" userId="4926d2b407f31d77" providerId="LiveId" clId="{1C057F98-2CC4-49E3-A2E2-A804BE88845B}" dt="2021-05-06T09:32:25.047" v="3985"/>
          <ac:spMkLst>
            <pc:docMk/>
            <pc:sldMk cId="4186019435" sldId="1721"/>
            <ac:spMk id="41" creationId="{EBF3F303-3A8B-464C-B965-764FCB015BC1}"/>
          </ac:spMkLst>
        </pc:spChg>
        <pc:spChg chg="add mod">
          <ac:chgData name="Hamlet Markarian" userId="4926d2b407f31d77" providerId="LiveId" clId="{1C057F98-2CC4-49E3-A2E2-A804BE88845B}" dt="2021-05-06T09:32:25.047" v="3985"/>
          <ac:spMkLst>
            <pc:docMk/>
            <pc:sldMk cId="4186019435" sldId="1721"/>
            <ac:spMk id="42" creationId="{6F4ED110-16C0-46B9-AE0A-BED3F072FDD2}"/>
          </ac:spMkLst>
        </pc:spChg>
        <pc:spChg chg="add mod">
          <ac:chgData name="Hamlet Markarian" userId="4926d2b407f31d77" providerId="LiveId" clId="{1C057F98-2CC4-49E3-A2E2-A804BE88845B}" dt="2021-05-06T09:32:25.047" v="3985"/>
          <ac:spMkLst>
            <pc:docMk/>
            <pc:sldMk cId="4186019435" sldId="1721"/>
            <ac:spMk id="43" creationId="{EC4C97CD-4177-4E08-9CF4-11DF0F13D6F0}"/>
          </ac:spMkLst>
        </pc:spChg>
        <pc:spChg chg="add mod">
          <ac:chgData name="Hamlet Markarian" userId="4926d2b407f31d77" providerId="LiveId" clId="{1C057F98-2CC4-49E3-A2E2-A804BE88845B}" dt="2021-05-06T09:32:25.047" v="3985"/>
          <ac:spMkLst>
            <pc:docMk/>
            <pc:sldMk cId="4186019435" sldId="1721"/>
            <ac:spMk id="44" creationId="{3A5E138A-7590-4DC9-A642-B3B9398DC0A7}"/>
          </ac:spMkLst>
        </pc:spChg>
        <pc:spChg chg="add mod">
          <ac:chgData name="Hamlet Markarian" userId="4926d2b407f31d77" providerId="LiveId" clId="{1C057F98-2CC4-49E3-A2E2-A804BE88845B}" dt="2021-05-06T09:32:25.047" v="3985"/>
          <ac:spMkLst>
            <pc:docMk/>
            <pc:sldMk cId="4186019435" sldId="1721"/>
            <ac:spMk id="45" creationId="{932E7179-770C-4E0C-9D96-9D42511BF7EB}"/>
          </ac:spMkLst>
        </pc:spChg>
        <pc:spChg chg="add mod">
          <ac:chgData name="Hamlet Markarian" userId="4926d2b407f31d77" providerId="LiveId" clId="{1C057F98-2CC4-49E3-A2E2-A804BE88845B}" dt="2021-05-06T09:32:25.047" v="3985"/>
          <ac:spMkLst>
            <pc:docMk/>
            <pc:sldMk cId="4186019435" sldId="1721"/>
            <ac:spMk id="46" creationId="{CF98A165-3A80-4A4D-AC29-E71F401239C5}"/>
          </ac:spMkLst>
        </pc:spChg>
        <pc:spChg chg="add mod">
          <ac:chgData name="Hamlet Markarian" userId="4926d2b407f31d77" providerId="LiveId" clId="{1C057F98-2CC4-49E3-A2E2-A804BE88845B}" dt="2021-05-06T09:32:25.047" v="3985"/>
          <ac:spMkLst>
            <pc:docMk/>
            <pc:sldMk cId="4186019435" sldId="1721"/>
            <ac:spMk id="47" creationId="{646D49F3-29CF-4855-8187-43FD214A0AC5}"/>
          </ac:spMkLst>
        </pc:spChg>
        <pc:spChg chg="add mod">
          <ac:chgData name="Hamlet Markarian" userId="4926d2b407f31d77" providerId="LiveId" clId="{1C057F98-2CC4-49E3-A2E2-A804BE88845B}" dt="2021-05-06T09:32:25.047" v="3985"/>
          <ac:spMkLst>
            <pc:docMk/>
            <pc:sldMk cId="4186019435" sldId="1721"/>
            <ac:spMk id="48" creationId="{45422926-298C-4E71-830F-DBF0278EA063}"/>
          </ac:spMkLst>
        </pc:spChg>
        <pc:spChg chg="add mod">
          <ac:chgData name="Hamlet Markarian" userId="4926d2b407f31d77" providerId="LiveId" clId="{1C057F98-2CC4-49E3-A2E2-A804BE88845B}" dt="2021-05-06T09:32:25.047" v="3985"/>
          <ac:spMkLst>
            <pc:docMk/>
            <pc:sldMk cId="4186019435" sldId="1721"/>
            <ac:spMk id="49" creationId="{E31D3A2F-3935-4835-B01E-F586DEBE33C6}"/>
          </ac:spMkLst>
        </pc:spChg>
        <pc:spChg chg="add mod">
          <ac:chgData name="Hamlet Markarian" userId="4926d2b407f31d77" providerId="LiveId" clId="{1C057F98-2CC4-49E3-A2E2-A804BE88845B}" dt="2021-05-06T09:32:25.047" v="3985"/>
          <ac:spMkLst>
            <pc:docMk/>
            <pc:sldMk cId="4186019435" sldId="1721"/>
            <ac:spMk id="50" creationId="{6D4F2CAA-3CB3-4E61-8425-8B21DCEBB431}"/>
          </ac:spMkLst>
        </pc:spChg>
        <pc:spChg chg="add mod">
          <ac:chgData name="Hamlet Markarian" userId="4926d2b407f31d77" providerId="LiveId" clId="{1C057F98-2CC4-49E3-A2E2-A804BE88845B}" dt="2021-05-06T09:32:25.047" v="3985"/>
          <ac:spMkLst>
            <pc:docMk/>
            <pc:sldMk cId="4186019435" sldId="1721"/>
            <ac:spMk id="52" creationId="{603CB379-E6E5-4967-88A4-EDD6CD7115C5}"/>
          </ac:spMkLst>
        </pc:spChg>
        <pc:spChg chg="add mod">
          <ac:chgData name="Hamlet Markarian" userId="4926d2b407f31d77" providerId="LiveId" clId="{1C057F98-2CC4-49E3-A2E2-A804BE88845B}" dt="2021-05-06T09:32:25.047" v="3985"/>
          <ac:spMkLst>
            <pc:docMk/>
            <pc:sldMk cId="4186019435" sldId="1721"/>
            <ac:spMk id="53" creationId="{867D2833-B5F9-4A57-AC73-87837AB917AE}"/>
          </ac:spMkLst>
        </pc:spChg>
        <pc:spChg chg="add mod">
          <ac:chgData name="Hamlet Markarian" userId="4926d2b407f31d77" providerId="LiveId" clId="{1C057F98-2CC4-49E3-A2E2-A804BE88845B}" dt="2021-05-06T09:32:25.047" v="3985"/>
          <ac:spMkLst>
            <pc:docMk/>
            <pc:sldMk cId="4186019435" sldId="1721"/>
            <ac:spMk id="54" creationId="{3683AD7D-2147-4BFE-8F71-154CBD9A5413}"/>
          </ac:spMkLst>
        </pc:spChg>
        <pc:spChg chg="add mod">
          <ac:chgData name="Hamlet Markarian" userId="4926d2b407f31d77" providerId="LiveId" clId="{1C057F98-2CC4-49E3-A2E2-A804BE88845B}" dt="2021-05-06T09:32:25.047" v="3985"/>
          <ac:spMkLst>
            <pc:docMk/>
            <pc:sldMk cId="4186019435" sldId="1721"/>
            <ac:spMk id="56" creationId="{B09B873F-1413-4686-8202-41A058EC3868}"/>
          </ac:spMkLst>
        </pc:spChg>
        <pc:spChg chg="mod">
          <ac:chgData name="Hamlet Markarian" userId="4926d2b407f31d77" providerId="LiveId" clId="{1C057F98-2CC4-49E3-A2E2-A804BE88845B}" dt="2021-05-06T09:32:25.047" v="3985"/>
          <ac:spMkLst>
            <pc:docMk/>
            <pc:sldMk cId="4186019435" sldId="1721"/>
            <ac:spMk id="57" creationId="{B79FE3FB-DDD9-4C52-A866-E3982D872286}"/>
          </ac:spMkLst>
        </pc:spChg>
        <pc:spChg chg="add mod">
          <ac:chgData name="Hamlet Markarian" userId="4926d2b407f31d77" providerId="LiveId" clId="{1C057F98-2CC4-49E3-A2E2-A804BE88845B}" dt="2021-05-06T09:32:25.047" v="3985"/>
          <ac:spMkLst>
            <pc:docMk/>
            <pc:sldMk cId="4186019435" sldId="1721"/>
            <ac:spMk id="58" creationId="{9CE9FB85-7CFA-44A9-BF43-E0BE73EAABA0}"/>
          </ac:spMkLst>
        </pc:spChg>
        <pc:spChg chg="del">
          <ac:chgData name="Hamlet Markarian" userId="4926d2b407f31d77" providerId="LiveId" clId="{1C057F98-2CC4-49E3-A2E2-A804BE88845B}" dt="2021-05-05T22:29:56.628" v="2803" actId="478"/>
          <ac:spMkLst>
            <pc:docMk/>
            <pc:sldMk cId="4186019435" sldId="1721"/>
            <ac:spMk id="62" creationId="{21A07F80-A93E-41F3-802C-4E7A905DDCAC}"/>
          </ac:spMkLst>
        </pc:spChg>
        <pc:spChg chg="del">
          <ac:chgData name="Hamlet Markarian" userId="4926d2b407f31d77" providerId="LiveId" clId="{1C057F98-2CC4-49E3-A2E2-A804BE88845B}" dt="2021-05-05T22:29:58.675" v="2806" actId="478"/>
          <ac:spMkLst>
            <pc:docMk/>
            <pc:sldMk cId="4186019435" sldId="1721"/>
            <ac:spMk id="64" creationId="{FD94BEBD-A754-48A4-8663-58F5175AF6C0}"/>
          </ac:spMkLst>
        </pc:spChg>
        <pc:spChg chg="del">
          <ac:chgData name="Hamlet Markarian" userId="4926d2b407f31d77" providerId="LiveId" clId="{1C057F98-2CC4-49E3-A2E2-A804BE88845B}" dt="2021-05-05T22:29:56.628" v="2803" actId="478"/>
          <ac:spMkLst>
            <pc:docMk/>
            <pc:sldMk cId="4186019435" sldId="1721"/>
            <ac:spMk id="65" creationId="{D0224626-D009-4CB2-94DD-F440791E8295}"/>
          </ac:spMkLst>
        </pc:spChg>
        <pc:spChg chg="del">
          <ac:chgData name="Hamlet Markarian" userId="4926d2b407f31d77" providerId="LiveId" clId="{1C057F98-2CC4-49E3-A2E2-A804BE88845B}" dt="2021-05-05T22:29:58.180" v="2805" actId="478"/>
          <ac:spMkLst>
            <pc:docMk/>
            <pc:sldMk cId="4186019435" sldId="1721"/>
            <ac:spMk id="66" creationId="{932048CE-A478-4049-8E71-60A9ACBD4ADA}"/>
          </ac:spMkLst>
        </pc:spChg>
        <pc:spChg chg="del">
          <ac:chgData name="Hamlet Markarian" userId="4926d2b407f31d77" providerId="LiveId" clId="{1C057F98-2CC4-49E3-A2E2-A804BE88845B}" dt="2021-05-05T22:29:56.628" v="2803" actId="478"/>
          <ac:spMkLst>
            <pc:docMk/>
            <pc:sldMk cId="4186019435" sldId="1721"/>
            <ac:spMk id="67" creationId="{0575E853-B52B-498E-990E-BC7282F76E01}"/>
          </ac:spMkLst>
        </pc:spChg>
        <pc:spChg chg="del">
          <ac:chgData name="Hamlet Markarian" userId="4926d2b407f31d77" providerId="LiveId" clId="{1C057F98-2CC4-49E3-A2E2-A804BE88845B}" dt="2021-05-05T22:29:57.363" v="2804" actId="478"/>
          <ac:spMkLst>
            <pc:docMk/>
            <pc:sldMk cId="4186019435" sldId="1721"/>
            <ac:spMk id="68" creationId="{16CCBABE-E220-46C0-8A72-33F983AD5E4C}"/>
          </ac:spMkLst>
        </pc:spChg>
        <pc:spChg chg="del">
          <ac:chgData name="Hamlet Markarian" userId="4926d2b407f31d77" providerId="LiveId" clId="{1C057F98-2CC4-49E3-A2E2-A804BE88845B}" dt="2021-05-05T22:29:56.628" v="2803" actId="478"/>
          <ac:spMkLst>
            <pc:docMk/>
            <pc:sldMk cId="4186019435" sldId="1721"/>
            <ac:spMk id="69" creationId="{F9F31EF5-B3AE-4646-9D41-C235B19D199D}"/>
          </ac:spMkLst>
        </pc:spChg>
        <pc:spChg chg="del">
          <ac:chgData name="Hamlet Markarian" userId="4926d2b407f31d77" providerId="LiveId" clId="{1C057F98-2CC4-49E3-A2E2-A804BE88845B}" dt="2021-05-05T22:29:56.628" v="2803" actId="478"/>
          <ac:spMkLst>
            <pc:docMk/>
            <pc:sldMk cId="4186019435" sldId="1721"/>
            <ac:spMk id="70" creationId="{D1F27F16-C71E-4495-A5D8-7FB56C195041}"/>
          </ac:spMkLst>
        </pc:spChg>
        <pc:spChg chg="del">
          <ac:chgData name="Hamlet Markarian" userId="4926d2b407f31d77" providerId="LiveId" clId="{1C057F98-2CC4-49E3-A2E2-A804BE88845B}" dt="2021-05-05T22:29:56.628" v="2803" actId="478"/>
          <ac:spMkLst>
            <pc:docMk/>
            <pc:sldMk cId="4186019435" sldId="1721"/>
            <ac:spMk id="71" creationId="{48017745-638B-4C67-B756-00EAB7DABB0E}"/>
          </ac:spMkLst>
        </pc:spChg>
        <pc:spChg chg="del">
          <ac:chgData name="Hamlet Markarian" userId="4926d2b407f31d77" providerId="LiveId" clId="{1C057F98-2CC4-49E3-A2E2-A804BE88845B}" dt="2021-05-05T22:29:56.628" v="2803" actId="478"/>
          <ac:spMkLst>
            <pc:docMk/>
            <pc:sldMk cId="4186019435" sldId="1721"/>
            <ac:spMk id="72" creationId="{A12D7D50-F469-4978-A191-118F71AAF649}"/>
          </ac:spMkLst>
        </pc:spChg>
        <pc:spChg chg="del">
          <ac:chgData name="Hamlet Markarian" userId="4926d2b407f31d77" providerId="LiveId" clId="{1C057F98-2CC4-49E3-A2E2-A804BE88845B}" dt="2021-05-05T22:29:56.628" v="2803" actId="478"/>
          <ac:spMkLst>
            <pc:docMk/>
            <pc:sldMk cId="4186019435" sldId="1721"/>
            <ac:spMk id="73" creationId="{25D3E050-5F8D-4583-9036-65E4F5C8A04C}"/>
          </ac:spMkLst>
        </pc:spChg>
        <pc:spChg chg="del">
          <ac:chgData name="Hamlet Markarian" userId="4926d2b407f31d77" providerId="LiveId" clId="{1C057F98-2CC4-49E3-A2E2-A804BE88845B}" dt="2021-05-05T22:29:56.628" v="2803" actId="478"/>
          <ac:spMkLst>
            <pc:docMk/>
            <pc:sldMk cId="4186019435" sldId="1721"/>
            <ac:spMk id="74" creationId="{B4503680-42FA-4901-A1A0-C868EE1048C3}"/>
          </ac:spMkLst>
        </pc:spChg>
        <pc:spChg chg="del">
          <ac:chgData name="Hamlet Markarian" userId="4926d2b407f31d77" providerId="LiveId" clId="{1C057F98-2CC4-49E3-A2E2-A804BE88845B}" dt="2021-05-05T22:29:56.628" v="2803" actId="478"/>
          <ac:spMkLst>
            <pc:docMk/>
            <pc:sldMk cId="4186019435" sldId="1721"/>
            <ac:spMk id="76" creationId="{717248B4-CFBD-47FC-BE69-194FBD485BEF}"/>
          </ac:spMkLst>
        </pc:spChg>
        <pc:spChg chg="add mod">
          <ac:chgData name="Hamlet Markarian" userId="4926d2b407f31d77" providerId="LiveId" clId="{1C057F98-2CC4-49E3-A2E2-A804BE88845B}" dt="2021-05-06T09:32:25.047" v="3985"/>
          <ac:spMkLst>
            <pc:docMk/>
            <pc:sldMk cId="4186019435" sldId="1721"/>
            <ac:spMk id="77" creationId="{0A87D35B-C725-4DA3-AC58-BFEEEEB91C7D}"/>
          </ac:spMkLst>
        </pc:spChg>
        <pc:spChg chg="add mod">
          <ac:chgData name="Hamlet Markarian" userId="4926d2b407f31d77" providerId="LiveId" clId="{1C057F98-2CC4-49E3-A2E2-A804BE88845B}" dt="2021-05-06T09:32:25.047" v="3985"/>
          <ac:spMkLst>
            <pc:docMk/>
            <pc:sldMk cId="4186019435" sldId="1721"/>
            <ac:spMk id="78" creationId="{EC03B455-5A73-42B6-BD69-D1BC83DC4D27}"/>
          </ac:spMkLst>
        </pc:spChg>
        <pc:grpChg chg="mod">
          <ac:chgData name="Hamlet Markarian" userId="4926d2b407f31d77" providerId="LiveId" clId="{1C057F98-2CC4-49E3-A2E2-A804BE88845B}" dt="2021-05-06T09:32:25.047" v="3985"/>
          <ac:grpSpMkLst>
            <pc:docMk/>
            <pc:sldMk cId="4186019435" sldId="1721"/>
            <ac:grpSpMk id="34" creationId="{3FAD39AD-7134-47BF-BA71-B931D44C32CA}"/>
          </ac:grpSpMkLst>
        </pc:grpChg>
        <pc:picChg chg="del">
          <ac:chgData name="Hamlet Markarian" userId="4926d2b407f31d77" providerId="LiveId" clId="{1C057F98-2CC4-49E3-A2E2-A804BE88845B}" dt="2021-05-05T22:29:56.628" v="2803" actId="478"/>
          <ac:picMkLst>
            <pc:docMk/>
            <pc:sldMk cId="4186019435" sldId="1721"/>
            <ac:picMk id="51" creationId="{03ABE528-2963-4B56-9C19-558D54C8F966}"/>
          </ac:picMkLst>
        </pc:picChg>
        <pc:picChg chg="mod">
          <ac:chgData name="Hamlet Markarian" userId="4926d2b407f31d77" providerId="LiveId" clId="{1C057F98-2CC4-49E3-A2E2-A804BE88845B}" dt="2021-05-06T09:32:25.047" v="3985"/>
          <ac:picMkLst>
            <pc:docMk/>
            <pc:sldMk cId="4186019435" sldId="1721"/>
            <ac:picMk id="55" creationId="{8949BDD1-2918-4A15-97B5-46AA812BFC63}"/>
          </ac:picMkLst>
        </pc:picChg>
        <pc:picChg chg="mod">
          <ac:chgData name="Hamlet Markarian" userId="4926d2b407f31d77" providerId="LiveId" clId="{1C057F98-2CC4-49E3-A2E2-A804BE88845B}" dt="2021-05-06T09:32:25.047" v="3985"/>
          <ac:picMkLst>
            <pc:docMk/>
            <pc:sldMk cId="4186019435" sldId="1721"/>
            <ac:picMk id="59" creationId="{B9526696-E983-4EDA-8A8C-E710C71CB59C}"/>
          </ac:picMkLst>
        </pc:picChg>
        <pc:picChg chg="del">
          <ac:chgData name="Hamlet Markarian" userId="4926d2b407f31d77" providerId="LiveId" clId="{1C057F98-2CC4-49E3-A2E2-A804BE88845B}" dt="2021-05-05T22:29:56.628" v="2803" actId="478"/>
          <ac:picMkLst>
            <pc:docMk/>
            <pc:sldMk cId="4186019435" sldId="1721"/>
            <ac:picMk id="60" creationId="{E8ABA668-1824-4821-BA8F-93EEEDCD7A54}"/>
          </ac:picMkLst>
        </pc:picChg>
        <pc:picChg chg="del">
          <ac:chgData name="Hamlet Markarian" userId="4926d2b407f31d77" providerId="LiveId" clId="{1C057F98-2CC4-49E3-A2E2-A804BE88845B}" dt="2021-05-05T22:29:56.628" v="2803" actId="478"/>
          <ac:picMkLst>
            <pc:docMk/>
            <pc:sldMk cId="4186019435" sldId="1721"/>
            <ac:picMk id="61" creationId="{E0484C72-C64C-419C-A931-305961217B1E}"/>
          </ac:picMkLst>
        </pc:picChg>
        <pc:picChg chg="mod">
          <ac:chgData name="Hamlet Markarian" userId="4926d2b407f31d77" providerId="LiveId" clId="{1C057F98-2CC4-49E3-A2E2-A804BE88845B}" dt="2021-05-06T09:32:25.047" v="3985"/>
          <ac:picMkLst>
            <pc:docMk/>
            <pc:sldMk cId="4186019435" sldId="1721"/>
            <ac:picMk id="63" creationId="{42E5420B-3090-4C28-A5A9-60807EFF2A15}"/>
          </ac:picMkLst>
        </pc:picChg>
        <pc:picChg chg="del">
          <ac:chgData name="Hamlet Markarian" userId="4926d2b407f31d77" providerId="LiveId" clId="{1C057F98-2CC4-49E3-A2E2-A804BE88845B}" dt="2021-05-05T22:29:56.628" v="2803" actId="478"/>
          <ac:picMkLst>
            <pc:docMk/>
            <pc:sldMk cId="4186019435" sldId="1721"/>
            <ac:picMk id="75" creationId="{5BBE4147-BD39-4327-9060-CEBCD1ED727A}"/>
          </ac:picMkLst>
        </pc:picChg>
      </pc:sldChg>
      <pc:sldChg chg="addSp delSp modSp add mod">
        <pc:chgData name="Hamlet Markarian" userId="4926d2b407f31d77" providerId="LiveId" clId="{1C057F98-2CC4-49E3-A2E2-A804BE88845B}" dt="2021-05-06T09:32:25.047" v="3985"/>
        <pc:sldMkLst>
          <pc:docMk/>
          <pc:sldMk cId="2938695749" sldId="1722"/>
        </pc:sldMkLst>
        <pc:spChg chg="mod">
          <ac:chgData name="Hamlet Markarian" userId="4926d2b407f31d77" providerId="LiveId" clId="{1C057F98-2CC4-49E3-A2E2-A804BE88845B}" dt="2021-05-06T09:32:25.047" v="3985"/>
          <ac:spMkLst>
            <pc:docMk/>
            <pc:sldMk cId="2938695749" sldId="1722"/>
            <ac:spMk id="5" creationId="{BC01E833-A438-4C2A-AF28-2B402D7F80E5}"/>
          </ac:spMkLst>
        </pc:spChg>
        <pc:spChg chg="add del">
          <ac:chgData name="Hamlet Markarian" userId="4926d2b407f31d77" providerId="LiveId" clId="{1C057F98-2CC4-49E3-A2E2-A804BE88845B}" dt="2021-05-05T22:41:40.996" v="2874" actId="478"/>
          <ac:spMkLst>
            <pc:docMk/>
            <pc:sldMk cId="2938695749" sldId="1722"/>
            <ac:spMk id="31" creationId="{94283762-10D1-426D-BAD1-638618E3503D}"/>
          </ac:spMkLst>
        </pc:spChg>
        <pc:spChg chg="add del">
          <ac:chgData name="Hamlet Markarian" userId="4926d2b407f31d77" providerId="LiveId" clId="{1C057F98-2CC4-49E3-A2E2-A804BE88845B}" dt="2021-05-05T22:41:40.996" v="2874" actId="478"/>
          <ac:spMkLst>
            <pc:docMk/>
            <pc:sldMk cId="2938695749" sldId="1722"/>
            <ac:spMk id="32" creationId="{0917389A-3C5B-4229-82F8-F7CCE831B175}"/>
          </ac:spMkLst>
        </pc:spChg>
        <pc:spChg chg="add del">
          <ac:chgData name="Hamlet Markarian" userId="4926d2b407f31d77" providerId="LiveId" clId="{1C057F98-2CC4-49E3-A2E2-A804BE88845B}" dt="2021-05-05T22:41:40.996" v="2874" actId="478"/>
          <ac:spMkLst>
            <pc:docMk/>
            <pc:sldMk cId="2938695749" sldId="1722"/>
            <ac:spMk id="33" creationId="{111902F0-6CA2-411A-BC57-447DA99EEE3B}"/>
          </ac:spMkLst>
        </pc:spChg>
        <pc:spChg chg="mod">
          <ac:chgData name="Hamlet Markarian" userId="4926d2b407f31d77" providerId="LiveId" clId="{1C057F98-2CC4-49E3-A2E2-A804BE88845B}" dt="2021-05-06T09:32:25.047" v="3985"/>
          <ac:spMkLst>
            <pc:docMk/>
            <pc:sldMk cId="2938695749" sldId="1722"/>
            <ac:spMk id="35" creationId="{0F9A0D7E-7FCF-48DF-BAE9-C32DF98CD62E}"/>
          </ac:spMkLst>
        </pc:spChg>
        <pc:spChg chg="mod">
          <ac:chgData name="Hamlet Markarian" userId="4926d2b407f31d77" providerId="LiveId" clId="{1C057F98-2CC4-49E3-A2E2-A804BE88845B}" dt="2021-05-06T09:32:25.047" v="3985"/>
          <ac:spMkLst>
            <pc:docMk/>
            <pc:sldMk cId="2938695749" sldId="1722"/>
            <ac:spMk id="36" creationId="{1968768D-6339-4F5B-BEA1-B14758316542}"/>
          </ac:spMkLst>
        </pc:spChg>
        <pc:spChg chg="mod">
          <ac:chgData name="Hamlet Markarian" userId="4926d2b407f31d77" providerId="LiveId" clId="{1C057F98-2CC4-49E3-A2E2-A804BE88845B}" dt="2021-05-06T09:32:25.047" v="3985"/>
          <ac:spMkLst>
            <pc:docMk/>
            <pc:sldMk cId="2938695749" sldId="1722"/>
            <ac:spMk id="37" creationId="{D00EE6FC-9BEE-4094-AF77-930CBC86E46A}"/>
          </ac:spMkLst>
        </pc:spChg>
        <pc:spChg chg="mod">
          <ac:chgData name="Hamlet Markarian" userId="4926d2b407f31d77" providerId="LiveId" clId="{1C057F98-2CC4-49E3-A2E2-A804BE88845B}" dt="2021-05-06T09:32:25.047" v="3985"/>
          <ac:spMkLst>
            <pc:docMk/>
            <pc:sldMk cId="2938695749" sldId="1722"/>
            <ac:spMk id="38" creationId="{E3EDC7FE-AAA2-41C2-8108-57A0FA8ADF4A}"/>
          </ac:spMkLst>
        </pc:spChg>
        <pc:spChg chg="mod">
          <ac:chgData name="Hamlet Markarian" userId="4926d2b407f31d77" providerId="LiveId" clId="{1C057F98-2CC4-49E3-A2E2-A804BE88845B}" dt="2021-05-06T09:32:25.047" v="3985"/>
          <ac:spMkLst>
            <pc:docMk/>
            <pc:sldMk cId="2938695749" sldId="1722"/>
            <ac:spMk id="39" creationId="{3B13F559-20C8-4B24-A0FF-2A57318C2A51}"/>
          </ac:spMkLst>
        </pc:spChg>
        <pc:spChg chg="mod">
          <ac:chgData name="Hamlet Markarian" userId="4926d2b407f31d77" providerId="LiveId" clId="{1C057F98-2CC4-49E3-A2E2-A804BE88845B}" dt="2021-05-06T09:32:25.047" v="3985"/>
          <ac:spMkLst>
            <pc:docMk/>
            <pc:sldMk cId="2938695749" sldId="1722"/>
            <ac:spMk id="40" creationId="{0CC46578-DA7F-4BB8-9868-87C76AF7AD9E}"/>
          </ac:spMkLst>
        </pc:spChg>
        <pc:spChg chg="add del">
          <ac:chgData name="Hamlet Markarian" userId="4926d2b407f31d77" providerId="LiveId" clId="{1C057F98-2CC4-49E3-A2E2-A804BE88845B}" dt="2021-05-05T22:41:40.996" v="2874" actId="478"/>
          <ac:spMkLst>
            <pc:docMk/>
            <pc:sldMk cId="2938695749" sldId="1722"/>
            <ac:spMk id="41" creationId="{EBF3F303-3A8B-464C-B965-764FCB015BC1}"/>
          </ac:spMkLst>
        </pc:spChg>
        <pc:spChg chg="add del">
          <ac:chgData name="Hamlet Markarian" userId="4926d2b407f31d77" providerId="LiveId" clId="{1C057F98-2CC4-49E3-A2E2-A804BE88845B}" dt="2021-05-05T22:41:40.996" v="2874" actId="478"/>
          <ac:spMkLst>
            <pc:docMk/>
            <pc:sldMk cId="2938695749" sldId="1722"/>
            <ac:spMk id="42" creationId="{6F4ED110-16C0-46B9-AE0A-BED3F072FDD2}"/>
          </ac:spMkLst>
        </pc:spChg>
        <pc:spChg chg="add del">
          <ac:chgData name="Hamlet Markarian" userId="4926d2b407f31d77" providerId="LiveId" clId="{1C057F98-2CC4-49E3-A2E2-A804BE88845B}" dt="2021-05-05T22:41:40.996" v="2874" actId="478"/>
          <ac:spMkLst>
            <pc:docMk/>
            <pc:sldMk cId="2938695749" sldId="1722"/>
            <ac:spMk id="43" creationId="{EC4C97CD-4177-4E08-9CF4-11DF0F13D6F0}"/>
          </ac:spMkLst>
        </pc:spChg>
        <pc:spChg chg="add del">
          <ac:chgData name="Hamlet Markarian" userId="4926d2b407f31d77" providerId="LiveId" clId="{1C057F98-2CC4-49E3-A2E2-A804BE88845B}" dt="2021-05-05T22:41:40.996" v="2874" actId="478"/>
          <ac:spMkLst>
            <pc:docMk/>
            <pc:sldMk cId="2938695749" sldId="1722"/>
            <ac:spMk id="44" creationId="{3A5E138A-7590-4DC9-A642-B3B9398DC0A7}"/>
          </ac:spMkLst>
        </pc:spChg>
        <pc:spChg chg="add del">
          <ac:chgData name="Hamlet Markarian" userId="4926d2b407f31d77" providerId="LiveId" clId="{1C057F98-2CC4-49E3-A2E2-A804BE88845B}" dt="2021-05-05T22:41:40.996" v="2874" actId="478"/>
          <ac:spMkLst>
            <pc:docMk/>
            <pc:sldMk cId="2938695749" sldId="1722"/>
            <ac:spMk id="45" creationId="{932E7179-770C-4E0C-9D96-9D42511BF7EB}"/>
          </ac:spMkLst>
        </pc:spChg>
        <pc:spChg chg="add del">
          <ac:chgData name="Hamlet Markarian" userId="4926d2b407f31d77" providerId="LiveId" clId="{1C057F98-2CC4-49E3-A2E2-A804BE88845B}" dt="2021-05-05T22:41:40.996" v="2874" actId="478"/>
          <ac:spMkLst>
            <pc:docMk/>
            <pc:sldMk cId="2938695749" sldId="1722"/>
            <ac:spMk id="46" creationId="{CF98A165-3A80-4A4D-AC29-E71F401239C5}"/>
          </ac:spMkLst>
        </pc:spChg>
        <pc:spChg chg="add del">
          <ac:chgData name="Hamlet Markarian" userId="4926d2b407f31d77" providerId="LiveId" clId="{1C057F98-2CC4-49E3-A2E2-A804BE88845B}" dt="2021-05-05T22:41:40.996" v="2874" actId="478"/>
          <ac:spMkLst>
            <pc:docMk/>
            <pc:sldMk cId="2938695749" sldId="1722"/>
            <ac:spMk id="47" creationId="{646D49F3-29CF-4855-8187-43FD214A0AC5}"/>
          </ac:spMkLst>
        </pc:spChg>
        <pc:spChg chg="add del">
          <ac:chgData name="Hamlet Markarian" userId="4926d2b407f31d77" providerId="LiveId" clId="{1C057F98-2CC4-49E3-A2E2-A804BE88845B}" dt="2021-05-05T22:41:40.996" v="2874" actId="478"/>
          <ac:spMkLst>
            <pc:docMk/>
            <pc:sldMk cId="2938695749" sldId="1722"/>
            <ac:spMk id="48" creationId="{45422926-298C-4E71-830F-DBF0278EA063}"/>
          </ac:spMkLst>
        </pc:spChg>
        <pc:spChg chg="add del">
          <ac:chgData name="Hamlet Markarian" userId="4926d2b407f31d77" providerId="LiveId" clId="{1C057F98-2CC4-49E3-A2E2-A804BE88845B}" dt="2021-05-05T22:41:40.996" v="2874" actId="478"/>
          <ac:spMkLst>
            <pc:docMk/>
            <pc:sldMk cId="2938695749" sldId="1722"/>
            <ac:spMk id="49" creationId="{E31D3A2F-3935-4835-B01E-F586DEBE33C6}"/>
          </ac:spMkLst>
        </pc:spChg>
        <pc:spChg chg="add del">
          <ac:chgData name="Hamlet Markarian" userId="4926d2b407f31d77" providerId="LiveId" clId="{1C057F98-2CC4-49E3-A2E2-A804BE88845B}" dt="2021-05-05T22:41:40.996" v="2874" actId="478"/>
          <ac:spMkLst>
            <pc:docMk/>
            <pc:sldMk cId="2938695749" sldId="1722"/>
            <ac:spMk id="50" creationId="{6D4F2CAA-3CB3-4E61-8425-8B21DCEBB431}"/>
          </ac:spMkLst>
        </pc:spChg>
        <pc:spChg chg="add mod ord">
          <ac:chgData name="Hamlet Markarian" userId="4926d2b407f31d77" providerId="LiveId" clId="{1C057F98-2CC4-49E3-A2E2-A804BE88845B}" dt="2021-05-06T09:32:25.047" v="3985"/>
          <ac:spMkLst>
            <pc:docMk/>
            <pc:sldMk cId="2938695749" sldId="1722"/>
            <ac:spMk id="51" creationId="{2E7E1D65-5DDC-40EB-9450-DB9107FC8406}"/>
          </ac:spMkLst>
        </pc:spChg>
        <pc:spChg chg="add del">
          <ac:chgData name="Hamlet Markarian" userId="4926d2b407f31d77" providerId="LiveId" clId="{1C057F98-2CC4-49E3-A2E2-A804BE88845B}" dt="2021-05-05T22:41:40.996" v="2874" actId="478"/>
          <ac:spMkLst>
            <pc:docMk/>
            <pc:sldMk cId="2938695749" sldId="1722"/>
            <ac:spMk id="52" creationId="{603CB379-E6E5-4967-88A4-EDD6CD7115C5}"/>
          </ac:spMkLst>
        </pc:spChg>
        <pc:spChg chg="add del">
          <ac:chgData name="Hamlet Markarian" userId="4926d2b407f31d77" providerId="LiveId" clId="{1C057F98-2CC4-49E3-A2E2-A804BE88845B}" dt="2021-05-05T22:41:40.996" v="2874" actId="478"/>
          <ac:spMkLst>
            <pc:docMk/>
            <pc:sldMk cId="2938695749" sldId="1722"/>
            <ac:spMk id="53" creationId="{867D2833-B5F9-4A57-AC73-87837AB917AE}"/>
          </ac:spMkLst>
        </pc:spChg>
        <pc:spChg chg="add del">
          <ac:chgData name="Hamlet Markarian" userId="4926d2b407f31d77" providerId="LiveId" clId="{1C057F98-2CC4-49E3-A2E2-A804BE88845B}" dt="2021-05-05T22:41:40.996" v="2874" actId="478"/>
          <ac:spMkLst>
            <pc:docMk/>
            <pc:sldMk cId="2938695749" sldId="1722"/>
            <ac:spMk id="54" creationId="{3683AD7D-2147-4BFE-8F71-154CBD9A5413}"/>
          </ac:spMkLst>
        </pc:spChg>
        <pc:spChg chg="add del">
          <ac:chgData name="Hamlet Markarian" userId="4926d2b407f31d77" providerId="LiveId" clId="{1C057F98-2CC4-49E3-A2E2-A804BE88845B}" dt="2021-05-05T22:41:40.996" v="2874" actId="478"/>
          <ac:spMkLst>
            <pc:docMk/>
            <pc:sldMk cId="2938695749" sldId="1722"/>
            <ac:spMk id="56" creationId="{B09B873F-1413-4686-8202-41A058EC3868}"/>
          </ac:spMkLst>
        </pc:spChg>
        <pc:spChg chg="mod">
          <ac:chgData name="Hamlet Markarian" userId="4926d2b407f31d77" providerId="LiveId" clId="{1C057F98-2CC4-49E3-A2E2-A804BE88845B}" dt="2021-05-06T09:32:25.047" v="3985"/>
          <ac:spMkLst>
            <pc:docMk/>
            <pc:sldMk cId="2938695749" sldId="1722"/>
            <ac:spMk id="57" creationId="{B79FE3FB-DDD9-4C52-A866-E3982D872286}"/>
          </ac:spMkLst>
        </pc:spChg>
        <pc:spChg chg="add del">
          <ac:chgData name="Hamlet Markarian" userId="4926d2b407f31d77" providerId="LiveId" clId="{1C057F98-2CC4-49E3-A2E2-A804BE88845B}" dt="2021-05-05T22:41:40.996" v="2874" actId="478"/>
          <ac:spMkLst>
            <pc:docMk/>
            <pc:sldMk cId="2938695749" sldId="1722"/>
            <ac:spMk id="58" creationId="{9CE9FB85-7CFA-44A9-BF43-E0BE73EAABA0}"/>
          </ac:spMkLst>
        </pc:spChg>
        <pc:spChg chg="add mod ord">
          <ac:chgData name="Hamlet Markarian" userId="4926d2b407f31d77" providerId="LiveId" clId="{1C057F98-2CC4-49E3-A2E2-A804BE88845B}" dt="2021-05-06T09:32:25.047" v="3985"/>
          <ac:spMkLst>
            <pc:docMk/>
            <pc:sldMk cId="2938695749" sldId="1722"/>
            <ac:spMk id="60" creationId="{B9EED468-B25F-4DE8-88E8-23DF9E12A10F}"/>
          </ac:spMkLst>
        </pc:spChg>
        <pc:spChg chg="add mod">
          <ac:chgData name="Hamlet Markarian" userId="4926d2b407f31d77" providerId="LiveId" clId="{1C057F98-2CC4-49E3-A2E2-A804BE88845B}" dt="2021-05-06T09:32:25.047" v="3985"/>
          <ac:spMkLst>
            <pc:docMk/>
            <pc:sldMk cId="2938695749" sldId="1722"/>
            <ac:spMk id="61" creationId="{0072AC69-B44D-43B7-8543-602DB78E603D}"/>
          </ac:spMkLst>
        </pc:spChg>
        <pc:spChg chg="add mod">
          <ac:chgData name="Hamlet Markarian" userId="4926d2b407f31d77" providerId="LiveId" clId="{1C057F98-2CC4-49E3-A2E2-A804BE88845B}" dt="2021-05-06T09:32:25.047" v="3985"/>
          <ac:spMkLst>
            <pc:docMk/>
            <pc:sldMk cId="2938695749" sldId="1722"/>
            <ac:spMk id="62" creationId="{C928B1EB-7335-463A-874D-2BA3C3B02150}"/>
          </ac:spMkLst>
        </pc:spChg>
        <pc:spChg chg="add mod">
          <ac:chgData name="Hamlet Markarian" userId="4926d2b407f31d77" providerId="LiveId" clId="{1C057F98-2CC4-49E3-A2E2-A804BE88845B}" dt="2021-05-06T09:32:25.047" v="3985"/>
          <ac:spMkLst>
            <pc:docMk/>
            <pc:sldMk cId="2938695749" sldId="1722"/>
            <ac:spMk id="64" creationId="{E8A2ED04-CC1C-426A-9ECC-FFE443BF24EC}"/>
          </ac:spMkLst>
        </pc:spChg>
        <pc:spChg chg="add mod">
          <ac:chgData name="Hamlet Markarian" userId="4926d2b407f31d77" providerId="LiveId" clId="{1C057F98-2CC4-49E3-A2E2-A804BE88845B}" dt="2021-05-06T09:32:25.047" v="3985"/>
          <ac:spMkLst>
            <pc:docMk/>
            <pc:sldMk cId="2938695749" sldId="1722"/>
            <ac:spMk id="65" creationId="{FDCB7235-D9EC-4777-9FE1-B632A935E847}"/>
          </ac:spMkLst>
        </pc:spChg>
        <pc:spChg chg="add mod">
          <ac:chgData name="Hamlet Markarian" userId="4926d2b407f31d77" providerId="LiveId" clId="{1C057F98-2CC4-49E3-A2E2-A804BE88845B}" dt="2021-05-06T09:32:25.047" v="3985"/>
          <ac:spMkLst>
            <pc:docMk/>
            <pc:sldMk cId="2938695749" sldId="1722"/>
            <ac:spMk id="66" creationId="{8EDBC553-5D3C-488F-86B5-7C7CDD134AF2}"/>
          </ac:spMkLst>
        </pc:spChg>
        <pc:spChg chg="add mod">
          <ac:chgData name="Hamlet Markarian" userId="4926d2b407f31d77" providerId="LiveId" clId="{1C057F98-2CC4-49E3-A2E2-A804BE88845B}" dt="2021-05-06T09:32:25.047" v="3985"/>
          <ac:spMkLst>
            <pc:docMk/>
            <pc:sldMk cId="2938695749" sldId="1722"/>
            <ac:spMk id="67" creationId="{C4144FC6-1A19-44FB-B7AD-3718383F93C1}"/>
          </ac:spMkLst>
        </pc:spChg>
        <pc:spChg chg="add mod">
          <ac:chgData name="Hamlet Markarian" userId="4926d2b407f31d77" providerId="LiveId" clId="{1C057F98-2CC4-49E3-A2E2-A804BE88845B}" dt="2021-05-06T09:32:25.047" v="3985"/>
          <ac:spMkLst>
            <pc:docMk/>
            <pc:sldMk cId="2938695749" sldId="1722"/>
            <ac:spMk id="68" creationId="{2F43E421-57D8-44CB-B955-0C7DFE3CB3F6}"/>
          </ac:spMkLst>
        </pc:spChg>
        <pc:spChg chg="add mod">
          <ac:chgData name="Hamlet Markarian" userId="4926d2b407f31d77" providerId="LiveId" clId="{1C057F98-2CC4-49E3-A2E2-A804BE88845B}" dt="2021-05-06T09:32:25.047" v="3985"/>
          <ac:spMkLst>
            <pc:docMk/>
            <pc:sldMk cId="2938695749" sldId="1722"/>
            <ac:spMk id="69" creationId="{6D376827-702A-4090-AA93-91B7131279D4}"/>
          </ac:spMkLst>
        </pc:spChg>
        <pc:spChg chg="add mod">
          <ac:chgData name="Hamlet Markarian" userId="4926d2b407f31d77" providerId="LiveId" clId="{1C057F98-2CC4-49E3-A2E2-A804BE88845B}" dt="2021-05-06T09:32:25.047" v="3985"/>
          <ac:spMkLst>
            <pc:docMk/>
            <pc:sldMk cId="2938695749" sldId="1722"/>
            <ac:spMk id="70" creationId="{C17D8416-64F7-456B-92D8-EF7959F83810}"/>
          </ac:spMkLst>
        </pc:spChg>
        <pc:spChg chg="add mod">
          <ac:chgData name="Hamlet Markarian" userId="4926d2b407f31d77" providerId="LiveId" clId="{1C057F98-2CC4-49E3-A2E2-A804BE88845B}" dt="2021-05-06T09:32:25.047" v="3985"/>
          <ac:spMkLst>
            <pc:docMk/>
            <pc:sldMk cId="2938695749" sldId="1722"/>
            <ac:spMk id="71" creationId="{54F874CD-9965-488B-B541-DFEFDB64174B}"/>
          </ac:spMkLst>
        </pc:spChg>
        <pc:spChg chg="add mod">
          <ac:chgData name="Hamlet Markarian" userId="4926d2b407f31d77" providerId="LiveId" clId="{1C057F98-2CC4-49E3-A2E2-A804BE88845B}" dt="2021-05-06T09:32:25.047" v="3985"/>
          <ac:spMkLst>
            <pc:docMk/>
            <pc:sldMk cId="2938695749" sldId="1722"/>
            <ac:spMk id="72" creationId="{76932A3B-675A-436F-9B9E-6BD3F49B40ED}"/>
          </ac:spMkLst>
        </pc:spChg>
        <pc:spChg chg="add mod">
          <ac:chgData name="Hamlet Markarian" userId="4926d2b407f31d77" providerId="LiveId" clId="{1C057F98-2CC4-49E3-A2E2-A804BE88845B}" dt="2021-05-06T09:32:25.047" v="3985"/>
          <ac:spMkLst>
            <pc:docMk/>
            <pc:sldMk cId="2938695749" sldId="1722"/>
            <ac:spMk id="73" creationId="{96CB9CC6-787B-457A-BEA8-37FF22F49025}"/>
          </ac:spMkLst>
        </pc:spChg>
        <pc:spChg chg="add mod">
          <ac:chgData name="Hamlet Markarian" userId="4926d2b407f31d77" providerId="LiveId" clId="{1C057F98-2CC4-49E3-A2E2-A804BE88845B}" dt="2021-05-06T09:32:25.047" v="3985"/>
          <ac:spMkLst>
            <pc:docMk/>
            <pc:sldMk cId="2938695749" sldId="1722"/>
            <ac:spMk id="74" creationId="{CB4F38DE-3B5D-4547-9011-3BBBBDED3507}"/>
          </ac:spMkLst>
        </pc:spChg>
        <pc:spChg chg="add mod">
          <ac:chgData name="Hamlet Markarian" userId="4926d2b407f31d77" providerId="LiveId" clId="{1C057F98-2CC4-49E3-A2E2-A804BE88845B}" dt="2021-05-06T09:32:25.047" v="3985"/>
          <ac:spMkLst>
            <pc:docMk/>
            <pc:sldMk cId="2938695749" sldId="1722"/>
            <ac:spMk id="75" creationId="{7634DF0C-87F7-41F4-A65D-C422872720F7}"/>
          </ac:spMkLst>
        </pc:spChg>
        <pc:spChg chg="add mod">
          <ac:chgData name="Hamlet Markarian" userId="4926d2b407f31d77" providerId="LiveId" clId="{1C057F98-2CC4-49E3-A2E2-A804BE88845B}" dt="2021-05-06T09:32:25.047" v="3985"/>
          <ac:spMkLst>
            <pc:docMk/>
            <pc:sldMk cId="2938695749" sldId="1722"/>
            <ac:spMk id="76" creationId="{03555D56-D0ED-45B2-B925-F8C5ABFA5895}"/>
          </ac:spMkLst>
        </pc:spChg>
        <pc:spChg chg="add del">
          <ac:chgData name="Hamlet Markarian" userId="4926d2b407f31d77" providerId="LiveId" clId="{1C057F98-2CC4-49E3-A2E2-A804BE88845B}" dt="2021-05-05T22:41:40.996" v="2874" actId="478"/>
          <ac:spMkLst>
            <pc:docMk/>
            <pc:sldMk cId="2938695749" sldId="1722"/>
            <ac:spMk id="77" creationId="{0A87D35B-C725-4DA3-AC58-BFEEEEB91C7D}"/>
          </ac:spMkLst>
        </pc:spChg>
        <pc:spChg chg="add del">
          <ac:chgData name="Hamlet Markarian" userId="4926d2b407f31d77" providerId="LiveId" clId="{1C057F98-2CC4-49E3-A2E2-A804BE88845B}" dt="2021-05-05T22:41:40.996" v="2874" actId="478"/>
          <ac:spMkLst>
            <pc:docMk/>
            <pc:sldMk cId="2938695749" sldId="1722"/>
            <ac:spMk id="78" creationId="{EC03B455-5A73-42B6-BD69-D1BC83DC4D27}"/>
          </ac:spMkLst>
        </pc:spChg>
        <pc:spChg chg="add del mod">
          <ac:chgData name="Hamlet Markarian" userId="4926d2b407f31d77" providerId="LiveId" clId="{1C057F98-2CC4-49E3-A2E2-A804BE88845B}" dt="2021-05-05T22:45:39.364" v="2917" actId="478"/>
          <ac:spMkLst>
            <pc:docMk/>
            <pc:sldMk cId="2938695749" sldId="1722"/>
            <ac:spMk id="79" creationId="{78367A36-0BAA-464C-A773-2F82B2FD42A1}"/>
          </ac:spMkLst>
        </pc:spChg>
        <pc:spChg chg="add mod">
          <ac:chgData name="Hamlet Markarian" userId="4926d2b407f31d77" providerId="LiveId" clId="{1C057F98-2CC4-49E3-A2E2-A804BE88845B}" dt="2021-05-06T09:32:25.047" v="3985"/>
          <ac:spMkLst>
            <pc:docMk/>
            <pc:sldMk cId="2938695749" sldId="1722"/>
            <ac:spMk id="80" creationId="{45D33589-B128-4D25-81E0-9E027E49ECD0}"/>
          </ac:spMkLst>
        </pc:spChg>
        <pc:spChg chg="add mod">
          <ac:chgData name="Hamlet Markarian" userId="4926d2b407f31d77" providerId="LiveId" clId="{1C057F98-2CC4-49E3-A2E2-A804BE88845B}" dt="2021-05-06T09:32:25.047" v="3985"/>
          <ac:spMkLst>
            <pc:docMk/>
            <pc:sldMk cId="2938695749" sldId="1722"/>
            <ac:spMk id="82" creationId="{8669E925-A474-428E-AECD-75DFFB0DA24A}"/>
          </ac:spMkLst>
        </pc:spChg>
        <pc:spChg chg="add mod">
          <ac:chgData name="Hamlet Markarian" userId="4926d2b407f31d77" providerId="LiveId" clId="{1C057F98-2CC4-49E3-A2E2-A804BE88845B}" dt="2021-05-06T09:32:25.047" v="3985"/>
          <ac:spMkLst>
            <pc:docMk/>
            <pc:sldMk cId="2938695749" sldId="1722"/>
            <ac:spMk id="83" creationId="{B8481E1D-141F-4B25-83F6-E1F28B0B6DE3}"/>
          </ac:spMkLst>
        </pc:spChg>
        <pc:grpChg chg="add del mod">
          <ac:chgData name="Hamlet Markarian" userId="4926d2b407f31d77" providerId="LiveId" clId="{1C057F98-2CC4-49E3-A2E2-A804BE88845B}" dt="2021-05-06T09:32:25.047" v="3985"/>
          <ac:grpSpMkLst>
            <pc:docMk/>
            <pc:sldMk cId="2938695749" sldId="1722"/>
            <ac:grpSpMk id="34" creationId="{3FAD39AD-7134-47BF-BA71-B931D44C32CA}"/>
          </ac:grpSpMkLst>
        </pc:grpChg>
        <pc:picChg chg="mod">
          <ac:chgData name="Hamlet Markarian" userId="4926d2b407f31d77" providerId="LiveId" clId="{1C057F98-2CC4-49E3-A2E2-A804BE88845B}" dt="2021-05-06T09:32:25.047" v="3985"/>
          <ac:picMkLst>
            <pc:docMk/>
            <pc:sldMk cId="2938695749" sldId="1722"/>
            <ac:picMk id="55" creationId="{8949BDD1-2918-4A15-97B5-46AA812BFC63}"/>
          </ac:picMkLst>
        </pc:picChg>
        <pc:picChg chg="mod">
          <ac:chgData name="Hamlet Markarian" userId="4926d2b407f31d77" providerId="LiveId" clId="{1C057F98-2CC4-49E3-A2E2-A804BE88845B}" dt="2021-05-06T09:32:25.047" v="3985"/>
          <ac:picMkLst>
            <pc:docMk/>
            <pc:sldMk cId="2938695749" sldId="1722"/>
            <ac:picMk id="59" creationId="{B9526696-E983-4EDA-8A8C-E710C71CB59C}"/>
          </ac:picMkLst>
        </pc:picChg>
        <pc:picChg chg="mod">
          <ac:chgData name="Hamlet Markarian" userId="4926d2b407f31d77" providerId="LiveId" clId="{1C057F98-2CC4-49E3-A2E2-A804BE88845B}" dt="2021-05-06T09:32:25.047" v="3985"/>
          <ac:picMkLst>
            <pc:docMk/>
            <pc:sldMk cId="2938695749" sldId="1722"/>
            <ac:picMk id="63" creationId="{42E5420B-3090-4C28-A5A9-60807EFF2A15}"/>
          </ac:picMkLst>
        </pc:picChg>
        <pc:picChg chg="add mod">
          <ac:chgData name="Hamlet Markarian" userId="4926d2b407f31d77" providerId="LiveId" clId="{1C057F98-2CC4-49E3-A2E2-A804BE88845B}" dt="2021-05-06T09:32:25.047" v="3985"/>
          <ac:picMkLst>
            <pc:docMk/>
            <pc:sldMk cId="2938695749" sldId="1722"/>
            <ac:picMk id="81" creationId="{04E3F867-0B0A-4E29-879A-89BD4723849B}"/>
          </ac:picMkLst>
        </pc:picChg>
      </pc:sldChg>
      <pc:sldChg chg="addSp delSp modSp add mod">
        <pc:chgData name="Hamlet Markarian" userId="4926d2b407f31d77" providerId="LiveId" clId="{1C057F98-2CC4-49E3-A2E2-A804BE88845B}" dt="2021-05-06T09:32:25.047" v="3985"/>
        <pc:sldMkLst>
          <pc:docMk/>
          <pc:sldMk cId="2408407725" sldId="1723"/>
        </pc:sldMkLst>
        <pc:spChg chg="mod">
          <ac:chgData name="Hamlet Markarian" userId="4926d2b407f31d77" providerId="LiveId" clId="{1C057F98-2CC4-49E3-A2E2-A804BE88845B}" dt="2021-05-06T09:32:25.047" v="3985"/>
          <ac:spMkLst>
            <pc:docMk/>
            <pc:sldMk cId="2408407725" sldId="1723"/>
            <ac:spMk id="5" creationId="{BC01E833-A438-4C2A-AF28-2B402D7F80E5}"/>
          </ac:spMkLst>
        </pc:spChg>
        <pc:spChg chg="mod">
          <ac:chgData name="Hamlet Markarian" userId="4926d2b407f31d77" providerId="LiveId" clId="{1C057F98-2CC4-49E3-A2E2-A804BE88845B}" dt="2021-05-06T09:32:25.047" v="3985"/>
          <ac:spMkLst>
            <pc:docMk/>
            <pc:sldMk cId="2408407725" sldId="1723"/>
            <ac:spMk id="35" creationId="{0F9A0D7E-7FCF-48DF-BAE9-C32DF98CD62E}"/>
          </ac:spMkLst>
        </pc:spChg>
        <pc:spChg chg="mod">
          <ac:chgData name="Hamlet Markarian" userId="4926d2b407f31d77" providerId="LiveId" clId="{1C057F98-2CC4-49E3-A2E2-A804BE88845B}" dt="2021-05-06T09:32:25.047" v="3985"/>
          <ac:spMkLst>
            <pc:docMk/>
            <pc:sldMk cId="2408407725" sldId="1723"/>
            <ac:spMk id="36" creationId="{1968768D-6339-4F5B-BEA1-B14758316542}"/>
          </ac:spMkLst>
        </pc:spChg>
        <pc:spChg chg="mod">
          <ac:chgData name="Hamlet Markarian" userId="4926d2b407f31d77" providerId="LiveId" clId="{1C057F98-2CC4-49E3-A2E2-A804BE88845B}" dt="2021-05-06T09:32:25.047" v="3985"/>
          <ac:spMkLst>
            <pc:docMk/>
            <pc:sldMk cId="2408407725" sldId="1723"/>
            <ac:spMk id="37" creationId="{D00EE6FC-9BEE-4094-AF77-930CBC86E46A}"/>
          </ac:spMkLst>
        </pc:spChg>
        <pc:spChg chg="mod">
          <ac:chgData name="Hamlet Markarian" userId="4926d2b407f31d77" providerId="LiveId" clId="{1C057F98-2CC4-49E3-A2E2-A804BE88845B}" dt="2021-05-06T09:32:25.047" v="3985"/>
          <ac:spMkLst>
            <pc:docMk/>
            <pc:sldMk cId="2408407725" sldId="1723"/>
            <ac:spMk id="38" creationId="{E3EDC7FE-AAA2-41C2-8108-57A0FA8ADF4A}"/>
          </ac:spMkLst>
        </pc:spChg>
        <pc:spChg chg="mod">
          <ac:chgData name="Hamlet Markarian" userId="4926d2b407f31d77" providerId="LiveId" clId="{1C057F98-2CC4-49E3-A2E2-A804BE88845B}" dt="2021-05-06T09:32:25.047" v="3985"/>
          <ac:spMkLst>
            <pc:docMk/>
            <pc:sldMk cId="2408407725" sldId="1723"/>
            <ac:spMk id="39" creationId="{3B13F559-20C8-4B24-A0FF-2A57318C2A51}"/>
          </ac:spMkLst>
        </pc:spChg>
        <pc:spChg chg="mod">
          <ac:chgData name="Hamlet Markarian" userId="4926d2b407f31d77" providerId="LiveId" clId="{1C057F98-2CC4-49E3-A2E2-A804BE88845B}" dt="2021-05-06T09:32:25.047" v="3985"/>
          <ac:spMkLst>
            <pc:docMk/>
            <pc:sldMk cId="2408407725" sldId="1723"/>
            <ac:spMk id="40" creationId="{0CC46578-DA7F-4BB8-9868-87C76AF7AD9E}"/>
          </ac:spMkLst>
        </pc:spChg>
        <pc:spChg chg="add mod">
          <ac:chgData name="Hamlet Markarian" userId="4926d2b407f31d77" providerId="LiveId" clId="{1C057F98-2CC4-49E3-A2E2-A804BE88845B}" dt="2021-05-06T09:32:25.047" v="3985"/>
          <ac:spMkLst>
            <pc:docMk/>
            <pc:sldMk cId="2408407725" sldId="1723"/>
            <ac:spMk id="41" creationId="{4D33FB35-815C-4783-85DE-FF0B4C10C815}"/>
          </ac:spMkLst>
        </pc:spChg>
        <pc:spChg chg="add mod">
          <ac:chgData name="Hamlet Markarian" userId="4926d2b407f31d77" providerId="LiveId" clId="{1C057F98-2CC4-49E3-A2E2-A804BE88845B}" dt="2021-05-06T09:32:25.047" v="3985"/>
          <ac:spMkLst>
            <pc:docMk/>
            <pc:sldMk cId="2408407725" sldId="1723"/>
            <ac:spMk id="42" creationId="{6DFE3127-1DD2-41EF-B75D-288E5A19EFE1}"/>
          </ac:spMkLst>
        </pc:spChg>
        <pc:spChg chg="add mod">
          <ac:chgData name="Hamlet Markarian" userId="4926d2b407f31d77" providerId="LiveId" clId="{1C057F98-2CC4-49E3-A2E2-A804BE88845B}" dt="2021-05-06T09:32:25.047" v="3985"/>
          <ac:spMkLst>
            <pc:docMk/>
            <pc:sldMk cId="2408407725" sldId="1723"/>
            <ac:spMk id="43" creationId="{B52B8AB9-8689-4C1F-B400-81040A045473}"/>
          </ac:spMkLst>
        </pc:spChg>
        <pc:spChg chg="add mod">
          <ac:chgData name="Hamlet Markarian" userId="4926d2b407f31d77" providerId="LiveId" clId="{1C057F98-2CC4-49E3-A2E2-A804BE88845B}" dt="2021-05-06T09:32:25.047" v="3985"/>
          <ac:spMkLst>
            <pc:docMk/>
            <pc:sldMk cId="2408407725" sldId="1723"/>
            <ac:spMk id="44" creationId="{6BB63532-C7D0-4038-8C0E-E5AF6457D1F2}"/>
          </ac:spMkLst>
        </pc:spChg>
        <pc:spChg chg="add mod ord">
          <ac:chgData name="Hamlet Markarian" userId="4926d2b407f31d77" providerId="LiveId" clId="{1C057F98-2CC4-49E3-A2E2-A804BE88845B}" dt="2021-05-06T09:32:25.047" v="3985"/>
          <ac:spMkLst>
            <pc:docMk/>
            <pc:sldMk cId="2408407725" sldId="1723"/>
            <ac:spMk id="45" creationId="{3BDEE645-C2C4-4E8E-876A-F89745A322F4}"/>
          </ac:spMkLst>
        </pc:spChg>
        <pc:spChg chg="add mod ord">
          <ac:chgData name="Hamlet Markarian" userId="4926d2b407f31d77" providerId="LiveId" clId="{1C057F98-2CC4-49E3-A2E2-A804BE88845B}" dt="2021-05-06T09:32:25.047" v="3985"/>
          <ac:spMkLst>
            <pc:docMk/>
            <pc:sldMk cId="2408407725" sldId="1723"/>
            <ac:spMk id="46" creationId="{2022E1C4-6521-479A-89F6-9604D4A33586}"/>
          </ac:spMkLst>
        </pc:spChg>
        <pc:spChg chg="add mod ord">
          <ac:chgData name="Hamlet Markarian" userId="4926d2b407f31d77" providerId="LiveId" clId="{1C057F98-2CC4-49E3-A2E2-A804BE88845B}" dt="2021-05-06T09:32:25.047" v="3985"/>
          <ac:spMkLst>
            <pc:docMk/>
            <pc:sldMk cId="2408407725" sldId="1723"/>
            <ac:spMk id="47" creationId="{30A51D9E-E6E8-466C-9CF6-90DF5B3CC466}"/>
          </ac:spMkLst>
        </pc:spChg>
        <pc:spChg chg="add mod ord">
          <ac:chgData name="Hamlet Markarian" userId="4926d2b407f31d77" providerId="LiveId" clId="{1C057F98-2CC4-49E3-A2E2-A804BE88845B}" dt="2021-05-06T09:32:25.047" v="3985"/>
          <ac:spMkLst>
            <pc:docMk/>
            <pc:sldMk cId="2408407725" sldId="1723"/>
            <ac:spMk id="48" creationId="{8858B942-5519-42AA-AD98-E9BE843AAAC2}"/>
          </ac:spMkLst>
        </pc:spChg>
        <pc:spChg chg="add mod">
          <ac:chgData name="Hamlet Markarian" userId="4926d2b407f31d77" providerId="LiveId" clId="{1C057F98-2CC4-49E3-A2E2-A804BE88845B}" dt="2021-05-06T09:32:25.047" v="3985"/>
          <ac:spMkLst>
            <pc:docMk/>
            <pc:sldMk cId="2408407725" sldId="1723"/>
            <ac:spMk id="49" creationId="{B4D9D59A-4A8B-4CA7-8AD6-FC0ED947A2EC}"/>
          </ac:spMkLst>
        </pc:spChg>
        <pc:spChg chg="add mod">
          <ac:chgData name="Hamlet Markarian" userId="4926d2b407f31d77" providerId="LiveId" clId="{1C057F98-2CC4-49E3-A2E2-A804BE88845B}" dt="2021-05-06T09:32:25.047" v="3985"/>
          <ac:spMkLst>
            <pc:docMk/>
            <pc:sldMk cId="2408407725" sldId="1723"/>
            <ac:spMk id="50" creationId="{FEEF486C-4688-454C-B7EB-C830F5E36497}"/>
          </ac:spMkLst>
        </pc:spChg>
        <pc:spChg chg="del">
          <ac:chgData name="Hamlet Markarian" userId="4926d2b407f31d77" providerId="LiveId" clId="{1C057F98-2CC4-49E3-A2E2-A804BE88845B}" dt="2021-05-05T22:49:57.060" v="2935" actId="478"/>
          <ac:spMkLst>
            <pc:docMk/>
            <pc:sldMk cId="2408407725" sldId="1723"/>
            <ac:spMk id="51" creationId="{2E7E1D65-5DDC-40EB-9450-DB9107FC8406}"/>
          </ac:spMkLst>
        </pc:spChg>
        <pc:spChg chg="add mod">
          <ac:chgData name="Hamlet Markarian" userId="4926d2b407f31d77" providerId="LiveId" clId="{1C057F98-2CC4-49E3-A2E2-A804BE88845B}" dt="2021-05-06T09:32:25.047" v="3985"/>
          <ac:spMkLst>
            <pc:docMk/>
            <pc:sldMk cId="2408407725" sldId="1723"/>
            <ac:spMk id="52" creationId="{B219EC80-B69B-4E1C-9F68-8362ABF013C3}"/>
          </ac:spMkLst>
        </pc:spChg>
        <pc:spChg chg="add mod">
          <ac:chgData name="Hamlet Markarian" userId="4926d2b407f31d77" providerId="LiveId" clId="{1C057F98-2CC4-49E3-A2E2-A804BE88845B}" dt="2021-05-06T09:32:25.047" v="3985"/>
          <ac:spMkLst>
            <pc:docMk/>
            <pc:sldMk cId="2408407725" sldId="1723"/>
            <ac:spMk id="54" creationId="{B689C54D-8917-46DC-B449-195BB70E3037}"/>
          </ac:spMkLst>
        </pc:spChg>
        <pc:spChg chg="mod">
          <ac:chgData name="Hamlet Markarian" userId="4926d2b407f31d77" providerId="LiveId" clId="{1C057F98-2CC4-49E3-A2E2-A804BE88845B}" dt="2021-05-06T09:32:25.047" v="3985"/>
          <ac:spMkLst>
            <pc:docMk/>
            <pc:sldMk cId="2408407725" sldId="1723"/>
            <ac:spMk id="57" creationId="{B79FE3FB-DDD9-4C52-A866-E3982D872286}"/>
          </ac:spMkLst>
        </pc:spChg>
        <pc:spChg chg="del">
          <ac:chgData name="Hamlet Markarian" userId="4926d2b407f31d77" providerId="LiveId" clId="{1C057F98-2CC4-49E3-A2E2-A804BE88845B}" dt="2021-05-05T22:49:57.764" v="2936" actId="478"/>
          <ac:spMkLst>
            <pc:docMk/>
            <pc:sldMk cId="2408407725" sldId="1723"/>
            <ac:spMk id="60" creationId="{B9EED468-B25F-4DE8-88E8-23DF9E12A10F}"/>
          </ac:spMkLst>
        </pc:spChg>
        <pc:spChg chg="del">
          <ac:chgData name="Hamlet Markarian" userId="4926d2b407f31d77" providerId="LiveId" clId="{1C057F98-2CC4-49E3-A2E2-A804BE88845B}" dt="2021-05-05T22:49:57.060" v="2935" actId="478"/>
          <ac:spMkLst>
            <pc:docMk/>
            <pc:sldMk cId="2408407725" sldId="1723"/>
            <ac:spMk id="61" creationId="{0072AC69-B44D-43B7-8543-602DB78E603D}"/>
          </ac:spMkLst>
        </pc:spChg>
        <pc:spChg chg="del">
          <ac:chgData name="Hamlet Markarian" userId="4926d2b407f31d77" providerId="LiveId" clId="{1C057F98-2CC4-49E3-A2E2-A804BE88845B}" dt="2021-05-05T22:49:57.060" v="2935" actId="478"/>
          <ac:spMkLst>
            <pc:docMk/>
            <pc:sldMk cId="2408407725" sldId="1723"/>
            <ac:spMk id="62" creationId="{C928B1EB-7335-463A-874D-2BA3C3B02150}"/>
          </ac:spMkLst>
        </pc:spChg>
        <pc:spChg chg="del">
          <ac:chgData name="Hamlet Markarian" userId="4926d2b407f31d77" providerId="LiveId" clId="{1C057F98-2CC4-49E3-A2E2-A804BE88845B}" dt="2021-05-05T22:49:57.060" v="2935" actId="478"/>
          <ac:spMkLst>
            <pc:docMk/>
            <pc:sldMk cId="2408407725" sldId="1723"/>
            <ac:spMk id="64" creationId="{E8A2ED04-CC1C-426A-9ECC-FFE443BF24EC}"/>
          </ac:spMkLst>
        </pc:spChg>
        <pc:spChg chg="del">
          <ac:chgData name="Hamlet Markarian" userId="4926d2b407f31d77" providerId="LiveId" clId="{1C057F98-2CC4-49E3-A2E2-A804BE88845B}" dt="2021-05-05T22:49:57.060" v="2935" actId="478"/>
          <ac:spMkLst>
            <pc:docMk/>
            <pc:sldMk cId="2408407725" sldId="1723"/>
            <ac:spMk id="65" creationId="{FDCB7235-D9EC-4777-9FE1-B632A935E847}"/>
          </ac:spMkLst>
        </pc:spChg>
        <pc:spChg chg="del">
          <ac:chgData name="Hamlet Markarian" userId="4926d2b407f31d77" providerId="LiveId" clId="{1C057F98-2CC4-49E3-A2E2-A804BE88845B}" dt="2021-05-05T22:49:57.060" v="2935" actId="478"/>
          <ac:spMkLst>
            <pc:docMk/>
            <pc:sldMk cId="2408407725" sldId="1723"/>
            <ac:spMk id="66" creationId="{8EDBC553-5D3C-488F-86B5-7C7CDD134AF2}"/>
          </ac:spMkLst>
        </pc:spChg>
        <pc:spChg chg="del">
          <ac:chgData name="Hamlet Markarian" userId="4926d2b407f31d77" providerId="LiveId" clId="{1C057F98-2CC4-49E3-A2E2-A804BE88845B}" dt="2021-05-05T22:49:57.060" v="2935" actId="478"/>
          <ac:spMkLst>
            <pc:docMk/>
            <pc:sldMk cId="2408407725" sldId="1723"/>
            <ac:spMk id="67" creationId="{C4144FC6-1A19-44FB-B7AD-3718383F93C1}"/>
          </ac:spMkLst>
        </pc:spChg>
        <pc:spChg chg="del">
          <ac:chgData name="Hamlet Markarian" userId="4926d2b407f31d77" providerId="LiveId" clId="{1C057F98-2CC4-49E3-A2E2-A804BE88845B}" dt="2021-05-05T22:49:57.060" v="2935" actId="478"/>
          <ac:spMkLst>
            <pc:docMk/>
            <pc:sldMk cId="2408407725" sldId="1723"/>
            <ac:spMk id="68" creationId="{2F43E421-57D8-44CB-B955-0C7DFE3CB3F6}"/>
          </ac:spMkLst>
        </pc:spChg>
        <pc:spChg chg="del">
          <ac:chgData name="Hamlet Markarian" userId="4926d2b407f31d77" providerId="LiveId" clId="{1C057F98-2CC4-49E3-A2E2-A804BE88845B}" dt="2021-05-05T22:49:57.060" v="2935" actId="478"/>
          <ac:spMkLst>
            <pc:docMk/>
            <pc:sldMk cId="2408407725" sldId="1723"/>
            <ac:spMk id="69" creationId="{6D376827-702A-4090-AA93-91B7131279D4}"/>
          </ac:spMkLst>
        </pc:spChg>
        <pc:spChg chg="del">
          <ac:chgData name="Hamlet Markarian" userId="4926d2b407f31d77" providerId="LiveId" clId="{1C057F98-2CC4-49E3-A2E2-A804BE88845B}" dt="2021-05-05T22:49:57.060" v="2935" actId="478"/>
          <ac:spMkLst>
            <pc:docMk/>
            <pc:sldMk cId="2408407725" sldId="1723"/>
            <ac:spMk id="70" creationId="{C17D8416-64F7-456B-92D8-EF7959F83810}"/>
          </ac:spMkLst>
        </pc:spChg>
        <pc:spChg chg="del">
          <ac:chgData name="Hamlet Markarian" userId="4926d2b407f31d77" providerId="LiveId" clId="{1C057F98-2CC4-49E3-A2E2-A804BE88845B}" dt="2021-05-05T22:49:57.060" v="2935" actId="478"/>
          <ac:spMkLst>
            <pc:docMk/>
            <pc:sldMk cId="2408407725" sldId="1723"/>
            <ac:spMk id="71" creationId="{54F874CD-9965-488B-B541-DFEFDB64174B}"/>
          </ac:spMkLst>
        </pc:spChg>
        <pc:spChg chg="del">
          <ac:chgData name="Hamlet Markarian" userId="4926d2b407f31d77" providerId="LiveId" clId="{1C057F98-2CC4-49E3-A2E2-A804BE88845B}" dt="2021-05-05T22:49:57.060" v="2935" actId="478"/>
          <ac:spMkLst>
            <pc:docMk/>
            <pc:sldMk cId="2408407725" sldId="1723"/>
            <ac:spMk id="72" creationId="{76932A3B-675A-436F-9B9E-6BD3F49B40ED}"/>
          </ac:spMkLst>
        </pc:spChg>
        <pc:spChg chg="del">
          <ac:chgData name="Hamlet Markarian" userId="4926d2b407f31d77" providerId="LiveId" clId="{1C057F98-2CC4-49E3-A2E2-A804BE88845B}" dt="2021-05-05T22:49:57.060" v="2935" actId="478"/>
          <ac:spMkLst>
            <pc:docMk/>
            <pc:sldMk cId="2408407725" sldId="1723"/>
            <ac:spMk id="73" creationId="{96CB9CC6-787B-457A-BEA8-37FF22F49025}"/>
          </ac:spMkLst>
        </pc:spChg>
        <pc:spChg chg="del">
          <ac:chgData name="Hamlet Markarian" userId="4926d2b407f31d77" providerId="LiveId" clId="{1C057F98-2CC4-49E3-A2E2-A804BE88845B}" dt="2021-05-05T22:49:57.060" v="2935" actId="478"/>
          <ac:spMkLst>
            <pc:docMk/>
            <pc:sldMk cId="2408407725" sldId="1723"/>
            <ac:spMk id="74" creationId="{CB4F38DE-3B5D-4547-9011-3BBBBDED3507}"/>
          </ac:spMkLst>
        </pc:spChg>
        <pc:spChg chg="del">
          <ac:chgData name="Hamlet Markarian" userId="4926d2b407f31d77" providerId="LiveId" clId="{1C057F98-2CC4-49E3-A2E2-A804BE88845B}" dt="2021-05-05T22:49:57.060" v="2935" actId="478"/>
          <ac:spMkLst>
            <pc:docMk/>
            <pc:sldMk cId="2408407725" sldId="1723"/>
            <ac:spMk id="75" creationId="{7634DF0C-87F7-41F4-A65D-C422872720F7}"/>
          </ac:spMkLst>
        </pc:spChg>
        <pc:spChg chg="del">
          <ac:chgData name="Hamlet Markarian" userId="4926d2b407f31d77" providerId="LiveId" clId="{1C057F98-2CC4-49E3-A2E2-A804BE88845B}" dt="2021-05-05T22:49:57.060" v="2935" actId="478"/>
          <ac:spMkLst>
            <pc:docMk/>
            <pc:sldMk cId="2408407725" sldId="1723"/>
            <ac:spMk id="76" creationId="{03555D56-D0ED-45B2-B925-F8C5ABFA5895}"/>
          </ac:spMkLst>
        </pc:spChg>
        <pc:spChg chg="del">
          <ac:chgData name="Hamlet Markarian" userId="4926d2b407f31d77" providerId="LiveId" clId="{1C057F98-2CC4-49E3-A2E2-A804BE88845B}" dt="2021-05-05T22:49:57.060" v="2935" actId="478"/>
          <ac:spMkLst>
            <pc:docMk/>
            <pc:sldMk cId="2408407725" sldId="1723"/>
            <ac:spMk id="80" creationId="{45D33589-B128-4D25-81E0-9E027E49ECD0}"/>
          </ac:spMkLst>
        </pc:spChg>
        <pc:spChg chg="del">
          <ac:chgData name="Hamlet Markarian" userId="4926d2b407f31d77" providerId="LiveId" clId="{1C057F98-2CC4-49E3-A2E2-A804BE88845B}" dt="2021-05-05T22:49:57.060" v="2935" actId="478"/>
          <ac:spMkLst>
            <pc:docMk/>
            <pc:sldMk cId="2408407725" sldId="1723"/>
            <ac:spMk id="82" creationId="{8669E925-A474-428E-AECD-75DFFB0DA24A}"/>
          </ac:spMkLst>
        </pc:spChg>
        <pc:spChg chg="del">
          <ac:chgData name="Hamlet Markarian" userId="4926d2b407f31d77" providerId="LiveId" clId="{1C057F98-2CC4-49E3-A2E2-A804BE88845B}" dt="2021-05-05T22:49:57.060" v="2935" actId="478"/>
          <ac:spMkLst>
            <pc:docMk/>
            <pc:sldMk cId="2408407725" sldId="1723"/>
            <ac:spMk id="83" creationId="{B8481E1D-141F-4B25-83F6-E1F28B0B6DE3}"/>
          </ac:spMkLst>
        </pc:spChg>
        <pc:spChg chg="add mod ord">
          <ac:chgData name="Hamlet Markarian" userId="4926d2b407f31d77" providerId="LiveId" clId="{1C057F98-2CC4-49E3-A2E2-A804BE88845B}" dt="2021-05-06T09:32:25.047" v="3985"/>
          <ac:spMkLst>
            <pc:docMk/>
            <pc:sldMk cId="2408407725" sldId="1723"/>
            <ac:spMk id="84" creationId="{A4B88103-2598-46BC-A993-D486F2A79284}"/>
          </ac:spMkLst>
        </pc:spChg>
        <pc:spChg chg="add mod ord">
          <ac:chgData name="Hamlet Markarian" userId="4926d2b407f31d77" providerId="LiveId" clId="{1C057F98-2CC4-49E3-A2E2-A804BE88845B}" dt="2021-05-06T09:32:25.047" v="3985"/>
          <ac:spMkLst>
            <pc:docMk/>
            <pc:sldMk cId="2408407725" sldId="1723"/>
            <ac:spMk id="85" creationId="{5BE5D548-FCB0-446E-822E-5B616ECF182A}"/>
          </ac:spMkLst>
        </pc:spChg>
        <pc:spChg chg="add mod ord">
          <ac:chgData name="Hamlet Markarian" userId="4926d2b407f31d77" providerId="LiveId" clId="{1C057F98-2CC4-49E3-A2E2-A804BE88845B}" dt="2021-05-06T09:32:25.047" v="3985"/>
          <ac:spMkLst>
            <pc:docMk/>
            <pc:sldMk cId="2408407725" sldId="1723"/>
            <ac:spMk id="87" creationId="{5A6738F0-AD90-4D47-8D81-BA516F4A78A2}"/>
          </ac:spMkLst>
        </pc:spChg>
        <pc:grpChg chg="mod">
          <ac:chgData name="Hamlet Markarian" userId="4926d2b407f31d77" providerId="LiveId" clId="{1C057F98-2CC4-49E3-A2E2-A804BE88845B}" dt="2021-05-06T09:32:25.047" v="3985"/>
          <ac:grpSpMkLst>
            <pc:docMk/>
            <pc:sldMk cId="2408407725" sldId="1723"/>
            <ac:grpSpMk id="34" creationId="{3FAD39AD-7134-47BF-BA71-B931D44C32CA}"/>
          </ac:grpSpMkLst>
        </pc:grpChg>
        <pc:picChg chg="add del mod">
          <ac:chgData name="Hamlet Markarian" userId="4926d2b407f31d77" providerId="LiveId" clId="{1C057F98-2CC4-49E3-A2E2-A804BE88845B}" dt="2021-05-05T22:52:12.019" v="2959" actId="478"/>
          <ac:picMkLst>
            <pc:docMk/>
            <pc:sldMk cId="2408407725" sldId="1723"/>
            <ac:picMk id="53" creationId="{2C952EF0-BB27-449A-A6C3-BB9AAA934581}"/>
          </ac:picMkLst>
        </pc:picChg>
        <pc:picChg chg="mod">
          <ac:chgData name="Hamlet Markarian" userId="4926d2b407f31d77" providerId="LiveId" clId="{1C057F98-2CC4-49E3-A2E2-A804BE88845B}" dt="2021-05-06T09:32:25.047" v="3985"/>
          <ac:picMkLst>
            <pc:docMk/>
            <pc:sldMk cId="2408407725" sldId="1723"/>
            <ac:picMk id="55" creationId="{8949BDD1-2918-4A15-97B5-46AA812BFC63}"/>
          </ac:picMkLst>
        </pc:picChg>
        <pc:picChg chg="add del mod">
          <ac:chgData name="Hamlet Markarian" userId="4926d2b407f31d77" providerId="LiveId" clId="{1C057F98-2CC4-49E3-A2E2-A804BE88845B}" dt="2021-05-05T22:52:13.379" v="2960" actId="478"/>
          <ac:picMkLst>
            <pc:docMk/>
            <pc:sldMk cId="2408407725" sldId="1723"/>
            <ac:picMk id="56" creationId="{B53F7ECD-28A8-42DA-A242-8810E7EE7C68}"/>
          </ac:picMkLst>
        </pc:picChg>
        <pc:picChg chg="add del mod">
          <ac:chgData name="Hamlet Markarian" userId="4926d2b407f31d77" providerId="LiveId" clId="{1C057F98-2CC4-49E3-A2E2-A804BE88845B}" dt="2021-05-05T22:52:36.676" v="2965" actId="478"/>
          <ac:picMkLst>
            <pc:docMk/>
            <pc:sldMk cId="2408407725" sldId="1723"/>
            <ac:picMk id="58" creationId="{D8CEE6DD-E278-404D-9EDD-D48526092BD2}"/>
          </ac:picMkLst>
        </pc:picChg>
        <pc:picChg chg="mod">
          <ac:chgData name="Hamlet Markarian" userId="4926d2b407f31d77" providerId="LiveId" clId="{1C057F98-2CC4-49E3-A2E2-A804BE88845B}" dt="2021-05-06T09:32:25.047" v="3985"/>
          <ac:picMkLst>
            <pc:docMk/>
            <pc:sldMk cId="2408407725" sldId="1723"/>
            <ac:picMk id="59" creationId="{B9526696-E983-4EDA-8A8C-E710C71CB59C}"/>
          </ac:picMkLst>
        </pc:picChg>
        <pc:picChg chg="mod">
          <ac:chgData name="Hamlet Markarian" userId="4926d2b407f31d77" providerId="LiveId" clId="{1C057F98-2CC4-49E3-A2E2-A804BE88845B}" dt="2021-05-06T09:32:25.047" v="3985"/>
          <ac:picMkLst>
            <pc:docMk/>
            <pc:sldMk cId="2408407725" sldId="1723"/>
            <ac:picMk id="63" creationId="{42E5420B-3090-4C28-A5A9-60807EFF2A15}"/>
          </ac:picMkLst>
        </pc:picChg>
        <pc:picChg chg="add del mod">
          <ac:chgData name="Hamlet Markarian" userId="4926d2b407f31d77" providerId="LiveId" clId="{1C057F98-2CC4-49E3-A2E2-A804BE88845B}" dt="2021-05-05T22:52:36.676" v="2965" actId="478"/>
          <ac:picMkLst>
            <pc:docMk/>
            <pc:sldMk cId="2408407725" sldId="1723"/>
            <ac:picMk id="77" creationId="{D6C9055C-4EA9-48ED-A0AF-3E2BAE2F9B19}"/>
          </ac:picMkLst>
        </pc:picChg>
        <pc:picChg chg="add del mod">
          <ac:chgData name="Hamlet Markarian" userId="4926d2b407f31d77" providerId="LiveId" clId="{1C057F98-2CC4-49E3-A2E2-A804BE88845B}" dt="2021-05-05T22:52:36.676" v="2965" actId="478"/>
          <ac:picMkLst>
            <pc:docMk/>
            <pc:sldMk cId="2408407725" sldId="1723"/>
            <ac:picMk id="78" creationId="{0B1B27FD-0B43-4A5F-9CAE-0A77AF787F84}"/>
          </ac:picMkLst>
        </pc:picChg>
        <pc:picChg chg="add del mod">
          <ac:chgData name="Hamlet Markarian" userId="4926d2b407f31d77" providerId="LiveId" clId="{1C057F98-2CC4-49E3-A2E2-A804BE88845B}" dt="2021-05-05T22:52:36.676" v="2965" actId="478"/>
          <ac:picMkLst>
            <pc:docMk/>
            <pc:sldMk cId="2408407725" sldId="1723"/>
            <ac:picMk id="79" creationId="{588936D0-F370-43C8-A3D7-5395B7895430}"/>
          </ac:picMkLst>
        </pc:picChg>
        <pc:picChg chg="del">
          <ac:chgData name="Hamlet Markarian" userId="4926d2b407f31d77" providerId="LiveId" clId="{1C057F98-2CC4-49E3-A2E2-A804BE88845B}" dt="2021-05-05T22:49:57.060" v="2935" actId="478"/>
          <ac:picMkLst>
            <pc:docMk/>
            <pc:sldMk cId="2408407725" sldId="1723"/>
            <ac:picMk id="81" creationId="{04E3F867-0B0A-4E29-879A-89BD4723849B}"/>
          </ac:picMkLst>
        </pc:picChg>
        <pc:picChg chg="add mod ord">
          <ac:chgData name="Hamlet Markarian" userId="4926d2b407f31d77" providerId="LiveId" clId="{1C057F98-2CC4-49E3-A2E2-A804BE88845B}" dt="2021-05-06T09:32:25.047" v="3985"/>
          <ac:picMkLst>
            <pc:docMk/>
            <pc:sldMk cId="2408407725" sldId="1723"/>
            <ac:picMk id="86" creationId="{1AC4ADD0-5C56-4923-8C59-1FCF966BC108}"/>
          </ac:picMkLst>
        </pc:picChg>
      </pc:sldChg>
      <pc:sldChg chg="addSp delSp modSp add mod">
        <pc:chgData name="Hamlet Markarian" userId="4926d2b407f31d77" providerId="LiveId" clId="{1C057F98-2CC4-49E3-A2E2-A804BE88845B}" dt="2021-05-06T09:32:25.047" v="3985"/>
        <pc:sldMkLst>
          <pc:docMk/>
          <pc:sldMk cId="3337764172" sldId="1724"/>
        </pc:sldMkLst>
        <pc:spChg chg="mod">
          <ac:chgData name="Hamlet Markarian" userId="4926d2b407f31d77" providerId="LiveId" clId="{1C057F98-2CC4-49E3-A2E2-A804BE88845B}" dt="2021-05-06T09:32:25.047" v="3985"/>
          <ac:spMkLst>
            <pc:docMk/>
            <pc:sldMk cId="3337764172" sldId="1724"/>
            <ac:spMk id="5" creationId="{BC01E833-A438-4C2A-AF28-2B402D7F80E5}"/>
          </ac:spMkLst>
        </pc:spChg>
        <pc:spChg chg="add mod">
          <ac:chgData name="Hamlet Markarian" userId="4926d2b407f31d77" providerId="LiveId" clId="{1C057F98-2CC4-49E3-A2E2-A804BE88845B}" dt="2021-05-06T09:32:25.047" v="3985"/>
          <ac:spMkLst>
            <pc:docMk/>
            <pc:sldMk cId="3337764172" sldId="1724"/>
            <ac:spMk id="30" creationId="{9ECCE8A5-AE5F-41E7-AA71-107DABE9B6E7}"/>
          </ac:spMkLst>
        </pc:spChg>
        <pc:spChg chg="add mod ord">
          <ac:chgData name="Hamlet Markarian" userId="4926d2b407f31d77" providerId="LiveId" clId="{1C057F98-2CC4-49E3-A2E2-A804BE88845B}" dt="2021-05-06T09:32:25.047" v="3985"/>
          <ac:spMkLst>
            <pc:docMk/>
            <pc:sldMk cId="3337764172" sldId="1724"/>
            <ac:spMk id="33" creationId="{F6544C28-8541-4402-902F-CC858678B29F}"/>
          </ac:spMkLst>
        </pc:spChg>
        <pc:spChg chg="mod">
          <ac:chgData name="Hamlet Markarian" userId="4926d2b407f31d77" providerId="LiveId" clId="{1C057F98-2CC4-49E3-A2E2-A804BE88845B}" dt="2021-05-06T09:32:25.047" v="3985"/>
          <ac:spMkLst>
            <pc:docMk/>
            <pc:sldMk cId="3337764172" sldId="1724"/>
            <ac:spMk id="35" creationId="{0F9A0D7E-7FCF-48DF-BAE9-C32DF98CD62E}"/>
          </ac:spMkLst>
        </pc:spChg>
        <pc:spChg chg="mod">
          <ac:chgData name="Hamlet Markarian" userId="4926d2b407f31d77" providerId="LiveId" clId="{1C057F98-2CC4-49E3-A2E2-A804BE88845B}" dt="2021-05-06T09:32:25.047" v="3985"/>
          <ac:spMkLst>
            <pc:docMk/>
            <pc:sldMk cId="3337764172" sldId="1724"/>
            <ac:spMk id="36" creationId="{1968768D-6339-4F5B-BEA1-B14758316542}"/>
          </ac:spMkLst>
        </pc:spChg>
        <pc:spChg chg="mod">
          <ac:chgData name="Hamlet Markarian" userId="4926d2b407f31d77" providerId="LiveId" clId="{1C057F98-2CC4-49E3-A2E2-A804BE88845B}" dt="2021-05-06T09:32:25.047" v="3985"/>
          <ac:spMkLst>
            <pc:docMk/>
            <pc:sldMk cId="3337764172" sldId="1724"/>
            <ac:spMk id="37" creationId="{D00EE6FC-9BEE-4094-AF77-930CBC86E46A}"/>
          </ac:spMkLst>
        </pc:spChg>
        <pc:spChg chg="mod">
          <ac:chgData name="Hamlet Markarian" userId="4926d2b407f31d77" providerId="LiveId" clId="{1C057F98-2CC4-49E3-A2E2-A804BE88845B}" dt="2021-05-06T09:32:25.047" v="3985"/>
          <ac:spMkLst>
            <pc:docMk/>
            <pc:sldMk cId="3337764172" sldId="1724"/>
            <ac:spMk id="38" creationId="{E3EDC7FE-AAA2-41C2-8108-57A0FA8ADF4A}"/>
          </ac:spMkLst>
        </pc:spChg>
        <pc:spChg chg="mod">
          <ac:chgData name="Hamlet Markarian" userId="4926d2b407f31d77" providerId="LiveId" clId="{1C057F98-2CC4-49E3-A2E2-A804BE88845B}" dt="2021-05-06T09:32:25.047" v="3985"/>
          <ac:spMkLst>
            <pc:docMk/>
            <pc:sldMk cId="3337764172" sldId="1724"/>
            <ac:spMk id="39" creationId="{3B13F559-20C8-4B24-A0FF-2A57318C2A51}"/>
          </ac:spMkLst>
        </pc:spChg>
        <pc:spChg chg="mod">
          <ac:chgData name="Hamlet Markarian" userId="4926d2b407f31d77" providerId="LiveId" clId="{1C057F98-2CC4-49E3-A2E2-A804BE88845B}" dt="2021-05-06T09:32:25.047" v="3985"/>
          <ac:spMkLst>
            <pc:docMk/>
            <pc:sldMk cId="3337764172" sldId="1724"/>
            <ac:spMk id="40" creationId="{0CC46578-DA7F-4BB8-9868-87C76AF7AD9E}"/>
          </ac:spMkLst>
        </pc:spChg>
        <pc:spChg chg="del">
          <ac:chgData name="Hamlet Markarian" userId="4926d2b407f31d77" providerId="LiveId" clId="{1C057F98-2CC4-49E3-A2E2-A804BE88845B}" dt="2021-05-05T22:55:08.309" v="2991" actId="478"/>
          <ac:spMkLst>
            <pc:docMk/>
            <pc:sldMk cId="3337764172" sldId="1724"/>
            <ac:spMk id="41" creationId="{4D33FB35-815C-4783-85DE-FF0B4C10C815}"/>
          </ac:spMkLst>
        </pc:spChg>
        <pc:spChg chg="del">
          <ac:chgData name="Hamlet Markarian" userId="4926d2b407f31d77" providerId="LiveId" clId="{1C057F98-2CC4-49E3-A2E2-A804BE88845B}" dt="2021-05-05T22:55:08.309" v="2991" actId="478"/>
          <ac:spMkLst>
            <pc:docMk/>
            <pc:sldMk cId="3337764172" sldId="1724"/>
            <ac:spMk id="42" creationId="{6DFE3127-1DD2-41EF-B75D-288E5A19EFE1}"/>
          </ac:spMkLst>
        </pc:spChg>
        <pc:spChg chg="del">
          <ac:chgData name="Hamlet Markarian" userId="4926d2b407f31d77" providerId="LiveId" clId="{1C057F98-2CC4-49E3-A2E2-A804BE88845B}" dt="2021-05-05T22:55:08.309" v="2991" actId="478"/>
          <ac:spMkLst>
            <pc:docMk/>
            <pc:sldMk cId="3337764172" sldId="1724"/>
            <ac:spMk id="43" creationId="{B52B8AB9-8689-4C1F-B400-81040A045473}"/>
          </ac:spMkLst>
        </pc:spChg>
        <pc:spChg chg="del">
          <ac:chgData name="Hamlet Markarian" userId="4926d2b407f31d77" providerId="LiveId" clId="{1C057F98-2CC4-49E3-A2E2-A804BE88845B}" dt="2021-05-05T22:55:08.309" v="2991" actId="478"/>
          <ac:spMkLst>
            <pc:docMk/>
            <pc:sldMk cId="3337764172" sldId="1724"/>
            <ac:spMk id="44" creationId="{6BB63532-C7D0-4038-8C0E-E5AF6457D1F2}"/>
          </ac:spMkLst>
        </pc:spChg>
        <pc:spChg chg="del">
          <ac:chgData name="Hamlet Markarian" userId="4926d2b407f31d77" providerId="LiveId" clId="{1C057F98-2CC4-49E3-A2E2-A804BE88845B}" dt="2021-05-05T22:55:10.868" v="2994" actId="478"/>
          <ac:spMkLst>
            <pc:docMk/>
            <pc:sldMk cId="3337764172" sldId="1724"/>
            <ac:spMk id="45" creationId="{3BDEE645-C2C4-4E8E-876A-F89745A322F4}"/>
          </ac:spMkLst>
        </pc:spChg>
        <pc:spChg chg="del">
          <ac:chgData name="Hamlet Markarian" userId="4926d2b407f31d77" providerId="LiveId" clId="{1C057F98-2CC4-49E3-A2E2-A804BE88845B}" dt="2021-05-05T22:55:08.309" v="2991" actId="478"/>
          <ac:spMkLst>
            <pc:docMk/>
            <pc:sldMk cId="3337764172" sldId="1724"/>
            <ac:spMk id="46" creationId="{2022E1C4-6521-479A-89F6-9604D4A33586}"/>
          </ac:spMkLst>
        </pc:spChg>
        <pc:spChg chg="del">
          <ac:chgData name="Hamlet Markarian" userId="4926d2b407f31d77" providerId="LiveId" clId="{1C057F98-2CC4-49E3-A2E2-A804BE88845B}" dt="2021-05-05T22:55:10.291" v="2993" actId="478"/>
          <ac:spMkLst>
            <pc:docMk/>
            <pc:sldMk cId="3337764172" sldId="1724"/>
            <ac:spMk id="47" creationId="{30A51D9E-E6E8-466C-9CF6-90DF5B3CC466}"/>
          </ac:spMkLst>
        </pc:spChg>
        <pc:spChg chg="del">
          <ac:chgData name="Hamlet Markarian" userId="4926d2b407f31d77" providerId="LiveId" clId="{1C057F98-2CC4-49E3-A2E2-A804BE88845B}" dt="2021-05-05T22:55:08.309" v="2991" actId="478"/>
          <ac:spMkLst>
            <pc:docMk/>
            <pc:sldMk cId="3337764172" sldId="1724"/>
            <ac:spMk id="48" creationId="{8858B942-5519-42AA-AD98-E9BE843AAAC2}"/>
          </ac:spMkLst>
        </pc:spChg>
        <pc:spChg chg="del">
          <ac:chgData name="Hamlet Markarian" userId="4926d2b407f31d77" providerId="LiveId" clId="{1C057F98-2CC4-49E3-A2E2-A804BE88845B}" dt="2021-05-05T22:55:09.107" v="2992" actId="478"/>
          <ac:spMkLst>
            <pc:docMk/>
            <pc:sldMk cId="3337764172" sldId="1724"/>
            <ac:spMk id="49" creationId="{B4D9D59A-4A8B-4CA7-8AD6-FC0ED947A2EC}"/>
          </ac:spMkLst>
        </pc:spChg>
        <pc:spChg chg="del">
          <ac:chgData name="Hamlet Markarian" userId="4926d2b407f31d77" providerId="LiveId" clId="{1C057F98-2CC4-49E3-A2E2-A804BE88845B}" dt="2021-05-05T22:55:08.309" v="2991" actId="478"/>
          <ac:spMkLst>
            <pc:docMk/>
            <pc:sldMk cId="3337764172" sldId="1724"/>
            <ac:spMk id="50" creationId="{FEEF486C-4688-454C-B7EB-C830F5E36497}"/>
          </ac:spMkLst>
        </pc:spChg>
        <pc:spChg chg="add mod ord">
          <ac:chgData name="Hamlet Markarian" userId="4926d2b407f31d77" providerId="LiveId" clId="{1C057F98-2CC4-49E3-A2E2-A804BE88845B}" dt="2021-05-06T09:32:25.047" v="3985"/>
          <ac:spMkLst>
            <pc:docMk/>
            <pc:sldMk cId="3337764172" sldId="1724"/>
            <ac:spMk id="51" creationId="{A86ACB6D-347E-435F-B58B-48DB9E942148}"/>
          </ac:spMkLst>
        </pc:spChg>
        <pc:spChg chg="del">
          <ac:chgData name="Hamlet Markarian" userId="4926d2b407f31d77" providerId="LiveId" clId="{1C057F98-2CC4-49E3-A2E2-A804BE88845B}" dt="2021-05-05T22:55:08.309" v="2991" actId="478"/>
          <ac:spMkLst>
            <pc:docMk/>
            <pc:sldMk cId="3337764172" sldId="1724"/>
            <ac:spMk id="52" creationId="{B219EC80-B69B-4E1C-9F68-8362ABF013C3}"/>
          </ac:spMkLst>
        </pc:spChg>
        <pc:spChg chg="add mod ord">
          <ac:chgData name="Hamlet Markarian" userId="4926d2b407f31d77" providerId="LiveId" clId="{1C057F98-2CC4-49E3-A2E2-A804BE88845B}" dt="2021-05-06T09:32:25.047" v="3985"/>
          <ac:spMkLst>
            <pc:docMk/>
            <pc:sldMk cId="3337764172" sldId="1724"/>
            <ac:spMk id="53" creationId="{3A992C9E-02DF-4C1A-87DD-4874E0AEAA14}"/>
          </ac:spMkLst>
        </pc:spChg>
        <pc:spChg chg="del">
          <ac:chgData name="Hamlet Markarian" userId="4926d2b407f31d77" providerId="LiveId" clId="{1C057F98-2CC4-49E3-A2E2-A804BE88845B}" dt="2021-05-05T22:55:08.309" v="2991" actId="478"/>
          <ac:spMkLst>
            <pc:docMk/>
            <pc:sldMk cId="3337764172" sldId="1724"/>
            <ac:spMk id="54" creationId="{B689C54D-8917-46DC-B449-195BB70E3037}"/>
          </ac:spMkLst>
        </pc:spChg>
        <pc:spChg chg="add mod ord">
          <ac:chgData name="Hamlet Markarian" userId="4926d2b407f31d77" providerId="LiveId" clId="{1C057F98-2CC4-49E3-A2E2-A804BE88845B}" dt="2021-05-06T09:32:25.047" v="3985"/>
          <ac:spMkLst>
            <pc:docMk/>
            <pc:sldMk cId="3337764172" sldId="1724"/>
            <ac:spMk id="56" creationId="{79B2FB71-FEE2-44D8-9B8B-064056D51E61}"/>
          </ac:spMkLst>
        </pc:spChg>
        <pc:spChg chg="del">
          <ac:chgData name="Hamlet Markarian" userId="4926d2b407f31d77" providerId="LiveId" clId="{1C057F98-2CC4-49E3-A2E2-A804BE88845B}" dt="2021-05-05T22:56:11.317" v="3011" actId="478"/>
          <ac:spMkLst>
            <pc:docMk/>
            <pc:sldMk cId="3337764172" sldId="1724"/>
            <ac:spMk id="57" creationId="{B79FE3FB-DDD9-4C52-A866-E3982D872286}"/>
          </ac:spMkLst>
        </pc:spChg>
        <pc:spChg chg="add mod ord">
          <ac:chgData name="Hamlet Markarian" userId="4926d2b407f31d77" providerId="LiveId" clId="{1C057F98-2CC4-49E3-A2E2-A804BE88845B}" dt="2021-05-06T09:32:25.047" v="3985"/>
          <ac:spMkLst>
            <pc:docMk/>
            <pc:sldMk cId="3337764172" sldId="1724"/>
            <ac:spMk id="58" creationId="{ADD41453-D977-49CC-BBD7-3C3C032DEBEF}"/>
          </ac:spMkLst>
        </pc:spChg>
        <pc:spChg chg="add mod ord">
          <ac:chgData name="Hamlet Markarian" userId="4926d2b407f31d77" providerId="LiveId" clId="{1C057F98-2CC4-49E3-A2E2-A804BE88845B}" dt="2021-05-06T09:32:25.047" v="3985"/>
          <ac:spMkLst>
            <pc:docMk/>
            <pc:sldMk cId="3337764172" sldId="1724"/>
            <ac:spMk id="60" creationId="{BFEBA0F9-C180-49B1-BC79-46C53D43EC17}"/>
          </ac:spMkLst>
        </pc:spChg>
        <pc:spChg chg="add mod">
          <ac:chgData name="Hamlet Markarian" userId="4926d2b407f31d77" providerId="LiveId" clId="{1C057F98-2CC4-49E3-A2E2-A804BE88845B}" dt="2021-05-06T09:32:25.047" v="3985"/>
          <ac:spMkLst>
            <pc:docMk/>
            <pc:sldMk cId="3337764172" sldId="1724"/>
            <ac:spMk id="61" creationId="{06E0D439-7F15-4F27-A26B-B40865BC3847}"/>
          </ac:spMkLst>
        </pc:spChg>
        <pc:spChg chg="add mod">
          <ac:chgData name="Hamlet Markarian" userId="4926d2b407f31d77" providerId="LiveId" clId="{1C057F98-2CC4-49E3-A2E2-A804BE88845B}" dt="2021-05-06T09:32:25.047" v="3985"/>
          <ac:spMkLst>
            <pc:docMk/>
            <pc:sldMk cId="3337764172" sldId="1724"/>
            <ac:spMk id="62" creationId="{B483116D-0AFF-4DED-BF9A-031609249979}"/>
          </ac:spMkLst>
        </pc:spChg>
        <pc:spChg chg="del">
          <ac:chgData name="Hamlet Markarian" userId="4926d2b407f31d77" providerId="LiveId" clId="{1C057F98-2CC4-49E3-A2E2-A804BE88845B}" dt="2021-05-05T22:55:08.309" v="2991" actId="478"/>
          <ac:spMkLst>
            <pc:docMk/>
            <pc:sldMk cId="3337764172" sldId="1724"/>
            <ac:spMk id="84" creationId="{A4B88103-2598-46BC-A993-D486F2A79284}"/>
          </ac:spMkLst>
        </pc:spChg>
        <pc:spChg chg="del">
          <ac:chgData name="Hamlet Markarian" userId="4926d2b407f31d77" providerId="LiveId" clId="{1C057F98-2CC4-49E3-A2E2-A804BE88845B}" dt="2021-05-05T22:55:08.309" v="2991" actId="478"/>
          <ac:spMkLst>
            <pc:docMk/>
            <pc:sldMk cId="3337764172" sldId="1724"/>
            <ac:spMk id="85" creationId="{5BE5D548-FCB0-446E-822E-5B616ECF182A}"/>
          </ac:spMkLst>
        </pc:spChg>
        <pc:spChg chg="del">
          <ac:chgData name="Hamlet Markarian" userId="4926d2b407f31d77" providerId="LiveId" clId="{1C057F98-2CC4-49E3-A2E2-A804BE88845B}" dt="2021-05-05T22:55:08.309" v="2991" actId="478"/>
          <ac:spMkLst>
            <pc:docMk/>
            <pc:sldMk cId="3337764172" sldId="1724"/>
            <ac:spMk id="87" creationId="{5A6738F0-AD90-4D47-8D81-BA516F4A78A2}"/>
          </ac:spMkLst>
        </pc:spChg>
        <pc:grpChg chg="mod">
          <ac:chgData name="Hamlet Markarian" userId="4926d2b407f31d77" providerId="LiveId" clId="{1C057F98-2CC4-49E3-A2E2-A804BE88845B}" dt="2021-05-06T09:32:25.047" v="3985"/>
          <ac:grpSpMkLst>
            <pc:docMk/>
            <pc:sldMk cId="3337764172" sldId="1724"/>
            <ac:grpSpMk id="34" creationId="{3FAD39AD-7134-47BF-BA71-B931D44C32CA}"/>
          </ac:grpSpMkLst>
        </pc:grpChg>
        <pc:picChg chg="add mod">
          <ac:chgData name="Hamlet Markarian" userId="4926d2b407f31d77" providerId="LiveId" clId="{1C057F98-2CC4-49E3-A2E2-A804BE88845B}" dt="2021-05-06T09:32:25.047" v="3985"/>
          <ac:picMkLst>
            <pc:docMk/>
            <pc:sldMk cId="3337764172" sldId="1724"/>
            <ac:picMk id="31" creationId="{B40F716E-2694-4C6D-AC84-E8B39DFB3035}"/>
          </ac:picMkLst>
        </pc:picChg>
        <pc:picChg chg="add mod">
          <ac:chgData name="Hamlet Markarian" userId="4926d2b407f31d77" providerId="LiveId" clId="{1C057F98-2CC4-49E3-A2E2-A804BE88845B}" dt="2021-05-06T09:32:25.047" v="3985"/>
          <ac:picMkLst>
            <pc:docMk/>
            <pc:sldMk cId="3337764172" sldId="1724"/>
            <ac:picMk id="32" creationId="{7A0A26D0-EF77-401E-8668-FE4CAB941F5D}"/>
          </ac:picMkLst>
        </pc:picChg>
        <pc:picChg chg="del">
          <ac:chgData name="Hamlet Markarian" userId="4926d2b407f31d77" providerId="LiveId" clId="{1C057F98-2CC4-49E3-A2E2-A804BE88845B}" dt="2021-05-05T22:56:11.317" v="3011" actId="478"/>
          <ac:picMkLst>
            <pc:docMk/>
            <pc:sldMk cId="3337764172" sldId="1724"/>
            <ac:picMk id="55" creationId="{8949BDD1-2918-4A15-97B5-46AA812BFC63}"/>
          </ac:picMkLst>
        </pc:picChg>
        <pc:picChg chg="del">
          <ac:chgData name="Hamlet Markarian" userId="4926d2b407f31d77" providerId="LiveId" clId="{1C057F98-2CC4-49E3-A2E2-A804BE88845B}" dt="2021-05-05T22:56:11.317" v="3011" actId="478"/>
          <ac:picMkLst>
            <pc:docMk/>
            <pc:sldMk cId="3337764172" sldId="1724"/>
            <ac:picMk id="59" creationId="{B9526696-E983-4EDA-8A8C-E710C71CB59C}"/>
          </ac:picMkLst>
        </pc:picChg>
        <pc:picChg chg="mod">
          <ac:chgData name="Hamlet Markarian" userId="4926d2b407f31d77" providerId="LiveId" clId="{1C057F98-2CC4-49E3-A2E2-A804BE88845B}" dt="2021-05-06T09:32:25.047" v="3985"/>
          <ac:picMkLst>
            <pc:docMk/>
            <pc:sldMk cId="3337764172" sldId="1724"/>
            <ac:picMk id="63" creationId="{42E5420B-3090-4C28-A5A9-60807EFF2A15}"/>
          </ac:picMkLst>
        </pc:picChg>
        <pc:picChg chg="add mod ord">
          <ac:chgData name="Hamlet Markarian" userId="4926d2b407f31d77" providerId="LiveId" clId="{1C057F98-2CC4-49E3-A2E2-A804BE88845B}" dt="2021-05-06T09:32:25.047" v="3985"/>
          <ac:picMkLst>
            <pc:docMk/>
            <pc:sldMk cId="3337764172" sldId="1724"/>
            <ac:picMk id="64" creationId="{9B1A0FE9-109C-4F34-866A-BEFCCFAD9EB6}"/>
          </ac:picMkLst>
        </pc:picChg>
        <pc:picChg chg="del">
          <ac:chgData name="Hamlet Markarian" userId="4926d2b407f31d77" providerId="LiveId" clId="{1C057F98-2CC4-49E3-A2E2-A804BE88845B}" dt="2021-05-05T22:55:08.309" v="2991" actId="478"/>
          <ac:picMkLst>
            <pc:docMk/>
            <pc:sldMk cId="3337764172" sldId="1724"/>
            <ac:picMk id="86" creationId="{1AC4ADD0-5C56-4923-8C59-1FCF966BC108}"/>
          </ac:picMkLst>
        </pc:picChg>
      </pc:sldChg>
      <pc:sldChg chg="addSp delSp modSp add mod">
        <pc:chgData name="Hamlet Markarian" userId="4926d2b407f31d77" providerId="LiveId" clId="{1C057F98-2CC4-49E3-A2E2-A804BE88845B}" dt="2021-05-06T09:32:25.047" v="3985"/>
        <pc:sldMkLst>
          <pc:docMk/>
          <pc:sldMk cId="3014397022" sldId="1725"/>
        </pc:sldMkLst>
        <pc:spChg chg="mod">
          <ac:chgData name="Hamlet Markarian" userId="4926d2b407f31d77" providerId="LiveId" clId="{1C057F98-2CC4-49E3-A2E2-A804BE88845B}" dt="2021-05-06T09:32:25.047" v="3985"/>
          <ac:spMkLst>
            <pc:docMk/>
            <pc:sldMk cId="3014397022" sldId="1725"/>
            <ac:spMk id="5" creationId="{BC01E833-A438-4C2A-AF28-2B402D7F80E5}"/>
          </ac:spMkLst>
        </pc:spChg>
        <pc:spChg chg="add mod">
          <ac:chgData name="Hamlet Markarian" userId="4926d2b407f31d77" providerId="LiveId" clId="{1C057F98-2CC4-49E3-A2E2-A804BE88845B}" dt="2021-05-06T09:32:25.047" v="3985"/>
          <ac:spMkLst>
            <pc:docMk/>
            <pc:sldMk cId="3014397022" sldId="1725"/>
            <ac:spMk id="14" creationId="{68E3E1B2-9897-4CF2-ADEE-6E607F7D9F00}"/>
          </ac:spMkLst>
        </pc:spChg>
        <pc:spChg chg="add mod ord">
          <ac:chgData name="Hamlet Markarian" userId="4926d2b407f31d77" providerId="LiveId" clId="{1C057F98-2CC4-49E3-A2E2-A804BE88845B}" dt="2021-05-06T09:32:25.047" v="3985"/>
          <ac:spMkLst>
            <pc:docMk/>
            <pc:sldMk cId="3014397022" sldId="1725"/>
            <ac:spMk id="17" creationId="{3D7C40CD-C700-42DB-8129-7307F2A25F35}"/>
          </ac:spMkLst>
        </pc:spChg>
        <pc:spChg chg="add mod ord">
          <ac:chgData name="Hamlet Markarian" userId="4926d2b407f31d77" providerId="LiveId" clId="{1C057F98-2CC4-49E3-A2E2-A804BE88845B}" dt="2021-05-06T09:32:25.047" v="3985"/>
          <ac:spMkLst>
            <pc:docMk/>
            <pc:sldMk cId="3014397022" sldId="1725"/>
            <ac:spMk id="22" creationId="{519BBD08-3899-414B-9003-81EA95E10CA1}"/>
          </ac:spMkLst>
        </pc:spChg>
        <pc:spChg chg="add mod ord">
          <ac:chgData name="Hamlet Markarian" userId="4926d2b407f31d77" providerId="LiveId" clId="{1C057F98-2CC4-49E3-A2E2-A804BE88845B}" dt="2021-05-06T09:32:25.047" v="3985"/>
          <ac:spMkLst>
            <pc:docMk/>
            <pc:sldMk cId="3014397022" sldId="1725"/>
            <ac:spMk id="23" creationId="{35C17CE6-B44F-4E8E-9A81-1B6148EFCA39}"/>
          </ac:spMkLst>
        </pc:spChg>
        <pc:spChg chg="add mod ord">
          <ac:chgData name="Hamlet Markarian" userId="4926d2b407f31d77" providerId="LiveId" clId="{1C057F98-2CC4-49E3-A2E2-A804BE88845B}" dt="2021-05-06T09:32:25.047" v="3985"/>
          <ac:spMkLst>
            <pc:docMk/>
            <pc:sldMk cId="3014397022" sldId="1725"/>
            <ac:spMk id="24" creationId="{73D4F269-DD2F-40C4-9A21-BA03467BC361}"/>
          </ac:spMkLst>
        </pc:spChg>
        <pc:spChg chg="add mod ord">
          <ac:chgData name="Hamlet Markarian" userId="4926d2b407f31d77" providerId="LiveId" clId="{1C057F98-2CC4-49E3-A2E2-A804BE88845B}" dt="2021-05-06T09:32:25.047" v="3985"/>
          <ac:spMkLst>
            <pc:docMk/>
            <pc:sldMk cId="3014397022" sldId="1725"/>
            <ac:spMk id="25" creationId="{41AA1E4D-BA1B-4650-B726-0F8078F55B8D}"/>
          </ac:spMkLst>
        </pc:spChg>
        <pc:spChg chg="add mod ord">
          <ac:chgData name="Hamlet Markarian" userId="4926d2b407f31d77" providerId="LiveId" clId="{1C057F98-2CC4-49E3-A2E2-A804BE88845B}" dt="2021-05-06T09:32:25.047" v="3985"/>
          <ac:spMkLst>
            <pc:docMk/>
            <pc:sldMk cId="3014397022" sldId="1725"/>
            <ac:spMk id="26" creationId="{FD129835-8E2B-481C-A79D-68666C284C0F}"/>
          </ac:spMkLst>
        </pc:spChg>
        <pc:spChg chg="add mod ord">
          <ac:chgData name="Hamlet Markarian" userId="4926d2b407f31d77" providerId="LiveId" clId="{1C057F98-2CC4-49E3-A2E2-A804BE88845B}" dt="2021-05-06T09:32:25.047" v="3985"/>
          <ac:spMkLst>
            <pc:docMk/>
            <pc:sldMk cId="3014397022" sldId="1725"/>
            <ac:spMk id="27" creationId="{520B9A0A-3DED-47E1-A951-246823557967}"/>
          </ac:spMkLst>
        </pc:spChg>
        <pc:spChg chg="add mod ord">
          <ac:chgData name="Hamlet Markarian" userId="4926d2b407f31d77" providerId="LiveId" clId="{1C057F98-2CC4-49E3-A2E2-A804BE88845B}" dt="2021-05-06T09:32:25.047" v="3985"/>
          <ac:spMkLst>
            <pc:docMk/>
            <pc:sldMk cId="3014397022" sldId="1725"/>
            <ac:spMk id="28" creationId="{766A96E2-95ED-48F8-A363-D7C816C59D9F}"/>
          </ac:spMkLst>
        </pc:spChg>
        <pc:spChg chg="add mod ord">
          <ac:chgData name="Hamlet Markarian" userId="4926d2b407f31d77" providerId="LiveId" clId="{1C057F98-2CC4-49E3-A2E2-A804BE88845B}" dt="2021-05-06T09:32:25.047" v="3985"/>
          <ac:spMkLst>
            <pc:docMk/>
            <pc:sldMk cId="3014397022" sldId="1725"/>
            <ac:spMk id="29" creationId="{9E10F043-D918-4564-8571-7A3CD90A6FD4}"/>
          </ac:spMkLst>
        </pc:spChg>
        <pc:spChg chg="mod">
          <ac:chgData name="Hamlet Markarian" userId="4926d2b407f31d77" providerId="LiveId" clId="{1C057F98-2CC4-49E3-A2E2-A804BE88845B}" dt="2021-05-06T09:32:25.047" v="3985"/>
          <ac:spMkLst>
            <pc:docMk/>
            <pc:sldMk cId="3014397022" sldId="1725"/>
            <ac:spMk id="35" creationId="{0F9A0D7E-7FCF-48DF-BAE9-C32DF98CD62E}"/>
          </ac:spMkLst>
        </pc:spChg>
        <pc:spChg chg="mod">
          <ac:chgData name="Hamlet Markarian" userId="4926d2b407f31d77" providerId="LiveId" clId="{1C057F98-2CC4-49E3-A2E2-A804BE88845B}" dt="2021-05-06T09:32:25.047" v="3985"/>
          <ac:spMkLst>
            <pc:docMk/>
            <pc:sldMk cId="3014397022" sldId="1725"/>
            <ac:spMk id="36" creationId="{1968768D-6339-4F5B-BEA1-B14758316542}"/>
          </ac:spMkLst>
        </pc:spChg>
        <pc:spChg chg="mod">
          <ac:chgData name="Hamlet Markarian" userId="4926d2b407f31d77" providerId="LiveId" clId="{1C057F98-2CC4-49E3-A2E2-A804BE88845B}" dt="2021-05-06T09:32:25.047" v="3985"/>
          <ac:spMkLst>
            <pc:docMk/>
            <pc:sldMk cId="3014397022" sldId="1725"/>
            <ac:spMk id="37" creationId="{D00EE6FC-9BEE-4094-AF77-930CBC86E46A}"/>
          </ac:spMkLst>
        </pc:spChg>
        <pc:spChg chg="mod">
          <ac:chgData name="Hamlet Markarian" userId="4926d2b407f31d77" providerId="LiveId" clId="{1C057F98-2CC4-49E3-A2E2-A804BE88845B}" dt="2021-05-06T09:32:25.047" v="3985"/>
          <ac:spMkLst>
            <pc:docMk/>
            <pc:sldMk cId="3014397022" sldId="1725"/>
            <ac:spMk id="38" creationId="{E3EDC7FE-AAA2-41C2-8108-57A0FA8ADF4A}"/>
          </ac:spMkLst>
        </pc:spChg>
        <pc:spChg chg="mod">
          <ac:chgData name="Hamlet Markarian" userId="4926d2b407f31d77" providerId="LiveId" clId="{1C057F98-2CC4-49E3-A2E2-A804BE88845B}" dt="2021-05-06T09:32:25.047" v="3985"/>
          <ac:spMkLst>
            <pc:docMk/>
            <pc:sldMk cId="3014397022" sldId="1725"/>
            <ac:spMk id="39" creationId="{3B13F559-20C8-4B24-A0FF-2A57318C2A51}"/>
          </ac:spMkLst>
        </pc:spChg>
        <pc:spChg chg="mod">
          <ac:chgData name="Hamlet Markarian" userId="4926d2b407f31d77" providerId="LiveId" clId="{1C057F98-2CC4-49E3-A2E2-A804BE88845B}" dt="2021-05-06T09:32:25.047" v="3985"/>
          <ac:spMkLst>
            <pc:docMk/>
            <pc:sldMk cId="3014397022" sldId="1725"/>
            <ac:spMk id="40" creationId="{0CC46578-DA7F-4BB8-9868-87C76AF7AD9E}"/>
          </ac:spMkLst>
        </pc:spChg>
        <pc:spChg chg="del">
          <ac:chgData name="Hamlet Markarian" userId="4926d2b407f31d77" providerId="LiveId" clId="{1C057F98-2CC4-49E3-A2E2-A804BE88845B}" dt="2021-05-05T22:56:07.028" v="3009" actId="478"/>
          <ac:spMkLst>
            <pc:docMk/>
            <pc:sldMk cId="3014397022" sldId="1725"/>
            <ac:spMk id="57" creationId="{B79FE3FB-DDD9-4C52-A866-E3982D872286}"/>
          </ac:spMkLst>
        </pc:spChg>
        <pc:grpChg chg="add mod ord">
          <ac:chgData name="Hamlet Markarian" userId="4926d2b407f31d77" providerId="LiveId" clId="{1C057F98-2CC4-49E3-A2E2-A804BE88845B}" dt="2021-05-06T09:32:25.047" v="3985"/>
          <ac:grpSpMkLst>
            <pc:docMk/>
            <pc:sldMk cId="3014397022" sldId="1725"/>
            <ac:grpSpMk id="18" creationId="{7E82A7AA-9DB0-4124-8846-DC0B12BDD920}"/>
          </ac:grpSpMkLst>
        </pc:grpChg>
        <pc:grpChg chg="mod">
          <ac:chgData name="Hamlet Markarian" userId="4926d2b407f31d77" providerId="LiveId" clId="{1C057F98-2CC4-49E3-A2E2-A804BE88845B}" dt="2021-05-06T09:32:25.047" v="3985"/>
          <ac:grpSpMkLst>
            <pc:docMk/>
            <pc:sldMk cId="3014397022" sldId="1725"/>
            <ac:grpSpMk id="34" creationId="{3FAD39AD-7134-47BF-BA71-B931D44C32CA}"/>
          </ac:grpSpMkLst>
        </pc:grpChg>
        <pc:picChg chg="add mod">
          <ac:chgData name="Hamlet Markarian" userId="4926d2b407f31d77" providerId="LiveId" clId="{1C057F98-2CC4-49E3-A2E2-A804BE88845B}" dt="2021-05-06T09:32:25.047" v="3985"/>
          <ac:picMkLst>
            <pc:docMk/>
            <pc:sldMk cId="3014397022" sldId="1725"/>
            <ac:picMk id="15" creationId="{4E8AFDD4-AE8D-4791-B1E5-D0FE05CDF08A}"/>
          </ac:picMkLst>
        </pc:picChg>
        <pc:picChg chg="add mod">
          <ac:chgData name="Hamlet Markarian" userId="4926d2b407f31d77" providerId="LiveId" clId="{1C057F98-2CC4-49E3-A2E2-A804BE88845B}" dt="2021-05-06T09:32:25.047" v="3985"/>
          <ac:picMkLst>
            <pc:docMk/>
            <pc:sldMk cId="3014397022" sldId="1725"/>
            <ac:picMk id="16" creationId="{9659D954-025D-4B11-83B4-EB11913771C8}"/>
          </ac:picMkLst>
        </pc:picChg>
        <pc:picChg chg="add mod ord">
          <ac:chgData name="Hamlet Markarian" userId="4926d2b407f31d77" providerId="LiveId" clId="{1C057F98-2CC4-49E3-A2E2-A804BE88845B}" dt="2021-05-06T09:32:25.047" v="3985"/>
          <ac:picMkLst>
            <pc:docMk/>
            <pc:sldMk cId="3014397022" sldId="1725"/>
            <ac:picMk id="30" creationId="{1A1BB315-9DD7-4862-BA2C-5CA6F16C4AA5}"/>
          </ac:picMkLst>
        </pc:picChg>
        <pc:picChg chg="add mod ord">
          <ac:chgData name="Hamlet Markarian" userId="4926d2b407f31d77" providerId="LiveId" clId="{1C057F98-2CC4-49E3-A2E2-A804BE88845B}" dt="2021-05-06T09:32:25.047" v="3985"/>
          <ac:picMkLst>
            <pc:docMk/>
            <pc:sldMk cId="3014397022" sldId="1725"/>
            <ac:picMk id="31" creationId="{C72CD5EB-0BA5-4A2E-B25B-CE38B46A22CC}"/>
          </ac:picMkLst>
        </pc:picChg>
        <pc:picChg chg="add mod ord">
          <ac:chgData name="Hamlet Markarian" userId="4926d2b407f31d77" providerId="LiveId" clId="{1C057F98-2CC4-49E3-A2E2-A804BE88845B}" dt="2021-05-06T09:32:25.047" v="3985"/>
          <ac:picMkLst>
            <pc:docMk/>
            <pc:sldMk cId="3014397022" sldId="1725"/>
            <ac:picMk id="32" creationId="{0E70D47B-1D33-4042-8E0A-6F041501F693}"/>
          </ac:picMkLst>
        </pc:picChg>
        <pc:picChg chg="add mod ord">
          <ac:chgData name="Hamlet Markarian" userId="4926d2b407f31d77" providerId="LiveId" clId="{1C057F98-2CC4-49E3-A2E2-A804BE88845B}" dt="2021-05-06T09:32:25.047" v="3985"/>
          <ac:picMkLst>
            <pc:docMk/>
            <pc:sldMk cId="3014397022" sldId="1725"/>
            <ac:picMk id="33" creationId="{C3C8515F-B069-4E21-A478-3A5916648C19}"/>
          </ac:picMkLst>
        </pc:picChg>
        <pc:picChg chg="del">
          <ac:chgData name="Hamlet Markarian" userId="4926d2b407f31d77" providerId="LiveId" clId="{1C057F98-2CC4-49E3-A2E2-A804BE88845B}" dt="2021-05-05T22:56:07.028" v="3009" actId="478"/>
          <ac:picMkLst>
            <pc:docMk/>
            <pc:sldMk cId="3014397022" sldId="1725"/>
            <ac:picMk id="55" creationId="{8949BDD1-2918-4A15-97B5-46AA812BFC63}"/>
          </ac:picMkLst>
        </pc:picChg>
        <pc:picChg chg="del">
          <ac:chgData name="Hamlet Markarian" userId="4926d2b407f31d77" providerId="LiveId" clId="{1C057F98-2CC4-49E3-A2E2-A804BE88845B}" dt="2021-05-05T22:56:07.028" v="3009" actId="478"/>
          <ac:picMkLst>
            <pc:docMk/>
            <pc:sldMk cId="3014397022" sldId="1725"/>
            <ac:picMk id="59" creationId="{B9526696-E983-4EDA-8A8C-E710C71CB59C}"/>
          </ac:picMkLst>
        </pc:picChg>
        <pc:picChg chg="mod">
          <ac:chgData name="Hamlet Markarian" userId="4926d2b407f31d77" providerId="LiveId" clId="{1C057F98-2CC4-49E3-A2E2-A804BE88845B}" dt="2021-05-06T09:32:25.047" v="3985"/>
          <ac:picMkLst>
            <pc:docMk/>
            <pc:sldMk cId="3014397022" sldId="1725"/>
            <ac:picMk id="63" creationId="{42E5420B-3090-4C28-A5A9-60807EFF2A15}"/>
          </ac:picMkLst>
        </pc:picChg>
        <pc:cxnChg chg="mod">
          <ac:chgData name="Hamlet Markarian" userId="4926d2b407f31d77" providerId="LiveId" clId="{1C057F98-2CC4-49E3-A2E2-A804BE88845B}" dt="2021-05-06T09:32:25.047" v="3985"/>
          <ac:cxnSpMkLst>
            <pc:docMk/>
            <pc:sldMk cId="3014397022" sldId="1725"/>
            <ac:cxnSpMk id="19" creationId="{ACD9D767-6E39-4F53-8AFC-FEEAA68D806C}"/>
          </ac:cxnSpMkLst>
        </pc:cxnChg>
        <pc:cxnChg chg="mod">
          <ac:chgData name="Hamlet Markarian" userId="4926d2b407f31d77" providerId="LiveId" clId="{1C057F98-2CC4-49E3-A2E2-A804BE88845B}" dt="2021-05-06T09:32:25.047" v="3985"/>
          <ac:cxnSpMkLst>
            <pc:docMk/>
            <pc:sldMk cId="3014397022" sldId="1725"/>
            <ac:cxnSpMk id="20" creationId="{A5D41BD2-A546-46BF-98C9-4BDD9F06671D}"/>
          </ac:cxnSpMkLst>
        </pc:cxnChg>
        <pc:cxnChg chg="mod">
          <ac:chgData name="Hamlet Markarian" userId="4926d2b407f31d77" providerId="LiveId" clId="{1C057F98-2CC4-49E3-A2E2-A804BE88845B}" dt="2021-05-06T09:32:25.047" v="3985"/>
          <ac:cxnSpMkLst>
            <pc:docMk/>
            <pc:sldMk cId="3014397022" sldId="1725"/>
            <ac:cxnSpMk id="21" creationId="{9818AD02-634B-4BB5-827B-032710822925}"/>
          </ac:cxnSpMkLst>
        </pc:cxnChg>
      </pc:sldChg>
      <pc:sldChg chg="addSp delSp modSp add mod">
        <pc:chgData name="Hamlet Markarian" userId="4926d2b407f31d77" providerId="LiveId" clId="{1C057F98-2CC4-49E3-A2E2-A804BE88845B}" dt="2021-05-06T09:32:25.047" v="3985"/>
        <pc:sldMkLst>
          <pc:docMk/>
          <pc:sldMk cId="687184945" sldId="1726"/>
        </pc:sldMkLst>
        <pc:spChg chg="mod">
          <ac:chgData name="Hamlet Markarian" userId="4926d2b407f31d77" providerId="LiveId" clId="{1C057F98-2CC4-49E3-A2E2-A804BE88845B}" dt="2021-05-06T09:32:25.047" v="3985"/>
          <ac:spMkLst>
            <pc:docMk/>
            <pc:sldMk cId="687184945" sldId="1726"/>
            <ac:spMk id="5" creationId="{BC01E833-A438-4C2A-AF28-2B402D7F80E5}"/>
          </ac:spMkLst>
        </pc:spChg>
        <pc:spChg chg="add del mod">
          <ac:chgData name="Hamlet Markarian" userId="4926d2b407f31d77" providerId="LiveId" clId="{1C057F98-2CC4-49E3-A2E2-A804BE88845B}" dt="2021-05-05T22:59:13.429" v="3036" actId="478"/>
          <ac:spMkLst>
            <pc:docMk/>
            <pc:sldMk cId="687184945" sldId="1726"/>
            <ac:spMk id="14" creationId="{F8CF334E-75D1-4162-BFC5-74F33097EBA4}"/>
          </ac:spMkLst>
        </pc:spChg>
        <pc:spChg chg="add mod">
          <ac:chgData name="Hamlet Markarian" userId="4926d2b407f31d77" providerId="LiveId" clId="{1C057F98-2CC4-49E3-A2E2-A804BE88845B}" dt="2021-05-06T09:32:25.047" v="3985"/>
          <ac:spMkLst>
            <pc:docMk/>
            <pc:sldMk cId="687184945" sldId="1726"/>
            <ac:spMk id="17" creationId="{A24B20C4-BB1C-4DB4-BA5C-DF9F03873216}"/>
          </ac:spMkLst>
        </pc:spChg>
        <pc:spChg chg="add mod ord">
          <ac:chgData name="Hamlet Markarian" userId="4926d2b407f31d77" providerId="LiveId" clId="{1C057F98-2CC4-49E3-A2E2-A804BE88845B}" dt="2021-05-06T09:32:25.047" v="3985"/>
          <ac:spMkLst>
            <pc:docMk/>
            <pc:sldMk cId="687184945" sldId="1726"/>
            <ac:spMk id="20" creationId="{7743CD7C-8EB6-45BF-A72D-043A3C6BB96D}"/>
          </ac:spMkLst>
        </pc:spChg>
        <pc:spChg chg="add mod ord">
          <ac:chgData name="Hamlet Markarian" userId="4926d2b407f31d77" providerId="LiveId" clId="{1C057F98-2CC4-49E3-A2E2-A804BE88845B}" dt="2021-05-06T09:32:25.047" v="3985"/>
          <ac:spMkLst>
            <pc:docMk/>
            <pc:sldMk cId="687184945" sldId="1726"/>
            <ac:spMk id="25" creationId="{77A8C252-71E9-4446-831A-62087E7A433E}"/>
          </ac:spMkLst>
        </pc:spChg>
        <pc:spChg chg="add mod">
          <ac:chgData name="Hamlet Markarian" userId="4926d2b407f31d77" providerId="LiveId" clId="{1C057F98-2CC4-49E3-A2E2-A804BE88845B}" dt="2021-05-06T09:32:25.047" v="3985"/>
          <ac:spMkLst>
            <pc:docMk/>
            <pc:sldMk cId="687184945" sldId="1726"/>
            <ac:spMk id="26" creationId="{39BF5AD5-3419-42C3-BBAA-502B17F426B8}"/>
          </ac:spMkLst>
        </pc:spChg>
        <pc:spChg chg="add mod">
          <ac:chgData name="Hamlet Markarian" userId="4926d2b407f31d77" providerId="LiveId" clId="{1C057F98-2CC4-49E3-A2E2-A804BE88845B}" dt="2021-05-06T09:32:25.047" v="3985"/>
          <ac:spMkLst>
            <pc:docMk/>
            <pc:sldMk cId="687184945" sldId="1726"/>
            <ac:spMk id="27" creationId="{21DFE269-ADB1-41D0-B799-F59AB7F22F54}"/>
          </ac:spMkLst>
        </pc:spChg>
        <pc:spChg chg="add mod">
          <ac:chgData name="Hamlet Markarian" userId="4926d2b407f31d77" providerId="LiveId" clId="{1C057F98-2CC4-49E3-A2E2-A804BE88845B}" dt="2021-05-06T09:32:25.047" v="3985"/>
          <ac:spMkLst>
            <pc:docMk/>
            <pc:sldMk cId="687184945" sldId="1726"/>
            <ac:spMk id="28" creationId="{B80ED0BF-3740-4035-A6B1-77E8D3271C57}"/>
          </ac:spMkLst>
        </pc:spChg>
        <pc:spChg chg="add mod">
          <ac:chgData name="Hamlet Markarian" userId="4926d2b407f31d77" providerId="LiveId" clId="{1C057F98-2CC4-49E3-A2E2-A804BE88845B}" dt="2021-05-06T09:32:25.047" v="3985"/>
          <ac:spMkLst>
            <pc:docMk/>
            <pc:sldMk cId="687184945" sldId="1726"/>
            <ac:spMk id="29" creationId="{7D3AD7DD-9A4E-42D6-A639-6EF44AC8C22D}"/>
          </ac:spMkLst>
        </pc:spChg>
        <pc:spChg chg="add mod">
          <ac:chgData name="Hamlet Markarian" userId="4926d2b407f31d77" providerId="LiveId" clId="{1C057F98-2CC4-49E3-A2E2-A804BE88845B}" dt="2021-05-06T09:32:25.047" v="3985"/>
          <ac:spMkLst>
            <pc:docMk/>
            <pc:sldMk cId="687184945" sldId="1726"/>
            <ac:spMk id="30" creationId="{126A83BE-E0CB-456A-84AF-A91F36724B45}"/>
          </ac:spMkLst>
        </pc:spChg>
        <pc:spChg chg="add mod">
          <ac:chgData name="Hamlet Markarian" userId="4926d2b407f31d77" providerId="LiveId" clId="{1C057F98-2CC4-49E3-A2E2-A804BE88845B}" dt="2021-05-06T09:32:25.047" v="3985"/>
          <ac:spMkLst>
            <pc:docMk/>
            <pc:sldMk cId="687184945" sldId="1726"/>
            <ac:spMk id="31" creationId="{DFB7581A-68FD-4F27-BBC5-A7609B0C10FD}"/>
          </ac:spMkLst>
        </pc:spChg>
        <pc:spChg chg="add mod">
          <ac:chgData name="Hamlet Markarian" userId="4926d2b407f31d77" providerId="LiveId" clId="{1C057F98-2CC4-49E3-A2E2-A804BE88845B}" dt="2021-05-06T09:32:25.047" v="3985"/>
          <ac:spMkLst>
            <pc:docMk/>
            <pc:sldMk cId="687184945" sldId="1726"/>
            <ac:spMk id="32" creationId="{D0767EAC-A5D7-495A-BE07-F48B41540497}"/>
          </ac:spMkLst>
        </pc:spChg>
        <pc:spChg chg="mod">
          <ac:chgData name="Hamlet Markarian" userId="4926d2b407f31d77" providerId="LiveId" clId="{1C057F98-2CC4-49E3-A2E2-A804BE88845B}" dt="2021-05-06T09:32:25.047" v="3985"/>
          <ac:spMkLst>
            <pc:docMk/>
            <pc:sldMk cId="687184945" sldId="1726"/>
            <ac:spMk id="35" creationId="{0F9A0D7E-7FCF-48DF-BAE9-C32DF98CD62E}"/>
          </ac:spMkLst>
        </pc:spChg>
        <pc:spChg chg="mod">
          <ac:chgData name="Hamlet Markarian" userId="4926d2b407f31d77" providerId="LiveId" clId="{1C057F98-2CC4-49E3-A2E2-A804BE88845B}" dt="2021-05-06T09:32:25.047" v="3985"/>
          <ac:spMkLst>
            <pc:docMk/>
            <pc:sldMk cId="687184945" sldId="1726"/>
            <ac:spMk id="36" creationId="{1968768D-6339-4F5B-BEA1-B14758316542}"/>
          </ac:spMkLst>
        </pc:spChg>
        <pc:spChg chg="mod">
          <ac:chgData name="Hamlet Markarian" userId="4926d2b407f31d77" providerId="LiveId" clId="{1C057F98-2CC4-49E3-A2E2-A804BE88845B}" dt="2021-05-06T09:32:25.047" v="3985"/>
          <ac:spMkLst>
            <pc:docMk/>
            <pc:sldMk cId="687184945" sldId="1726"/>
            <ac:spMk id="37" creationId="{D00EE6FC-9BEE-4094-AF77-930CBC86E46A}"/>
          </ac:spMkLst>
        </pc:spChg>
        <pc:spChg chg="mod">
          <ac:chgData name="Hamlet Markarian" userId="4926d2b407f31d77" providerId="LiveId" clId="{1C057F98-2CC4-49E3-A2E2-A804BE88845B}" dt="2021-05-06T09:32:25.047" v="3985"/>
          <ac:spMkLst>
            <pc:docMk/>
            <pc:sldMk cId="687184945" sldId="1726"/>
            <ac:spMk id="38" creationId="{E3EDC7FE-AAA2-41C2-8108-57A0FA8ADF4A}"/>
          </ac:spMkLst>
        </pc:spChg>
        <pc:spChg chg="mod">
          <ac:chgData name="Hamlet Markarian" userId="4926d2b407f31d77" providerId="LiveId" clId="{1C057F98-2CC4-49E3-A2E2-A804BE88845B}" dt="2021-05-06T09:32:25.047" v="3985"/>
          <ac:spMkLst>
            <pc:docMk/>
            <pc:sldMk cId="687184945" sldId="1726"/>
            <ac:spMk id="39" creationId="{3B13F559-20C8-4B24-A0FF-2A57318C2A51}"/>
          </ac:spMkLst>
        </pc:spChg>
        <pc:spChg chg="mod">
          <ac:chgData name="Hamlet Markarian" userId="4926d2b407f31d77" providerId="LiveId" clId="{1C057F98-2CC4-49E3-A2E2-A804BE88845B}" dt="2021-05-06T09:32:25.047" v="3985"/>
          <ac:spMkLst>
            <pc:docMk/>
            <pc:sldMk cId="687184945" sldId="1726"/>
            <ac:spMk id="40" creationId="{0CC46578-DA7F-4BB8-9868-87C76AF7AD9E}"/>
          </ac:spMkLst>
        </pc:spChg>
        <pc:spChg chg="mod">
          <ac:chgData name="Hamlet Markarian" userId="4926d2b407f31d77" providerId="LiveId" clId="{1C057F98-2CC4-49E3-A2E2-A804BE88845B}" dt="2021-05-06T09:32:25.047" v="3985"/>
          <ac:spMkLst>
            <pc:docMk/>
            <pc:sldMk cId="687184945" sldId="1726"/>
            <ac:spMk id="44" creationId="{162E2D63-7A3E-44FA-B675-052218CBAD34}"/>
          </ac:spMkLst>
        </pc:spChg>
        <pc:spChg chg="del">
          <ac:chgData name="Hamlet Markarian" userId="4926d2b407f31d77" providerId="LiveId" clId="{1C057F98-2CC4-49E3-A2E2-A804BE88845B}" dt="2021-05-05T22:56:03.173" v="3007" actId="478"/>
          <ac:spMkLst>
            <pc:docMk/>
            <pc:sldMk cId="687184945" sldId="1726"/>
            <ac:spMk id="57" creationId="{B79FE3FB-DDD9-4C52-A866-E3982D872286}"/>
          </ac:spMkLst>
        </pc:spChg>
        <pc:grpChg chg="add mod">
          <ac:chgData name="Hamlet Markarian" userId="4926d2b407f31d77" providerId="LiveId" clId="{1C057F98-2CC4-49E3-A2E2-A804BE88845B}" dt="2021-05-06T09:32:25.047" v="3985"/>
          <ac:grpSpMkLst>
            <pc:docMk/>
            <pc:sldMk cId="687184945" sldId="1726"/>
            <ac:grpSpMk id="21" creationId="{57B47475-86BF-4DD2-8640-2DED14A0DB6A}"/>
          </ac:grpSpMkLst>
        </pc:grpChg>
        <pc:grpChg chg="mod">
          <ac:chgData name="Hamlet Markarian" userId="4926d2b407f31d77" providerId="LiveId" clId="{1C057F98-2CC4-49E3-A2E2-A804BE88845B}" dt="2021-05-06T09:32:25.047" v="3985"/>
          <ac:grpSpMkLst>
            <pc:docMk/>
            <pc:sldMk cId="687184945" sldId="1726"/>
            <ac:grpSpMk id="34" creationId="{3FAD39AD-7134-47BF-BA71-B931D44C32CA}"/>
          </ac:grpSpMkLst>
        </pc:grpChg>
        <pc:grpChg chg="add mod">
          <ac:chgData name="Hamlet Markarian" userId="4926d2b407f31d77" providerId="LiveId" clId="{1C057F98-2CC4-49E3-A2E2-A804BE88845B}" dt="2021-05-06T09:32:25.047" v="3985"/>
          <ac:grpSpMkLst>
            <pc:docMk/>
            <pc:sldMk cId="687184945" sldId="1726"/>
            <ac:grpSpMk id="42" creationId="{A5AFD7DE-825F-4FC3-B30C-7D8AAA1F478F}"/>
          </ac:grpSpMkLst>
        </pc:grpChg>
        <pc:picChg chg="add del mod">
          <ac:chgData name="Hamlet Markarian" userId="4926d2b407f31d77" providerId="LiveId" clId="{1C057F98-2CC4-49E3-A2E2-A804BE88845B}" dt="2021-05-05T22:59:13.429" v="3036" actId="478"/>
          <ac:picMkLst>
            <pc:docMk/>
            <pc:sldMk cId="687184945" sldId="1726"/>
            <ac:picMk id="15" creationId="{49BEFD41-2A8C-4FDB-9B30-76A34AAF502D}"/>
          </ac:picMkLst>
        </pc:picChg>
        <pc:picChg chg="add del mod">
          <ac:chgData name="Hamlet Markarian" userId="4926d2b407f31d77" providerId="LiveId" clId="{1C057F98-2CC4-49E3-A2E2-A804BE88845B}" dt="2021-05-05T22:59:13.429" v="3036" actId="478"/>
          <ac:picMkLst>
            <pc:docMk/>
            <pc:sldMk cId="687184945" sldId="1726"/>
            <ac:picMk id="16" creationId="{51B2943D-3C79-4231-A0D3-010BA80C2367}"/>
          </ac:picMkLst>
        </pc:picChg>
        <pc:picChg chg="add mod">
          <ac:chgData name="Hamlet Markarian" userId="4926d2b407f31d77" providerId="LiveId" clId="{1C057F98-2CC4-49E3-A2E2-A804BE88845B}" dt="2021-05-06T09:32:25.047" v="3985"/>
          <ac:picMkLst>
            <pc:docMk/>
            <pc:sldMk cId="687184945" sldId="1726"/>
            <ac:picMk id="18" creationId="{923AE832-74A1-4E4F-B49E-11B55C5098AA}"/>
          </ac:picMkLst>
        </pc:picChg>
        <pc:picChg chg="add mod">
          <ac:chgData name="Hamlet Markarian" userId="4926d2b407f31d77" providerId="LiveId" clId="{1C057F98-2CC4-49E3-A2E2-A804BE88845B}" dt="2021-05-06T09:32:25.047" v="3985"/>
          <ac:picMkLst>
            <pc:docMk/>
            <pc:sldMk cId="687184945" sldId="1726"/>
            <ac:picMk id="19" creationId="{76A50D25-B8F0-44D1-989C-17690E209F01}"/>
          </ac:picMkLst>
        </pc:picChg>
        <pc:picChg chg="add mod">
          <ac:chgData name="Hamlet Markarian" userId="4926d2b407f31d77" providerId="LiveId" clId="{1C057F98-2CC4-49E3-A2E2-A804BE88845B}" dt="2021-05-06T09:32:25.047" v="3985"/>
          <ac:picMkLst>
            <pc:docMk/>
            <pc:sldMk cId="687184945" sldId="1726"/>
            <ac:picMk id="33" creationId="{74B2A3B4-1EA2-4D41-9AA2-F69DB4097108}"/>
          </ac:picMkLst>
        </pc:picChg>
        <pc:picChg chg="add mod">
          <ac:chgData name="Hamlet Markarian" userId="4926d2b407f31d77" providerId="LiveId" clId="{1C057F98-2CC4-49E3-A2E2-A804BE88845B}" dt="2021-05-06T09:32:25.047" v="3985"/>
          <ac:picMkLst>
            <pc:docMk/>
            <pc:sldMk cId="687184945" sldId="1726"/>
            <ac:picMk id="41" creationId="{E3C1215B-EAF4-4AA7-887C-97ABEA09C5D6}"/>
          </ac:picMkLst>
        </pc:picChg>
        <pc:picChg chg="mod">
          <ac:chgData name="Hamlet Markarian" userId="4926d2b407f31d77" providerId="LiveId" clId="{1C057F98-2CC4-49E3-A2E2-A804BE88845B}" dt="2021-05-06T09:32:25.047" v="3985"/>
          <ac:picMkLst>
            <pc:docMk/>
            <pc:sldMk cId="687184945" sldId="1726"/>
            <ac:picMk id="43" creationId="{1F7DB5DD-97F9-4E44-A102-060C2F8CBA65}"/>
          </ac:picMkLst>
        </pc:picChg>
        <pc:picChg chg="add mod">
          <ac:chgData name="Hamlet Markarian" userId="4926d2b407f31d77" providerId="LiveId" clId="{1C057F98-2CC4-49E3-A2E2-A804BE88845B}" dt="2021-05-06T09:32:25.047" v="3985"/>
          <ac:picMkLst>
            <pc:docMk/>
            <pc:sldMk cId="687184945" sldId="1726"/>
            <ac:picMk id="45" creationId="{5AA3D9C3-C228-496F-A796-BBE176BB80C4}"/>
          </ac:picMkLst>
        </pc:picChg>
        <pc:picChg chg="del">
          <ac:chgData name="Hamlet Markarian" userId="4926d2b407f31d77" providerId="LiveId" clId="{1C057F98-2CC4-49E3-A2E2-A804BE88845B}" dt="2021-05-05T22:56:03.173" v="3007" actId="478"/>
          <ac:picMkLst>
            <pc:docMk/>
            <pc:sldMk cId="687184945" sldId="1726"/>
            <ac:picMk id="55" creationId="{8949BDD1-2918-4A15-97B5-46AA812BFC63}"/>
          </ac:picMkLst>
        </pc:picChg>
        <pc:picChg chg="del">
          <ac:chgData name="Hamlet Markarian" userId="4926d2b407f31d77" providerId="LiveId" clId="{1C057F98-2CC4-49E3-A2E2-A804BE88845B}" dt="2021-05-05T22:56:03.173" v="3007" actId="478"/>
          <ac:picMkLst>
            <pc:docMk/>
            <pc:sldMk cId="687184945" sldId="1726"/>
            <ac:picMk id="59" creationId="{B9526696-E983-4EDA-8A8C-E710C71CB59C}"/>
          </ac:picMkLst>
        </pc:picChg>
        <pc:picChg chg="mod">
          <ac:chgData name="Hamlet Markarian" userId="4926d2b407f31d77" providerId="LiveId" clId="{1C057F98-2CC4-49E3-A2E2-A804BE88845B}" dt="2021-05-06T09:32:25.047" v="3985"/>
          <ac:picMkLst>
            <pc:docMk/>
            <pc:sldMk cId="687184945" sldId="1726"/>
            <ac:picMk id="63" creationId="{42E5420B-3090-4C28-A5A9-60807EFF2A15}"/>
          </ac:picMkLst>
        </pc:picChg>
        <pc:cxnChg chg="mod">
          <ac:chgData name="Hamlet Markarian" userId="4926d2b407f31d77" providerId="LiveId" clId="{1C057F98-2CC4-49E3-A2E2-A804BE88845B}" dt="2021-05-06T09:32:25.047" v="3985"/>
          <ac:cxnSpMkLst>
            <pc:docMk/>
            <pc:sldMk cId="687184945" sldId="1726"/>
            <ac:cxnSpMk id="22" creationId="{2A9385BE-571F-499C-858E-FBAED9CE0D79}"/>
          </ac:cxnSpMkLst>
        </pc:cxnChg>
        <pc:cxnChg chg="mod">
          <ac:chgData name="Hamlet Markarian" userId="4926d2b407f31d77" providerId="LiveId" clId="{1C057F98-2CC4-49E3-A2E2-A804BE88845B}" dt="2021-05-06T09:32:25.047" v="3985"/>
          <ac:cxnSpMkLst>
            <pc:docMk/>
            <pc:sldMk cId="687184945" sldId="1726"/>
            <ac:cxnSpMk id="23" creationId="{9A85FBE1-B31E-4D3F-AE01-1CC1D3805706}"/>
          </ac:cxnSpMkLst>
        </pc:cxnChg>
        <pc:cxnChg chg="mod">
          <ac:chgData name="Hamlet Markarian" userId="4926d2b407f31d77" providerId="LiveId" clId="{1C057F98-2CC4-49E3-A2E2-A804BE88845B}" dt="2021-05-06T09:32:25.047" v="3985"/>
          <ac:cxnSpMkLst>
            <pc:docMk/>
            <pc:sldMk cId="687184945" sldId="1726"/>
            <ac:cxnSpMk id="24" creationId="{74086BC0-2E1B-4C2D-AD84-B85CCBCA4424}"/>
          </ac:cxnSpMkLst>
        </pc:cxnChg>
      </pc:sldChg>
      <pc:sldChg chg="addSp delSp modSp add mod">
        <pc:chgData name="Hamlet Markarian" userId="4926d2b407f31d77" providerId="LiveId" clId="{1C057F98-2CC4-49E3-A2E2-A804BE88845B}" dt="2021-05-06T09:32:25.047" v="3985"/>
        <pc:sldMkLst>
          <pc:docMk/>
          <pc:sldMk cId="4038959978" sldId="1727"/>
        </pc:sldMkLst>
        <pc:spChg chg="mod">
          <ac:chgData name="Hamlet Markarian" userId="4926d2b407f31d77" providerId="LiveId" clId="{1C057F98-2CC4-49E3-A2E2-A804BE88845B}" dt="2021-05-06T09:32:25.047" v="3985"/>
          <ac:spMkLst>
            <pc:docMk/>
            <pc:sldMk cId="4038959978" sldId="1727"/>
            <ac:spMk id="5" creationId="{BC01E833-A438-4C2A-AF28-2B402D7F80E5}"/>
          </ac:spMkLst>
        </pc:spChg>
        <pc:spChg chg="add del mod">
          <ac:chgData name="Hamlet Markarian" userId="4926d2b407f31d77" providerId="LiveId" clId="{1C057F98-2CC4-49E3-A2E2-A804BE88845B}" dt="2021-05-05T23:00:18.644" v="3045" actId="478"/>
          <ac:spMkLst>
            <pc:docMk/>
            <pc:sldMk cId="4038959978" sldId="1727"/>
            <ac:spMk id="14" creationId="{EEAB5ADB-1E03-4E92-946A-62092C3778A2}"/>
          </ac:spMkLst>
        </pc:spChg>
        <pc:spChg chg="add mod">
          <ac:chgData name="Hamlet Markarian" userId="4926d2b407f31d77" providerId="LiveId" clId="{1C057F98-2CC4-49E3-A2E2-A804BE88845B}" dt="2021-05-06T09:32:25.047" v="3985"/>
          <ac:spMkLst>
            <pc:docMk/>
            <pc:sldMk cId="4038959978" sldId="1727"/>
            <ac:spMk id="17" creationId="{3602B269-6892-43F9-8557-E7AC8380C230}"/>
          </ac:spMkLst>
        </pc:spChg>
        <pc:spChg chg="add mod">
          <ac:chgData name="Hamlet Markarian" userId="4926d2b407f31d77" providerId="LiveId" clId="{1C057F98-2CC4-49E3-A2E2-A804BE88845B}" dt="2021-05-06T09:32:25.047" v="3985"/>
          <ac:spMkLst>
            <pc:docMk/>
            <pc:sldMk cId="4038959978" sldId="1727"/>
            <ac:spMk id="20" creationId="{B724591F-DDE5-4E89-B191-EAD6D7CA763D}"/>
          </ac:spMkLst>
        </pc:spChg>
        <pc:spChg chg="add mod">
          <ac:chgData name="Hamlet Markarian" userId="4926d2b407f31d77" providerId="LiveId" clId="{1C057F98-2CC4-49E3-A2E2-A804BE88845B}" dt="2021-05-06T09:32:25.047" v="3985"/>
          <ac:spMkLst>
            <pc:docMk/>
            <pc:sldMk cId="4038959978" sldId="1727"/>
            <ac:spMk id="22" creationId="{80C9C8CF-F94A-452B-A74E-F12668F65475}"/>
          </ac:spMkLst>
        </pc:spChg>
        <pc:spChg chg="add mod">
          <ac:chgData name="Hamlet Markarian" userId="4926d2b407f31d77" providerId="LiveId" clId="{1C057F98-2CC4-49E3-A2E2-A804BE88845B}" dt="2021-05-06T09:32:25.047" v="3985"/>
          <ac:spMkLst>
            <pc:docMk/>
            <pc:sldMk cId="4038959978" sldId="1727"/>
            <ac:spMk id="23" creationId="{BE340D1D-5797-40CD-8C09-1DA621348CAC}"/>
          </ac:spMkLst>
        </pc:spChg>
        <pc:spChg chg="add mod">
          <ac:chgData name="Hamlet Markarian" userId="4926d2b407f31d77" providerId="LiveId" clId="{1C057F98-2CC4-49E3-A2E2-A804BE88845B}" dt="2021-05-06T09:32:25.047" v="3985"/>
          <ac:spMkLst>
            <pc:docMk/>
            <pc:sldMk cId="4038959978" sldId="1727"/>
            <ac:spMk id="24" creationId="{F8ED4105-C4BB-4024-B7CC-937C911CEF2B}"/>
          </ac:spMkLst>
        </pc:spChg>
        <pc:spChg chg="add mod">
          <ac:chgData name="Hamlet Markarian" userId="4926d2b407f31d77" providerId="LiveId" clId="{1C057F98-2CC4-49E3-A2E2-A804BE88845B}" dt="2021-05-06T09:32:25.047" v="3985"/>
          <ac:spMkLst>
            <pc:docMk/>
            <pc:sldMk cId="4038959978" sldId="1727"/>
            <ac:spMk id="25" creationId="{56D120AF-D744-45FB-B48F-60DDD370E3FB}"/>
          </ac:spMkLst>
        </pc:spChg>
        <pc:spChg chg="add mod">
          <ac:chgData name="Hamlet Markarian" userId="4926d2b407f31d77" providerId="LiveId" clId="{1C057F98-2CC4-49E3-A2E2-A804BE88845B}" dt="2021-05-06T09:32:25.047" v="3985"/>
          <ac:spMkLst>
            <pc:docMk/>
            <pc:sldMk cId="4038959978" sldId="1727"/>
            <ac:spMk id="26" creationId="{739492C2-4D5F-4F0A-B230-302315E3C263}"/>
          </ac:spMkLst>
        </pc:spChg>
        <pc:spChg chg="add mod">
          <ac:chgData name="Hamlet Markarian" userId="4926d2b407f31d77" providerId="LiveId" clId="{1C057F98-2CC4-49E3-A2E2-A804BE88845B}" dt="2021-05-06T09:32:25.047" v="3985"/>
          <ac:spMkLst>
            <pc:docMk/>
            <pc:sldMk cId="4038959978" sldId="1727"/>
            <ac:spMk id="27" creationId="{286E264A-9581-414C-8124-8C2C8C9C5885}"/>
          </ac:spMkLst>
        </pc:spChg>
        <pc:spChg chg="mod">
          <ac:chgData name="Hamlet Markarian" userId="4926d2b407f31d77" providerId="LiveId" clId="{1C057F98-2CC4-49E3-A2E2-A804BE88845B}" dt="2021-05-06T09:32:25.047" v="3985"/>
          <ac:spMkLst>
            <pc:docMk/>
            <pc:sldMk cId="4038959978" sldId="1727"/>
            <ac:spMk id="35" creationId="{0F9A0D7E-7FCF-48DF-BAE9-C32DF98CD62E}"/>
          </ac:spMkLst>
        </pc:spChg>
        <pc:spChg chg="mod">
          <ac:chgData name="Hamlet Markarian" userId="4926d2b407f31d77" providerId="LiveId" clId="{1C057F98-2CC4-49E3-A2E2-A804BE88845B}" dt="2021-05-06T09:32:25.047" v="3985"/>
          <ac:spMkLst>
            <pc:docMk/>
            <pc:sldMk cId="4038959978" sldId="1727"/>
            <ac:spMk id="36" creationId="{1968768D-6339-4F5B-BEA1-B14758316542}"/>
          </ac:spMkLst>
        </pc:spChg>
        <pc:spChg chg="mod">
          <ac:chgData name="Hamlet Markarian" userId="4926d2b407f31d77" providerId="LiveId" clId="{1C057F98-2CC4-49E3-A2E2-A804BE88845B}" dt="2021-05-06T09:32:25.047" v="3985"/>
          <ac:spMkLst>
            <pc:docMk/>
            <pc:sldMk cId="4038959978" sldId="1727"/>
            <ac:spMk id="37" creationId="{D00EE6FC-9BEE-4094-AF77-930CBC86E46A}"/>
          </ac:spMkLst>
        </pc:spChg>
        <pc:spChg chg="mod">
          <ac:chgData name="Hamlet Markarian" userId="4926d2b407f31d77" providerId="LiveId" clId="{1C057F98-2CC4-49E3-A2E2-A804BE88845B}" dt="2021-05-06T09:32:25.047" v="3985"/>
          <ac:spMkLst>
            <pc:docMk/>
            <pc:sldMk cId="4038959978" sldId="1727"/>
            <ac:spMk id="38" creationId="{E3EDC7FE-AAA2-41C2-8108-57A0FA8ADF4A}"/>
          </ac:spMkLst>
        </pc:spChg>
        <pc:spChg chg="mod">
          <ac:chgData name="Hamlet Markarian" userId="4926d2b407f31d77" providerId="LiveId" clId="{1C057F98-2CC4-49E3-A2E2-A804BE88845B}" dt="2021-05-06T09:32:25.047" v="3985"/>
          <ac:spMkLst>
            <pc:docMk/>
            <pc:sldMk cId="4038959978" sldId="1727"/>
            <ac:spMk id="39" creationId="{3B13F559-20C8-4B24-A0FF-2A57318C2A51}"/>
          </ac:spMkLst>
        </pc:spChg>
        <pc:spChg chg="mod">
          <ac:chgData name="Hamlet Markarian" userId="4926d2b407f31d77" providerId="LiveId" clId="{1C057F98-2CC4-49E3-A2E2-A804BE88845B}" dt="2021-05-06T09:32:25.047" v="3985"/>
          <ac:spMkLst>
            <pc:docMk/>
            <pc:sldMk cId="4038959978" sldId="1727"/>
            <ac:spMk id="40" creationId="{0CC46578-DA7F-4BB8-9868-87C76AF7AD9E}"/>
          </ac:spMkLst>
        </pc:spChg>
        <pc:spChg chg="del">
          <ac:chgData name="Hamlet Markarian" userId="4926d2b407f31d77" providerId="LiveId" clId="{1C057F98-2CC4-49E3-A2E2-A804BE88845B}" dt="2021-05-05T22:55:56.036" v="3005" actId="478"/>
          <ac:spMkLst>
            <pc:docMk/>
            <pc:sldMk cId="4038959978" sldId="1727"/>
            <ac:spMk id="57" creationId="{B79FE3FB-DDD9-4C52-A866-E3982D872286}"/>
          </ac:spMkLst>
        </pc:spChg>
        <pc:grpChg chg="mod">
          <ac:chgData name="Hamlet Markarian" userId="4926d2b407f31d77" providerId="LiveId" clId="{1C057F98-2CC4-49E3-A2E2-A804BE88845B}" dt="2021-05-06T09:32:25.047" v="3985"/>
          <ac:grpSpMkLst>
            <pc:docMk/>
            <pc:sldMk cId="4038959978" sldId="1727"/>
            <ac:grpSpMk id="34" creationId="{3FAD39AD-7134-47BF-BA71-B931D44C32CA}"/>
          </ac:grpSpMkLst>
        </pc:grpChg>
        <pc:picChg chg="add del mod">
          <ac:chgData name="Hamlet Markarian" userId="4926d2b407f31d77" providerId="LiveId" clId="{1C057F98-2CC4-49E3-A2E2-A804BE88845B}" dt="2021-05-05T23:00:18.644" v="3045" actId="478"/>
          <ac:picMkLst>
            <pc:docMk/>
            <pc:sldMk cId="4038959978" sldId="1727"/>
            <ac:picMk id="15" creationId="{5A519C46-600E-462B-8212-53B30A5EC9E7}"/>
          </ac:picMkLst>
        </pc:picChg>
        <pc:picChg chg="add del mod">
          <ac:chgData name="Hamlet Markarian" userId="4926d2b407f31d77" providerId="LiveId" clId="{1C057F98-2CC4-49E3-A2E2-A804BE88845B}" dt="2021-05-05T23:00:18.644" v="3045" actId="478"/>
          <ac:picMkLst>
            <pc:docMk/>
            <pc:sldMk cId="4038959978" sldId="1727"/>
            <ac:picMk id="16" creationId="{8D4A0EF2-000A-4C35-B1AE-17374CB760C0}"/>
          </ac:picMkLst>
        </pc:picChg>
        <pc:picChg chg="add mod">
          <ac:chgData name="Hamlet Markarian" userId="4926d2b407f31d77" providerId="LiveId" clId="{1C057F98-2CC4-49E3-A2E2-A804BE88845B}" dt="2021-05-06T09:32:25.047" v="3985"/>
          <ac:picMkLst>
            <pc:docMk/>
            <pc:sldMk cId="4038959978" sldId="1727"/>
            <ac:picMk id="18" creationId="{224B9950-F1A6-4765-BA1A-45B1502906EB}"/>
          </ac:picMkLst>
        </pc:picChg>
        <pc:picChg chg="add mod">
          <ac:chgData name="Hamlet Markarian" userId="4926d2b407f31d77" providerId="LiveId" clId="{1C057F98-2CC4-49E3-A2E2-A804BE88845B}" dt="2021-05-06T09:32:25.047" v="3985"/>
          <ac:picMkLst>
            <pc:docMk/>
            <pc:sldMk cId="4038959978" sldId="1727"/>
            <ac:picMk id="19" creationId="{A764C756-BFFD-4DB2-8DC0-092EFC3274CA}"/>
          </ac:picMkLst>
        </pc:picChg>
        <pc:picChg chg="add mod">
          <ac:chgData name="Hamlet Markarian" userId="4926d2b407f31d77" providerId="LiveId" clId="{1C057F98-2CC4-49E3-A2E2-A804BE88845B}" dt="2021-05-06T09:32:25.047" v="3985"/>
          <ac:picMkLst>
            <pc:docMk/>
            <pc:sldMk cId="4038959978" sldId="1727"/>
            <ac:picMk id="21" creationId="{BE47E0D5-CBD9-49E7-97FD-A8ED7F03218C}"/>
          </ac:picMkLst>
        </pc:picChg>
        <pc:picChg chg="del">
          <ac:chgData name="Hamlet Markarian" userId="4926d2b407f31d77" providerId="LiveId" clId="{1C057F98-2CC4-49E3-A2E2-A804BE88845B}" dt="2021-05-05T22:55:56.036" v="3005" actId="478"/>
          <ac:picMkLst>
            <pc:docMk/>
            <pc:sldMk cId="4038959978" sldId="1727"/>
            <ac:picMk id="55" creationId="{8949BDD1-2918-4A15-97B5-46AA812BFC63}"/>
          </ac:picMkLst>
        </pc:picChg>
        <pc:picChg chg="del">
          <ac:chgData name="Hamlet Markarian" userId="4926d2b407f31d77" providerId="LiveId" clId="{1C057F98-2CC4-49E3-A2E2-A804BE88845B}" dt="2021-05-05T22:55:56.036" v="3005" actId="478"/>
          <ac:picMkLst>
            <pc:docMk/>
            <pc:sldMk cId="4038959978" sldId="1727"/>
            <ac:picMk id="59" creationId="{B9526696-E983-4EDA-8A8C-E710C71CB59C}"/>
          </ac:picMkLst>
        </pc:picChg>
        <pc:picChg chg="mod">
          <ac:chgData name="Hamlet Markarian" userId="4926d2b407f31d77" providerId="LiveId" clId="{1C057F98-2CC4-49E3-A2E2-A804BE88845B}" dt="2021-05-06T09:32:25.047" v="3985"/>
          <ac:picMkLst>
            <pc:docMk/>
            <pc:sldMk cId="4038959978" sldId="1727"/>
            <ac:picMk id="63" creationId="{42E5420B-3090-4C28-A5A9-60807EFF2A15}"/>
          </ac:picMkLst>
        </pc:picChg>
      </pc:sldChg>
      <pc:sldChg chg="addSp modSp add mod">
        <pc:chgData name="Hamlet Markarian" userId="4926d2b407f31d77" providerId="LiveId" clId="{1C057F98-2CC4-49E3-A2E2-A804BE88845B}" dt="2021-05-06T09:32:25.047" v="3985"/>
        <pc:sldMkLst>
          <pc:docMk/>
          <pc:sldMk cId="3749442391" sldId="1728"/>
        </pc:sldMkLst>
        <pc:spChg chg="mod">
          <ac:chgData name="Hamlet Markarian" userId="4926d2b407f31d77" providerId="LiveId" clId="{1C057F98-2CC4-49E3-A2E2-A804BE88845B}" dt="2021-05-06T09:32:25.047" v="3985"/>
          <ac:spMkLst>
            <pc:docMk/>
            <pc:sldMk cId="3749442391" sldId="1728"/>
            <ac:spMk id="5" creationId="{BC01E833-A438-4C2A-AF28-2B402D7F80E5}"/>
          </ac:spMkLst>
        </pc:spChg>
        <pc:spChg chg="add mod">
          <ac:chgData name="Hamlet Markarian" userId="4926d2b407f31d77" providerId="LiveId" clId="{1C057F98-2CC4-49E3-A2E2-A804BE88845B}" dt="2021-05-06T09:32:25.047" v="3985"/>
          <ac:spMkLst>
            <pc:docMk/>
            <pc:sldMk cId="3749442391" sldId="1728"/>
            <ac:spMk id="14" creationId="{F35253FB-851A-4427-BDF9-C4B898A68E50}"/>
          </ac:spMkLst>
        </pc:spChg>
        <pc:spChg chg="add mod">
          <ac:chgData name="Hamlet Markarian" userId="4926d2b407f31d77" providerId="LiveId" clId="{1C057F98-2CC4-49E3-A2E2-A804BE88845B}" dt="2021-05-06T09:32:25.047" v="3985"/>
          <ac:spMkLst>
            <pc:docMk/>
            <pc:sldMk cId="3749442391" sldId="1728"/>
            <ac:spMk id="15" creationId="{2D10CDA8-E9E3-4905-ACFD-A75C5EA7FBE4}"/>
          </ac:spMkLst>
        </pc:spChg>
        <pc:spChg chg="add mod">
          <ac:chgData name="Hamlet Markarian" userId="4926d2b407f31d77" providerId="LiveId" clId="{1C057F98-2CC4-49E3-A2E2-A804BE88845B}" dt="2021-05-06T09:32:25.047" v="3985"/>
          <ac:spMkLst>
            <pc:docMk/>
            <pc:sldMk cId="3749442391" sldId="1728"/>
            <ac:spMk id="17" creationId="{51DB2DC3-EEEC-4B8D-A510-58865C3F0748}"/>
          </ac:spMkLst>
        </pc:spChg>
        <pc:spChg chg="add mod">
          <ac:chgData name="Hamlet Markarian" userId="4926d2b407f31d77" providerId="LiveId" clId="{1C057F98-2CC4-49E3-A2E2-A804BE88845B}" dt="2021-05-06T09:32:25.047" v="3985"/>
          <ac:spMkLst>
            <pc:docMk/>
            <pc:sldMk cId="3749442391" sldId="1728"/>
            <ac:spMk id="19" creationId="{E6C3E7B8-654A-4103-A566-0C5BD22328EE}"/>
          </ac:spMkLst>
        </pc:spChg>
        <pc:spChg chg="add mod">
          <ac:chgData name="Hamlet Markarian" userId="4926d2b407f31d77" providerId="LiveId" clId="{1C057F98-2CC4-49E3-A2E2-A804BE88845B}" dt="2021-05-06T09:32:25.047" v="3985"/>
          <ac:spMkLst>
            <pc:docMk/>
            <pc:sldMk cId="3749442391" sldId="1728"/>
            <ac:spMk id="21" creationId="{D952FFDD-0B47-4B14-A094-74211EA1B6A2}"/>
          </ac:spMkLst>
        </pc:spChg>
        <pc:spChg chg="add mod">
          <ac:chgData name="Hamlet Markarian" userId="4926d2b407f31d77" providerId="LiveId" clId="{1C057F98-2CC4-49E3-A2E2-A804BE88845B}" dt="2021-05-06T09:32:25.047" v="3985"/>
          <ac:spMkLst>
            <pc:docMk/>
            <pc:sldMk cId="3749442391" sldId="1728"/>
            <ac:spMk id="22" creationId="{60C832A9-97D9-4FFA-B005-4FC92175E6D5}"/>
          </ac:spMkLst>
        </pc:spChg>
        <pc:spChg chg="add mod">
          <ac:chgData name="Hamlet Markarian" userId="4926d2b407f31d77" providerId="LiveId" clId="{1C057F98-2CC4-49E3-A2E2-A804BE88845B}" dt="2021-05-06T09:32:25.047" v="3985"/>
          <ac:spMkLst>
            <pc:docMk/>
            <pc:sldMk cId="3749442391" sldId="1728"/>
            <ac:spMk id="23" creationId="{2342F961-AEEF-402F-8FDB-23ABC2C69D6B}"/>
          </ac:spMkLst>
        </pc:spChg>
        <pc:spChg chg="add mod">
          <ac:chgData name="Hamlet Markarian" userId="4926d2b407f31d77" providerId="LiveId" clId="{1C057F98-2CC4-49E3-A2E2-A804BE88845B}" dt="2021-05-06T09:32:25.047" v="3985"/>
          <ac:spMkLst>
            <pc:docMk/>
            <pc:sldMk cId="3749442391" sldId="1728"/>
            <ac:spMk id="24" creationId="{B5F38A3F-8B08-4B60-B1DB-0D0250673D74}"/>
          </ac:spMkLst>
        </pc:spChg>
        <pc:spChg chg="add mod">
          <ac:chgData name="Hamlet Markarian" userId="4926d2b407f31d77" providerId="LiveId" clId="{1C057F98-2CC4-49E3-A2E2-A804BE88845B}" dt="2021-05-06T09:32:25.047" v="3985"/>
          <ac:spMkLst>
            <pc:docMk/>
            <pc:sldMk cId="3749442391" sldId="1728"/>
            <ac:spMk id="25" creationId="{5DB4E7D0-586B-4212-B2DC-E220BED702D7}"/>
          </ac:spMkLst>
        </pc:spChg>
        <pc:spChg chg="add mod">
          <ac:chgData name="Hamlet Markarian" userId="4926d2b407f31d77" providerId="LiveId" clId="{1C057F98-2CC4-49E3-A2E2-A804BE88845B}" dt="2021-05-06T09:32:25.047" v="3985"/>
          <ac:spMkLst>
            <pc:docMk/>
            <pc:sldMk cId="3749442391" sldId="1728"/>
            <ac:spMk id="26" creationId="{38810F8A-C5CA-4837-B8BA-AB38B07AF4A6}"/>
          </ac:spMkLst>
        </pc:spChg>
        <pc:spChg chg="mod">
          <ac:chgData name="Hamlet Markarian" userId="4926d2b407f31d77" providerId="LiveId" clId="{1C057F98-2CC4-49E3-A2E2-A804BE88845B}" dt="2021-05-06T09:32:25.047" v="3985"/>
          <ac:spMkLst>
            <pc:docMk/>
            <pc:sldMk cId="3749442391" sldId="1728"/>
            <ac:spMk id="35" creationId="{0F9A0D7E-7FCF-48DF-BAE9-C32DF98CD62E}"/>
          </ac:spMkLst>
        </pc:spChg>
        <pc:spChg chg="mod">
          <ac:chgData name="Hamlet Markarian" userId="4926d2b407f31d77" providerId="LiveId" clId="{1C057F98-2CC4-49E3-A2E2-A804BE88845B}" dt="2021-05-06T09:32:25.047" v="3985"/>
          <ac:spMkLst>
            <pc:docMk/>
            <pc:sldMk cId="3749442391" sldId="1728"/>
            <ac:spMk id="36" creationId="{1968768D-6339-4F5B-BEA1-B14758316542}"/>
          </ac:spMkLst>
        </pc:spChg>
        <pc:spChg chg="mod">
          <ac:chgData name="Hamlet Markarian" userId="4926d2b407f31d77" providerId="LiveId" clId="{1C057F98-2CC4-49E3-A2E2-A804BE88845B}" dt="2021-05-06T09:32:25.047" v="3985"/>
          <ac:spMkLst>
            <pc:docMk/>
            <pc:sldMk cId="3749442391" sldId="1728"/>
            <ac:spMk id="37" creationId="{D00EE6FC-9BEE-4094-AF77-930CBC86E46A}"/>
          </ac:spMkLst>
        </pc:spChg>
        <pc:spChg chg="mod">
          <ac:chgData name="Hamlet Markarian" userId="4926d2b407f31d77" providerId="LiveId" clId="{1C057F98-2CC4-49E3-A2E2-A804BE88845B}" dt="2021-05-06T09:32:25.047" v="3985"/>
          <ac:spMkLst>
            <pc:docMk/>
            <pc:sldMk cId="3749442391" sldId="1728"/>
            <ac:spMk id="38" creationId="{E3EDC7FE-AAA2-41C2-8108-57A0FA8ADF4A}"/>
          </ac:spMkLst>
        </pc:spChg>
        <pc:spChg chg="mod">
          <ac:chgData name="Hamlet Markarian" userId="4926d2b407f31d77" providerId="LiveId" clId="{1C057F98-2CC4-49E3-A2E2-A804BE88845B}" dt="2021-05-06T09:32:25.047" v="3985"/>
          <ac:spMkLst>
            <pc:docMk/>
            <pc:sldMk cId="3749442391" sldId="1728"/>
            <ac:spMk id="39" creationId="{3B13F559-20C8-4B24-A0FF-2A57318C2A51}"/>
          </ac:spMkLst>
        </pc:spChg>
        <pc:spChg chg="mod">
          <ac:chgData name="Hamlet Markarian" userId="4926d2b407f31d77" providerId="LiveId" clId="{1C057F98-2CC4-49E3-A2E2-A804BE88845B}" dt="2021-05-06T09:32:25.047" v="3985"/>
          <ac:spMkLst>
            <pc:docMk/>
            <pc:sldMk cId="3749442391" sldId="1728"/>
            <ac:spMk id="40" creationId="{0CC46578-DA7F-4BB8-9868-87C76AF7AD9E}"/>
          </ac:spMkLst>
        </pc:spChg>
        <pc:spChg chg="mod">
          <ac:chgData name="Hamlet Markarian" userId="4926d2b407f31d77" providerId="LiveId" clId="{1C057F98-2CC4-49E3-A2E2-A804BE88845B}" dt="2021-05-06T09:32:25.047" v="3985"/>
          <ac:spMkLst>
            <pc:docMk/>
            <pc:sldMk cId="3749442391" sldId="1728"/>
            <ac:spMk id="57" creationId="{B79FE3FB-DDD9-4C52-A866-E3982D872286}"/>
          </ac:spMkLst>
        </pc:spChg>
        <pc:grpChg chg="mod">
          <ac:chgData name="Hamlet Markarian" userId="4926d2b407f31d77" providerId="LiveId" clId="{1C057F98-2CC4-49E3-A2E2-A804BE88845B}" dt="2021-05-06T09:32:25.047" v="3985"/>
          <ac:grpSpMkLst>
            <pc:docMk/>
            <pc:sldMk cId="3749442391" sldId="1728"/>
            <ac:grpSpMk id="34" creationId="{3FAD39AD-7134-47BF-BA71-B931D44C32CA}"/>
          </ac:grpSpMkLst>
        </pc:grpChg>
        <pc:picChg chg="add mod">
          <ac:chgData name="Hamlet Markarian" userId="4926d2b407f31d77" providerId="LiveId" clId="{1C057F98-2CC4-49E3-A2E2-A804BE88845B}" dt="2021-05-06T09:32:25.047" v="3985"/>
          <ac:picMkLst>
            <pc:docMk/>
            <pc:sldMk cId="3749442391" sldId="1728"/>
            <ac:picMk id="16" creationId="{AD172E02-0DE8-427A-96BD-112BCD400C43}"/>
          </ac:picMkLst>
        </pc:picChg>
        <pc:picChg chg="add mod">
          <ac:chgData name="Hamlet Markarian" userId="4926d2b407f31d77" providerId="LiveId" clId="{1C057F98-2CC4-49E3-A2E2-A804BE88845B}" dt="2021-05-06T09:32:25.047" v="3985"/>
          <ac:picMkLst>
            <pc:docMk/>
            <pc:sldMk cId="3749442391" sldId="1728"/>
            <ac:picMk id="18" creationId="{7C5EB025-4F7E-4FF3-9AE0-3A0CA5CAB407}"/>
          </ac:picMkLst>
        </pc:picChg>
        <pc:picChg chg="add mod">
          <ac:chgData name="Hamlet Markarian" userId="4926d2b407f31d77" providerId="LiveId" clId="{1C057F98-2CC4-49E3-A2E2-A804BE88845B}" dt="2021-05-06T09:32:25.047" v="3985"/>
          <ac:picMkLst>
            <pc:docMk/>
            <pc:sldMk cId="3749442391" sldId="1728"/>
            <ac:picMk id="20" creationId="{E8B5BAD3-8119-48AF-B04D-2AE5202CA561}"/>
          </ac:picMkLst>
        </pc:picChg>
        <pc:picChg chg="mod">
          <ac:chgData name="Hamlet Markarian" userId="4926d2b407f31d77" providerId="LiveId" clId="{1C057F98-2CC4-49E3-A2E2-A804BE88845B}" dt="2021-05-06T09:32:25.047" v="3985"/>
          <ac:picMkLst>
            <pc:docMk/>
            <pc:sldMk cId="3749442391" sldId="1728"/>
            <ac:picMk id="55" creationId="{8949BDD1-2918-4A15-97B5-46AA812BFC63}"/>
          </ac:picMkLst>
        </pc:picChg>
        <pc:picChg chg="mod">
          <ac:chgData name="Hamlet Markarian" userId="4926d2b407f31d77" providerId="LiveId" clId="{1C057F98-2CC4-49E3-A2E2-A804BE88845B}" dt="2021-05-06T09:32:25.047" v="3985"/>
          <ac:picMkLst>
            <pc:docMk/>
            <pc:sldMk cId="3749442391" sldId="1728"/>
            <ac:picMk id="59" creationId="{B9526696-E983-4EDA-8A8C-E710C71CB59C}"/>
          </ac:picMkLst>
        </pc:picChg>
        <pc:picChg chg="mod">
          <ac:chgData name="Hamlet Markarian" userId="4926d2b407f31d77" providerId="LiveId" clId="{1C057F98-2CC4-49E3-A2E2-A804BE88845B}" dt="2021-05-06T09:32:25.047" v="3985"/>
          <ac:picMkLst>
            <pc:docMk/>
            <pc:sldMk cId="3749442391" sldId="1728"/>
            <ac:picMk id="63" creationId="{42E5420B-3090-4C28-A5A9-60807EFF2A15}"/>
          </ac:picMkLst>
        </pc:picChg>
      </pc:sldChg>
      <pc:sldChg chg="addSp delSp modSp add mod">
        <pc:chgData name="Hamlet Markarian" userId="4926d2b407f31d77" providerId="LiveId" clId="{1C057F98-2CC4-49E3-A2E2-A804BE88845B}" dt="2021-05-06T09:32:25.047" v="3985"/>
        <pc:sldMkLst>
          <pc:docMk/>
          <pc:sldMk cId="2308343190" sldId="1729"/>
        </pc:sldMkLst>
        <pc:spChg chg="mod">
          <ac:chgData name="Hamlet Markarian" userId="4926d2b407f31d77" providerId="LiveId" clId="{1C057F98-2CC4-49E3-A2E2-A804BE88845B}" dt="2021-05-06T09:32:25.047" v="3985"/>
          <ac:spMkLst>
            <pc:docMk/>
            <pc:sldMk cId="2308343190" sldId="1729"/>
            <ac:spMk id="5" creationId="{BC01E833-A438-4C2A-AF28-2B402D7F80E5}"/>
          </ac:spMkLst>
        </pc:spChg>
        <pc:spChg chg="del">
          <ac:chgData name="Hamlet Markarian" userId="4926d2b407f31d77" providerId="LiveId" clId="{1C057F98-2CC4-49E3-A2E2-A804BE88845B}" dt="2021-05-05T23:03:59.877" v="3066" actId="478"/>
          <ac:spMkLst>
            <pc:docMk/>
            <pc:sldMk cId="2308343190" sldId="1729"/>
            <ac:spMk id="14" creationId="{F35253FB-851A-4427-BDF9-C4B898A68E50}"/>
          </ac:spMkLst>
        </pc:spChg>
        <pc:spChg chg="del">
          <ac:chgData name="Hamlet Markarian" userId="4926d2b407f31d77" providerId="LiveId" clId="{1C057F98-2CC4-49E3-A2E2-A804BE88845B}" dt="2021-05-05T23:03:59.877" v="3066" actId="478"/>
          <ac:spMkLst>
            <pc:docMk/>
            <pc:sldMk cId="2308343190" sldId="1729"/>
            <ac:spMk id="15" creationId="{2D10CDA8-E9E3-4905-ACFD-A75C5EA7FBE4}"/>
          </ac:spMkLst>
        </pc:spChg>
        <pc:spChg chg="del">
          <ac:chgData name="Hamlet Markarian" userId="4926d2b407f31d77" providerId="LiveId" clId="{1C057F98-2CC4-49E3-A2E2-A804BE88845B}" dt="2021-05-05T23:03:59.877" v="3066" actId="478"/>
          <ac:spMkLst>
            <pc:docMk/>
            <pc:sldMk cId="2308343190" sldId="1729"/>
            <ac:spMk id="17" creationId="{51DB2DC3-EEEC-4B8D-A510-58865C3F0748}"/>
          </ac:spMkLst>
        </pc:spChg>
        <pc:spChg chg="del">
          <ac:chgData name="Hamlet Markarian" userId="4926d2b407f31d77" providerId="LiveId" clId="{1C057F98-2CC4-49E3-A2E2-A804BE88845B}" dt="2021-05-05T23:03:59.877" v="3066" actId="478"/>
          <ac:spMkLst>
            <pc:docMk/>
            <pc:sldMk cId="2308343190" sldId="1729"/>
            <ac:spMk id="19" creationId="{E6C3E7B8-654A-4103-A566-0C5BD22328EE}"/>
          </ac:spMkLst>
        </pc:spChg>
        <pc:spChg chg="del">
          <ac:chgData name="Hamlet Markarian" userId="4926d2b407f31d77" providerId="LiveId" clId="{1C057F98-2CC4-49E3-A2E2-A804BE88845B}" dt="2021-05-05T23:03:59.877" v="3066" actId="478"/>
          <ac:spMkLst>
            <pc:docMk/>
            <pc:sldMk cId="2308343190" sldId="1729"/>
            <ac:spMk id="21" creationId="{D952FFDD-0B47-4B14-A094-74211EA1B6A2}"/>
          </ac:spMkLst>
        </pc:spChg>
        <pc:spChg chg="del">
          <ac:chgData name="Hamlet Markarian" userId="4926d2b407f31d77" providerId="LiveId" clId="{1C057F98-2CC4-49E3-A2E2-A804BE88845B}" dt="2021-05-05T23:03:59.877" v="3066" actId="478"/>
          <ac:spMkLst>
            <pc:docMk/>
            <pc:sldMk cId="2308343190" sldId="1729"/>
            <ac:spMk id="22" creationId="{60C832A9-97D9-4FFA-B005-4FC92175E6D5}"/>
          </ac:spMkLst>
        </pc:spChg>
        <pc:spChg chg="del">
          <ac:chgData name="Hamlet Markarian" userId="4926d2b407f31d77" providerId="LiveId" clId="{1C057F98-2CC4-49E3-A2E2-A804BE88845B}" dt="2021-05-05T23:03:59.877" v="3066" actId="478"/>
          <ac:spMkLst>
            <pc:docMk/>
            <pc:sldMk cId="2308343190" sldId="1729"/>
            <ac:spMk id="23" creationId="{2342F961-AEEF-402F-8FDB-23ABC2C69D6B}"/>
          </ac:spMkLst>
        </pc:spChg>
        <pc:spChg chg="del">
          <ac:chgData name="Hamlet Markarian" userId="4926d2b407f31d77" providerId="LiveId" clId="{1C057F98-2CC4-49E3-A2E2-A804BE88845B}" dt="2021-05-05T23:03:59.877" v="3066" actId="478"/>
          <ac:spMkLst>
            <pc:docMk/>
            <pc:sldMk cId="2308343190" sldId="1729"/>
            <ac:spMk id="24" creationId="{B5F38A3F-8B08-4B60-B1DB-0D0250673D74}"/>
          </ac:spMkLst>
        </pc:spChg>
        <pc:spChg chg="del">
          <ac:chgData name="Hamlet Markarian" userId="4926d2b407f31d77" providerId="LiveId" clId="{1C057F98-2CC4-49E3-A2E2-A804BE88845B}" dt="2021-05-05T23:03:59.877" v="3066" actId="478"/>
          <ac:spMkLst>
            <pc:docMk/>
            <pc:sldMk cId="2308343190" sldId="1729"/>
            <ac:spMk id="25" creationId="{5DB4E7D0-586B-4212-B2DC-E220BED702D7}"/>
          </ac:spMkLst>
        </pc:spChg>
        <pc:spChg chg="del">
          <ac:chgData name="Hamlet Markarian" userId="4926d2b407f31d77" providerId="LiveId" clId="{1C057F98-2CC4-49E3-A2E2-A804BE88845B}" dt="2021-05-05T23:03:59.877" v="3066" actId="478"/>
          <ac:spMkLst>
            <pc:docMk/>
            <pc:sldMk cId="2308343190" sldId="1729"/>
            <ac:spMk id="26" creationId="{38810F8A-C5CA-4837-B8BA-AB38B07AF4A6}"/>
          </ac:spMkLst>
        </pc:spChg>
        <pc:spChg chg="add mod">
          <ac:chgData name="Hamlet Markarian" userId="4926d2b407f31d77" providerId="LiveId" clId="{1C057F98-2CC4-49E3-A2E2-A804BE88845B}" dt="2021-05-06T09:32:25.047" v="3985"/>
          <ac:spMkLst>
            <pc:docMk/>
            <pc:sldMk cId="2308343190" sldId="1729"/>
            <ac:spMk id="28" creationId="{FF70AC51-5BF9-4A38-8CF5-D52E72D4979F}"/>
          </ac:spMkLst>
        </pc:spChg>
        <pc:spChg chg="add mod">
          <ac:chgData name="Hamlet Markarian" userId="4926d2b407f31d77" providerId="LiveId" clId="{1C057F98-2CC4-49E3-A2E2-A804BE88845B}" dt="2021-05-06T09:32:25.047" v="3985"/>
          <ac:spMkLst>
            <pc:docMk/>
            <pc:sldMk cId="2308343190" sldId="1729"/>
            <ac:spMk id="29" creationId="{076118E1-58C1-4F85-8AD3-09DD573BFBF0}"/>
          </ac:spMkLst>
        </pc:spChg>
        <pc:spChg chg="add mod">
          <ac:chgData name="Hamlet Markarian" userId="4926d2b407f31d77" providerId="LiveId" clId="{1C057F98-2CC4-49E3-A2E2-A804BE88845B}" dt="2021-05-06T09:32:25.047" v="3985"/>
          <ac:spMkLst>
            <pc:docMk/>
            <pc:sldMk cId="2308343190" sldId="1729"/>
            <ac:spMk id="30" creationId="{86927031-DC19-4404-88F5-2C9EEC66FC80}"/>
          </ac:spMkLst>
        </pc:spChg>
        <pc:spChg chg="add mod">
          <ac:chgData name="Hamlet Markarian" userId="4926d2b407f31d77" providerId="LiveId" clId="{1C057F98-2CC4-49E3-A2E2-A804BE88845B}" dt="2021-05-06T09:32:25.047" v="3985"/>
          <ac:spMkLst>
            <pc:docMk/>
            <pc:sldMk cId="2308343190" sldId="1729"/>
            <ac:spMk id="31" creationId="{D97D1CE4-7C5C-4D12-A1F3-54399256C32E}"/>
          </ac:spMkLst>
        </pc:spChg>
        <pc:spChg chg="add mod">
          <ac:chgData name="Hamlet Markarian" userId="4926d2b407f31d77" providerId="LiveId" clId="{1C057F98-2CC4-49E3-A2E2-A804BE88845B}" dt="2021-05-06T09:32:25.047" v="3985"/>
          <ac:spMkLst>
            <pc:docMk/>
            <pc:sldMk cId="2308343190" sldId="1729"/>
            <ac:spMk id="32" creationId="{E8C594A0-8D4D-4B80-A6E5-947237763A10}"/>
          </ac:spMkLst>
        </pc:spChg>
        <pc:spChg chg="mod">
          <ac:chgData name="Hamlet Markarian" userId="4926d2b407f31d77" providerId="LiveId" clId="{1C057F98-2CC4-49E3-A2E2-A804BE88845B}" dt="2021-05-06T09:32:25.047" v="3985"/>
          <ac:spMkLst>
            <pc:docMk/>
            <pc:sldMk cId="2308343190" sldId="1729"/>
            <ac:spMk id="35" creationId="{0F9A0D7E-7FCF-48DF-BAE9-C32DF98CD62E}"/>
          </ac:spMkLst>
        </pc:spChg>
        <pc:spChg chg="mod">
          <ac:chgData name="Hamlet Markarian" userId="4926d2b407f31d77" providerId="LiveId" clId="{1C057F98-2CC4-49E3-A2E2-A804BE88845B}" dt="2021-05-06T09:32:25.047" v="3985"/>
          <ac:spMkLst>
            <pc:docMk/>
            <pc:sldMk cId="2308343190" sldId="1729"/>
            <ac:spMk id="36" creationId="{1968768D-6339-4F5B-BEA1-B14758316542}"/>
          </ac:spMkLst>
        </pc:spChg>
        <pc:spChg chg="mod">
          <ac:chgData name="Hamlet Markarian" userId="4926d2b407f31d77" providerId="LiveId" clId="{1C057F98-2CC4-49E3-A2E2-A804BE88845B}" dt="2021-05-06T09:32:25.047" v="3985"/>
          <ac:spMkLst>
            <pc:docMk/>
            <pc:sldMk cId="2308343190" sldId="1729"/>
            <ac:spMk id="37" creationId="{D00EE6FC-9BEE-4094-AF77-930CBC86E46A}"/>
          </ac:spMkLst>
        </pc:spChg>
        <pc:spChg chg="mod">
          <ac:chgData name="Hamlet Markarian" userId="4926d2b407f31d77" providerId="LiveId" clId="{1C057F98-2CC4-49E3-A2E2-A804BE88845B}" dt="2021-05-06T09:32:25.047" v="3985"/>
          <ac:spMkLst>
            <pc:docMk/>
            <pc:sldMk cId="2308343190" sldId="1729"/>
            <ac:spMk id="38" creationId="{E3EDC7FE-AAA2-41C2-8108-57A0FA8ADF4A}"/>
          </ac:spMkLst>
        </pc:spChg>
        <pc:spChg chg="mod">
          <ac:chgData name="Hamlet Markarian" userId="4926d2b407f31d77" providerId="LiveId" clId="{1C057F98-2CC4-49E3-A2E2-A804BE88845B}" dt="2021-05-06T09:32:25.047" v="3985"/>
          <ac:spMkLst>
            <pc:docMk/>
            <pc:sldMk cId="2308343190" sldId="1729"/>
            <ac:spMk id="39" creationId="{3B13F559-20C8-4B24-A0FF-2A57318C2A51}"/>
          </ac:spMkLst>
        </pc:spChg>
        <pc:spChg chg="mod">
          <ac:chgData name="Hamlet Markarian" userId="4926d2b407f31d77" providerId="LiveId" clId="{1C057F98-2CC4-49E3-A2E2-A804BE88845B}" dt="2021-05-06T09:32:25.047" v="3985"/>
          <ac:spMkLst>
            <pc:docMk/>
            <pc:sldMk cId="2308343190" sldId="1729"/>
            <ac:spMk id="40" creationId="{0CC46578-DA7F-4BB8-9868-87C76AF7AD9E}"/>
          </ac:spMkLst>
        </pc:spChg>
        <pc:spChg chg="add mod">
          <ac:chgData name="Hamlet Markarian" userId="4926d2b407f31d77" providerId="LiveId" clId="{1C057F98-2CC4-49E3-A2E2-A804BE88845B}" dt="2021-05-06T09:32:25.047" v="3985"/>
          <ac:spMkLst>
            <pc:docMk/>
            <pc:sldMk cId="2308343190" sldId="1729"/>
            <ac:spMk id="44" creationId="{F45DCCCB-C293-4268-A4C2-2EE2604B3C05}"/>
          </ac:spMkLst>
        </pc:spChg>
        <pc:spChg chg="mod">
          <ac:chgData name="Hamlet Markarian" userId="4926d2b407f31d77" providerId="LiveId" clId="{1C057F98-2CC4-49E3-A2E2-A804BE88845B}" dt="2021-05-06T09:32:25.047" v="3985"/>
          <ac:spMkLst>
            <pc:docMk/>
            <pc:sldMk cId="2308343190" sldId="1729"/>
            <ac:spMk id="57" creationId="{B79FE3FB-DDD9-4C52-A866-E3982D872286}"/>
          </ac:spMkLst>
        </pc:spChg>
        <pc:grpChg chg="mod">
          <ac:chgData name="Hamlet Markarian" userId="4926d2b407f31d77" providerId="LiveId" clId="{1C057F98-2CC4-49E3-A2E2-A804BE88845B}" dt="2021-05-06T09:32:25.047" v="3985"/>
          <ac:grpSpMkLst>
            <pc:docMk/>
            <pc:sldMk cId="2308343190" sldId="1729"/>
            <ac:grpSpMk id="34" creationId="{3FAD39AD-7134-47BF-BA71-B931D44C32CA}"/>
          </ac:grpSpMkLst>
        </pc:grpChg>
        <pc:picChg chg="del">
          <ac:chgData name="Hamlet Markarian" userId="4926d2b407f31d77" providerId="LiveId" clId="{1C057F98-2CC4-49E3-A2E2-A804BE88845B}" dt="2021-05-05T23:03:59.877" v="3066" actId="478"/>
          <ac:picMkLst>
            <pc:docMk/>
            <pc:sldMk cId="2308343190" sldId="1729"/>
            <ac:picMk id="16" creationId="{AD172E02-0DE8-427A-96BD-112BCD400C43}"/>
          </ac:picMkLst>
        </pc:picChg>
        <pc:picChg chg="del">
          <ac:chgData name="Hamlet Markarian" userId="4926d2b407f31d77" providerId="LiveId" clId="{1C057F98-2CC4-49E3-A2E2-A804BE88845B}" dt="2021-05-05T23:03:59.877" v="3066" actId="478"/>
          <ac:picMkLst>
            <pc:docMk/>
            <pc:sldMk cId="2308343190" sldId="1729"/>
            <ac:picMk id="18" creationId="{7C5EB025-4F7E-4FF3-9AE0-3A0CA5CAB407}"/>
          </ac:picMkLst>
        </pc:picChg>
        <pc:picChg chg="del">
          <ac:chgData name="Hamlet Markarian" userId="4926d2b407f31d77" providerId="LiveId" clId="{1C057F98-2CC4-49E3-A2E2-A804BE88845B}" dt="2021-05-05T23:03:59.877" v="3066" actId="478"/>
          <ac:picMkLst>
            <pc:docMk/>
            <pc:sldMk cId="2308343190" sldId="1729"/>
            <ac:picMk id="20" creationId="{E8B5BAD3-8119-48AF-B04D-2AE5202CA561}"/>
          </ac:picMkLst>
        </pc:picChg>
        <pc:picChg chg="add mod">
          <ac:chgData name="Hamlet Markarian" userId="4926d2b407f31d77" providerId="LiveId" clId="{1C057F98-2CC4-49E3-A2E2-A804BE88845B}" dt="2021-05-06T09:32:25.047" v="3985"/>
          <ac:picMkLst>
            <pc:docMk/>
            <pc:sldMk cId="2308343190" sldId="1729"/>
            <ac:picMk id="27" creationId="{C5E0944A-4A8B-4F9B-A5BF-AE2BA2E4B661}"/>
          </ac:picMkLst>
        </pc:picChg>
        <pc:picChg chg="add mod">
          <ac:chgData name="Hamlet Markarian" userId="4926d2b407f31d77" providerId="LiveId" clId="{1C057F98-2CC4-49E3-A2E2-A804BE88845B}" dt="2021-05-06T09:32:25.047" v="3985"/>
          <ac:picMkLst>
            <pc:docMk/>
            <pc:sldMk cId="2308343190" sldId="1729"/>
            <ac:picMk id="33" creationId="{DB3785F6-1148-41E9-A76D-3428F013DE9B}"/>
          </ac:picMkLst>
        </pc:picChg>
        <pc:picChg chg="add mod">
          <ac:chgData name="Hamlet Markarian" userId="4926d2b407f31d77" providerId="LiveId" clId="{1C057F98-2CC4-49E3-A2E2-A804BE88845B}" dt="2021-05-06T09:32:25.047" v="3985"/>
          <ac:picMkLst>
            <pc:docMk/>
            <pc:sldMk cId="2308343190" sldId="1729"/>
            <ac:picMk id="41" creationId="{B9468471-54D4-4683-9462-E98807F42178}"/>
          </ac:picMkLst>
        </pc:picChg>
        <pc:picChg chg="add mod">
          <ac:chgData name="Hamlet Markarian" userId="4926d2b407f31d77" providerId="LiveId" clId="{1C057F98-2CC4-49E3-A2E2-A804BE88845B}" dt="2021-05-06T09:32:25.047" v="3985"/>
          <ac:picMkLst>
            <pc:docMk/>
            <pc:sldMk cId="2308343190" sldId="1729"/>
            <ac:picMk id="42" creationId="{8BC35C8A-2E10-4DDA-8928-789E7BC9F987}"/>
          </ac:picMkLst>
        </pc:picChg>
        <pc:picChg chg="add mod">
          <ac:chgData name="Hamlet Markarian" userId="4926d2b407f31d77" providerId="LiveId" clId="{1C057F98-2CC4-49E3-A2E2-A804BE88845B}" dt="2021-05-06T09:32:25.047" v="3985"/>
          <ac:picMkLst>
            <pc:docMk/>
            <pc:sldMk cId="2308343190" sldId="1729"/>
            <ac:picMk id="43" creationId="{AA122DF8-56F8-4974-B456-4DC0D68FDF0A}"/>
          </ac:picMkLst>
        </pc:picChg>
        <pc:picChg chg="mod">
          <ac:chgData name="Hamlet Markarian" userId="4926d2b407f31d77" providerId="LiveId" clId="{1C057F98-2CC4-49E3-A2E2-A804BE88845B}" dt="2021-05-06T09:32:25.047" v="3985"/>
          <ac:picMkLst>
            <pc:docMk/>
            <pc:sldMk cId="2308343190" sldId="1729"/>
            <ac:picMk id="55" creationId="{8949BDD1-2918-4A15-97B5-46AA812BFC63}"/>
          </ac:picMkLst>
        </pc:picChg>
        <pc:picChg chg="mod">
          <ac:chgData name="Hamlet Markarian" userId="4926d2b407f31d77" providerId="LiveId" clId="{1C057F98-2CC4-49E3-A2E2-A804BE88845B}" dt="2021-05-06T09:32:25.047" v="3985"/>
          <ac:picMkLst>
            <pc:docMk/>
            <pc:sldMk cId="2308343190" sldId="1729"/>
            <ac:picMk id="59" creationId="{B9526696-E983-4EDA-8A8C-E710C71CB59C}"/>
          </ac:picMkLst>
        </pc:picChg>
        <pc:picChg chg="mod">
          <ac:chgData name="Hamlet Markarian" userId="4926d2b407f31d77" providerId="LiveId" clId="{1C057F98-2CC4-49E3-A2E2-A804BE88845B}" dt="2021-05-06T09:32:25.047" v="3985"/>
          <ac:picMkLst>
            <pc:docMk/>
            <pc:sldMk cId="2308343190" sldId="1729"/>
            <ac:picMk id="63" creationId="{42E5420B-3090-4C28-A5A9-60807EFF2A15}"/>
          </ac:picMkLst>
        </pc:picChg>
      </pc:sldChg>
      <pc:sldChg chg="addSp delSp modSp add mod">
        <pc:chgData name="Hamlet Markarian" userId="4926d2b407f31d77" providerId="LiveId" clId="{1C057F98-2CC4-49E3-A2E2-A804BE88845B}" dt="2021-05-06T09:32:25.047" v="3985"/>
        <pc:sldMkLst>
          <pc:docMk/>
          <pc:sldMk cId="2132084599" sldId="1730"/>
        </pc:sldMkLst>
        <pc:spChg chg="mod">
          <ac:chgData name="Hamlet Markarian" userId="4926d2b407f31d77" providerId="LiveId" clId="{1C057F98-2CC4-49E3-A2E2-A804BE88845B}" dt="2021-05-06T09:32:25.047" v="3985"/>
          <ac:spMkLst>
            <pc:docMk/>
            <pc:sldMk cId="2132084599" sldId="1730"/>
            <ac:spMk id="5" creationId="{BC01E833-A438-4C2A-AF28-2B402D7F80E5}"/>
          </ac:spMkLst>
        </pc:spChg>
        <pc:spChg chg="add mod">
          <ac:chgData name="Hamlet Markarian" userId="4926d2b407f31d77" providerId="LiveId" clId="{1C057F98-2CC4-49E3-A2E2-A804BE88845B}" dt="2021-05-06T09:32:25.047" v="3985"/>
          <ac:spMkLst>
            <pc:docMk/>
            <pc:sldMk cId="2132084599" sldId="1730"/>
            <ac:spMk id="25" creationId="{C7018489-FB07-4E69-A5EE-7D594F42FACF}"/>
          </ac:spMkLst>
        </pc:spChg>
        <pc:spChg chg="add mod">
          <ac:chgData name="Hamlet Markarian" userId="4926d2b407f31d77" providerId="LiveId" clId="{1C057F98-2CC4-49E3-A2E2-A804BE88845B}" dt="2021-05-06T09:32:25.047" v="3985"/>
          <ac:spMkLst>
            <pc:docMk/>
            <pc:sldMk cId="2132084599" sldId="1730"/>
            <ac:spMk id="26" creationId="{81D885B1-1D62-4479-BACE-CC1FA4BA1E0C}"/>
          </ac:spMkLst>
        </pc:spChg>
        <pc:spChg chg="del">
          <ac:chgData name="Hamlet Markarian" userId="4926d2b407f31d77" providerId="LiveId" clId="{1C057F98-2CC4-49E3-A2E2-A804BE88845B}" dt="2021-05-05T23:17:25.509" v="3156" actId="478"/>
          <ac:spMkLst>
            <pc:docMk/>
            <pc:sldMk cId="2132084599" sldId="1730"/>
            <ac:spMk id="28" creationId="{FF70AC51-5BF9-4A38-8CF5-D52E72D4979F}"/>
          </ac:spMkLst>
        </pc:spChg>
        <pc:spChg chg="del">
          <ac:chgData name="Hamlet Markarian" userId="4926d2b407f31d77" providerId="LiveId" clId="{1C057F98-2CC4-49E3-A2E2-A804BE88845B}" dt="2021-05-05T23:17:25.509" v="3156" actId="478"/>
          <ac:spMkLst>
            <pc:docMk/>
            <pc:sldMk cId="2132084599" sldId="1730"/>
            <ac:spMk id="29" creationId="{076118E1-58C1-4F85-8AD3-09DD573BFBF0}"/>
          </ac:spMkLst>
        </pc:spChg>
        <pc:spChg chg="del">
          <ac:chgData name="Hamlet Markarian" userId="4926d2b407f31d77" providerId="LiveId" clId="{1C057F98-2CC4-49E3-A2E2-A804BE88845B}" dt="2021-05-05T23:17:25.509" v="3156" actId="478"/>
          <ac:spMkLst>
            <pc:docMk/>
            <pc:sldMk cId="2132084599" sldId="1730"/>
            <ac:spMk id="30" creationId="{86927031-DC19-4404-88F5-2C9EEC66FC80}"/>
          </ac:spMkLst>
        </pc:spChg>
        <pc:spChg chg="del">
          <ac:chgData name="Hamlet Markarian" userId="4926d2b407f31d77" providerId="LiveId" clId="{1C057F98-2CC4-49E3-A2E2-A804BE88845B}" dt="2021-05-05T23:17:25.509" v="3156" actId="478"/>
          <ac:spMkLst>
            <pc:docMk/>
            <pc:sldMk cId="2132084599" sldId="1730"/>
            <ac:spMk id="31" creationId="{D97D1CE4-7C5C-4D12-A1F3-54399256C32E}"/>
          </ac:spMkLst>
        </pc:spChg>
        <pc:spChg chg="del">
          <ac:chgData name="Hamlet Markarian" userId="4926d2b407f31d77" providerId="LiveId" clId="{1C057F98-2CC4-49E3-A2E2-A804BE88845B}" dt="2021-05-05T23:17:25.509" v="3156" actId="478"/>
          <ac:spMkLst>
            <pc:docMk/>
            <pc:sldMk cId="2132084599" sldId="1730"/>
            <ac:spMk id="32" creationId="{E8C594A0-8D4D-4B80-A6E5-947237763A10}"/>
          </ac:spMkLst>
        </pc:spChg>
        <pc:spChg chg="mod">
          <ac:chgData name="Hamlet Markarian" userId="4926d2b407f31d77" providerId="LiveId" clId="{1C057F98-2CC4-49E3-A2E2-A804BE88845B}" dt="2021-05-06T09:32:25.047" v="3985"/>
          <ac:spMkLst>
            <pc:docMk/>
            <pc:sldMk cId="2132084599" sldId="1730"/>
            <ac:spMk id="35" creationId="{0F9A0D7E-7FCF-48DF-BAE9-C32DF98CD62E}"/>
          </ac:spMkLst>
        </pc:spChg>
        <pc:spChg chg="mod">
          <ac:chgData name="Hamlet Markarian" userId="4926d2b407f31d77" providerId="LiveId" clId="{1C057F98-2CC4-49E3-A2E2-A804BE88845B}" dt="2021-05-06T09:32:25.047" v="3985"/>
          <ac:spMkLst>
            <pc:docMk/>
            <pc:sldMk cId="2132084599" sldId="1730"/>
            <ac:spMk id="36" creationId="{1968768D-6339-4F5B-BEA1-B14758316542}"/>
          </ac:spMkLst>
        </pc:spChg>
        <pc:spChg chg="mod">
          <ac:chgData name="Hamlet Markarian" userId="4926d2b407f31d77" providerId="LiveId" clId="{1C057F98-2CC4-49E3-A2E2-A804BE88845B}" dt="2021-05-06T09:32:25.047" v="3985"/>
          <ac:spMkLst>
            <pc:docMk/>
            <pc:sldMk cId="2132084599" sldId="1730"/>
            <ac:spMk id="37" creationId="{D00EE6FC-9BEE-4094-AF77-930CBC86E46A}"/>
          </ac:spMkLst>
        </pc:spChg>
        <pc:spChg chg="mod">
          <ac:chgData name="Hamlet Markarian" userId="4926d2b407f31d77" providerId="LiveId" clId="{1C057F98-2CC4-49E3-A2E2-A804BE88845B}" dt="2021-05-06T09:32:25.047" v="3985"/>
          <ac:spMkLst>
            <pc:docMk/>
            <pc:sldMk cId="2132084599" sldId="1730"/>
            <ac:spMk id="38" creationId="{E3EDC7FE-AAA2-41C2-8108-57A0FA8ADF4A}"/>
          </ac:spMkLst>
        </pc:spChg>
        <pc:spChg chg="mod">
          <ac:chgData name="Hamlet Markarian" userId="4926d2b407f31d77" providerId="LiveId" clId="{1C057F98-2CC4-49E3-A2E2-A804BE88845B}" dt="2021-05-06T09:32:25.047" v="3985"/>
          <ac:spMkLst>
            <pc:docMk/>
            <pc:sldMk cId="2132084599" sldId="1730"/>
            <ac:spMk id="39" creationId="{3B13F559-20C8-4B24-A0FF-2A57318C2A51}"/>
          </ac:spMkLst>
        </pc:spChg>
        <pc:spChg chg="mod">
          <ac:chgData name="Hamlet Markarian" userId="4926d2b407f31d77" providerId="LiveId" clId="{1C057F98-2CC4-49E3-A2E2-A804BE88845B}" dt="2021-05-06T09:32:25.047" v="3985"/>
          <ac:spMkLst>
            <pc:docMk/>
            <pc:sldMk cId="2132084599" sldId="1730"/>
            <ac:spMk id="40" creationId="{0CC46578-DA7F-4BB8-9868-87C76AF7AD9E}"/>
          </ac:spMkLst>
        </pc:spChg>
        <pc:spChg chg="del">
          <ac:chgData name="Hamlet Markarian" userId="4926d2b407f31d77" providerId="LiveId" clId="{1C057F98-2CC4-49E3-A2E2-A804BE88845B}" dt="2021-05-05T23:17:25.509" v="3156" actId="478"/>
          <ac:spMkLst>
            <pc:docMk/>
            <pc:sldMk cId="2132084599" sldId="1730"/>
            <ac:spMk id="44" creationId="{F45DCCCB-C293-4268-A4C2-2EE2604B3C05}"/>
          </ac:spMkLst>
        </pc:spChg>
        <pc:spChg chg="add mod ord">
          <ac:chgData name="Hamlet Markarian" userId="4926d2b407f31d77" providerId="LiveId" clId="{1C057F98-2CC4-49E3-A2E2-A804BE88845B}" dt="2021-05-06T09:32:25.047" v="3985"/>
          <ac:spMkLst>
            <pc:docMk/>
            <pc:sldMk cId="2132084599" sldId="1730"/>
            <ac:spMk id="46" creationId="{0FFB7E35-4431-461F-B9AA-9E0E78A9A775}"/>
          </ac:spMkLst>
        </pc:spChg>
        <pc:spChg chg="add mod">
          <ac:chgData name="Hamlet Markarian" userId="4926d2b407f31d77" providerId="LiveId" clId="{1C057F98-2CC4-49E3-A2E2-A804BE88845B}" dt="2021-05-06T09:32:25.047" v="3985"/>
          <ac:spMkLst>
            <pc:docMk/>
            <pc:sldMk cId="2132084599" sldId="1730"/>
            <ac:spMk id="48" creationId="{23CE28CC-58D7-46EC-98F2-770C6C31B66F}"/>
          </ac:spMkLst>
        </pc:spChg>
        <pc:spChg chg="add mod">
          <ac:chgData name="Hamlet Markarian" userId="4926d2b407f31d77" providerId="LiveId" clId="{1C057F98-2CC4-49E3-A2E2-A804BE88845B}" dt="2021-05-06T09:32:25.047" v="3985"/>
          <ac:spMkLst>
            <pc:docMk/>
            <pc:sldMk cId="2132084599" sldId="1730"/>
            <ac:spMk id="49" creationId="{59B8C02D-DBE3-4A9F-A7A8-EB4E95DA2153}"/>
          </ac:spMkLst>
        </pc:spChg>
        <pc:spChg chg="add mod">
          <ac:chgData name="Hamlet Markarian" userId="4926d2b407f31d77" providerId="LiveId" clId="{1C057F98-2CC4-49E3-A2E2-A804BE88845B}" dt="2021-05-06T09:32:25.047" v="3985"/>
          <ac:spMkLst>
            <pc:docMk/>
            <pc:sldMk cId="2132084599" sldId="1730"/>
            <ac:spMk id="50" creationId="{3483BE7A-7ABF-413F-BE96-22FFE5D83DAE}"/>
          </ac:spMkLst>
        </pc:spChg>
        <pc:spChg chg="add mod">
          <ac:chgData name="Hamlet Markarian" userId="4926d2b407f31d77" providerId="LiveId" clId="{1C057F98-2CC4-49E3-A2E2-A804BE88845B}" dt="2021-05-06T09:32:25.047" v="3985"/>
          <ac:spMkLst>
            <pc:docMk/>
            <pc:sldMk cId="2132084599" sldId="1730"/>
            <ac:spMk id="52" creationId="{E03C4636-F966-4B2D-ACFE-33CC3CC00E12}"/>
          </ac:spMkLst>
        </pc:spChg>
        <pc:spChg chg="mod">
          <ac:chgData name="Hamlet Markarian" userId="4926d2b407f31d77" providerId="LiveId" clId="{1C057F98-2CC4-49E3-A2E2-A804BE88845B}" dt="2021-05-06T09:32:25.047" v="3985"/>
          <ac:spMkLst>
            <pc:docMk/>
            <pc:sldMk cId="2132084599" sldId="1730"/>
            <ac:spMk id="57" creationId="{B79FE3FB-DDD9-4C52-A866-E3982D872286}"/>
          </ac:spMkLst>
        </pc:spChg>
        <pc:grpChg chg="mod">
          <ac:chgData name="Hamlet Markarian" userId="4926d2b407f31d77" providerId="LiveId" clId="{1C057F98-2CC4-49E3-A2E2-A804BE88845B}" dt="2021-05-06T09:32:25.047" v="3985"/>
          <ac:grpSpMkLst>
            <pc:docMk/>
            <pc:sldMk cId="2132084599" sldId="1730"/>
            <ac:grpSpMk id="34" creationId="{3FAD39AD-7134-47BF-BA71-B931D44C32CA}"/>
          </ac:grpSpMkLst>
        </pc:grpChg>
        <pc:picChg chg="del">
          <ac:chgData name="Hamlet Markarian" userId="4926d2b407f31d77" providerId="LiveId" clId="{1C057F98-2CC4-49E3-A2E2-A804BE88845B}" dt="2021-05-05T23:17:25.509" v="3156" actId="478"/>
          <ac:picMkLst>
            <pc:docMk/>
            <pc:sldMk cId="2132084599" sldId="1730"/>
            <ac:picMk id="27" creationId="{C5E0944A-4A8B-4F9B-A5BF-AE2BA2E4B661}"/>
          </ac:picMkLst>
        </pc:picChg>
        <pc:picChg chg="del">
          <ac:chgData name="Hamlet Markarian" userId="4926d2b407f31d77" providerId="LiveId" clId="{1C057F98-2CC4-49E3-A2E2-A804BE88845B}" dt="2021-05-05T23:17:25.509" v="3156" actId="478"/>
          <ac:picMkLst>
            <pc:docMk/>
            <pc:sldMk cId="2132084599" sldId="1730"/>
            <ac:picMk id="33" creationId="{DB3785F6-1148-41E9-A76D-3428F013DE9B}"/>
          </ac:picMkLst>
        </pc:picChg>
        <pc:picChg chg="del">
          <ac:chgData name="Hamlet Markarian" userId="4926d2b407f31d77" providerId="LiveId" clId="{1C057F98-2CC4-49E3-A2E2-A804BE88845B}" dt="2021-05-05T23:17:25.509" v="3156" actId="478"/>
          <ac:picMkLst>
            <pc:docMk/>
            <pc:sldMk cId="2132084599" sldId="1730"/>
            <ac:picMk id="41" creationId="{B9468471-54D4-4683-9462-E98807F42178}"/>
          </ac:picMkLst>
        </pc:picChg>
        <pc:picChg chg="del">
          <ac:chgData name="Hamlet Markarian" userId="4926d2b407f31d77" providerId="LiveId" clId="{1C057F98-2CC4-49E3-A2E2-A804BE88845B}" dt="2021-05-05T23:17:25.509" v="3156" actId="478"/>
          <ac:picMkLst>
            <pc:docMk/>
            <pc:sldMk cId="2132084599" sldId="1730"/>
            <ac:picMk id="42" creationId="{8BC35C8A-2E10-4DDA-8928-789E7BC9F987}"/>
          </ac:picMkLst>
        </pc:picChg>
        <pc:picChg chg="del">
          <ac:chgData name="Hamlet Markarian" userId="4926d2b407f31d77" providerId="LiveId" clId="{1C057F98-2CC4-49E3-A2E2-A804BE88845B}" dt="2021-05-05T23:17:25.509" v="3156" actId="478"/>
          <ac:picMkLst>
            <pc:docMk/>
            <pc:sldMk cId="2132084599" sldId="1730"/>
            <ac:picMk id="43" creationId="{AA122DF8-56F8-4974-B456-4DC0D68FDF0A}"/>
          </ac:picMkLst>
        </pc:picChg>
        <pc:picChg chg="add mod">
          <ac:chgData name="Hamlet Markarian" userId="4926d2b407f31d77" providerId="LiveId" clId="{1C057F98-2CC4-49E3-A2E2-A804BE88845B}" dt="2021-05-06T09:32:25.047" v="3985"/>
          <ac:picMkLst>
            <pc:docMk/>
            <pc:sldMk cId="2132084599" sldId="1730"/>
            <ac:picMk id="45" creationId="{21F4225E-4EB7-49A9-A1C5-737B5F05FB19}"/>
          </ac:picMkLst>
        </pc:picChg>
        <pc:picChg chg="add mod">
          <ac:chgData name="Hamlet Markarian" userId="4926d2b407f31d77" providerId="LiveId" clId="{1C057F98-2CC4-49E3-A2E2-A804BE88845B}" dt="2021-05-06T09:32:25.047" v="3985"/>
          <ac:picMkLst>
            <pc:docMk/>
            <pc:sldMk cId="2132084599" sldId="1730"/>
            <ac:picMk id="47" creationId="{3E7EFB87-7378-4E02-A015-AFABF7E73A01}"/>
          </ac:picMkLst>
        </pc:picChg>
        <pc:picChg chg="add mod">
          <ac:chgData name="Hamlet Markarian" userId="4926d2b407f31d77" providerId="LiveId" clId="{1C057F98-2CC4-49E3-A2E2-A804BE88845B}" dt="2021-05-06T09:32:25.047" v="3985"/>
          <ac:picMkLst>
            <pc:docMk/>
            <pc:sldMk cId="2132084599" sldId="1730"/>
            <ac:picMk id="51" creationId="{F0919E59-74A2-47BD-AB90-5011DCAF7B84}"/>
          </ac:picMkLst>
        </pc:picChg>
        <pc:picChg chg="add mod">
          <ac:chgData name="Hamlet Markarian" userId="4926d2b407f31d77" providerId="LiveId" clId="{1C057F98-2CC4-49E3-A2E2-A804BE88845B}" dt="2021-05-06T09:32:25.047" v="3985"/>
          <ac:picMkLst>
            <pc:docMk/>
            <pc:sldMk cId="2132084599" sldId="1730"/>
            <ac:picMk id="53" creationId="{9A0988C1-62BC-4C0D-884D-4EE7C83D78A2}"/>
          </ac:picMkLst>
        </pc:picChg>
        <pc:picChg chg="mod">
          <ac:chgData name="Hamlet Markarian" userId="4926d2b407f31d77" providerId="LiveId" clId="{1C057F98-2CC4-49E3-A2E2-A804BE88845B}" dt="2021-05-06T09:32:25.047" v="3985"/>
          <ac:picMkLst>
            <pc:docMk/>
            <pc:sldMk cId="2132084599" sldId="1730"/>
            <ac:picMk id="55" creationId="{8949BDD1-2918-4A15-97B5-46AA812BFC63}"/>
          </ac:picMkLst>
        </pc:picChg>
        <pc:picChg chg="mod">
          <ac:chgData name="Hamlet Markarian" userId="4926d2b407f31d77" providerId="LiveId" clId="{1C057F98-2CC4-49E3-A2E2-A804BE88845B}" dt="2021-05-06T09:32:25.047" v="3985"/>
          <ac:picMkLst>
            <pc:docMk/>
            <pc:sldMk cId="2132084599" sldId="1730"/>
            <ac:picMk id="59" creationId="{B9526696-E983-4EDA-8A8C-E710C71CB59C}"/>
          </ac:picMkLst>
        </pc:picChg>
        <pc:picChg chg="mod">
          <ac:chgData name="Hamlet Markarian" userId="4926d2b407f31d77" providerId="LiveId" clId="{1C057F98-2CC4-49E3-A2E2-A804BE88845B}" dt="2021-05-06T09:32:25.047" v="3985"/>
          <ac:picMkLst>
            <pc:docMk/>
            <pc:sldMk cId="2132084599" sldId="1730"/>
            <ac:picMk id="63" creationId="{42E5420B-3090-4C28-A5A9-60807EFF2A15}"/>
          </ac:picMkLst>
        </pc:picChg>
      </pc:sldChg>
      <pc:sldChg chg="addSp modSp add mod">
        <pc:chgData name="Hamlet Markarian" userId="4926d2b407f31d77" providerId="LiveId" clId="{1C057F98-2CC4-49E3-A2E2-A804BE88845B}" dt="2021-05-06T09:32:25.047" v="3985"/>
        <pc:sldMkLst>
          <pc:docMk/>
          <pc:sldMk cId="1616723442" sldId="1731"/>
        </pc:sldMkLst>
        <pc:spChg chg="mod">
          <ac:chgData name="Hamlet Markarian" userId="4926d2b407f31d77" providerId="LiveId" clId="{1C057F98-2CC4-49E3-A2E2-A804BE88845B}" dt="2021-05-06T09:32:25.047" v="3985"/>
          <ac:spMkLst>
            <pc:docMk/>
            <pc:sldMk cId="1616723442" sldId="1731"/>
            <ac:spMk id="5" creationId="{BC01E833-A438-4C2A-AF28-2B402D7F80E5}"/>
          </ac:spMkLst>
        </pc:spChg>
        <pc:spChg chg="add mod ord">
          <ac:chgData name="Hamlet Markarian" userId="4926d2b407f31d77" providerId="LiveId" clId="{1C057F98-2CC4-49E3-A2E2-A804BE88845B}" dt="2021-05-06T09:32:25.047" v="3985"/>
          <ac:spMkLst>
            <pc:docMk/>
            <pc:sldMk cId="1616723442" sldId="1731"/>
            <ac:spMk id="14" creationId="{343B19C3-80EA-49CA-9A8B-2CAC4F7AF2D2}"/>
          </ac:spMkLst>
        </pc:spChg>
        <pc:spChg chg="add mod">
          <ac:chgData name="Hamlet Markarian" userId="4926d2b407f31d77" providerId="LiveId" clId="{1C057F98-2CC4-49E3-A2E2-A804BE88845B}" dt="2021-05-06T09:32:25.047" v="3985"/>
          <ac:spMkLst>
            <pc:docMk/>
            <pc:sldMk cId="1616723442" sldId="1731"/>
            <ac:spMk id="16" creationId="{65420E6B-293D-42A4-A14E-0BCBD7AEF663}"/>
          </ac:spMkLst>
        </pc:spChg>
        <pc:spChg chg="add mod">
          <ac:chgData name="Hamlet Markarian" userId="4926d2b407f31d77" providerId="LiveId" clId="{1C057F98-2CC4-49E3-A2E2-A804BE88845B}" dt="2021-05-06T09:32:25.047" v="3985"/>
          <ac:spMkLst>
            <pc:docMk/>
            <pc:sldMk cId="1616723442" sldId="1731"/>
            <ac:spMk id="17" creationId="{D0FCF9AE-9417-4F19-9A2D-492C9BC0D4AF}"/>
          </ac:spMkLst>
        </pc:spChg>
        <pc:spChg chg="add mod">
          <ac:chgData name="Hamlet Markarian" userId="4926d2b407f31d77" providerId="LiveId" clId="{1C057F98-2CC4-49E3-A2E2-A804BE88845B}" dt="2021-05-06T09:32:25.047" v="3985"/>
          <ac:spMkLst>
            <pc:docMk/>
            <pc:sldMk cId="1616723442" sldId="1731"/>
            <ac:spMk id="18" creationId="{9E95F76C-D851-4FDF-83E0-53A38167AAC4}"/>
          </ac:spMkLst>
        </pc:spChg>
        <pc:spChg chg="add mod">
          <ac:chgData name="Hamlet Markarian" userId="4926d2b407f31d77" providerId="LiveId" clId="{1C057F98-2CC4-49E3-A2E2-A804BE88845B}" dt="2021-05-06T09:32:25.047" v="3985"/>
          <ac:spMkLst>
            <pc:docMk/>
            <pc:sldMk cId="1616723442" sldId="1731"/>
            <ac:spMk id="19" creationId="{1198A417-B3A4-48D6-85D0-A9D2DE513E18}"/>
          </ac:spMkLst>
        </pc:spChg>
        <pc:spChg chg="add mod">
          <ac:chgData name="Hamlet Markarian" userId="4926d2b407f31d77" providerId="LiveId" clId="{1C057F98-2CC4-49E3-A2E2-A804BE88845B}" dt="2021-05-06T09:32:25.047" v="3985"/>
          <ac:spMkLst>
            <pc:docMk/>
            <pc:sldMk cId="1616723442" sldId="1731"/>
            <ac:spMk id="20" creationId="{9E0FD093-AD0F-4B60-ADB2-D6E67DE38348}"/>
          </ac:spMkLst>
        </pc:spChg>
        <pc:spChg chg="add mod">
          <ac:chgData name="Hamlet Markarian" userId="4926d2b407f31d77" providerId="LiveId" clId="{1C057F98-2CC4-49E3-A2E2-A804BE88845B}" dt="2021-05-06T09:32:25.047" v="3985"/>
          <ac:spMkLst>
            <pc:docMk/>
            <pc:sldMk cId="1616723442" sldId="1731"/>
            <ac:spMk id="21" creationId="{0D6CA461-AEB0-44CF-8476-32B62BB03A11}"/>
          </ac:spMkLst>
        </pc:spChg>
        <pc:spChg chg="add mod">
          <ac:chgData name="Hamlet Markarian" userId="4926d2b407f31d77" providerId="LiveId" clId="{1C057F98-2CC4-49E3-A2E2-A804BE88845B}" dt="2021-05-06T09:32:25.047" v="3985"/>
          <ac:spMkLst>
            <pc:docMk/>
            <pc:sldMk cId="1616723442" sldId="1731"/>
            <ac:spMk id="22" creationId="{B310651F-4527-4C21-8E2B-56DFE2DC9DF9}"/>
          </ac:spMkLst>
        </pc:spChg>
        <pc:spChg chg="add mod">
          <ac:chgData name="Hamlet Markarian" userId="4926d2b407f31d77" providerId="LiveId" clId="{1C057F98-2CC4-49E3-A2E2-A804BE88845B}" dt="2021-05-06T09:32:25.047" v="3985"/>
          <ac:spMkLst>
            <pc:docMk/>
            <pc:sldMk cId="1616723442" sldId="1731"/>
            <ac:spMk id="23" creationId="{A785B539-D3B5-4E99-BD0E-84F88F51F4C6}"/>
          </ac:spMkLst>
        </pc:spChg>
        <pc:spChg chg="add mod">
          <ac:chgData name="Hamlet Markarian" userId="4926d2b407f31d77" providerId="LiveId" clId="{1C057F98-2CC4-49E3-A2E2-A804BE88845B}" dt="2021-05-06T09:32:25.047" v="3985"/>
          <ac:spMkLst>
            <pc:docMk/>
            <pc:sldMk cId="1616723442" sldId="1731"/>
            <ac:spMk id="24" creationId="{185BCBF1-BC98-4BB4-976A-B6914EFA0FE2}"/>
          </ac:spMkLst>
        </pc:spChg>
        <pc:spChg chg="add mod">
          <ac:chgData name="Hamlet Markarian" userId="4926d2b407f31d77" providerId="LiveId" clId="{1C057F98-2CC4-49E3-A2E2-A804BE88845B}" dt="2021-05-06T09:32:25.047" v="3985"/>
          <ac:spMkLst>
            <pc:docMk/>
            <pc:sldMk cId="1616723442" sldId="1731"/>
            <ac:spMk id="29" creationId="{8DED739B-08F2-47B8-B50D-DF2A2D466428}"/>
          </ac:spMkLst>
        </pc:spChg>
        <pc:spChg chg="mod">
          <ac:chgData name="Hamlet Markarian" userId="4926d2b407f31d77" providerId="LiveId" clId="{1C057F98-2CC4-49E3-A2E2-A804BE88845B}" dt="2021-05-06T09:32:25.047" v="3985"/>
          <ac:spMkLst>
            <pc:docMk/>
            <pc:sldMk cId="1616723442" sldId="1731"/>
            <ac:spMk id="35" creationId="{0F9A0D7E-7FCF-48DF-BAE9-C32DF98CD62E}"/>
          </ac:spMkLst>
        </pc:spChg>
        <pc:spChg chg="mod">
          <ac:chgData name="Hamlet Markarian" userId="4926d2b407f31d77" providerId="LiveId" clId="{1C057F98-2CC4-49E3-A2E2-A804BE88845B}" dt="2021-05-06T09:32:25.047" v="3985"/>
          <ac:spMkLst>
            <pc:docMk/>
            <pc:sldMk cId="1616723442" sldId="1731"/>
            <ac:spMk id="36" creationId="{1968768D-6339-4F5B-BEA1-B14758316542}"/>
          </ac:spMkLst>
        </pc:spChg>
        <pc:spChg chg="mod">
          <ac:chgData name="Hamlet Markarian" userId="4926d2b407f31d77" providerId="LiveId" clId="{1C057F98-2CC4-49E3-A2E2-A804BE88845B}" dt="2021-05-06T09:32:25.047" v="3985"/>
          <ac:spMkLst>
            <pc:docMk/>
            <pc:sldMk cId="1616723442" sldId="1731"/>
            <ac:spMk id="37" creationId="{D00EE6FC-9BEE-4094-AF77-930CBC86E46A}"/>
          </ac:spMkLst>
        </pc:spChg>
        <pc:spChg chg="mod">
          <ac:chgData name="Hamlet Markarian" userId="4926d2b407f31d77" providerId="LiveId" clId="{1C057F98-2CC4-49E3-A2E2-A804BE88845B}" dt="2021-05-06T09:32:25.047" v="3985"/>
          <ac:spMkLst>
            <pc:docMk/>
            <pc:sldMk cId="1616723442" sldId="1731"/>
            <ac:spMk id="38" creationId="{E3EDC7FE-AAA2-41C2-8108-57A0FA8ADF4A}"/>
          </ac:spMkLst>
        </pc:spChg>
        <pc:spChg chg="mod">
          <ac:chgData name="Hamlet Markarian" userId="4926d2b407f31d77" providerId="LiveId" clId="{1C057F98-2CC4-49E3-A2E2-A804BE88845B}" dt="2021-05-06T09:32:25.047" v="3985"/>
          <ac:spMkLst>
            <pc:docMk/>
            <pc:sldMk cId="1616723442" sldId="1731"/>
            <ac:spMk id="39" creationId="{3B13F559-20C8-4B24-A0FF-2A57318C2A51}"/>
          </ac:spMkLst>
        </pc:spChg>
        <pc:spChg chg="mod">
          <ac:chgData name="Hamlet Markarian" userId="4926d2b407f31d77" providerId="LiveId" clId="{1C057F98-2CC4-49E3-A2E2-A804BE88845B}" dt="2021-05-06T09:32:25.047" v="3985"/>
          <ac:spMkLst>
            <pc:docMk/>
            <pc:sldMk cId="1616723442" sldId="1731"/>
            <ac:spMk id="40" creationId="{0CC46578-DA7F-4BB8-9868-87C76AF7AD9E}"/>
          </ac:spMkLst>
        </pc:spChg>
        <pc:spChg chg="mod">
          <ac:chgData name="Hamlet Markarian" userId="4926d2b407f31d77" providerId="LiveId" clId="{1C057F98-2CC4-49E3-A2E2-A804BE88845B}" dt="2021-05-06T09:32:25.047" v="3985"/>
          <ac:spMkLst>
            <pc:docMk/>
            <pc:sldMk cId="1616723442" sldId="1731"/>
            <ac:spMk id="57" creationId="{B79FE3FB-DDD9-4C52-A866-E3982D872286}"/>
          </ac:spMkLst>
        </pc:spChg>
        <pc:grpChg chg="mod">
          <ac:chgData name="Hamlet Markarian" userId="4926d2b407f31d77" providerId="LiveId" clId="{1C057F98-2CC4-49E3-A2E2-A804BE88845B}" dt="2021-05-06T09:32:25.047" v="3985"/>
          <ac:grpSpMkLst>
            <pc:docMk/>
            <pc:sldMk cId="1616723442" sldId="1731"/>
            <ac:grpSpMk id="34" creationId="{3FAD39AD-7134-47BF-BA71-B931D44C32CA}"/>
          </ac:grpSpMkLst>
        </pc:grpChg>
        <pc:picChg chg="add mod">
          <ac:chgData name="Hamlet Markarian" userId="4926d2b407f31d77" providerId="LiveId" clId="{1C057F98-2CC4-49E3-A2E2-A804BE88845B}" dt="2021-05-06T09:32:25.047" v="3985"/>
          <ac:picMkLst>
            <pc:docMk/>
            <pc:sldMk cId="1616723442" sldId="1731"/>
            <ac:picMk id="15" creationId="{C2E42C32-729B-40D2-A777-CDECC04EE5FD}"/>
          </ac:picMkLst>
        </pc:picChg>
        <pc:picChg chg="mod">
          <ac:chgData name="Hamlet Markarian" userId="4926d2b407f31d77" providerId="LiveId" clId="{1C057F98-2CC4-49E3-A2E2-A804BE88845B}" dt="2021-05-06T09:32:25.047" v="3985"/>
          <ac:picMkLst>
            <pc:docMk/>
            <pc:sldMk cId="1616723442" sldId="1731"/>
            <ac:picMk id="55" creationId="{8949BDD1-2918-4A15-97B5-46AA812BFC63}"/>
          </ac:picMkLst>
        </pc:picChg>
        <pc:picChg chg="mod">
          <ac:chgData name="Hamlet Markarian" userId="4926d2b407f31d77" providerId="LiveId" clId="{1C057F98-2CC4-49E3-A2E2-A804BE88845B}" dt="2021-05-06T09:32:25.047" v="3985"/>
          <ac:picMkLst>
            <pc:docMk/>
            <pc:sldMk cId="1616723442" sldId="1731"/>
            <ac:picMk id="59" creationId="{B9526696-E983-4EDA-8A8C-E710C71CB59C}"/>
          </ac:picMkLst>
        </pc:picChg>
        <pc:picChg chg="mod">
          <ac:chgData name="Hamlet Markarian" userId="4926d2b407f31d77" providerId="LiveId" clId="{1C057F98-2CC4-49E3-A2E2-A804BE88845B}" dt="2021-05-06T09:32:25.047" v="3985"/>
          <ac:picMkLst>
            <pc:docMk/>
            <pc:sldMk cId="1616723442" sldId="1731"/>
            <ac:picMk id="63" creationId="{42E5420B-3090-4C28-A5A9-60807EFF2A15}"/>
          </ac:picMkLst>
        </pc:picChg>
        <pc:cxnChg chg="add mod">
          <ac:chgData name="Hamlet Markarian" userId="4926d2b407f31d77" providerId="LiveId" clId="{1C057F98-2CC4-49E3-A2E2-A804BE88845B}" dt="2021-05-06T09:32:25.047" v="3985"/>
          <ac:cxnSpMkLst>
            <pc:docMk/>
            <pc:sldMk cId="1616723442" sldId="1731"/>
            <ac:cxnSpMk id="25" creationId="{7A7DE2C3-18B7-4505-92D5-F8C7F6B6BF9C}"/>
          </ac:cxnSpMkLst>
        </pc:cxnChg>
      </pc:sldChg>
      <pc:sldChg chg="addSp delSp modSp add mod">
        <pc:chgData name="Hamlet Markarian" userId="4926d2b407f31d77" providerId="LiveId" clId="{1C057F98-2CC4-49E3-A2E2-A804BE88845B}" dt="2021-05-06T09:32:25.047" v="3985"/>
        <pc:sldMkLst>
          <pc:docMk/>
          <pc:sldMk cId="2738817659" sldId="1732"/>
        </pc:sldMkLst>
        <pc:spChg chg="mod">
          <ac:chgData name="Hamlet Markarian" userId="4926d2b407f31d77" providerId="LiveId" clId="{1C057F98-2CC4-49E3-A2E2-A804BE88845B}" dt="2021-05-06T09:32:25.047" v="3985"/>
          <ac:spMkLst>
            <pc:docMk/>
            <pc:sldMk cId="2738817659" sldId="1732"/>
            <ac:spMk id="5" creationId="{BC01E833-A438-4C2A-AF28-2B402D7F80E5}"/>
          </ac:spMkLst>
        </pc:spChg>
        <pc:spChg chg="del">
          <ac:chgData name="Hamlet Markarian" userId="4926d2b407f31d77" providerId="LiveId" clId="{1C057F98-2CC4-49E3-A2E2-A804BE88845B}" dt="2021-05-05T23:33:13.653" v="3406" actId="478"/>
          <ac:spMkLst>
            <pc:docMk/>
            <pc:sldMk cId="2738817659" sldId="1732"/>
            <ac:spMk id="14" creationId="{343B19C3-80EA-49CA-9A8B-2CAC4F7AF2D2}"/>
          </ac:spMkLst>
        </pc:spChg>
        <pc:spChg chg="del">
          <ac:chgData name="Hamlet Markarian" userId="4926d2b407f31d77" providerId="LiveId" clId="{1C057F98-2CC4-49E3-A2E2-A804BE88845B}" dt="2021-05-05T23:33:11.509" v="3405" actId="478"/>
          <ac:spMkLst>
            <pc:docMk/>
            <pc:sldMk cId="2738817659" sldId="1732"/>
            <ac:spMk id="16" creationId="{65420E6B-293D-42A4-A14E-0BCBD7AEF663}"/>
          </ac:spMkLst>
        </pc:spChg>
        <pc:spChg chg="del">
          <ac:chgData name="Hamlet Markarian" userId="4926d2b407f31d77" providerId="LiveId" clId="{1C057F98-2CC4-49E3-A2E2-A804BE88845B}" dt="2021-05-05T23:33:11.509" v="3405" actId="478"/>
          <ac:spMkLst>
            <pc:docMk/>
            <pc:sldMk cId="2738817659" sldId="1732"/>
            <ac:spMk id="17" creationId="{D0FCF9AE-9417-4F19-9A2D-492C9BC0D4AF}"/>
          </ac:spMkLst>
        </pc:spChg>
        <pc:spChg chg="del">
          <ac:chgData name="Hamlet Markarian" userId="4926d2b407f31d77" providerId="LiveId" clId="{1C057F98-2CC4-49E3-A2E2-A804BE88845B}" dt="2021-05-05T23:33:11.509" v="3405" actId="478"/>
          <ac:spMkLst>
            <pc:docMk/>
            <pc:sldMk cId="2738817659" sldId="1732"/>
            <ac:spMk id="18" creationId="{9E95F76C-D851-4FDF-83E0-53A38167AAC4}"/>
          </ac:spMkLst>
        </pc:spChg>
        <pc:spChg chg="del">
          <ac:chgData name="Hamlet Markarian" userId="4926d2b407f31d77" providerId="LiveId" clId="{1C057F98-2CC4-49E3-A2E2-A804BE88845B}" dt="2021-05-05T23:33:11.509" v="3405" actId="478"/>
          <ac:spMkLst>
            <pc:docMk/>
            <pc:sldMk cId="2738817659" sldId="1732"/>
            <ac:spMk id="19" creationId="{1198A417-B3A4-48D6-85D0-A9D2DE513E18}"/>
          </ac:spMkLst>
        </pc:spChg>
        <pc:spChg chg="del">
          <ac:chgData name="Hamlet Markarian" userId="4926d2b407f31d77" providerId="LiveId" clId="{1C057F98-2CC4-49E3-A2E2-A804BE88845B}" dt="2021-05-05T23:33:11.509" v="3405" actId="478"/>
          <ac:spMkLst>
            <pc:docMk/>
            <pc:sldMk cId="2738817659" sldId="1732"/>
            <ac:spMk id="20" creationId="{9E0FD093-AD0F-4B60-ADB2-D6E67DE38348}"/>
          </ac:spMkLst>
        </pc:spChg>
        <pc:spChg chg="del">
          <ac:chgData name="Hamlet Markarian" userId="4926d2b407f31d77" providerId="LiveId" clId="{1C057F98-2CC4-49E3-A2E2-A804BE88845B}" dt="2021-05-05T23:33:11.509" v="3405" actId="478"/>
          <ac:spMkLst>
            <pc:docMk/>
            <pc:sldMk cId="2738817659" sldId="1732"/>
            <ac:spMk id="21" creationId="{0D6CA461-AEB0-44CF-8476-32B62BB03A11}"/>
          </ac:spMkLst>
        </pc:spChg>
        <pc:spChg chg="del">
          <ac:chgData name="Hamlet Markarian" userId="4926d2b407f31d77" providerId="LiveId" clId="{1C057F98-2CC4-49E3-A2E2-A804BE88845B}" dt="2021-05-05T23:33:11.509" v="3405" actId="478"/>
          <ac:spMkLst>
            <pc:docMk/>
            <pc:sldMk cId="2738817659" sldId="1732"/>
            <ac:spMk id="22" creationId="{B310651F-4527-4C21-8E2B-56DFE2DC9DF9}"/>
          </ac:spMkLst>
        </pc:spChg>
        <pc:spChg chg="del">
          <ac:chgData name="Hamlet Markarian" userId="4926d2b407f31d77" providerId="LiveId" clId="{1C057F98-2CC4-49E3-A2E2-A804BE88845B}" dt="2021-05-05T23:33:11.509" v="3405" actId="478"/>
          <ac:spMkLst>
            <pc:docMk/>
            <pc:sldMk cId="2738817659" sldId="1732"/>
            <ac:spMk id="23" creationId="{A785B539-D3B5-4E99-BD0E-84F88F51F4C6}"/>
          </ac:spMkLst>
        </pc:spChg>
        <pc:spChg chg="del">
          <ac:chgData name="Hamlet Markarian" userId="4926d2b407f31d77" providerId="LiveId" clId="{1C057F98-2CC4-49E3-A2E2-A804BE88845B}" dt="2021-05-05T23:33:11.509" v="3405" actId="478"/>
          <ac:spMkLst>
            <pc:docMk/>
            <pc:sldMk cId="2738817659" sldId="1732"/>
            <ac:spMk id="24" creationId="{185BCBF1-BC98-4BB4-976A-B6914EFA0FE2}"/>
          </ac:spMkLst>
        </pc:spChg>
        <pc:spChg chg="add mod">
          <ac:chgData name="Hamlet Markarian" userId="4926d2b407f31d77" providerId="LiveId" clId="{1C057F98-2CC4-49E3-A2E2-A804BE88845B}" dt="2021-05-06T09:32:25.047" v="3985"/>
          <ac:spMkLst>
            <pc:docMk/>
            <pc:sldMk cId="2738817659" sldId="1732"/>
            <ac:spMk id="27" creationId="{EC579565-C95C-4C78-AD67-D24D9B20D55A}"/>
          </ac:spMkLst>
        </pc:spChg>
        <pc:spChg chg="del">
          <ac:chgData name="Hamlet Markarian" userId="4926d2b407f31d77" providerId="LiveId" clId="{1C057F98-2CC4-49E3-A2E2-A804BE88845B}" dt="2021-05-05T23:33:11.509" v="3405" actId="478"/>
          <ac:spMkLst>
            <pc:docMk/>
            <pc:sldMk cId="2738817659" sldId="1732"/>
            <ac:spMk id="29" creationId="{8DED739B-08F2-47B8-B50D-DF2A2D466428}"/>
          </ac:spMkLst>
        </pc:spChg>
        <pc:spChg chg="mod">
          <ac:chgData name="Hamlet Markarian" userId="4926d2b407f31d77" providerId="LiveId" clId="{1C057F98-2CC4-49E3-A2E2-A804BE88845B}" dt="2021-05-06T09:32:25.047" v="3985"/>
          <ac:spMkLst>
            <pc:docMk/>
            <pc:sldMk cId="2738817659" sldId="1732"/>
            <ac:spMk id="30" creationId="{9FB6CBA7-99C1-4609-9D48-4BBE6646ABD1}"/>
          </ac:spMkLst>
        </pc:spChg>
        <pc:spChg chg="mod">
          <ac:chgData name="Hamlet Markarian" userId="4926d2b407f31d77" providerId="LiveId" clId="{1C057F98-2CC4-49E3-A2E2-A804BE88845B}" dt="2021-05-06T09:32:25.047" v="3985"/>
          <ac:spMkLst>
            <pc:docMk/>
            <pc:sldMk cId="2738817659" sldId="1732"/>
            <ac:spMk id="32" creationId="{6F5B4CA2-081E-4F23-9747-E1E0F6513F7B}"/>
          </ac:spMkLst>
        </pc:spChg>
        <pc:spChg chg="mod">
          <ac:chgData name="Hamlet Markarian" userId="4926d2b407f31d77" providerId="LiveId" clId="{1C057F98-2CC4-49E3-A2E2-A804BE88845B}" dt="2021-05-06T09:32:25.047" v="3985"/>
          <ac:spMkLst>
            <pc:docMk/>
            <pc:sldMk cId="2738817659" sldId="1732"/>
            <ac:spMk id="33" creationId="{0772589D-1724-473E-8B45-802579F58D46}"/>
          </ac:spMkLst>
        </pc:spChg>
        <pc:spChg chg="mod">
          <ac:chgData name="Hamlet Markarian" userId="4926d2b407f31d77" providerId="LiveId" clId="{1C057F98-2CC4-49E3-A2E2-A804BE88845B}" dt="2021-05-06T09:32:25.047" v="3985"/>
          <ac:spMkLst>
            <pc:docMk/>
            <pc:sldMk cId="2738817659" sldId="1732"/>
            <ac:spMk id="35" creationId="{0F9A0D7E-7FCF-48DF-BAE9-C32DF98CD62E}"/>
          </ac:spMkLst>
        </pc:spChg>
        <pc:spChg chg="mod">
          <ac:chgData name="Hamlet Markarian" userId="4926d2b407f31d77" providerId="LiveId" clId="{1C057F98-2CC4-49E3-A2E2-A804BE88845B}" dt="2021-05-06T09:32:25.047" v="3985"/>
          <ac:spMkLst>
            <pc:docMk/>
            <pc:sldMk cId="2738817659" sldId="1732"/>
            <ac:spMk id="36" creationId="{1968768D-6339-4F5B-BEA1-B14758316542}"/>
          </ac:spMkLst>
        </pc:spChg>
        <pc:spChg chg="mod">
          <ac:chgData name="Hamlet Markarian" userId="4926d2b407f31d77" providerId="LiveId" clId="{1C057F98-2CC4-49E3-A2E2-A804BE88845B}" dt="2021-05-06T09:32:25.047" v="3985"/>
          <ac:spMkLst>
            <pc:docMk/>
            <pc:sldMk cId="2738817659" sldId="1732"/>
            <ac:spMk id="37" creationId="{D00EE6FC-9BEE-4094-AF77-930CBC86E46A}"/>
          </ac:spMkLst>
        </pc:spChg>
        <pc:spChg chg="mod">
          <ac:chgData name="Hamlet Markarian" userId="4926d2b407f31d77" providerId="LiveId" clId="{1C057F98-2CC4-49E3-A2E2-A804BE88845B}" dt="2021-05-06T09:32:25.047" v="3985"/>
          <ac:spMkLst>
            <pc:docMk/>
            <pc:sldMk cId="2738817659" sldId="1732"/>
            <ac:spMk id="38" creationId="{E3EDC7FE-AAA2-41C2-8108-57A0FA8ADF4A}"/>
          </ac:spMkLst>
        </pc:spChg>
        <pc:spChg chg="mod">
          <ac:chgData name="Hamlet Markarian" userId="4926d2b407f31d77" providerId="LiveId" clId="{1C057F98-2CC4-49E3-A2E2-A804BE88845B}" dt="2021-05-06T09:32:25.047" v="3985"/>
          <ac:spMkLst>
            <pc:docMk/>
            <pc:sldMk cId="2738817659" sldId="1732"/>
            <ac:spMk id="39" creationId="{3B13F559-20C8-4B24-A0FF-2A57318C2A51}"/>
          </ac:spMkLst>
        </pc:spChg>
        <pc:spChg chg="mod">
          <ac:chgData name="Hamlet Markarian" userId="4926d2b407f31d77" providerId="LiveId" clId="{1C057F98-2CC4-49E3-A2E2-A804BE88845B}" dt="2021-05-06T09:32:25.047" v="3985"/>
          <ac:spMkLst>
            <pc:docMk/>
            <pc:sldMk cId="2738817659" sldId="1732"/>
            <ac:spMk id="40" creationId="{0CC46578-DA7F-4BB8-9868-87C76AF7AD9E}"/>
          </ac:spMkLst>
        </pc:spChg>
        <pc:spChg chg="mod">
          <ac:chgData name="Hamlet Markarian" userId="4926d2b407f31d77" providerId="LiveId" clId="{1C057F98-2CC4-49E3-A2E2-A804BE88845B}" dt="2021-05-06T09:32:25.047" v="3985"/>
          <ac:spMkLst>
            <pc:docMk/>
            <pc:sldMk cId="2738817659" sldId="1732"/>
            <ac:spMk id="42" creationId="{B8F0F51A-BAA0-42DB-B89C-6FF40F3662C9}"/>
          </ac:spMkLst>
        </pc:spChg>
        <pc:spChg chg="mod">
          <ac:chgData name="Hamlet Markarian" userId="4926d2b407f31d77" providerId="LiveId" clId="{1C057F98-2CC4-49E3-A2E2-A804BE88845B}" dt="2021-05-06T09:32:25.047" v="3985"/>
          <ac:spMkLst>
            <pc:docMk/>
            <pc:sldMk cId="2738817659" sldId="1732"/>
            <ac:spMk id="43" creationId="{797EC346-8816-4756-A2AD-E146F4D71F1C}"/>
          </ac:spMkLst>
        </pc:spChg>
        <pc:spChg chg="mod">
          <ac:chgData name="Hamlet Markarian" userId="4926d2b407f31d77" providerId="LiveId" clId="{1C057F98-2CC4-49E3-A2E2-A804BE88845B}" dt="2021-05-06T09:32:25.047" v="3985"/>
          <ac:spMkLst>
            <pc:docMk/>
            <pc:sldMk cId="2738817659" sldId="1732"/>
            <ac:spMk id="44" creationId="{C4A416CD-357C-4351-B6CF-B0BF2C375ED7}"/>
          </ac:spMkLst>
        </pc:spChg>
        <pc:spChg chg="mod">
          <ac:chgData name="Hamlet Markarian" userId="4926d2b407f31d77" providerId="LiveId" clId="{1C057F98-2CC4-49E3-A2E2-A804BE88845B}" dt="2021-05-06T09:32:25.047" v="3985"/>
          <ac:spMkLst>
            <pc:docMk/>
            <pc:sldMk cId="2738817659" sldId="1732"/>
            <ac:spMk id="46" creationId="{FCE830C9-6D8F-4436-88A4-11344CF86EB8}"/>
          </ac:spMkLst>
        </pc:spChg>
        <pc:spChg chg="mod">
          <ac:chgData name="Hamlet Markarian" userId="4926d2b407f31d77" providerId="LiveId" clId="{1C057F98-2CC4-49E3-A2E2-A804BE88845B}" dt="2021-05-06T09:32:25.047" v="3985"/>
          <ac:spMkLst>
            <pc:docMk/>
            <pc:sldMk cId="2738817659" sldId="1732"/>
            <ac:spMk id="47" creationId="{321723AC-756D-413C-AD10-B787542135D7}"/>
          </ac:spMkLst>
        </pc:spChg>
        <pc:spChg chg="mod">
          <ac:chgData name="Hamlet Markarian" userId="4926d2b407f31d77" providerId="LiveId" clId="{1C057F98-2CC4-49E3-A2E2-A804BE88845B}" dt="2021-05-06T09:32:25.047" v="3985"/>
          <ac:spMkLst>
            <pc:docMk/>
            <pc:sldMk cId="2738817659" sldId="1732"/>
            <ac:spMk id="48" creationId="{23E00A1A-2F35-4B1C-AF49-0FCE47D2FD14}"/>
          </ac:spMkLst>
        </pc:spChg>
        <pc:spChg chg="mod">
          <ac:chgData name="Hamlet Markarian" userId="4926d2b407f31d77" providerId="LiveId" clId="{1C057F98-2CC4-49E3-A2E2-A804BE88845B}" dt="2021-05-06T09:32:25.047" v="3985"/>
          <ac:spMkLst>
            <pc:docMk/>
            <pc:sldMk cId="2738817659" sldId="1732"/>
            <ac:spMk id="50" creationId="{AA3866CC-6E27-467E-95C1-7D787885FDC5}"/>
          </ac:spMkLst>
        </pc:spChg>
        <pc:spChg chg="mod">
          <ac:chgData name="Hamlet Markarian" userId="4926d2b407f31d77" providerId="LiveId" clId="{1C057F98-2CC4-49E3-A2E2-A804BE88845B}" dt="2021-05-06T09:32:25.047" v="3985"/>
          <ac:spMkLst>
            <pc:docMk/>
            <pc:sldMk cId="2738817659" sldId="1732"/>
            <ac:spMk id="52" creationId="{4007CD6D-2B0D-421F-940E-D6E086003139}"/>
          </ac:spMkLst>
        </pc:spChg>
        <pc:spChg chg="mod">
          <ac:chgData name="Hamlet Markarian" userId="4926d2b407f31d77" providerId="LiveId" clId="{1C057F98-2CC4-49E3-A2E2-A804BE88845B}" dt="2021-05-06T09:32:25.047" v="3985"/>
          <ac:spMkLst>
            <pc:docMk/>
            <pc:sldMk cId="2738817659" sldId="1732"/>
            <ac:spMk id="53" creationId="{D39222BF-D1F0-4CE7-994E-8E1168342629}"/>
          </ac:spMkLst>
        </pc:spChg>
        <pc:spChg chg="mod">
          <ac:chgData name="Hamlet Markarian" userId="4926d2b407f31d77" providerId="LiveId" clId="{1C057F98-2CC4-49E3-A2E2-A804BE88845B}" dt="2021-05-06T09:32:25.047" v="3985"/>
          <ac:spMkLst>
            <pc:docMk/>
            <pc:sldMk cId="2738817659" sldId="1732"/>
            <ac:spMk id="56" creationId="{D0C81B5E-77C8-4DB6-8590-A52C347A6BC4}"/>
          </ac:spMkLst>
        </pc:spChg>
        <pc:spChg chg="mod">
          <ac:chgData name="Hamlet Markarian" userId="4926d2b407f31d77" providerId="LiveId" clId="{1C057F98-2CC4-49E3-A2E2-A804BE88845B}" dt="2021-05-06T09:32:25.047" v="3985"/>
          <ac:spMkLst>
            <pc:docMk/>
            <pc:sldMk cId="2738817659" sldId="1732"/>
            <ac:spMk id="57" creationId="{B79FE3FB-DDD9-4C52-A866-E3982D872286}"/>
          </ac:spMkLst>
        </pc:spChg>
        <pc:spChg chg="mod">
          <ac:chgData name="Hamlet Markarian" userId="4926d2b407f31d77" providerId="LiveId" clId="{1C057F98-2CC4-49E3-A2E2-A804BE88845B}" dt="2021-05-06T09:32:25.047" v="3985"/>
          <ac:spMkLst>
            <pc:docMk/>
            <pc:sldMk cId="2738817659" sldId="1732"/>
            <ac:spMk id="60" creationId="{D3D9209B-6CCC-45F7-A409-9AF7F796C991}"/>
          </ac:spMkLst>
        </pc:spChg>
        <pc:spChg chg="mod">
          <ac:chgData name="Hamlet Markarian" userId="4926d2b407f31d77" providerId="LiveId" clId="{1C057F98-2CC4-49E3-A2E2-A804BE88845B}" dt="2021-05-06T09:32:25.047" v="3985"/>
          <ac:spMkLst>
            <pc:docMk/>
            <pc:sldMk cId="2738817659" sldId="1732"/>
            <ac:spMk id="61" creationId="{04CEBDD0-2CFA-412C-B7F5-68BA4AC33986}"/>
          </ac:spMkLst>
        </pc:spChg>
        <pc:spChg chg="mod">
          <ac:chgData name="Hamlet Markarian" userId="4926d2b407f31d77" providerId="LiveId" clId="{1C057F98-2CC4-49E3-A2E2-A804BE88845B}" dt="2021-05-06T09:32:25.047" v="3985"/>
          <ac:spMkLst>
            <pc:docMk/>
            <pc:sldMk cId="2738817659" sldId="1732"/>
            <ac:spMk id="64" creationId="{9834EF99-617A-44F1-812B-3F8F1893B95B}"/>
          </ac:spMkLst>
        </pc:spChg>
        <pc:spChg chg="mod">
          <ac:chgData name="Hamlet Markarian" userId="4926d2b407f31d77" providerId="LiveId" clId="{1C057F98-2CC4-49E3-A2E2-A804BE88845B}" dt="2021-05-06T09:32:25.047" v="3985"/>
          <ac:spMkLst>
            <pc:docMk/>
            <pc:sldMk cId="2738817659" sldId="1732"/>
            <ac:spMk id="65" creationId="{F703F11E-130C-4BBC-85F4-BE027B5AF26F}"/>
          </ac:spMkLst>
        </pc:spChg>
        <pc:spChg chg="mod">
          <ac:chgData name="Hamlet Markarian" userId="4926d2b407f31d77" providerId="LiveId" clId="{1C057F98-2CC4-49E3-A2E2-A804BE88845B}" dt="2021-05-06T09:32:25.047" v="3985"/>
          <ac:spMkLst>
            <pc:docMk/>
            <pc:sldMk cId="2738817659" sldId="1732"/>
            <ac:spMk id="66" creationId="{7A005781-118A-451B-9E85-FFF34EBCED99}"/>
          </ac:spMkLst>
        </pc:spChg>
        <pc:spChg chg="mod">
          <ac:chgData name="Hamlet Markarian" userId="4926d2b407f31d77" providerId="LiveId" clId="{1C057F98-2CC4-49E3-A2E2-A804BE88845B}" dt="2021-05-06T09:32:25.047" v="3985"/>
          <ac:spMkLst>
            <pc:docMk/>
            <pc:sldMk cId="2738817659" sldId="1732"/>
            <ac:spMk id="68" creationId="{6F3B5C2F-DDE3-459F-8F6C-255334B3B90B}"/>
          </ac:spMkLst>
        </pc:spChg>
        <pc:spChg chg="mod">
          <ac:chgData name="Hamlet Markarian" userId="4926d2b407f31d77" providerId="LiveId" clId="{1C057F98-2CC4-49E3-A2E2-A804BE88845B}" dt="2021-05-06T09:32:25.047" v="3985"/>
          <ac:spMkLst>
            <pc:docMk/>
            <pc:sldMk cId="2738817659" sldId="1732"/>
            <ac:spMk id="69" creationId="{A800D3F7-A20D-4A02-B1AD-19649593C92F}"/>
          </ac:spMkLst>
        </pc:spChg>
        <pc:spChg chg="mod">
          <ac:chgData name="Hamlet Markarian" userId="4926d2b407f31d77" providerId="LiveId" clId="{1C057F98-2CC4-49E3-A2E2-A804BE88845B}" dt="2021-05-06T09:32:25.047" v="3985"/>
          <ac:spMkLst>
            <pc:docMk/>
            <pc:sldMk cId="2738817659" sldId="1732"/>
            <ac:spMk id="70" creationId="{02CCB931-8C7E-4428-9CF8-FA6591FB4EAE}"/>
          </ac:spMkLst>
        </pc:spChg>
        <pc:spChg chg="mod">
          <ac:chgData name="Hamlet Markarian" userId="4926d2b407f31d77" providerId="LiveId" clId="{1C057F98-2CC4-49E3-A2E2-A804BE88845B}" dt="2021-05-06T09:32:25.047" v="3985"/>
          <ac:spMkLst>
            <pc:docMk/>
            <pc:sldMk cId="2738817659" sldId="1732"/>
            <ac:spMk id="72" creationId="{1C048264-A20B-4C10-9B1E-ED80F774D8C6}"/>
          </ac:spMkLst>
        </pc:spChg>
        <pc:spChg chg="mod">
          <ac:chgData name="Hamlet Markarian" userId="4926d2b407f31d77" providerId="LiveId" clId="{1C057F98-2CC4-49E3-A2E2-A804BE88845B}" dt="2021-05-06T09:32:25.047" v="3985"/>
          <ac:spMkLst>
            <pc:docMk/>
            <pc:sldMk cId="2738817659" sldId="1732"/>
            <ac:spMk id="73" creationId="{8042EFC3-637D-41A0-AE15-4D4311EEDFFB}"/>
          </ac:spMkLst>
        </pc:spChg>
        <pc:spChg chg="mod">
          <ac:chgData name="Hamlet Markarian" userId="4926d2b407f31d77" providerId="LiveId" clId="{1C057F98-2CC4-49E3-A2E2-A804BE88845B}" dt="2021-05-06T09:32:25.047" v="3985"/>
          <ac:spMkLst>
            <pc:docMk/>
            <pc:sldMk cId="2738817659" sldId="1732"/>
            <ac:spMk id="74" creationId="{9E3C4A97-BCF3-4BC9-B775-5ABE69770C0D}"/>
          </ac:spMkLst>
        </pc:spChg>
        <pc:spChg chg="mod">
          <ac:chgData name="Hamlet Markarian" userId="4926d2b407f31d77" providerId="LiveId" clId="{1C057F98-2CC4-49E3-A2E2-A804BE88845B}" dt="2021-05-06T09:32:25.047" v="3985"/>
          <ac:spMkLst>
            <pc:docMk/>
            <pc:sldMk cId="2738817659" sldId="1732"/>
            <ac:spMk id="76" creationId="{44DB0F4E-073D-4C7F-A316-CC07C6DD3278}"/>
          </ac:spMkLst>
        </pc:spChg>
        <pc:spChg chg="mod">
          <ac:chgData name="Hamlet Markarian" userId="4926d2b407f31d77" providerId="LiveId" clId="{1C057F98-2CC4-49E3-A2E2-A804BE88845B}" dt="2021-05-06T09:32:25.047" v="3985"/>
          <ac:spMkLst>
            <pc:docMk/>
            <pc:sldMk cId="2738817659" sldId="1732"/>
            <ac:spMk id="77" creationId="{15A43CFD-9955-40EA-99DE-837A1E1B4F58}"/>
          </ac:spMkLst>
        </pc:spChg>
        <pc:spChg chg="mod">
          <ac:chgData name="Hamlet Markarian" userId="4926d2b407f31d77" providerId="LiveId" clId="{1C057F98-2CC4-49E3-A2E2-A804BE88845B}" dt="2021-05-06T09:32:25.047" v="3985"/>
          <ac:spMkLst>
            <pc:docMk/>
            <pc:sldMk cId="2738817659" sldId="1732"/>
            <ac:spMk id="78" creationId="{8334C60D-6EE6-4E0C-8488-F7B2CB98F3C8}"/>
          </ac:spMkLst>
        </pc:spChg>
        <pc:spChg chg="mod">
          <ac:chgData name="Hamlet Markarian" userId="4926d2b407f31d77" providerId="LiveId" clId="{1C057F98-2CC4-49E3-A2E2-A804BE88845B}" dt="2021-05-06T09:32:25.047" v="3985"/>
          <ac:spMkLst>
            <pc:docMk/>
            <pc:sldMk cId="2738817659" sldId="1732"/>
            <ac:spMk id="80" creationId="{24C81993-A4FB-4AAF-9F1C-9CC89D6E1BD4}"/>
          </ac:spMkLst>
        </pc:spChg>
        <pc:spChg chg="mod">
          <ac:chgData name="Hamlet Markarian" userId="4926d2b407f31d77" providerId="LiveId" clId="{1C057F98-2CC4-49E3-A2E2-A804BE88845B}" dt="2021-05-06T09:32:25.047" v="3985"/>
          <ac:spMkLst>
            <pc:docMk/>
            <pc:sldMk cId="2738817659" sldId="1732"/>
            <ac:spMk id="82" creationId="{42574C05-9036-4956-BAA3-3C53C6CB77DF}"/>
          </ac:spMkLst>
        </pc:spChg>
        <pc:spChg chg="mod">
          <ac:chgData name="Hamlet Markarian" userId="4926d2b407f31d77" providerId="LiveId" clId="{1C057F98-2CC4-49E3-A2E2-A804BE88845B}" dt="2021-05-06T09:32:25.047" v="3985"/>
          <ac:spMkLst>
            <pc:docMk/>
            <pc:sldMk cId="2738817659" sldId="1732"/>
            <ac:spMk id="83" creationId="{213DF379-CA85-4FE0-942B-52EC52103889}"/>
          </ac:spMkLst>
        </pc:spChg>
        <pc:grpChg chg="add mod">
          <ac:chgData name="Hamlet Markarian" userId="4926d2b407f31d77" providerId="LiveId" clId="{1C057F98-2CC4-49E3-A2E2-A804BE88845B}" dt="2021-05-06T09:32:25.047" v="3985"/>
          <ac:grpSpMkLst>
            <pc:docMk/>
            <pc:sldMk cId="2738817659" sldId="1732"/>
            <ac:grpSpMk id="28" creationId="{585F3F95-1875-4878-93C0-8CD44BDFD100}"/>
          </ac:grpSpMkLst>
        </pc:grpChg>
        <pc:grpChg chg="mod">
          <ac:chgData name="Hamlet Markarian" userId="4926d2b407f31d77" providerId="LiveId" clId="{1C057F98-2CC4-49E3-A2E2-A804BE88845B}" dt="2021-05-06T09:32:25.047" v="3985"/>
          <ac:grpSpMkLst>
            <pc:docMk/>
            <pc:sldMk cId="2738817659" sldId="1732"/>
            <ac:grpSpMk id="31" creationId="{49C6DC79-2E24-480B-A67E-85DC9A7E3775}"/>
          </ac:grpSpMkLst>
        </pc:grpChg>
        <pc:grpChg chg="mod">
          <ac:chgData name="Hamlet Markarian" userId="4926d2b407f31d77" providerId="LiveId" clId="{1C057F98-2CC4-49E3-A2E2-A804BE88845B}" dt="2021-05-06T09:32:25.047" v="3985"/>
          <ac:grpSpMkLst>
            <pc:docMk/>
            <pc:sldMk cId="2738817659" sldId="1732"/>
            <ac:grpSpMk id="34" creationId="{3FAD39AD-7134-47BF-BA71-B931D44C32CA}"/>
          </ac:grpSpMkLst>
        </pc:grpChg>
        <pc:grpChg chg="add mod">
          <ac:chgData name="Hamlet Markarian" userId="4926d2b407f31d77" providerId="LiveId" clId="{1C057F98-2CC4-49E3-A2E2-A804BE88845B}" dt="2021-05-06T09:32:25.047" v="3985"/>
          <ac:grpSpMkLst>
            <pc:docMk/>
            <pc:sldMk cId="2738817659" sldId="1732"/>
            <ac:grpSpMk id="41" creationId="{712DAEA3-1E93-4B82-B806-1A689932C929}"/>
          </ac:grpSpMkLst>
        </pc:grpChg>
        <pc:grpChg chg="add mod">
          <ac:chgData name="Hamlet Markarian" userId="4926d2b407f31d77" providerId="LiveId" clId="{1C057F98-2CC4-49E3-A2E2-A804BE88845B}" dt="2021-05-06T09:32:25.047" v="3985"/>
          <ac:grpSpMkLst>
            <pc:docMk/>
            <pc:sldMk cId="2738817659" sldId="1732"/>
            <ac:grpSpMk id="45" creationId="{E547C6B3-70CA-4880-8595-DF72DC1015FC}"/>
          </ac:grpSpMkLst>
        </pc:grpChg>
        <pc:grpChg chg="add mod">
          <ac:chgData name="Hamlet Markarian" userId="4926d2b407f31d77" providerId="LiveId" clId="{1C057F98-2CC4-49E3-A2E2-A804BE88845B}" dt="2021-05-06T09:32:25.047" v="3985"/>
          <ac:grpSpMkLst>
            <pc:docMk/>
            <pc:sldMk cId="2738817659" sldId="1732"/>
            <ac:grpSpMk id="49" creationId="{E7D094B3-C16F-4A5E-8CCA-F837D1A9292E}"/>
          </ac:grpSpMkLst>
        </pc:grpChg>
        <pc:grpChg chg="mod">
          <ac:chgData name="Hamlet Markarian" userId="4926d2b407f31d77" providerId="LiveId" clId="{1C057F98-2CC4-49E3-A2E2-A804BE88845B}" dt="2021-05-06T09:32:25.047" v="3985"/>
          <ac:grpSpMkLst>
            <pc:docMk/>
            <pc:sldMk cId="2738817659" sldId="1732"/>
            <ac:grpSpMk id="51" creationId="{C3DC4DC7-BBF3-4228-87D4-56223DB87486}"/>
          </ac:grpSpMkLst>
        </pc:grpChg>
        <pc:grpChg chg="add mod">
          <ac:chgData name="Hamlet Markarian" userId="4926d2b407f31d77" providerId="LiveId" clId="{1C057F98-2CC4-49E3-A2E2-A804BE88845B}" dt="2021-05-06T09:32:25.047" v="3985"/>
          <ac:grpSpMkLst>
            <pc:docMk/>
            <pc:sldMk cId="2738817659" sldId="1732"/>
            <ac:grpSpMk id="54" creationId="{CE8266E8-C47A-4FD2-AB90-546D76980DAC}"/>
          </ac:grpSpMkLst>
        </pc:grpChg>
        <pc:grpChg chg="mod">
          <ac:chgData name="Hamlet Markarian" userId="4926d2b407f31d77" providerId="LiveId" clId="{1C057F98-2CC4-49E3-A2E2-A804BE88845B}" dt="2021-05-06T09:32:25.047" v="3985"/>
          <ac:grpSpMkLst>
            <pc:docMk/>
            <pc:sldMk cId="2738817659" sldId="1732"/>
            <ac:grpSpMk id="58" creationId="{57072BC0-71D4-4F2A-B195-F6CE26D4CCAB}"/>
          </ac:grpSpMkLst>
        </pc:grpChg>
        <pc:grpChg chg="add mod">
          <ac:chgData name="Hamlet Markarian" userId="4926d2b407f31d77" providerId="LiveId" clId="{1C057F98-2CC4-49E3-A2E2-A804BE88845B}" dt="2021-05-06T09:32:25.047" v="3985"/>
          <ac:grpSpMkLst>
            <pc:docMk/>
            <pc:sldMk cId="2738817659" sldId="1732"/>
            <ac:grpSpMk id="62" creationId="{419BA3F2-9AF2-4FAC-84DB-1B4144C64CD8}"/>
          </ac:grpSpMkLst>
        </pc:grpChg>
        <pc:grpChg chg="add mod">
          <ac:chgData name="Hamlet Markarian" userId="4926d2b407f31d77" providerId="LiveId" clId="{1C057F98-2CC4-49E3-A2E2-A804BE88845B}" dt="2021-05-06T09:32:25.047" v="3985"/>
          <ac:grpSpMkLst>
            <pc:docMk/>
            <pc:sldMk cId="2738817659" sldId="1732"/>
            <ac:grpSpMk id="67" creationId="{43FF5C82-F2A8-4F77-9F2F-AD054EAC3D4B}"/>
          </ac:grpSpMkLst>
        </pc:grpChg>
        <pc:grpChg chg="add mod">
          <ac:chgData name="Hamlet Markarian" userId="4926d2b407f31d77" providerId="LiveId" clId="{1C057F98-2CC4-49E3-A2E2-A804BE88845B}" dt="2021-05-06T09:32:25.047" v="3985"/>
          <ac:grpSpMkLst>
            <pc:docMk/>
            <pc:sldMk cId="2738817659" sldId="1732"/>
            <ac:grpSpMk id="71" creationId="{CD042E67-5E06-44B4-85E3-75BDD9479209}"/>
          </ac:grpSpMkLst>
        </pc:grpChg>
        <pc:grpChg chg="add mod">
          <ac:chgData name="Hamlet Markarian" userId="4926d2b407f31d77" providerId="LiveId" clId="{1C057F98-2CC4-49E3-A2E2-A804BE88845B}" dt="2021-05-06T09:32:25.047" v="3985"/>
          <ac:grpSpMkLst>
            <pc:docMk/>
            <pc:sldMk cId="2738817659" sldId="1732"/>
            <ac:grpSpMk id="75" creationId="{D05A04B7-53B7-4D6E-BCD3-9764473EB93A}"/>
          </ac:grpSpMkLst>
        </pc:grpChg>
        <pc:grpChg chg="add mod">
          <ac:chgData name="Hamlet Markarian" userId="4926d2b407f31d77" providerId="LiveId" clId="{1C057F98-2CC4-49E3-A2E2-A804BE88845B}" dt="2021-05-06T09:32:25.047" v="3985"/>
          <ac:grpSpMkLst>
            <pc:docMk/>
            <pc:sldMk cId="2738817659" sldId="1732"/>
            <ac:grpSpMk id="79" creationId="{3BBFACDD-95EE-4C44-A93D-DDE69540912E}"/>
          </ac:grpSpMkLst>
        </pc:grpChg>
        <pc:grpChg chg="mod">
          <ac:chgData name="Hamlet Markarian" userId="4926d2b407f31d77" providerId="LiveId" clId="{1C057F98-2CC4-49E3-A2E2-A804BE88845B}" dt="2021-05-06T09:32:25.047" v="3985"/>
          <ac:grpSpMkLst>
            <pc:docMk/>
            <pc:sldMk cId="2738817659" sldId="1732"/>
            <ac:grpSpMk id="81" creationId="{7BE29F72-166F-4E2A-8E70-8833C7A60DB6}"/>
          </ac:grpSpMkLst>
        </pc:grpChg>
        <pc:picChg chg="del">
          <ac:chgData name="Hamlet Markarian" userId="4926d2b407f31d77" providerId="LiveId" clId="{1C057F98-2CC4-49E3-A2E2-A804BE88845B}" dt="2021-05-05T23:33:11.509" v="3405" actId="478"/>
          <ac:picMkLst>
            <pc:docMk/>
            <pc:sldMk cId="2738817659" sldId="1732"/>
            <ac:picMk id="15" creationId="{C2E42C32-729B-40D2-A777-CDECC04EE5FD}"/>
          </ac:picMkLst>
        </pc:picChg>
        <pc:picChg chg="mod">
          <ac:chgData name="Hamlet Markarian" userId="4926d2b407f31d77" providerId="LiveId" clId="{1C057F98-2CC4-49E3-A2E2-A804BE88845B}" dt="2021-05-06T09:32:25.047" v="3985"/>
          <ac:picMkLst>
            <pc:docMk/>
            <pc:sldMk cId="2738817659" sldId="1732"/>
            <ac:picMk id="55" creationId="{8949BDD1-2918-4A15-97B5-46AA812BFC63}"/>
          </ac:picMkLst>
        </pc:picChg>
        <pc:picChg chg="mod">
          <ac:chgData name="Hamlet Markarian" userId="4926d2b407f31d77" providerId="LiveId" clId="{1C057F98-2CC4-49E3-A2E2-A804BE88845B}" dt="2021-05-06T09:32:25.047" v="3985"/>
          <ac:picMkLst>
            <pc:docMk/>
            <pc:sldMk cId="2738817659" sldId="1732"/>
            <ac:picMk id="59" creationId="{B9526696-E983-4EDA-8A8C-E710C71CB59C}"/>
          </ac:picMkLst>
        </pc:picChg>
        <pc:picChg chg="mod">
          <ac:chgData name="Hamlet Markarian" userId="4926d2b407f31d77" providerId="LiveId" clId="{1C057F98-2CC4-49E3-A2E2-A804BE88845B}" dt="2021-05-06T09:32:25.047" v="3985"/>
          <ac:picMkLst>
            <pc:docMk/>
            <pc:sldMk cId="2738817659" sldId="1732"/>
            <ac:picMk id="63" creationId="{42E5420B-3090-4C28-A5A9-60807EFF2A15}"/>
          </ac:picMkLst>
        </pc:picChg>
        <pc:cxnChg chg="del">
          <ac:chgData name="Hamlet Markarian" userId="4926d2b407f31d77" providerId="LiveId" clId="{1C057F98-2CC4-49E3-A2E2-A804BE88845B}" dt="2021-05-05T23:33:11.509" v="3405" actId="478"/>
          <ac:cxnSpMkLst>
            <pc:docMk/>
            <pc:sldMk cId="2738817659" sldId="1732"/>
            <ac:cxnSpMk id="25" creationId="{7A7DE2C3-18B7-4505-92D5-F8C7F6B6BF9C}"/>
          </ac:cxnSpMkLst>
        </pc:cxnChg>
      </pc:sldChg>
      <pc:sldChg chg="addSp delSp modSp add mod">
        <pc:chgData name="Hamlet Markarian" userId="4926d2b407f31d77" providerId="LiveId" clId="{1C057F98-2CC4-49E3-A2E2-A804BE88845B}" dt="2021-05-06T09:32:25.047" v="3985"/>
        <pc:sldMkLst>
          <pc:docMk/>
          <pc:sldMk cId="4201522105" sldId="1733"/>
        </pc:sldMkLst>
        <pc:spChg chg="mod">
          <ac:chgData name="Hamlet Markarian" userId="4926d2b407f31d77" providerId="LiveId" clId="{1C057F98-2CC4-49E3-A2E2-A804BE88845B}" dt="2021-05-06T09:32:25.047" v="3985"/>
          <ac:spMkLst>
            <pc:docMk/>
            <pc:sldMk cId="4201522105" sldId="1733"/>
            <ac:spMk id="5" creationId="{BC01E833-A438-4C2A-AF28-2B402D7F80E5}"/>
          </ac:spMkLst>
        </pc:spChg>
        <pc:spChg chg="del">
          <ac:chgData name="Hamlet Markarian" userId="4926d2b407f31d77" providerId="LiveId" clId="{1C057F98-2CC4-49E3-A2E2-A804BE88845B}" dt="2021-05-05T23:54:14.422" v="3642" actId="478"/>
          <ac:spMkLst>
            <pc:docMk/>
            <pc:sldMk cId="4201522105" sldId="1733"/>
            <ac:spMk id="27" creationId="{EC579565-C95C-4C78-AD67-D24D9B20D55A}"/>
          </ac:spMkLst>
        </pc:spChg>
        <pc:spChg chg="mod">
          <ac:chgData name="Hamlet Markarian" userId="4926d2b407f31d77" providerId="LiveId" clId="{1C057F98-2CC4-49E3-A2E2-A804BE88845B}" dt="2021-05-06T09:32:25.047" v="3985"/>
          <ac:spMkLst>
            <pc:docMk/>
            <pc:sldMk cId="4201522105" sldId="1733"/>
            <ac:spMk id="35" creationId="{0F9A0D7E-7FCF-48DF-BAE9-C32DF98CD62E}"/>
          </ac:spMkLst>
        </pc:spChg>
        <pc:spChg chg="mod">
          <ac:chgData name="Hamlet Markarian" userId="4926d2b407f31d77" providerId="LiveId" clId="{1C057F98-2CC4-49E3-A2E2-A804BE88845B}" dt="2021-05-06T09:32:25.047" v="3985"/>
          <ac:spMkLst>
            <pc:docMk/>
            <pc:sldMk cId="4201522105" sldId="1733"/>
            <ac:spMk id="36" creationId="{1968768D-6339-4F5B-BEA1-B14758316542}"/>
          </ac:spMkLst>
        </pc:spChg>
        <pc:spChg chg="mod">
          <ac:chgData name="Hamlet Markarian" userId="4926d2b407f31d77" providerId="LiveId" clId="{1C057F98-2CC4-49E3-A2E2-A804BE88845B}" dt="2021-05-06T09:32:25.047" v="3985"/>
          <ac:spMkLst>
            <pc:docMk/>
            <pc:sldMk cId="4201522105" sldId="1733"/>
            <ac:spMk id="37" creationId="{D00EE6FC-9BEE-4094-AF77-930CBC86E46A}"/>
          </ac:spMkLst>
        </pc:spChg>
        <pc:spChg chg="mod">
          <ac:chgData name="Hamlet Markarian" userId="4926d2b407f31d77" providerId="LiveId" clId="{1C057F98-2CC4-49E3-A2E2-A804BE88845B}" dt="2021-05-06T09:32:25.047" v="3985"/>
          <ac:spMkLst>
            <pc:docMk/>
            <pc:sldMk cId="4201522105" sldId="1733"/>
            <ac:spMk id="38" creationId="{E3EDC7FE-AAA2-41C2-8108-57A0FA8ADF4A}"/>
          </ac:spMkLst>
        </pc:spChg>
        <pc:spChg chg="mod">
          <ac:chgData name="Hamlet Markarian" userId="4926d2b407f31d77" providerId="LiveId" clId="{1C057F98-2CC4-49E3-A2E2-A804BE88845B}" dt="2021-05-06T09:32:25.047" v="3985"/>
          <ac:spMkLst>
            <pc:docMk/>
            <pc:sldMk cId="4201522105" sldId="1733"/>
            <ac:spMk id="39" creationId="{3B13F559-20C8-4B24-A0FF-2A57318C2A51}"/>
          </ac:spMkLst>
        </pc:spChg>
        <pc:spChg chg="mod">
          <ac:chgData name="Hamlet Markarian" userId="4926d2b407f31d77" providerId="LiveId" clId="{1C057F98-2CC4-49E3-A2E2-A804BE88845B}" dt="2021-05-06T09:32:25.047" v="3985"/>
          <ac:spMkLst>
            <pc:docMk/>
            <pc:sldMk cId="4201522105" sldId="1733"/>
            <ac:spMk id="40" creationId="{0CC46578-DA7F-4BB8-9868-87C76AF7AD9E}"/>
          </ac:spMkLst>
        </pc:spChg>
        <pc:spChg chg="del">
          <ac:chgData name="Hamlet Markarian" userId="4926d2b407f31d77" providerId="LiveId" clId="{1C057F98-2CC4-49E3-A2E2-A804BE88845B}" dt="2021-05-05T23:54:18.469" v="3643" actId="478"/>
          <ac:spMkLst>
            <pc:docMk/>
            <pc:sldMk cId="4201522105" sldId="1733"/>
            <ac:spMk id="57" creationId="{B79FE3FB-DDD9-4C52-A866-E3982D872286}"/>
          </ac:spMkLst>
        </pc:spChg>
        <pc:spChg chg="add mod">
          <ac:chgData name="Hamlet Markarian" userId="4926d2b407f31d77" providerId="LiveId" clId="{1C057F98-2CC4-49E3-A2E2-A804BE88845B}" dt="2021-05-06T09:32:25.047" v="3985"/>
          <ac:spMkLst>
            <pc:docMk/>
            <pc:sldMk cId="4201522105" sldId="1733"/>
            <ac:spMk id="84" creationId="{FD036F88-F3E4-46CF-9068-BDA7986F1F53}"/>
          </ac:spMkLst>
        </pc:spChg>
        <pc:spChg chg="add mod">
          <ac:chgData name="Hamlet Markarian" userId="4926d2b407f31d77" providerId="LiveId" clId="{1C057F98-2CC4-49E3-A2E2-A804BE88845B}" dt="2021-05-06T09:32:25.047" v="3985"/>
          <ac:spMkLst>
            <pc:docMk/>
            <pc:sldMk cId="4201522105" sldId="1733"/>
            <ac:spMk id="87" creationId="{3339DD65-C204-43F4-91C5-A92C6B7047C3}"/>
          </ac:spMkLst>
        </pc:spChg>
        <pc:spChg chg="add mod">
          <ac:chgData name="Hamlet Markarian" userId="4926d2b407f31d77" providerId="LiveId" clId="{1C057F98-2CC4-49E3-A2E2-A804BE88845B}" dt="2021-05-06T09:32:25.047" v="3985"/>
          <ac:spMkLst>
            <pc:docMk/>
            <pc:sldMk cId="4201522105" sldId="1733"/>
            <ac:spMk id="88" creationId="{B21EAED0-D47C-4B75-9EC7-D5499F7E3205}"/>
          </ac:spMkLst>
        </pc:spChg>
        <pc:spChg chg="add mod ord">
          <ac:chgData name="Hamlet Markarian" userId="4926d2b407f31d77" providerId="LiveId" clId="{1C057F98-2CC4-49E3-A2E2-A804BE88845B}" dt="2021-05-06T09:32:25.047" v="3985"/>
          <ac:spMkLst>
            <pc:docMk/>
            <pc:sldMk cId="4201522105" sldId="1733"/>
            <ac:spMk id="89" creationId="{04C8307C-D256-4C28-BC17-7F83EE4E1916}"/>
          </ac:spMkLst>
        </pc:spChg>
        <pc:spChg chg="add mod">
          <ac:chgData name="Hamlet Markarian" userId="4926d2b407f31d77" providerId="LiveId" clId="{1C057F98-2CC4-49E3-A2E2-A804BE88845B}" dt="2021-05-06T09:32:25.047" v="3985"/>
          <ac:spMkLst>
            <pc:docMk/>
            <pc:sldMk cId="4201522105" sldId="1733"/>
            <ac:spMk id="90" creationId="{0172BB0D-5FB1-4A3B-BD0D-D9AB66179369}"/>
          </ac:spMkLst>
        </pc:spChg>
        <pc:spChg chg="add mod ord">
          <ac:chgData name="Hamlet Markarian" userId="4926d2b407f31d77" providerId="LiveId" clId="{1C057F98-2CC4-49E3-A2E2-A804BE88845B}" dt="2021-05-06T09:32:25.047" v="3985"/>
          <ac:spMkLst>
            <pc:docMk/>
            <pc:sldMk cId="4201522105" sldId="1733"/>
            <ac:spMk id="91" creationId="{6D7012D0-21A9-4013-B59E-4EB88F557F9A}"/>
          </ac:spMkLst>
        </pc:spChg>
        <pc:spChg chg="add mod">
          <ac:chgData name="Hamlet Markarian" userId="4926d2b407f31d77" providerId="LiveId" clId="{1C057F98-2CC4-49E3-A2E2-A804BE88845B}" dt="2021-05-06T09:32:25.047" v="3985"/>
          <ac:spMkLst>
            <pc:docMk/>
            <pc:sldMk cId="4201522105" sldId="1733"/>
            <ac:spMk id="92" creationId="{4ECFB855-2124-4A27-A404-217953F5F190}"/>
          </ac:spMkLst>
        </pc:spChg>
        <pc:spChg chg="add mod">
          <ac:chgData name="Hamlet Markarian" userId="4926d2b407f31d77" providerId="LiveId" clId="{1C057F98-2CC4-49E3-A2E2-A804BE88845B}" dt="2021-05-06T09:32:25.047" v="3985"/>
          <ac:spMkLst>
            <pc:docMk/>
            <pc:sldMk cId="4201522105" sldId="1733"/>
            <ac:spMk id="93" creationId="{6A5788C9-6916-4DB3-9829-91B130BF9877}"/>
          </ac:spMkLst>
        </pc:spChg>
        <pc:spChg chg="add del mod">
          <ac:chgData name="Hamlet Markarian" userId="4926d2b407f31d77" providerId="LiveId" clId="{1C057F98-2CC4-49E3-A2E2-A804BE88845B}" dt="2021-05-06T00:11:02.326" v="3890" actId="478"/>
          <ac:spMkLst>
            <pc:docMk/>
            <pc:sldMk cId="4201522105" sldId="1733"/>
            <ac:spMk id="94" creationId="{1D942D11-79C0-4EE3-8896-F98530033B41}"/>
          </ac:spMkLst>
        </pc:spChg>
        <pc:spChg chg="add del mod">
          <ac:chgData name="Hamlet Markarian" userId="4926d2b407f31d77" providerId="LiveId" clId="{1C057F98-2CC4-49E3-A2E2-A804BE88845B}" dt="2021-05-06T00:11:02.326" v="3890" actId="478"/>
          <ac:spMkLst>
            <pc:docMk/>
            <pc:sldMk cId="4201522105" sldId="1733"/>
            <ac:spMk id="95" creationId="{E1A0577C-25FA-44C5-9021-279AF5207AF4}"/>
          </ac:spMkLst>
        </pc:spChg>
        <pc:spChg chg="add del mod">
          <ac:chgData name="Hamlet Markarian" userId="4926d2b407f31d77" providerId="LiveId" clId="{1C057F98-2CC4-49E3-A2E2-A804BE88845B}" dt="2021-05-06T00:11:02.326" v="3890" actId="478"/>
          <ac:spMkLst>
            <pc:docMk/>
            <pc:sldMk cId="4201522105" sldId="1733"/>
            <ac:spMk id="96" creationId="{CFBAB316-0D0F-4A12-8C81-B689E9F26E86}"/>
          </ac:spMkLst>
        </pc:spChg>
        <pc:spChg chg="add del mod">
          <ac:chgData name="Hamlet Markarian" userId="4926d2b407f31d77" providerId="LiveId" clId="{1C057F98-2CC4-49E3-A2E2-A804BE88845B}" dt="2021-05-06T00:11:02.326" v="3890" actId="478"/>
          <ac:spMkLst>
            <pc:docMk/>
            <pc:sldMk cId="4201522105" sldId="1733"/>
            <ac:spMk id="97" creationId="{990360A0-D2AF-4B64-8F74-67472F7A60A2}"/>
          </ac:spMkLst>
        </pc:spChg>
        <pc:spChg chg="add del mod">
          <ac:chgData name="Hamlet Markarian" userId="4926d2b407f31d77" providerId="LiveId" clId="{1C057F98-2CC4-49E3-A2E2-A804BE88845B}" dt="2021-05-06T00:11:16.758" v="3893" actId="478"/>
          <ac:spMkLst>
            <pc:docMk/>
            <pc:sldMk cId="4201522105" sldId="1733"/>
            <ac:spMk id="98" creationId="{FE94622C-CE8B-45BD-8691-8815A9B3E5E8}"/>
          </ac:spMkLst>
        </pc:spChg>
        <pc:spChg chg="add del mod">
          <ac:chgData name="Hamlet Markarian" userId="4926d2b407f31d77" providerId="LiveId" clId="{1C057F98-2CC4-49E3-A2E2-A804BE88845B}" dt="2021-05-06T00:11:16.758" v="3893" actId="478"/>
          <ac:spMkLst>
            <pc:docMk/>
            <pc:sldMk cId="4201522105" sldId="1733"/>
            <ac:spMk id="99" creationId="{DEB501A9-0983-4849-9E12-354B2511EDB0}"/>
          </ac:spMkLst>
        </pc:spChg>
        <pc:spChg chg="add del mod">
          <ac:chgData name="Hamlet Markarian" userId="4926d2b407f31d77" providerId="LiveId" clId="{1C057F98-2CC4-49E3-A2E2-A804BE88845B}" dt="2021-05-06T00:11:16.758" v="3893" actId="478"/>
          <ac:spMkLst>
            <pc:docMk/>
            <pc:sldMk cId="4201522105" sldId="1733"/>
            <ac:spMk id="100" creationId="{17018510-7510-4D65-B1E0-D4608B8DFB6C}"/>
          </ac:spMkLst>
        </pc:spChg>
        <pc:spChg chg="add del mod">
          <ac:chgData name="Hamlet Markarian" userId="4926d2b407f31d77" providerId="LiveId" clId="{1C057F98-2CC4-49E3-A2E2-A804BE88845B}" dt="2021-05-06T00:11:16.758" v="3893" actId="478"/>
          <ac:spMkLst>
            <pc:docMk/>
            <pc:sldMk cId="4201522105" sldId="1733"/>
            <ac:spMk id="101" creationId="{40C09360-44B7-4E7B-BD9F-92C720A83881}"/>
          </ac:spMkLst>
        </pc:spChg>
        <pc:spChg chg="add del mod">
          <ac:chgData name="Hamlet Markarian" userId="4926d2b407f31d77" providerId="LiveId" clId="{1C057F98-2CC4-49E3-A2E2-A804BE88845B}" dt="2021-05-06T00:11:16.758" v="3893" actId="478"/>
          <ac:spMkLst>
            <pc:docMk/>
            <pc:sldMk cId="4201522105" sldId="1733"/>
            <ac:spMk id="102" creationId="{46942159-EA5E-4E54-927B-DA819D558178}"/>
          </ac:spMkLst>
        </pc:spChg>
        <pc:spChg chg="add mod topLvl">
          <ac:chgData name="Hamlet Markarian" userId="4926d2b407f31d77" providerId="LiveId" clId="{1C057F98-2CC4-49E3-A2E2-A804BE88845B}" dt="2021-05-06T09:32:25.047" v="3985"/>
          <ac:spMkLst>
            <pc:docMk/>
            <pc:sldMk cId="4201522105" sldId="1733"/>
            <ac:spMk id="103" creationId="{4282DA71-6FB6-4DB0-8519-DBF1BDA27F7A}"/>
          </ac:spMkLst>
        </pc:spChg>
        <pc:spChg chg="add mod topLvl">
          <ac:chgData name="Hamlet Markarian" userId="4926d2b407f31d77" providerId="LiveId" clId="{1C057F98-2CC4-49E3-A2E2-A804BE88845B}" dt="2021-05-06T09:32:25.047" v="3985"/>
          <ac:spMkLst>
            <pc:docMk/>
            <pc:sldMk cId="4201522105" sldId="1733"/>
            <ac:spMk id="104" creationId="{375A4683-B23C-4C76-81E1-B83C903A0FA6}"/>
          </ac:spMkLst>
        </pc:spChg>
        <pc:spChg chg="add mod topLvl">
          <ac:chgData name="Hamlet Markarian" userId="4926d2b407f31d77" providerId="LiveId" clId="{1C057F98-2CC4-49E3-A2E2-A804BE88845B}" dt="2021-05-06T09:32:25.047" v="3985"/>
          <ac:spMkLst>
            <pc:docMk/>
            <pc:sldMk cId="4201522105" sldId="1733"/>
            <ac:spMk id="105" creationId="{3D4A99DD-6F4D-40F0-AE87-2C0A26E60644}"/>
          </ac:spMkLst>
        </pc:spChg>
        <pc:spChg chg="add mod">
          <ac:chgData name="Hamlet Markarian" userId="4926d2b407f31d77" providerId="LiveId" clId="{1C057F98-2CC4-49E3-A2E2-A804BE88845B}" dt="2021-05-06T09:32:25.047" v="3985"/>
          <ac:spMkLst>
            <pc:docMk/>
            <pc:sldMk cId="4201522105" sldId="1733"/>
            <ac:spMk id="106" creationId="{726E001F-CE72-42E2-A936-17BB286B1E1C}"/>
          </ac:spMkLst>
        </pc:spChg>
        <pc:grpChg chg="add del mod">
          <ac:chgData name="Hamlet Markarian" userId="4926d2b407f31d77" providerId="LiveId" clId="{1C057F98-2CC4-49E3-A2E2-A804BE88845B}" dt="2021-05-06T00:12:26.969" v="3908" actId="165"/>
          <ac:grpSpMkLst>
            <pc:docMk/>
            <pc:sldMk cId="4201522105" sldId="1733"/>
            <ac:grpSpMk id="2" creationId="{5010F2A6-7E68-424B-AD6C-175B9245B6BF}"/>
          </ac:grpSpMkLst>
        </pc:grpChg>
        <pc:grpChg chg="del">
          <ac:chgData name="Hamlet Markarian" userId="4926d2b407f31d77" providerId="LiveId" clId="{1C057F98-2CC4-49E3-A2E2-A804BE88845B}" dt="2021-05-05T23:54:14.422" v="3642" actId="478"/>
          <ac:grpSpMkLst>
            <pc:docMk/>
            <pc:sldMk cId="4201522105" sldId="1733"/>
            <ac:grpSpMk id="28" creationId="{585F3F95-1875-4878-93C0-8CD44BDFD100}"/>
          </ac:grpSpMkLst>
        </pc:grpChg>
        <pc:grpChg chg="mod">
          <ac:chgData name="Hamlet Markarian" userId="4926d2b407f31d77" providerId="LiveId" clId="{1C057F98-2CC4-49E3-A2E2-A804BE88845B}" dt="2021-05-06T09:32:25.047" v="3985"/>
          <ac:grpSpMkLst>
            <pc:docMk/>
            <pc:sldMk cId="4201522105" sldId="1733"/>
            <ac:grpSpMk id="34" creationId="{3FAD39AD-7134-47BF-BA71-B931D44C32CA}"/>
          </ac:grpSpMkLst>
        </pc:grpChg>
        <pc:grpChg chg="del">
          <ac:chgData name="Hamlet Markarian" userId="4926d2b407f31d77" providerId="LiveId" clId="{1C057F98-2CC4-49E3-A2E2-A804BE88845B}" dt="2021-05-05T23:54:14.422" v="3642" actId="478"/>
          <ac:grpSpMkLst>
            <pc:docMk/>
            <pc:sldMk cId="4201522105" sldId="1733"/>
            <ac:grpSpMk id="41" creationId="{712DAEA3-1E93-4B82-B806-1A689932C929}"/>
          </ac:grpSpMkLst>
        </pc:grpChg>
        <pc:grpChg chg="del">
          <ac:chgData name="Hamlet Markarian" userId="4926d2b407f31d77" providerId="LiveId" clId="{1C057F98-2CC4-49E3-A2E2-A804BE88845B}" dt="2021-05-05T23:54:14.422" v="3642" actId="478"/>
          <ac:grpSpMkLst>
            <pc:docMk/>
            <pc:sldMk cId="4201522105" sldId="1733"/>
            <ac:grpSpMk id="45" creationId="{E547C6B3-70CA-4880-8595-DF72DC1015FC}"/>
          </ac:grpSpMkLst>
        </pc:grpChg>
        <pc:grpChg chg="del">
          <ac:chgData name="Hamlet Markarian" userId="4926d2b407f31d77" providerId="LiveId" clId="{1C057F98-2CC4-49E3-A2E2-A804BE88845B}" dt="2021-05-05T23:54:14.422" v="3642" actId="478"/>
          <ac:grpSpMkLst>
            <pc:docMk/>
            <pc:sldMk cId="4201522105" sldId="1733"/>
            <ac:grpSpMk id="49" creationId="{E7D094B3-C16F-4A5E-8CCA-F837D1A9292E}"/>
          </ac:grpSpMkLst>
        </pc:grpChg>
        <pc:grpChg chg="del">
          <ac:chgData name="Hamlet Markarian" userId="4926d2b407f31d77" providerId="LiveId" clId="{1C057F98-2CC4-49E3-A2E2-A804BE88845B}" dt="2021-05-05T23:54:14.422" v="3642" actId="478"/>
          <ac:grpSpMkLst>
            <pc:docMk/>
            <pc:sldMk cId="4201522105" sldId="1733"/>
            <ac:grpSpMk id="54" creationId="{CE8266E8-C47A-4FD2-AB90-546D76980DAC}"/>
          </ac:grpSpMkLst>
        </pc:grpChg>
        <pc:grpChg chg="del">
          <ac:chgData name="Hamlet Markarian" userId="4926d2b407f31d77" providerId="LiveId" clId="{1C057F98-2CC4-49E3-A2E2-A804BE88845B}" dt="2021-05-05T23:54:14.422" v="3642" actId="478"/>
          <ac:grpSpMkLst>
            <pc:docMk/>
            <pc:sldMk cId="4201522105" sldId="1733"/>
            <ac:grpSpMk id="62" creationId="{419BA3F2-9AF2-4FAC-84DB-1B4144C64CD8}"/>
          </ac:grpSpMkLst>
        </pc:grpChg>
        <pc:grpChg chg="del">
          <ac:chgData name="Hamlet Markarian" userId="4926d2b407f31d77" providerId="LiveId" clId="{1C057F98-2CC4-49E3-A2E2-A804BE88845B}" dt="2021-05-05T23:54:14.422" v="3642" actId="478"/>
          <ac:grpSpMkLst>
            <pc:docMk/>
            <pc:sldMk cId="4201522105" sldId="1733"/>
            <ac:grpSpMk id="67" creationId="{43FF5C82-F2A8-4F77-9F2F-AD054EAC3D4B}"/>
          </ac:grpSpMkLst>
        </pc:grpChg>
        <pc:grpChg chg="del">
          <ac:chgData name="Hamlet Markarian" userId="4926d2b407f31d77" providerId="LiveId" clId="{1C057F98-2CC4-49E3-A2E2-A804BE88845B}" dt="2021-05-05T23:54:14.422" v="3642" actId="478"/>
          <ac:grpSpMkLst>
            <pc:docMk/>
            <pc:sldMk cId="4201522105" sldId="1733"/>
            <ac:grpSpMk id="71" creationId="{CD042E67-5E06-44B4-85E3-75BDD9479209}"/>
          </ac:grpSpMkLst>
        </pc:grpChg>
        <pc:grpChg chg="del">
          <ac:chgData name="Hamlet Markarian" userId="4926d2b407f31d77" providerId="LiveId" clId="{1C057F98-2CC4-49E3-A2E2-A804BE88845B}" dt="2021-05-05T23:54:14.422" v="3642" actId="478"/>
          <ac:grpSpMkLst>
            <pc:docMk/>
            <pc:sldMk cId="4201522105" sldId="1733"/>
            <ac:grpSpMk id="75" creationId="{D05A04B7-53B7-4D6E-BCD3-9764473EB93A}"/>
          </ac:grpSpMkLst>
        </pc:grpChg>
        <pc:grpChg chg="del">
          <ac:chgData name="Hamlet Markarian" userId="4926d2b407f31d77" providerId="LiveId" clId="{1C057F98-2CC4-49E3-A2E2-A804BE88845B}" dt="2021-05-05T23:54:14.422" v="3642" actId="478"/>
          <ac:grpSpMkLst>
            <pc:docMk/>
            <pc:sldMk cId="4201522105" sldId="1733"/>
            <ac:grpSpMk id="79" creationId="{3BBFACDD-95EE-4C44-A93D-DDE69540912E}"/>
          </ac:grpSpMkLst>
        </pc:grpChg>
        <pc:picChg chg="del">
          <ac:chgData name="Hamlet Markarian" userId="4926d2b407f31d77" providerId="LiveId" clId="{1C057F98-2CC4-49E3-A2E2-A804BE88845B}" dt="2021-05-05T23:54:18.469" v="3643" actId="478"/>
          <ac:picMkLst>
            <pc:docMk/>
            <pc:sldMk cId="4201522105" sldId="1733"/>
            <ac:picMk id="55" creationId="{8949BDD1-2918-4A15-97B5-46AA812BFC63}"/>
          </ac:picMkLst>
        </pc:picChg>
        <pc:picChg chg="del">
          <ac:chgData name="Hamlet Markarian" userId="4926d2b407f31d77" providerId="LiveId" clId="{1C057F98-2CC4-49E3-A2E2-A804BE88845B}" dt="2021-05-05T23:54:18.469" v="3643" actId="478"/>
          <ac:picMkLst>
            <pc:docMk/>
            <pc:sldMk cId="4201522105" sldId="1733"/>
            <ac:picMk id="59" creationId="{B9526696-E983-4EDA-8A8C-E710C71CB59C}"/>
          </ac:picMkLst>
        </pc:picChg>
        <pc:picChg chg="mod">
          <ac:chgData name="Hamlet Markarian" userId="4926d2b407f31d77" providerId="LiveId" clId="{1C057F98-2CC4-49E3-A2E2-A804BE88845B}" dt="2021-05-06T09:32:25.047" v="3985"/>
          <ac:picMkLst>
            <pc:docMk/>
            <pc:sldMk cId="4201522105" sldId="1733"/>
            <ac:picMk id="63" creationId="{42E5420B-3090-4C28-A5A9-60807EFF2A15}"/>
          </ac:picMkLst>
        </pc:picChg>
        <pc:picChg chg="add mod">
          <ac:chgData name="Hamlet Markarian" userId="4926d2b407f31d77" providerId="LiveId" clId="{1C057F98-2CC4-49E3-A2E2-A804BE88845B}" dt="2021-05-06T09:32:25.047" v="3985"/>
          <ac:picMkLst>
            <pc:docMk/>
            <pc:sldMk cId="4201522105" sldId="1733"/>
            <ac:picMk id="85" creationId="{E6FDE55E-2C9F-4887-8CD3-88F5686AC070}"/>
          </ac:picMkLst>
        </pc:picChg>
        <pc:picChg chg="add mod">
          <ac:chgData name="Hamlet Markarian" userId="4926d2b407f31d77" providerId="LiveId" clId="{1C057F98-2CC4-49E3-A2E2-A804BE88845B}" dt="2021-05-06T09:32:25.047" v="3985"/>
          <ac:picMkLst>
            <pc:docMk/>
            <pc:sldMk cId="4201522105" sldId="1733"/>
            <ac:picMk id="86" creationId="{7D8A031C-72D5-400B-ACA7-BDCCFD47774C}"/>
          </ac:picMkLst>
        </pc:picChg>
      </pc:sldChg>
      <pc:sldChg chg="addSp delSp modSp add mod">
        <pc:chgData name="Hamlet Markarian" userId="4926d2b407f31d77" providerId="LiveId" clId="{1C057F98-2CC4-49E3-A2E2-A804BE88845B}" dt="2021-05-06T09:32:25.047" v="3985"/>
        <pc:sldMkLst>
          <pc:docMk/>
          <pc:sldMk cId="1949372035" sldId="1734"/>
        </pc:sldMkLst>
        <pc:spChg chg="mod">
          <ac:chgData name="Hamlet Markarian" userId="4926d2b407f31d77" providerId="LiveId" clId="{1C057F98-2CC4-49E3-A2E2-A804BE88845B}" dt="2021-05-06T09:32:25.047" v="3985"/>
          <ac:spMkLst>
            <pc:docMk/>
            <pc:sldMk cId="1949372035" sldId="1734"/>
            <ac:spMk id="5" creationId="{BC01E833-A438-4C2A-AF28-2B402D7F80E5}"/>
          </ac:spMkLst>
        </pc:spChg>
        <pc:spChg chg="add mod ord">
          <ac:chgData name="Hamlet Markarian" userId="4926d2b407f31d77" providerId="LiveId" clId="{1C057F98-2CC4-49E3-A2E2-A804BE88845B}" dt="2021-05-06T09:32:25.047" v="3985"/>
          <ac:spMkLst>
            <pc:docMk/>
            <pc:sldMk cId="1949372035" sldId="1734"/>
            <ac:spMk id="14" creationId="{96D4B684-56B6-48C9-A4E5-9F7EA2D95009}"/>
          </ac:spMkLst>
        </pc:spChg>
        <pc:spChg chg="add mod">
          <ac:chgData name="Hamlet Markarian" userId="4926d2b407f31d77" providerId="LiveId" clId="{1C057F98-2CC4-49E3-A2E2-A804BE88845B}" dt="2021-05-06T09:32:25.047" v="3985"/>
          <ac:spMkLst>
            <pc:docMk/>
            <pc:sldMk cId="1949372035" sldId="1734"/>
            <ac:spMk id="16" creationId="{72769430-E407-418F-A92A-F3AA06581A2A}"/>
          </ac:spMkLst>
        </pc:spChg>
        <pc:spChg chg="add mod">
          <ac:chgData name="Hamlet Markarian" userId="4926d2b407f31d77" providerId="LiveId" clId="{1C057F98-2CC4-49E3-A2E2-A804BE88845B}" dt="2021-05-06T09:32:25.047" v="3985"/>
          <ac:spMkLst>
            <pc:docMk/>
            <pc:sldMk cId="1949372035" sldId="1734"/>
            <ac:spMk id="17" creationId="{D0E2D18E-BF56-4BD9-86F5-B43079A181A0}"/>
          </ac:spMkLst>
        </pc:spChg>
        <pc:spChg chg="add mod">
          <ac:chgData name="Hamlet Markarian" userId="4926d2b407f31d77" providerId="LiveId" clId="{1C057F98-2CC4-49E3-A2E2-A804BE88845B}" dt="2021-05-06T09:32:25.047" v="3985"/>
          <ac:spMkLst>
            <pc:docMk/>
            <pc:sldMk cId="1949372035" sldId="1734"/>
            <ac:spMk id="18" creationId="{F4549074-E761-479D-838D-B51FF6D8E616}"/>
          </ac:spMkLst>
        </pc:spChg>
        <pc:spChg chg="add del mod">
          <ac:chgData name="Hamlet Markarian" userId="4926d2b407f31d77" providerId="LiveId" clId="{1C057F98-2CC4-49E3-A2E2-A804BE88845B}" dt="2021-05-05T23:58:32.805" v="3742" actId="478"/>
          <ac:spMkLst>
            <pc:docMk/>
            <pc:sldMk cId="1949372035" sldId="1734"/>
            <ac:spMk id="19" creationId="{F76057E4-BE56-43D2-BB2D-CD3F8B4BB798}"/>
          </ac:spMkLst>
        </pc:spChg>
        <pc:spChg chg="add mod">
          <ac:chgData name="Hamlet Markarian" userId="4926d2b407f31d77" providerId="LiveId" clId="{1C057F98-2CC4-49E3-A2E2-A804BE88845B}" dt="2021-05-06T09:32:25.047" v="3985"/>
          <ac:spMkLst>
            <pc:docMk/>
            <pc:sldMk cId="1949372035" sldId="1734"/>
            <ac:spMk id="20" creationId="{A90AEBC5-49C4-4266-AC51-B30BD3DB4171}"/>
          </ac:spMkLst>
        </pc:spChg>
        <pc:spChg chg="add mod">
          <ac:chgData name="Hamlet Markarian" userId="4926d2b407f31d77" providerId="LiveId" clId="{1C057F98-2CC4-49E3-A2E2-A804BE88845B}" dt="2021-05-06T09:32:25.047" v="3985"/>
          <ac:spMkLst>
            <pc:docMk/>
            <pc:sldMk cId="1949372035" sldId="1734"/>
            <ac:spMk id="21" creationId="{59AA8FB4-32C5-45C1-9DDB-B2E399018035}"/>
          </ac:spMkLst>
        </pc:spChg>
        <pc:spChg chg="add mod">
          <ac:chgData name="Hamlet Markarian" userId="4926d2b407f31d77" providerId="LiveId" clId="{1C057F98-2CC4-49E3-A2E2-A804BE88845B}" dt="2021-05-06T09:32:25.047" v="3985"/>
          <ac:spMkLst>
            <pc:docMk/>
            <pc:sldMk cId="1949372035" sldId="1734"/>
            <ac:spMk id="22" creationId="{17936A59-90E2-44AC-8C48-CF76AE556A14}"/>
          </ac:spMkLst>
        </pc:spChg>
        <pc:spChg chg="add mod ord">
          <ac:chgData name="Hamlet Markarian" userId="4926d2b407f31d77" providerId="LiveId" clId="{1C057F98-2CC4-49E3-A2E2-A804BE88845B}" dt="2021-05-06T09:32:25.047" v="3985"/>
          <ac:spMkLst>
            <pc:docMk/>
            <pc:sldMk cId="1949372035" sldId="1734"/>
            <ac:spMk id="23" creationId="{3B4D2B0B-E07C-4E0C-9679-1DD1FD06C3F3}"/>
          </ac:spMkLst>
        </pc:spChg>
        <pc:spChg chg="mod">
          <ac:chgData name="Hamlet Markarian" userId="4926d2b407f31d77" providerId="LiveId" clId="{1C057F98-2CC4-49E3-A2E2-A804BE88845B}" dt="2021-05-06T09:32:25.047" v="3985"/>
          <ac:spMkLst>
            <pc:docMk/>
            <pc:sldMk cId="1949372035" sldId="1734"/>
            <ac:spMk id="35" creationId="{0F9A0D7E-7FCF-48DF-BAE9-C32DF98CD62E}"/>
          </ac:spMkLst>
        </pc:spChg>
        <pc:spChg chg="mod">
          <ac:chgData name="Hamlet Markarian" userId="4926d2b407f31d77" providerId="LiveId" clId="{1C057F98-2CC4-49E3-A2E2-A804BE88845B}" dt="2021-05-06T09:32:25.047" v="3985"/>
          <ac:spMkLst>
            <pc:docMk/>
            <pc:sldMk cId="1949372035" sldId="1734"/>
            <ac:spMk id="36" creationId="{1968768D-6339-4F5B-BEA1-B14758316542}"/>
          </ac:spMkLst>
        </pc:spChg>
        <pc:spChg chg="mod">
          <ac:chgData name="Hamlet Markarian" userId="4926d2b407f31d77" providerId="LiveId" clId="{1C057F98-2CC4-49E3-A2E2-A804BE88845B}" dt="2021-05-06T09:32:25.047" v="3985"/>
          <ac:spMkLst>
            <pc:docMk/>
            <pc:sldMk cId="1949372035" sldId="1734"/>
            <ac:spMk id="37" creationId="{D00EE6FC-9BEE-4094-AF77-930CBC86E46A}"/>
          </ac:spMkLst>
        </pc:spChg>
        <pc:spChg chg="mod">
          <ac:chgData name="Hamlet Markarian" userId="4926d2b407f31d77" providerId="LiveId" clId="{1C057F98-2CC4-49E3-A2E2-A804BE88845B}" dt="2021-05-06T09:32:25.047" v="3985"/>
          <ac:spMkLst>
            <pc:docMk/>
            <pc:sldMk cId="1949372035" sldId="1734"/>
            <ac:spMk id="38" creationId="{E3EDC7FE-AAA2-41C2-8108-57A0FA8ADF4A}"/>
          </ac:spMkLst>
        </pc:spChg>
        <pc:spChg chg="mod">
          <ac:chgData name="Hamlet Markarian" userId="4926d2b407f31d77" providerId="LiveId" clId="{1C057F98-2CC4-49E3-A2E2-A804BE88845B}" dt="2021-05-06T09:32:25.047" v="3985"/>
          <ac:spMkLst>
            <pc:docMk/>
            <pc:sldMk cId="1949372035" sldId="1734"/>
            <ac:spMk id="39" creationId="{3B13F559-20C8-4B24-A0FF-2A57318C2A51}"/>
          </ac:spMkLst>
        </pc:spChg>
        <pc:spChg chg="mod">
          <ac:chgData name="Hamlet Markarian" userId="4926d2b407f31d77" providerId="LiveId" clId="{1C057F98-2CC4-49E3-A2E2-A804BE88845B}" dt="2021-05-06T09:32:25.047" v="3985"/>
          <ac:spMkLst>
            <pc:docMk/>
            <pc:sldMk cId="1949372035" sldId="1734"/>
            <ac:spMk id="40" creationId="{0CC46578-DA7F-4BB8-9868-87C76AF7AD9E}"/>
          </ac:spMkLst>
        </pc:spChg>
        <pc:spChg chg="mod">
          <ac:chgData name="Hamlet Markarian" userId="4926d2b407f31d77" providerId="LiveId" clId="{1C057F98-2CC4-49E3-A2E2-A804BE88845B}" dt="2021-05-06T09:32:25.047" v="3985"/>
          <ac:spMkLst>
            <pc:docMk/>
            <pc:sldMk cId="1949372035" sldId="1734"/>
            <ac:spMk id="84" creationId="{FD036F88-F3E4-46CF-9068-BDA7986F1F53}"/>
          </ac:spMkLst>
        </pc:spChg>
        <pc:grpChg chg="mod ord">
          <ac:chgData name="Hamlet Markarian" userId="4926d2b407f31d77" providerId="LiveId" clId="{1C057F98-2CC4-49E3-A2E2-A804BE88845B}" dt="2021-05-06T09:32:25.047" v="3985"/>
          <ac:grpSpMkLst>
            <pc:docMk/>
            <pc:sldMk cId="1949372035" sldId="1734"/>
            <ac:grpSpMk id="34" creationId="{3FAD39AD-7134-47BF-BA71-B931D44C32CA}"/>
          </ac:grpSpMkLst>
        </pc:grpChg>
        <pc:picChg chg="add mod">
          <ac:chgData name="Hamlet Markarian" userId="4926d2b407f31d77" providerId="LiveId" clId="{1C057F98-2CC4-49E3-A2E2-A804BE88845B}" dt="2021-05-06T09:32:25.047" v="3985"/>
          <ac:picMkLst>
            <pc:docMk/>
            <pc:sldMk cId="1949372035" sldId="1734"/>
            <ac:picMk id="15" creationId="{2F0E28CA-76AF-4FB8-B792-B4AD6CB6B128}"/>
          </ac:picMkLst>
        </pc:picChg>
        <pc:picChg chg="mod">
          <ac:chgData name="Hamlet Markarian" userId="4926d2b407f31d77" providerId="LiveId" clId="{1C057F98-2CC4-49E3-A2E2-A804BE88845B}" dt="2021-05-06T09:32:25.047" v="3985"/>
          <ac:picMkLst>
            <pc:docMk/>
            <pc:sldMk cId="1949372035" sldId="1734"/>
            <ac:picMk id="63" creationId="{42E5420B-3090-4C28-A5A9-60807EFF2A15}"/>
          </ac:picMkLst>
        </pc:picChg>
        <pc:picChg chg="mod">
          <ac:chgData name="Hamlet Markarian" userId="4926d2b407f31d77" providerId="LiveId" clId="{1C057F98-2CC4-49E3-A2E2-A804BE88845B}" dt="2021-05-06T09:32:25.047" v="3985"/>
          <ac:picMkLst>
            <pc:docMk/>
            <pc:sldMk cId="1949372035" sldId="1734"/>
            <ac:picMk id="85" creationId="{E6FDE55E-2C9F-4887-8CD3-88F5686AC070}"/>
          </ac:picMkLst>
        </pc:picChg>
        <pc:picChg chg="mod">
          <ac:chgData name="Hamlet Markarian" userId="4926d2b407f31d77" providerId="LiveId" clId="{1C057F98-2CC4-49E3-A2E2-A804BE88845B}" dt="2021-05-06T09:32:25.047" v="3985"/>
          <ac:picMkLst>
            <pc:docMk/>
            <pc:sldMk cId="1949372035" sldId="1734"/>
            <ac:picMk id="86" creationId="{7D8A031C-72D5-400B-ACA7-BDCCFD47774C}"/>
          </ac:picMkLst>
        </pc:picChg>
      </pc:sldChg>
      <pc:sldChg chg="addSp delSp modSp add mod ord">
        <pc:chgData name="Hamlet Markarian" userId="4926d2b407f31d77" providerId="LiveId" clId="{1C057F98-2CC4-49E3-A2E2-A804BE88845B}" dt="2021-05-06T09:32:25.047" v="3985"/>
        <pc:sldMkLst>
          <pc:docMk/>
          <pc:sldMk cId="3018089240" sldId="1735"/>
        </pc:sldMkLst>
        <pc:spChg chg="mod">
          <ac:chgData name="Hamlet Markarian" userId="4926d2b407f31d77" providerId="LiveId" clId="{1C057F98-2CC4-49E3-A2E2-A804BE88845B}" dt="2021-05-06T09:32:25.047" v="3985"/>
          <ac:spMkLst>
            <pc:docMk/>
            <pc:sldMk cId="3018089240" sldId="1735"/>
            <ac:spMk id="5" creationId="{BC01E833-A438-4C2A-AF28-2B402D7F80E5}"/>
          </ac:spMkLst>
        </pc:spChg>
        <pc:spChg chg="add mod ord">
          <ac:chgData name="Hamlet Markarian" userId="4926d2b407f31d77" providerId="LiveId" clId="{1C057F98-2CC4-49E3-A2E2-A804BE88845B}" dt="2021-05-06T09:32:25.047" v="3985"/>
          <ac:spMkLst>
            <pc:docMk/>
            <pc:sldMk cId="3018089240" sldId="1735"/>
            <ac:spMk id="14" creationId="{C77248EF-4CE3-4838-B7A0-B7A86BA6B669}"/>
          </ac:spMkLst>
        </pc:spChg>
        <pc:spChg chg="mod">
          <ac:chgData name="Hamlet Markarian" userId="4926d2b407f31d77" providerId="LiveId" clId="{1C057F98-2CC4-49E3-A2E2-A804BE88845B}" dt="2021-05-06T09:32:25.047" v="3985"/>
          <ac:spMkLst>
            <pc:docMk/>
            <pc:sldMk cId="3018089240" sldId="1735"/>
            <ac:spMk id="16" creationId="{C3FD7B95-226F-4A3C-901A-58F6243E7AAB}"/>
          </ac:spMkLst>
        </pc:spChg>
        <pc:spChg chg="mod">
          <ac:chgData name="Hamlet Markarian" userId="4926d2b407f31d77" providerId="LiveId" clId="{1C057F98-2CC4-49E3-A2E2-A804BE88845B}" dt="2021-05-06T09:32:25.047" v="3985"/>
          <ac:spMkLst>
            <pc:docMk/>
            <pc:sldMk cId="3018089240" sldId="1735"/>
            <ac:spMk id="17" creationId="{EB3BEF40-48C2-40CD-9A6A-621F83BD933D}"/>
          </ac:spMkLst>
        </pc:spChg>
        <pc:spChg chg="mod">
          <ac:chgData name="Hamlet Markarian" userId="4926d2b407f31d77" providerId="LiveId" clId="{1C057F98-2CC4-49E3-A2E2-A804BE88845B}" dt="2021-05-06T09:32:25.047" v="3985"/>
          <ac:spMkLst>
            <pc:docMk/>
            <pc:sldMk cId="3018089240" sldId="1735"/>
            <ac:spMk id="18" creationId="{84FA184D-CD31-4310-A392-8B66A34A56C9}"/>
          </ac:spMkLst>
        </pc:spChg>
        <pc:spChg chg="mod">
          <ac:chgData name="Hamlet Markarian" userId="4926d2b407f31d77" providerId="LiveId" clId="{1C057F98-2CC4-49E3-A2E2-A804BE88845B}" dt="2021-05-06T09:32:25.047" v="3985"/>
          <ac:spMkLst>
            <pc:docMk/>
            <pc:sldMk cId="3018089240" sldId="1735"/>
            <ac:spMk id="19" creationId="{9F7B90CA-78C6-41B1-8E23-4BEBEE1D20A1}"/>
          </ac:spMkLst>
        </pc:spChg>
        <pc:spChg chg="mod">
          <ac:chgData name="Hamlet Markarian" userId="4926d2b407f31d77" providerId="LiveId" clId="{1C057F98-2CC4-49E3-A2E2-A804BE88845B}" dt="2021-05-06T09:32:25.047" v="3985"/>
          <ac:spMkLst>
            <pc:docMk/>
            <pc:sldMk cId="3018089240" sldId="1735"/>
            <ac:spMk id="20" creationId="{7154E3EE-7160-4CEB-8BD1-3BB9FCCB8B27}"/>
          </ac:spMkLst>
        </pc:spChg>
        <pc:spChg chg="mod">
          <ac:chgData name="Hamlet Markarian" userId="4926d2b407f31d77" providerId="LiveId" clId="{1C057F98-2CC4-49E3-A2E2-A804BE88845B}" dt="2021-05-06T09:32:25.047" v="3985"/>
          <ac:spMkLst>
            <pc:docMk/>
            <pc:sldMk cId="3018089240" sldId="1735"/>
            <ac:spMk id="21" creationId="{CF19CDFC-BBA5-4C25-A0AB-F354FA935DB4}"/>
          </ac:spMkLst>
        </pc:spChg>
        <pc:spChg chg="add mod ord">
          <ac:chgData name="Hamlet Markarian" userId="4926d2b407f31d77" providerId="LiveId" clId="{1C057F98-2CC4-49E3-A2E2-A804BE88845B}" dt="2021-05-06T09:32:25.047" v="3985"/>
          <ac:spMkLst>
            <pc:docMk/>
            <pc:sldMk cId="3018089240" sldId="1735"/>
            <ac:spMk id="22" creationId="{8FC2C656-6F9E-4941-8732-5293E5A39D92}"/>
          </ac:spMkLst>
        </pc:spChg>
        <pc:spChg chg="add mod ord">
          <ac:chgData name="Hamlet Markarian" userId="4926d2b407f31d77" providerId="LiveId" clId="{1C057F98-2CC4-49E3-A2E2-A804BE88845B}" dt="2021-05-06T09:32:25.047" v="3985"/>
          <ac:spMkLst>
            <pc:docMk/>
            <pc:sldMk cId="3018089240" sldId="1735"/>
            <ac:spMk id="23" creationId="{64AB8BB0-73E7-4C59-9AF6-26F787F6EAE1}"/>
          </ac:spMkLst>
        </pc:spChg>
        <pc:spChg chg="add del mod ord">
          <ac:chgData name="Hamlet Markarian" userId="4926d2b407f31d77" providerId="LiveId" clId="{1C057F98-2CC4-49E3-A2E2-A804BE88845B}" dt="2021-05-06T00:04:10.422" v="3804" actId="478"/>
          <ac:spMkLst>
            <pc:docMk/>
            <pc:sldMk cId="3018089240" sldId="1735"/>
            <ac:spMk id="24" creationId="{4100D168-6C33-4E28-ACDA-59E286E0E7F4}"/>
          </ac:spMkLst>
        </pc:spChg>
        <pc:spChg chg="add mod">
          <ac:chgData name="Hamlet Markarian" userId="4926d2b407f31d77" providerId="LiveId" clId="{1C057F98-2CC4-49E3-A2E2-A804BE88845B}" dt="2021-05-06T09:32:25.047" v="3985"/>
          <ac:spMkLst>
            <pc:docMk/>
            <pc:sldMk cId="3018089240" sldId="1735"/>
            <ac:spMk id="25" creationId="{5F15B500-AE37-46FC-92D1-DE99F9039BD7}"/>
          </ac:spMkLst>
        </pc:spChg>
        <pc:spChg chg="add mod">
          <ac:chgData name="Hamlet Markarian" userId="4926d2b407f31d77" providerId="LiveId" clId="{1C057F98-2CC4-49E3-A2E2-A804BE88845B}" dt="2021-05-06T09:32:25.047" v="3985"/>
          <ac:spMkLst>
            <pc:docMk/>
            <pc:sldMk cId="3018089240" sldId="1735"/>
            <ac:spMk id="26" creationId="{E6B62D44-CA83-42E5-A4A9-B723EB6F9EDC}"/>
          </ac:spMkLst>
        </pc:spChg>
        <pc:spChg chg="add mod">
          <ac:chgData name="Hamlet Markarian" userId="4926d2b407f31d77" providerId="LiveId" clId="{1C057F98-2CC4-49E3-A2E2-A804BE88845B}" dt="2021-05-06T09:32:25.047" v="3985"/>
          <ac:spMkLst>
            <pc:docMk/>
            <pc:sldMk cId="3018089240" sldId="1735"/>
            <ac:spMk id="27" creationId="{72E43C1F-89A1-421B-BA05-91B64099EA14}"/>
          </ac:spMkLst>
        </pc:spChg>
        <pc:spChg chg="add mod">
          <ac:chgData name="Hamlet Markarian" userId="4926d2b407f31d77" providerId="LiveId" clId="{1C057F98-2CC4-49E3-A2E2-A804BE88845B}" dt="2021-05-06T09:32:25.047" v="3985"/>
          <ac:spMkLst>
            <pc:docMk/>
            <pc:sldMk cId="3018089240" sldId="1735"/>
            <ac:spMk id="28" creationId="{E56ED3A6-B626-4F86-8B88-ADB3A1CB31B3}"/>
          </ac:spMkLst>
        </pc:spChg>
        <pc:spChg chg="add mod">
          <ac:chgData name="Hamlet Markarian" userId="4926d2b407f31d77" providerId="LiveId" clId="{1C057F98-2CC4-49E3-A2E2-A804BE88845B}" dt="2021-05-06T09:32:25.047" v="3985"/>
          <ac:spMkLst>
            <pc:docMk/>
            <pc:sldMk cId="3018089240" sldId="1735"/>
            <ac:spMk id="29" creationId="{5199A3AB-8425-49EF-9B4C-822DA50D7D20}"/>
          </ac:spMkLst>
        </pc:spChg>
        <pc:spChg chg="add del mod">
          <ac:chgData name="Hamlet Markarian" userId="4926d2b407f31d77" providerId="LiveId" clId="{1C057F98-2CC4-49E3-A2E2-A804BE88845B}" dt="2021-05-06T00:05:35.157" v="3825" actId="478"/>
          <ac:spMkLst>
            <pc:docMk/>
            <pc:sldMk cId="3018089240" sldId="1735"/>
            <ac:spMk id="30" creationId="{1C2541FB-4CCE-476A-81C6-05BCB4C4D151}"/>
          </ac:spMkLst>
        </pc:spChg>
        <pc:spChg chg="add mod">
          <ac:chgData name="Hamlet Markarian" userId="4926d2b407f31d77" providerId="LiveId" clId="{1C057F98-2CC4-49E3-A2E2-A804BE88845B}" dt="2021-05-06T09:32:25.047" v="3985"/>
          <ac:spMkLst>
            <pc:docMk/>
            <pc:sldMk cId="3018089240" sldId="1735"/>
            <ac:spMk id="31" creationId="{7508E159-59D7-48D0-AB02-86509CEE7D99}"/>
          </ac:spMkLst>
        </pc:spChg>
        <pc:spChg chg="mod">
          <ac:chgData name="Hamlet Markarian" userId="4926d2b407f31d77" providerId="LiveId" clId="{1C057F98-2CC4-49E3-A2E2-A804BE88845B}" dt="2021-05-06T09:32:25.047" v="3985"/>
          <ac:spMkLst>
            <pc:docMk/>
            <pc:sldMk cId="3018089240" sldId="1735"/>
            <ac:spMk id="84" creationId="{FD036F88-F3E4-46CF-9068-BDA7986F1F53}"/>
          </ac:spMkLst>
        </pc:spChg>
        <pc:grpChg chg="add mod ord">
          <ac:chgData name="Hamlet Markarian" userId="4926d2b407f31d77" providerId="LiveId" clId="{1C057F98-2CC4-49E3-A2E2-A804BE88845B}" dt="2021-05-06T09:32:25.047" v="3985"/>
          <ac:grpSpMkLst>
            <pc:docMk/>
            <pc:sldMk cId="3018089240" sldId="1735"/>
            <ac:grpSpMk id="15" creationId="{8613869E-E82C-4111-AEE5-23E11723BFF6}"/>
          </ac:grpSpMkLst>
        </pc:grpChg>
        <pc:grpChg chg="del">
          <ac:chgData name="Hamlet Markarian" userId="4926d2b407f31d77" providerId="LiveId" clId="{1C057F98-2CC4-49E3-A2E2-A804BE88845B}" dt="2021-05-06T00:01:52.437" v="3771" actId="478"/>
          <ac:grpSpMkLst>
            <pc:docMk/>
            <pc:sldMk cId="3018089240" sldId="1735"/>
            <ac:grpSpMk id="34" creationId="{3FAD39AD-7134-47BF-BA71-B931D44C32CA}"/>
          </ac:grpSpMkLst>
        </pc:grpChg>
        <pc:picChg chg="mod">
          <ac:chgData name="Hamlet Markarian" userId="4926d2b407f31d77" providerId="LiveId" clId="{1C057F98-2CC4-49E3-A2E2-A804BE88845B}" dt="2021-05-06T09:32:25.047" v="3985"/>
          <ac:picMkLst>
            <pc:docMk/>
            <pc:sldMk cId="3018089240" sldId="1735"/>
            <ac:picMk id="63" creationId="{42E5420B-3090-4C28-A5A9-60807EFF2A15}"/>
          </ac:picMkLst>
        </pc:picChg>
        <pc:picChg chg="mod">
          <ac:chgData name="Hamlet Markarian" userId="4926d2b407f31d77" providerId="LiveId" clId="{1C057F98-2CC4-49E3-A2E2-A804BE88845B}" dt="2021-05-06T09:32:25.047" v="3985"/>
          <ac:picMkLst>
            <pc:docMk/>
            <pc:sldMk cId="3018089240" sldId="1735"/>
            <ac:picMk id="85" creationId="{E6FDE55E-2C9F-4887-8CD3-88F5686AC070}"/>
          </ac:picMkLst>
        </pc:picChg>
        <pc:picChg chg="mod">
          <ac:chgData name="Hamlet Markarian" userId="4926d2b407f31d77" providerId="LiveId" clId="{1C057F98-2CC4-49E3-A2E2-A804BE88845B}" dt="2021-05-06T09:32:25.047" v="3985"/>
          <ac:picMkLst>
            <pc:docMk/>
            <pc:sldMk cId="3018089240" sldId="1735"/>
            <ac:picMk id="86" creationId="{7D8A031C-72D5-400B-ACA7-BDCCFD47774C}"/>
          </ac:picMkLst>
        </pc:picChg>
        <pc:cxnChg chg="add mod">
          <ac:chgData name="Hamlet Markarian" userId="4926d2b407f31d77" providerId="LiveId" clId="{1C057F98-2CC4-49E3-A2E2-A804BE88845B}" dt="2021-05-06T09:32:25.047" v="3985"/>
          <ac:cxnSpMkLst>
            <pc:docMk/>
            <pc:sldMk cId="3018089240" sldId="1735"/>
            <ac:cxnSpMk id="32" creationId="{8955945E-D3FC-40D5-B824-62950B7F4E9D}"/>
          </ac:cxnSpMkLst>
        </pc:cxnChg>
      </pc:sldChg>
      <pc:sldChg chg="modSp add">
        <pc:chgData name="Hamlet Markarian" userId="4926d2b407f31d77" providerId="LiveId" clId="{1C057F98-2CC4-49E3-A2E2-A804BE88845B}" dt="2021-05-06T09:32:25.047" v="3985"/>
        <pc:sldMkLst>
          <pc:docMk/>
          <pc:sldMk cId="867255513" sldId="1736"/>
        </pc:sldMkLst>
        <pc:spChg chg="mod">
          <ac:chgData name="Hamlet Markarian" userId="4926d2b407f31d77" providerId="LiveId" clId="{1C057F98-2CC4-49E3-A2E2-A804BE88845B}" dt="2021-05-06T09:32:25.047" v="3985"/>
          <ac:spMkLst>
            <pc:docMk/>
            <pc:sldMk cId="867255513" sldId="1736"/>
            <ac:spMk id="5" creationId="{BC01E833-A438-4C2A-AF28-2B402D7F80E5}"/>
          </ac:spMkLst>
        </pc:spChg>
        <pc:spChg chg="mod">
          <ac:chgData name="Hamlet Markarian" userId="4926d2b407f31d77" providerId="LiveId" clId="{1C057F98-2CC4-49E3-A2E2-A804BE88845B}" dt="2021-05-06T09:32:25.047" v="3985"/>
          <ac:spMkLst>
            <pc:docMk/>
            <pc:sldMk cId="867255513" sldId="1736"/>
            <ac:spMk id="57" creationId="{B79FE3FB-DDD9-4C52-A866-E3982D872286}"/>
          </ac:spMkLst>
        </pc:spChg>
        <pc:spChg chg="mod">
          <ac:chgData name="Hamlet Markarian" userId="4926d2b407f31d77" providerId="LiveId" clId="{1C057F98-2CC4-49E3-A2E2-A804BE88845B}" dt="2021-05-06T09:32:25.047" v="3985"/>
          <ac:spMkLst>
            <pc:docMk/>
            <pc:sldMk cId="867255513" sldId="1736"/>
            <ac:spMk id="58" creationId="{6746E36E-8B07-4A24-8EBF-F9D748DD640E}"/>
          </ac:spMkLst>
        </pc:spChg>
        <pc:spChg chg="mod">
          <ac:chgData name="Hamlet Markarian" userId="4926d2b407f31d77" providerId="LiveId" clId="{1C057F98-2CC4-49E3-A2E2-A804BE88845B}" dt="2021-05-06T09:32:25.047" v="3985"/>
          <ac:spMkLst>
            <pc:docMk/>
            <pc:sldMk cId="867255513" sldId="1736"/>
            <ac:spMk id="64" creationId="{0CA89183-81A9-4647-ADF1-40C53FAA37B7}"/>
          </ac:spMkLst>
        </pc:spChg>
        <pc:spChg chg="mod">
          <ac:chgData name="Hamlet Markarian" userId="4926d2b407f31d77" providerId="LiveId" clId="{1C057F98-2CC4-49E3-A2E2-A804BE88845B}" dt="2021-05-06T09:32:25.047" v="3985"/>
          <ac:spMkLst>
            <pc:docMk/>
            <pc:sldMk cId="867255513" sldId="1736"/>
            <ac:spMk id="86" creationId="{FDE1ED42-320B-4BFA-8ACE-40BD3A7BF369}"/>
          </ac:spMkLst>
        </pc:spChg>
        <pc:spChg chg="mod">
          <ac:chgData name="Hamlet Markarian" userId="4926d2b407f31d77" providerId="LiveId" clId="{1C057F98-2CC4-49E3-A2E2-A804BE88845B}" dt="2021-05-06T09:32:25.047" v="3985"/>
          <ac:spMkLst>
            <pc:docMk/>
            <pc:sldMk cId="867255513" sldId="1736"/>
            <ac:spMk id="87" creationId="{C92A7041-63AB-4579-B061-8A346F45FE89}"/>
          </ac:spMkLst>
        </pc:spChg>
        <pc:spChg chg="mod">
          <ac:chgData name="Hamlet Markarian" userId="4926d2b407f31d77" providerId="LiveId" clId="{1C057F98-2CC4-49E3-A2E2-A804BE88845B}" dt="2021-05-06T09:32:25.047" v="3985"/>
          <ac:spMkLst>
            <pc:docMk/>
            <pc:sldMk cId="867255513" sldId="1736"/>
            <ac:spMk id="88" creationId="{A52498D4-8C84-436C-A629-BFD59B653407}"/>
          </ac:spMkLst>
        </pc:spChg>
        <pc:spChg chg="mod">
          <ac:chgData name="Hamlet Markarian" userId="4926d2b407f31d77" providerId="LiveId" clId="{1C057F98-2CC4-49E3-A2E2-A804BE88845B}" dt="2021-05-06T09:32:25.047" v="3985"/>
          <ac:spMkLst>
            <pc:docMk/>
            <pc:sldMk cId="867255513" sldId="1736"/>
            <ac:spMk id="89" creationId="{3861B3D1-9F72-48F3-8F52-B469BA168883}"/>
          </ac:spMkLst>
        </pc:spChg>
        <pc:spChg chg="mod">
          <ac:chgData name="Hamlet Markarian" userId="4926d2b407f31d77" providerId="LiveId" clId="{1C057F98-2CC4-49E3-A2E2-A804BE88845B}" dt="2021-05-06T09:32:25.047" v="3985"/>
          <ac:spMkLst>
            <pc:docMk/>
            <pc:sldMk cId="867255513" sldId="1736"/>
            <ac:spMk id="96" creationId="{BB94E991-97B4-473C-8F94-83375346173E}"/>
          </ac:spMkLst>
        </pc:spChg>
        <pc:spChg chg="mod">
          <ac:chgData name="Hamlet Markarian" userId="4926d2b407f31d77" providerId="LiveId" clId="{1C057F98-2CC4-49E3-A2E2-A804BE88845B}" dt="2021-05-06T09:32:25.047" v="3985"/>
          <ac:spMkLst>
            <pc:docMk/>
            <pc:sldMk cId="867255513" sldId="1736"/>
            <ac:spMk id="97" creationId="{384C1A49-53C6-49A3-9EFC-DAE87884C7E6}"/>
          </ac:spMkLst>
        </pc:spChg>
        <pc:spChg chg="mod">
          <ac:chgData name="Hamlet Markarian" userId="4926d2b407f31d77" providerId="LiveId" clId="{1C057F98-2CC4-49E3-A2E2-A804BE88845B}" dt="2021-05-06T09:32:25.047" v="3985"/>
          <ac:spMkLst>
            <pc:docMk/>
            <pc:sldMk cId="867255513" sldId="1736"/>
            <ac:spMk id="105" creationId="{315872BF-878A-47DD-93DB-1295E1D6B5DF}"/>
          </ac:spMkLst>
        </pc:spChg>
        <pc:spChg chg="mod">
          <ac:chgData name="Hamlet Markarian" userId="4926d2b407f31d77" providerId="LiveId" clId="{1C057F98-2CC4-49E3-A2E2-A804BE88845B}" dt="2021-05-06T09:32:25.047" v="3985"/>
          <ac:spMkLst>
            <pc:docMk/>
            <pc:sldMk cId="867255513" sldId="1736"/>
            <ac:spMk id="106" creationId="{293DC0AE-FBEC-4A8C-80D4-FBDFC5C5595A}"/>
          </ac:spMkLst>
        </pc:spChg>
        <pc:spChg chg="mod">
          <ac:chgData name="Hamlet Markarian" userId="4926d2b407f31d77" providerId="LiveId" clId="{1C057F98-2CC4-49E3-A2E2-A804BE88845B}" dt="2021-05-06T09:32:25.047" v="3985"/>
          <ac:spMkLst>
            <pc:docMk/>
            <pc:sldMk cId="867255513" sldId="1736"/>
            <ac:spMk id="107" creationId="{0F859193-6AC0-423A-BBC1-209232071DAB}"/>
          </ac:spMkLst>
        </pc:spChg>
        <pc:spChg chg="mod">
          <ac:chgData name="Hamlet Markarian" userId="4926d2b407f31d77" providerId="LiveId" clId="{1C057F98-2CC4-49E3-A2E2-A804BE88845B}" dt="2021-05-06T09:32:25.047" v="3985"/>
          <ac:spMkLst>
            <pc:docMk/>
            <pc:sldMk cId="867255513" sldId="1736"/>
            <ac:spMk id="109" creationId="{1C20DFFB-B43B-46A9-A3F6-3A1603743C63}"/>
          </ac:spMkLst>
        </pc:spChg>
        <pc:spChg chg="mod">
          <ac:chgData name="Hamlet Markarian" userId="4926d2b407f31d77" providerId="LiveId" clId="{1C057F98-2CC4-49E3-A2E2-A804BE88845B}" dt="2021-05-06T09:32:25.047" v="3985"/>
          <ac:spMkLst>
            <pc:docMk/>
            <pc:sldMk cId="867255513" sldId="1736"/>
            <ac:spMk id="110" creationId="{48DFAA08-C42B-4D9C-AF98-F1B80136E5CD}"/>
          </ac:spMkLst>
        </pc:spChg>
        <pc:spChg chg="mod">
          <ac:chgData name="Hamlet Markarian" userId="4926d2b407f31d77" providerId="LiveId" clId="{1C057F98-2CC4-49E3-A2E2-A804BE88845B}" dt="2021-05-06T09:32:25.047" v="3985"/>
          <ac:spMkLst>
            <pc:docMk/>
            <pc:sldMk cId="867255513" sldId="1736"/>
            <ac:spMk id="111" creationId="{07C91F91-B133-41F4-8C1A-EDE2E3F32C1B}"/>
          </ac:spMkLst>
        </pc:spChg>
        <pc:spChg chg="mod">
          <ac:chgData name="Hamlet Markarian" userId="4926d2b407f31d77" providerId="LiveId" clId="{1C057F98-2CC4-49E3-A2E2-A804BE88845B}" dt="2021-05-06T09:32:25.047" v="3985"/>
          <ac:spMkLst>
            <pc:docMk/>
            <pc:sldMk cId="867255513" sldId="1736"/>
            <ac:spMk id="113" creationId="{7D788A73-741B-4799-A475-FFB7FD4296F4}"/>
          </ac:spMkLst>
        </pc:spChg>
        <pc:grpChg chg="mod">
          <ac:chgData name="Hamlet Markarian" userId="4926d2b407f31d77" providerId="LiveId" clId="{1C057F98-2CC4-49E3-A2E2-A804BE88845B}" dt="2021-05-06T09:32:25.047" v="3985"/>
          <ac:grpSpMkLst>
            <pc:docMk/>
            <pc:sldMk cId="867255513" sldId="1736"/>
            <ac:grpSpMk id="85" creationId="{2386B6A7-AA72-4C56-84B2-783D455833CA}"/>
          </ac:grpSpMkLst>
        </pc:grpChg>
        <pc:picChg chg="mod">
          <ac:chgData name="Hamlet Markarian" userId="4926d2b407f31d77" providerId="LiveId" clId="{1C057F98-2CC4-49E3-A2E2-A804BE88845B}" dt="2021-05-06T09:32:25.047" v="3985"/>
          <ac:picMkLst>
            <pc:docMk/>
            <pc:sldMk cId="867255513" sldId="1736"/>
            <ac:picMk id="55" creationId="{8949BDD1-2918-4A15-97B5-46AA812BFC63}"/>
          </ac:picMkLst>
        </pc:picChg>
        <pc:picChg chg="mod">
          <ac:chgData name="Hamlet Markarian" userId="4926d2b407f31d77" providerId="LiveId" clId="{1C057F98-2CC4-49E3-A2E2-A804BE88845B}" dt="2021-05-06T09:32:25.047" v="3985"/>
          <ac:picMkLst>
            <pc:docMk/>
            <pc:sldMk cId="867255513" sldId="1736"/>
            <ac:picMk id="59" creationId="{B9526696-E983-4EDA-8A8C-E710C71CB59C}"/>
          </ac:picMkLst>
        </pc:picChg>
        <pc:picChg chg="mod">
          <ac:chgData name="Hamlet Markarian" userId="4926d2b407f31d77" providerId="LiveId" clId="{1C057F98-2CC4-49E3-A2E2-A804BE88845B}" dt="2021-05-06T09:32:25.047" v="3985"/>
          <ac:picMkLst>
            <pc:docMk/>
            <pc:sldMk cId="867255513" sldId="1736"/>
            <ac:picMk id="63" creationId="{42E5420B-3090-4C28-A5A9-60807EFF2A15}"/>
          </ac:picMkLst>
        </pc:picChg>
        <pc:picChg chg="mod">
          <ac:chgData name="Hamlet Markarian" userId="4926d2b407f31d77" providerId="LiveId" clId="{1C057F98-2CC4-49E3-A2E2-A804BE88845B}" dt="2021-05-06T09:32:25.047" v="3985"/>
          <ac:picMkLst>
            <pc:docMk/>
            <pc:sldMk cId="867255513" sldId="1736"/>
            <ac:picMk id="108" creationId="{677FBBD7-DB70-4827-A9E1-272385E739F1}"/>
          </ac:picMkLst>
        </pc:picChg>
        <pc:picChg chg="mod">
          <ac:chgData name="Hamlet Markarian" userId="4926d2b407f31d77" providerId="LiveId" clId="{1C057F98-2CC4-49E3-A2E2-A804BE88845B}" dt="2021-05-06T09:32:25.047" v="3985"/>
          <ac:picMkLst>
            <pc:docMk/>
            <pc:sldMk cId="867255513" sldId="1736"/>
            <ac:picMk id="112" creationId="{A22D2A9A-C334-4927-9B10-31369588EFE3}"/>
          </ac:picMkLst>
        </pc:picChg>
      </pc:sldChg>
      <pc:sldChg chg="new del">
        <pc:chgData name="Hamlet Markarian" userId="4926d2b407f31d77" providerId="LiveId" clId="{1C057F98-2CC4-49E3-A2E2-A804BE88845B}" dt="2021-05-06T09:32:33.273" v="3986" actId="2696"/>
        <pc:sldMkLst>
          <pc:docMk/>
          <pc:sldMk cId="1029894943" sldId="1737"/>
        </pc:sldMkLst>
      </pc:sldChg>
      <pc:sldMasterChg chg="modSp modSldLayout">
        <pc:chgData name="Hamlet Markarian" userId="4926d2b407f31d77" providerId="LiveId" clId="{1C057F98-2CC4-49E3-A2E2-A804BE88845B}" dt="2021-05-06T09:32:25.047" v="3985"/>
        <pc:sldMasterMkLst>
          <pc:docMk/>
          <pc:sldMasterMk cId="289061279" sldId="2147483648"/>
        </pc:sldMasterMkLst>
        <pc:spChg chg="mod">
          <ac:chgData name="Hamlet Markarian" userId="4926d2b407f31d77" providerId="LiveId" clId="{1C057F98-2CC4-49E3-A2E2-A804BE88845B}" dt="2021-05-06T09:32:25.047" v="3985"/>
          <ac:spMkLst>
            <pc:docMk/>
            <pc:sldMasterMk cId="289061279" sldId="2147483648"/>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ac:spMk id="3" creationId="{00000000-0000-0000-0000-000000000000}"/>
          </ac:spMkLst>
        </pc:spChg>
        <pc:sldLayoutChg chg="modSp">
          <pc:chgData name="Hamlet Markarian" userId="4926d2b407f31d77" providerId="LiveId" clId="{1C057F98-2CC4-49E3-A2E2-A804BE88845B}" dt="2021-05-06T09:32:25.047" v="3985"/>
          <pc:sldLayoutMkLst>
            <pc:docMk/>
            <pc:sldMasterMk cId="289061279" sldId="2147483648"/>
            <pc:sldLayoutMk cId="421625327" sldId="2147483649"/>
          </pc:sldLayoutMkLst>
          <pc:spChg chg="mod">
            <ac:chgData name="Hamlet Markarian" userId="4926d2b407f31d77" providerId="LiveId" clId="{1C057F98-2CC4-49E3-A2E2-A804BE88845B}" dt="2021-05-06T09:32:25.047" v="3985"/>
            <ac:spMkLst>
              <pc:docMk/>
              <pc:sldMasterMk cId="289061279" sldId="2147483648"/>
              <pc:sldLayoutMk cId="421625327" sldId="2147483649"/>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1625327" sldId="2147483649"/>
              <ac:spMk id="3"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429670321" sldId="2147483652"/>
          </pc:sldLayoutMkLst>
          <pc:spChg chg="mod">
            <ac:chgData name="Hamlet Markarian" userId="4926d2b407f31d77" providerId="LiveId" clId="{1C057F98-2CC4-49E3-A2E2-A804BE88845B}" dt="2021-05-06T09:32:25.047" v="3985"/>
            <ac:spMkLst>
              <pc:docMk/>
              <pc:sldMasterMk cId="289061279" sldId="2147483648"/>
              <pc:sldLayoutMk cId="1429670321" sldId="2147483652"/>
              <ac:spMk id="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429670321" sldId="2147483652"/>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429670321" sldId="2147483652"/>
              <ac:spMk id="6"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143952145" sldId="2147483653"/>
          </pc:sldLayoutMkLst>
          <pc:spChg chg="mod">
            <ac:chgData name="Hamlet Markarian" userId="4926d2b407f31d77" providerId="LiveId" clId="{1C057F98-2CC4-49E3-A2E2-A804BE88845B}" dt="2021-05-06T09:32:25.047" v="3985"/>
            <ac:spMkLst>
              <pc:docMk/>
              <pc:sldMasterMk cId="289061279" sldId="2147483648"/>
              <pc:sldLayoutMk cId="1143952145" sldId="2147483653"/>
              <ac:spMk id="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143952145" sldId="2147483653"/>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143952145" sldId="2147483653"/>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143952145" sldId="2147483653"/>
              <ac:spMk id="6"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77662384" sldId="2147483664"/>
          </pc:sldLayoutMkLst>
          <pc:spChg chg="mod">
            <ac:chgData name="Hamlet Markarian" userId="4926d2b407f31d77" providerId="LiveId" clId="{1C057F98-2CC4-49E3-A2E2-A804BE88845B}" dt="2021-05-06T09:32:25.047" v="3985"/>
            <ac:spMkLst>
              <pc:docMk/>
              <pc:sldMasterMk cId="289061279" sldId="2147483648"/>
              <pc:sldLayoutMk cId="277662384" sldId="2147483664"/>
              <ac:spMk id="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7662384" sldId="2147483664"/>
              <ac:spMk id="5"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001611670" sldId="2147483665"/>
          </pc:sldLayoutMkLst>
          <pc:spChg chg="mod">
            <ac:chgData name="Hamlet Markarian" userId="4926d2b407f31d77" providerId="LiveId" clId="{1C057F98-2CC4-49E3-A2E2-A804BE88845B}" dt="2021-05-06T09:32:25.047" v="3985"/>
            <ac:spMkLst>
              <pc:docMk/>
              <pc:sldMasterMk cId="289061279" sldId="2147483648"/>
              <pc:sldLayoutMk cId="2001611670" sldId="2147483665"/>
              <ac:spMk id="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01611670" sldId="2147483665"/>
              <ac:spMk id="4"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4135458706" sldId="2147483666"/>
          </pc:sldLayoutMkLst>
          <pc:spChg chg="mod">
            <ac:chgData name="Hamlet Markarian" userId="4926d2b407f31d77" providerId="LiveId" clId="{1C057F98-2CC4-49E3-A2E2-A804BE88845B}" dt="2021-05-06T09:32:25.047" v="3985"/>
            <ac:spMkLst>
              <pc:docMk/>
              <pc:sldMasterMk cId="289061279" sldId="2147483648"/>
              <pc:sldLayoutMk cId="4135458706" sldId="2147483666"/>
              <ac:spMk id="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35458706" sldId="2147483666"/>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35458706" sldId="2147483666"/>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35458706" sldId="2147483666"/>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35458706" sldId="2147483666"/>
              <ac:spMk id="7"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896961626" sldId="2147483667"/>
          </pc:sldLayoutMkLst>
          <pc:spChg chg="mod">
            <ac:chgData name="Hamlet Markarian" userId="4926d2b407f31d77" providerId="LiveId" clId="{1C057F98-2CC4-49E3-A2E2-A804BE88845B}" dt="2021-05-06T09:32:25.047" v="3985"/>
            <ac:spMkLst>
              <pc:docMk/>
              <pc:sldMasterMk cId="289061279" sldId="2147483648"/>
              <pc:sldLayoutMk cId="1896961626" sldId="2147483667"/>
              <ac:spMk id="3"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420936028" sldId="2147483679"/>
          </pc:sldLayoutMkLst>
          <pc:spChg chg="mod">
            <ac:chgData name="Hamlet Markarian" userId="4926d2b407f31d77" providerId="LiveId" clId="{1C057F98-2CC4-49E3-A2E2-A804BE88845B}" dt="2021-05-06T09:32:25.047" v="3985"/>
            <ac:spMkLst>
              <pc:docMk/>
              <pc:sldMasterMk cId="289061279" sldId="2147483648"/>
              <pc:sldLayoutMk cId="420936028" sldId="2147483679"/>
              <ac:spMk id="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0936028" sldId="2147483679"/>
              <ac:spMk id="5"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800548515" sldId="2147483734"/>
          </pc:sldLayoutMkLst>
          <pc:spChg chg="mod">
            <ac:chgData name="Hamlet Markarian" userId="4926d2b407f31d77" providerId="LiveId" clId="{1C057F98-2CC4-49E3-A2E2-A804BE88845B}" dt="2021-05-06T09:32:25.047" v="3985"/>
            <ac:spMkLst>
              <pc:docMk/>
              <pc:sldMasterMk cId="289061279" sldId="2147483648"/>
              <pc:sldLayoutMk cId="1800548515" sldId="2147483734"/>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00548515" sldId="2147483734"/>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00548515" sldId="2147483734"/>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00548515" sldId="2147483734"/>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00548515" sldId="2147483734"/>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00548515" sldId="2147483734"/>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00548515" sldId="2147483734"/>
              <ac:spMk id="1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00548515" sldId="2147483734"/>
              <ac:spMk id="18"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343136782" sldId="2147483735"/>
          </pc:sldLayoutMkLst>
          <pc:spChg chg="mod">
            <ac:chgData name="Hamlet Markarian" userId="4926d2b407f31d77" providerId="LiveId" clId="{1C057F98-2CC4-49E3-A2E2-A804BE88845B}" dt="2021-05-06T09:32:25.047" v="3985"/>
            <ac:spMkLst>
              <pc:docMk/>
              <pc:sldMasterMk cId="289061279" sldId="2147483648"/>
              <pc:sldLayoutMk cId="3343136782" sldId="2147483735"/>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1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1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1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2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2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2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2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24"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092183" sldId="2147483736"/>
          </pc:sldLayoutMkLst>
          <pc:spChg chg="mod">
            <ac:chgData name="Hamlet Markarian" userId="4926d2b407f31d77" providerId="LiveId" clId="{1C057F98-2CC4-49E3-A2E2-A804BE88845B}" dt="2021-05-06T09:32:25.047" v="3985"/>
            <ac:spMkLst>
              <pc:docMk/>
              <pc:sldMasterMk cId="289061279" sldId="2147483648"/>
              <pc:sldLayoutMk cId="1092183" sldId="2147483736"/>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2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4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4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4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4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4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45"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946211348" sldId="2147483844"/>
          </pc:sldLayoutMkLst>
          <pc:spChg chg="mod">
            <ac:chgData name="Hamlet Markarian" userId="4926d2b407f31d77" providerId="LiveId" clId="{1C057F98-2CC4-49E3-A2E2-A804BE88845B}" dt="2021-05-06T09:32:25.047" v="3985"/>
            <ac:spMkLst>
              <pc:docMk/>
              <pc:sldMasterMk cId="289061279" sldId="2147483648"/>
              <pc:sldLayoutMk cId="2946211348" sldId="2147483844"/>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46211348" sldId="2147483844"/>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46211348" sldId="2147483844"/>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46211348" sldId="2147483844"/>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46211348" sldId="2147483844"/>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46211348" sldId="2147483844"/>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46211348" sldId="2147483844"/>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46211348" sldId="2147483844"/>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46211348" sldId="2147483844"/>
              <ac:spMk id="13"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144564981" sldId="2147483845"/>
          </pc:sldLayoutMkLst>
          <pc:spChg chg="mod">
            <ac:chgData name="Hamlet Markarian" userId="4926d2b407f31d77" providerId="LiveId" clId="{1C057F98-2CC4-49E3-A2E2-A804BE88845B}" dt="2021-05-06T09:32:25.047" v="3985"/>
            <ac:spMkLst>
              <pc:docMk/>
              <pc:sldMasterMk cId="289061279" sldId="2147483648"/>
              <pc:sldLayoutMk cId="3144564981" sldId="2147483845"/>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14"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959919422" sldId="2147483846"/>
          </pc:sldLayoutMkLst>
          <pc:spChg chg="mod">
            <ac:chgData name="Hamlet Markarian" userId="4926d2b407f31d77" providerId="LiveId" clId="{1C057F98-2CC4-49E3-A2E2-A804BE88845B}" dt="2021-05-06T09:32:25.047" v="3985"/>
            <ac:spMkLst>
              <pc:docMk/>
              <pc:sldMasterMk cId="289061279" sldId="2147483648"/>
              <pc:sldLayoutMk cId="1959919422" sldId="2147483846"/>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959919422" sldId="2147483846"/>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959919422" sldId="2147483846"/>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959919422" sldId="2147483846"/>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959919422" sldId="2147483846"/>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959919422" sldId="2147483846"/>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959919422" sldId="2147483846"/>
              <ac:spMk id="10"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906959919" sldId="2147483847"/>
          </pc:sldLayoutMkLst>
          <pc:spChg chg="mod">
            <ac:chgData name="Hamlet Markarian" userId="4926d2b407f31d77" providerId="LiveId" clId="{1C057F98-2CC4-49E3-A2E2-A804BE88845B}" dt="2021-05-06T09:32:25.047" v="3985"/>
            <ac:spMkLst>
              <pc:docMk/>
              <pc:sldMasterMk cId="289061279" sldId="2147483648"/>
              <pc:sldLayoutMk cId="906959919" sldId="2147483847"/>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06959919" sldId="2147483847"/>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06959919" sldId="2147483847"/>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06959919" sldId="2147483847"/>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06959919" sldId="2147483847"/>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06959919" sldId="2147483847"/>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06959919" sldId="2147483847"/>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06959919" sldId="2147483847"/>
              <ac:spMk id="11"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179319074" sldId="2147483848"/>
          </pc:sldLayoutMkLst>
          <pc:spChg chg="mod">
            <ac:chgData name="Hamlet Markarian" userId="4926d2b407f31d77" providerId="LiveId" clId="{1C057F98-2CC4-49E3-A2E2-A804BE88845B}" dt="2021-05-06T09:32:25.047" v="3985"/>
            <ac:spMkLst>
              <pc:docMk/>
              <pc:sldMasterMk cId="289061279" sldId="2147483648"/>
              <pc:sldLayoutMk cId="3179319074" sldId="2147483848"/>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79319074" sldId="2147483848"/>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79319074" sldId="2147483848"/>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79319074" sldId="2147483848"/>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79319074" sldId="2147483848"/>
              <ac:spMk id="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4055956681" sldId="2147483849"/>
          </pc:sldLayoutMkLst>
          <pc:spChg chg="mod">
            <ac:chgData name="Hamlet Markarian" userId="4926d2b407f31d77" providerId="LiveId" clId="{1C057F98-2CC4-49E3-A2E2-A804BE88845B}" dt="2021-05-06T09:32:25.047" v="3985"/>
            <ac:spMkLst>
              <pc:docMk/>
              <pc:sldMasterMk cId="289061279" sldId="2147483648"/>
              <pc:sldLayoutMk cId="4055956681" sldId="2147483849"/>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55956681" sldId="2147483849"/>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55956681" sldId="2147483849"/>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55956681" sldId="2147483849"/>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55956681" sldId="2147483849"/>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55956681" sldId="2147483849"/>
              <ac:spMk id="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654573313" sldId="2147483850"/>
          </pc:sldLayoutMkLst>
          <pc:spChg chg="mod">
            <ac:chgData name="Hamlet Markarian" userId="4926d2b407f31d77" providerId="LiveId" clId="{1C057F98-2CC4-49E3-A2E2-A804BE88845B}" dt="2021-05-06T09:32:25.047" v="3985"/>
            <ac:spMkLst>
              <pc:docMk/>
              <pc:sldMasterMk cId="289061279" sldId="2147483648"/>
              <pc:sldLayoutMk cId="654573313" sldId="2147483850"/>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654573313" sldId="2147483850"/>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654573313" sldId="2147483850"/>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654573313" sldId="2147483850"/>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654573313" sldId="2147483850"/>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654573313" sldId="2147483850"/>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654573313" sldId="2147483850"/>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654573313" sldId="2147483850"/>
              <ac:spMk id="1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654573313" sldId="2147483850"/>
              <ac:spMk id="1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610710796" sldId="2147483851"/>
          </pc:sldLayoutMkLst>
          <pc:spChg chg="mod">
            <ac:chgData name="Hamlet Markarian" userId="4926d2b407f31d77" providerId="LiveId" clId="{1C057F98-2CC4-49E3-A2E2-A804BE88845B}" dt="2021-05-06T09:32:25.047" v="3985"/>
            <ac:spMkLst>
              <pc:docMk/>
              <pc:sldMasterMk cId="289061279" sldId="2147483648"/>
              <pc:sldLayoutMk cId="2610710796" sldId="2147483851"/>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1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1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76776504" sldId="2147483852"/>
          </pc:sldLayoutMkLst>
          <pc:spChg chg="mod">
            <ac:chgData name="Hamlet Markarian" userId="4926d2b407f31d77" providerId="LiveId" clId="{1C057F98-2CC4-49E3-A2E2-A804BE88845B}" dt="2021-05-06T09:32:25.047" v="3985"/>
            <ac:spMkLst>
              <pc:docMk/>
              <pc:sldMasterMk cId="289061279" sldId="2147483648"/>
              <pc:sldLayoutMk cId="76776504" sldId="2147483852"/>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76776504" sldId="2147483852"/>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76776504" sldId="2147483852"/>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76776504" sldId="2147483852"/>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76776504" sldId="2147483852"/>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76776504" sldId="2147483852"/>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76776504" sldId="2147483852"/>
              <ac:spMk id="13"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557492670" sldId="2147483853"/>
          </pc:sldLayoutMkLst>
          <pc:spChg chg="mod">
            <ac:chgData name="Hamlet Markarian" userId="4926d2b407f31d77" providerId="LiveId" clId="{1C057F98-2CC4-49E3-A2E2-A804BE88845B}" dt="2021-05-06T09:32:25.047" v="3985"/>
            <ac:spMkLst>
              <pc:docMk/>
              <pc:sldMasterMk cId="289061279" sldId="2147483648"/>
              <pc:sldLayoutMk cId="557492670" sldId="2147483853"/>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557492670" sldId="2147483853"/>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557492670" sldId="2147483853"/>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557492670" sldId="2147483853"/>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557492670" sldId="2147483853"/>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557492670" sldId="2147483853"/>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557492670" sldId="2147483853"/>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557492670" sldId="2147483853"/>
              <ac:spMk id="13"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291681332" sldId="2147483854"/>
          </pc:sldLayoutMkLst>
          <pc:spChg chg="mod">
            <ac:chgData name="Hamlet Markarian" userId="4926d2b407f31d77" providerId="LiveId" clId="{1C057F98-2CC4-49E3-A2E2-A804BE88845B}" dt="2021-05-06T09:32:25.047" v="3985"/>
            <ac:spMkLst>
              <pc:docMk/>
              <pc:sldMasterMk cId="289061279" sldId="2147483648"/>
              <pc:sldLayoutMk cId="1291681332" sldId="2147483854"/>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291681332" sldId="2147483854"/>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291681332" sldId="2147483854"/>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291681332" sldId="2147483854"/>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291681332" sldId="2147483854"/>
              <ac:spMk id="10"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051250929" sldId="2147483855"/>
          </pc:sldLayoutMkLst>
          <pc:spChg chg="mod">
            <ac:chgData name="Hamlet Markarian" userId="4926d2b407f31d77" providerId="LiveId" clId="{1C057F98-2CC4-49E3-A2E2-A804BE88845B}" dt="2021-05-06T09:32:25.047" v="3985"/>
            <ac:spMkLst>
              <pc:docMk/>
              <pc:sldMasterMk cId="289061279" sldId="2147483648"/>
              <pc:sldLayoutMk cId="1051250929" sldId="2147483855"/>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51250929" sldId="2147483855"/>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51250929" sldId="2147483855"/>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51250929" sldId="2147483855"/>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51250929" sldId="2147483855"/>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51250929" sldId="2147483855"/>
              <ac:spMk id="10"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010219657" sldId="2147483856"/>
          </pc:sldLayoutMkLst>
          <pc:spChg chg="mod">
            <ac:chgData name="Hamlet Markarian" userId="4926d2b407f31d77" providerId="LiveId" clId="{1C057F98-2CC4-49E3-A2E2-A804BE88845B}" dt="2021-05-06T09:32:25.047" v="3985"/>
            <ac:spMkLst>
              <pc:docMk/>
              <pc:sldMasterMk cId="289061279" sldId="2147483648"/>
              <pc:sldLayoutMk cId="2010219657" sldId="2147483856"/>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1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1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4034741661" sldId="2147483857"/>
          </pc:sldLayoutMkLst>
          <pc:spChg chg="mod">
            <ac:chgData name="Hamlet Markarian" userId="4926d2b407f31d77" providerId="LiveId" clId="{1C057F98-2CC4-49E3-A2E2-A804BE88845B}" dt="2021-05-06T09:32:25.047" v="3985"/>
            <ac:spMkLst>
              <pc:docMk/>
              <pc:sldMasterMk cId="289061279" sldId="2147483648"/>
              <pc:sldLayoutMk cId="4034741661" sldId="2147483857"/>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74837782" sldId="2147483858"/>
          </pc:sldLayoutMkLst>
          <pc:spChg chg="mod">
            <ac:chgData name="Hamlet Markarian" userId="4926d2b407f31d77" providerId="LiveId" clId="{1C057F98-2CC4-49E3-A2E2-A804BE88845B}" dt="2021-05-06T09:32:25.047" v="3985"/>
            <ac:spMkLst>
              <pc:docMk/>
              <pc:sldMasterMk cId="289061279" sldId="2147483648"/>
              <pc:sldLayoutMk cId="274837782" sldId="2147483858"/>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16"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641781222" sldId="2147483859"/>
          </pc:sldLayoutMkLst>
          <pc:spChg chg="mod">
            <ac:chgData name="Hamlet Markarian" userId="4926d2b407f31d77" providerId="LiveId" clId="{1C057F98-2CC4-49E3-A2E2-A804BE88845B}" dt="2021-05-06T09:32:25.047" v="3985"/>
            <ac:spMkLst>
              <pc:docMk/>
              <pc:sldMasterMk cId="289061279" sldId="2147483648"/>
              <pc:sldLayoutMk cId="1641781222" sldId="2147483859"/>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17"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387010040" sldId="2147483860"/>
          </pc:sldLayoutMkLst>
          <pc:spChg chg="mod">
            <ac:chgData name="Hamlet Markarian" userId="4926d2b407f31d77" providerId="LiveId" clId="{1C057F98-2CC4-49E3-A2E2-A804BE88845B}" dt="2021-05-06T09:32:25.047" v="3985"/>
            <ac:spMkLst>
              <pc:docMk/>
              <pc:sldMasterMk cId="289061279" sldId="2147483648"/>
              <pc:sldLayoutMk cId="3387010040" sldId="2147483860"/>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87010040" sldId="2147483860"/>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87010040" sldId="2147483860"/>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87010040" sldId="2147483860"/>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87010040" sldId="2147483860"/>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87010040" sldId="2147483860"/>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87010040" sldId="2147483860"/>
              <ac:spMk id="11"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135784394" sldId="2147483861"/>
          </pc:sldLayoutMkLst>
          <pc:spChg chg="mod">
            <ac:chgData name="Hamlet Markarian" userId="4926d2b407f31d77" providerId="LiveId" clId="{1C057F98-2CC4-49E3-A2E2-A804BE88845B}" dt="2021-05-06T09:32:25.047" v="3985"/>
            <ac:spMkLst>
              <pc:docMk/>
              <pc:sldMasterMk cId="289061279" sldId="2147483648"/>
              <pc:sldLayoutMk cId="3135784394" sldId="2147483861"/>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35784394" sldId="2147483861"/>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35784394" sldId="2147483861"/>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35784394" sldId="2147483861"/>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35784394" sldId="2147483861"/>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35784394" sldId="2147483861"/>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35784394" sldId="2147483861"/>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35784394" sldId="2147483861"/>
              <ac:spMk id="12"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808799458" sldId="2147483862"/>
          </pc:sldLayoutMkLst>
          <pc:spChg chg="mod">
            <ac:chgData name="Hamlet Markarian" userId="4926d2b407f31d77" providerId="LiveId" clId="{1C057F98-2CC4-49E3-A2E2-A804BE88845B}" dt="2021-05-06T09:32:25.047" v="3985"/>
            <ac:spMkLst>
              <pc:docMk/>
              <pc:sldMasterMk cId="289061279" sldId="2147483648"/>
              <pc:sldLayoutMk cId="808799458" sldId="2147483862"/>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08799458" sldId="2147483862"/>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08799458" sldId="2147483862"/>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08799458" sldId="2147483862"/>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08799458" sldId="2147483862"/>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08799458" sldId="2147483862"/>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08799458" sldId="2147483862"/>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08799458" sldId="2147483862"/>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08799458" sldId="2147483862"/>
              <ac:spMk id="17"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865216965" sldId="2147483863"/>
          </pc:sldLayoutMkLst>
          <pc:spChg chg="mod">
            <ac:chgData name="Hamlet Markarian" userId="4926d2b407f31d77" providerId="LiveId" clId="{1C057F98-2CC4-49E3-A2E2-A804BE88845B}" dt="2021-05-06T09:32:25.047" v="3985"/>
            <ac:spMkLst>
              <pc:docMk/>
              <pc:sldMasterMk cId="289061279" sldId="2147483648"/>
              <pc:sldLayoutMk cId="2865216965" sldId="2147483863"/>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17"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868160549" sldId="2147483864"/>
          </pc:sldLayoutMkLst>
          <pc:spChg chg="mod">
            <ac:chgData name="Hamlet Markarian" userId="4926d2b407f31d77" providerId="LiveId" clId="{1C057F98-2CC4-49E3-A2E2-A804BE88845B}" dt="2021-05-06T09:32:25.047" v="3985"/>
            <ac:spMkLst>
              <pc:docMk/>
              <pc:sldMasterMk cId="289061279" sldId="2147483648"/>
              <pc:sldLayoutMk cId="3868160549" sldId="2147483864"/>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868160549" sldId="2147483864"/>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868160549" sldId="2147483864"/>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868160549" sldId="2147483864"/>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868160549" sldId="2147483864"/>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868160549" sldId="2147483864"/>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868160549" sldId="2147483864"/>
              <ac:spMk id="14"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956927244" sldId="2147483865"/>
          </pc:sldLayoutMkLst>
          <pc:spChg chg="mod">
            <ac:chgData name="Hamlet Markarian" userId="4926d2b407f31d77" providerId="LiveId" clId="{1C057F98-2CC4-49E3-A2E2-A804BE88845B}" dt="2021-05-06T09:32:25.047" v="3985"/>
            <ac:spMkLst>
              <pc:docMk/>
              <pc:sldMasterMk cId="289061279" sldId="2147483648"/>
              <pc:sldLayoutMk cId="3956927244" sldId="2147483865"/>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956927244" sldId="2147483865"/>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956927244" sldId="2147483865"/>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956927244" sldId="2147483865"/>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956927244" sldId="2147483865"/>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956927244" sldId="2147483865"/>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956927244" sldId="2147483865"/>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956927244" sldId="2147483865"/>
              <ac:spMk id="14"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563677809" sldId="2147483866"/>
          </pc:sldLayoutMkLst>
          <pc:spChg chg="mod">
            <ac:chgData name="Hamlet Markarian" userId="4926d2b407f31d77" providerId="LiveId" clId="{1C057F98-2CC4-49E3-A2E2-A804BE88845B}" dt="2021-05-06T09:32:25.047" v="3985"/>
            <ac:spMkLst>
              <pc:docMk/>
              <pc:sldMasterMk cId="289061279" sldId="2147483648"/>
              <pc:sldLayoutMk cId="2563677809" sldId="2147483866"/>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63677809" sldId="2147483866"/>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63677809" sldId="2147483866"/>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63677809" sldId="2147483866"/>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63677809" sldId="2147483866"/>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63677809" sldId="2147483866"/>
              <ac:spMk id="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527982542" sldId="2147483867"/>
          </pc:sldLayoutMkLst>
          <pc:spChg chg="mod">
            <ac:chgData name="Hamlet Markarian" userId="4926d2b407f31d77" providerId="LiveId" clId="{1C057F98-2CC4-49E3-A2E2-A804BE88845B}" dt="2021-05-06T09:32:25.047" v="3985"/>
            <ac:spMkLst>
              <pc:docMk/>
              <pc:sldMasterMk cId="289061279" sldId="2147483648"/>
              <pc:sldLayoutMk cId="2527982542" sldId="2147483867"/>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27982542" sldId="2147483867"/>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27982542" sldId="2147483867"/>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27982542" sldId="2147483867"/>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27982542" sldId="2147483867"/>
              <ac:spMk id="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469216148" sldId="2147483868"/>
          </pc:sldLayoutMkLst>
          <pc:spChg chg="mod">
            <ac:chgData name="Hamlet Markarian" userId="4926d2b407f31d77" providerId="LiveId" clId="{1C057F98-2CC4-49E3-A2E2-A804BE88845B}" dt="2021-05-06T09:32:25.047" v="3985"/>
            <ac:spMkLst>
              <pc:docMk/>
              <pc:sldMasterMk cId="289061279" sldId="2147483648"/>
              <pc:sldLayoutMk cId="2469216148" sldId="2147483868"/>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1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1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1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2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21"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355574164" sldId="2147483869"/>
          </pc:sldLayoutMkLst>
          <pc:spChg chg="mod">
            <ac:chgData name="Hamlet Markarian" userId="4926d2b407f31d77" providerId="LiveId" clId="{1C057F98-2CC4-49E3-A2E2-A804BE88845B}" dt="2021-05-06T09:32:25.047" v="3985"/>
            <ac:spMkLst>
              <pc:docMk/>
              <pc:sldMasterMk cId="289061279" sldId="2147483648"/>
              <pc:sldLayoutMk cId="2355574164" sldId="2147483869"/>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1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1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1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2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21"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670748924" sldId="2147483870"/>
          </pc:sldLayoutMkLst>
          <pc:spChg chg="mod">
            <ac:chgData name="Hamlet Markarian" userId="4926d2b407f31d77" providerId="LiveId" clId="{1C057F98-2CC4-49E3-A2E2-A804BE88845B}" dt="2021-05-06T09:32:25.047" v="3985"/>
            <ac:spMkLst>
              <pc:docMk/>
              <pc:sldMasterMk cId="289061279" sldId="2147483648"/>
              <pc:sldLayoutMk cId="2670748924" sldId="2147483870"/>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17"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907155852" sldId="2147483871"/>
          </pc:sldLayoutMkLst>
          <pc:spChg chg="mod">
            <ac:chgData name="Hamlet Markarian" userId="4926d2b407f31d77" providerId="LiveId" clId="{1C057F98-2CC4-49E3-A2E2-A804BE88845B}" dt="2021-05-06T09:32:25.047" v="3985"/>
            <ac:spMkLst>
              <pc:docMk/>
              <pc:sldMasterMk cId="289061279" sldId="2147483648"/>
              <pc:sldLayoutMk cId="2907155852" sldId="2147483871"/>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16"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579287603" sldId="2147483872"/>
          </pc:sldLayoutMkLst>
          <pc:spChg chg="mod">
            <ac:chgData name="Hamlet Markarian" userId="4926d2b407f31d77" providerId="LiveId" clId="{1C057F98-2CC4-49E3-A2E2-A804BE88845B}" dt="2021-05-06T09:32:25.047" v="3985"/>
            <ac:spMkLst>
              <pc:docMk/>
              <pc:sldMasterMk cId="289061279" sldId="2147483648"/>
              <pc:sldLayoutMk cId="2579287603" sldId="2147483872"/>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79287603" sldId="2147483872"/>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79287603" sldId="2147483872"/>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79287603" sldId="2147483872"/>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79287603" sldId="2147483872"/>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79287603" sldId="2147483872"/>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79287603" sldId="2147483872"/>
              <ac:spMk id="12"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951540809" sldId="2147483873"/>
          </pc:sldLayoutMkLst>
          <pc:spChg chg="mod">
            <ac:chgData name="Hamlet Markarian" userId="4926d2b407f31d77" providerId="LiveId" clId="{1C057F98-2CC4-49E3-A2E2-A804BE88845B}" dt="2021-05-06T09:32:25.047" v="3985"/>
            <ac:spMkLst>
              <pc:docMk/>
              <pc:sldMasterMk cId="289061279" sldId="2147483648"/>
              <pc:sldLayoutMk cId="951540809" sldId="2147483873"/>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51540809" sldId="2147483873"/>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51540809" sldId="2147483873"/>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51540809" sldId="2147483873"/>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51540809" sldId="2147483873"/>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51540809" sldId="2147483873"/>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51540809" sldId="2147483873"/>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51540809" sldId="2147483873"/>
              <ac:spMk id="12"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487774193" sldId="2147483874"/>
          </pc:sldLayoutMkLst>
          <pc:spChg chg="mod">
            <ac:chgData name="Hamlet Markarian" userId="4926d2b407f31d77" providerId="LiveId" clId="{1C057F98-2CC4-49E3-A2E2-A804BE88845B}" dt="2021-05-06T09:32:25.047" v="3985"/>
            <ac:spMkLst>
              <pc:docMk/>
              <pc:sldMasterMk cId="289061279" sldId="2147483648"/>
              <pc:sldLayoutMk cId="3487774193" sldId="2147483874"/>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8"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467380536" sldId="2147483875"/>
          </pc:sldLayoutMkLst>
          <pc:spChg chg="mod">
            <ac:chgData name="Hamlet Markarian" userId="4926d2b407f31d77" providerId="LiveId" clId="{1C057F98-2CC4-49E3-A2E2-A804BE88845B}" dt="2021-05-06T09:32:25.047" v="3985"/>
            <ac:spMkLst>
              <pc:docMk/>
              <pc:sldMasterMk cId="289061279" sldId="2147483648"/>
              <pc:sldLayoutMk cId="2467380536" sldId="2147483875"/>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080104007" sldId="2147483876"/>
          </pc:sldLayoutMkLst>
          <pc:spChg chg="mod">
            <ac:chgData name="Hamlet Markarian" userId="4926d2b407f31d77" providerId="LiveId" clId="{1C057F98-2CC4-49E3-A2E2-A804BE88845B}" dt="2021-05-06T09:32:25.047" v="3985"/>
            <ac:spMkLst>
              <pc:docMk/>
              <pc:sldMasterMk cId="289061279" sldId="2147483648"/>
              <pc:sldLayoutMk cId="1080104007" sldId="2147483876"/>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3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3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3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4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4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4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4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4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4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4188907323" sldId="2147483877"/>
          </pc:sldLayoutMkLst>
          <pc:spChg chg="mod">
            <ac:chgData name="Hamlet Markarian" userId="4926d2b407f31d77" providerId="LiveId" clId="{1C057F98-2CC4-49E3-A2E2-A804BE88845B}" dt="2021-05-06T09:32:25.047" v="3985"/>
            <ac:spMkLst>
              <pc:docMk/>
              <pc:sldMasterMk cId="289061279" sldId="2147483648"/>
              <pc:sldLayoutMk cId="4188907323" sldId="2147483877"/>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3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3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3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4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4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4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4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4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46"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535462588" sldId="2147483878"/>
          </pc:sldLayoutMkLst>
          <pc:spChg chg="mod">
            <ac:chgData name="Hamlet Markarian" userId="4926d2b407f31d77" providerId="LiveId" clId="{1C057F98-2CC4-49E3-A2E2-A804BE88845B}" dt="2021-05-06T09:32:25.047" v="3985"/>
            <ac:spMkLst>
              <pc:docMk/>
              <pc:sldMasterMk cId="289061279" sldId="2147483648"/>
              <pc:sldLayoutMk cId="1535462588" sldId="2147483878"/>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3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3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3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741556850" sldId="2147483879"/>
          </pc:sldLayoutMkLst>
          <pc:spChg chg="mod">
            <ac:chgData name="Hamlet Markarian" userId="4926d2b407f31d77" providerId="LiveId" clId="{1C057F98-2CC4-49E3-A2E2-A804BE88845B}" dt="2021-05-06T09:32:25.047" v="3985"/>
            <ac:spMkLst>
              <pc:docMk/>
              <pc:sldMasterMk cId="289061279" sldId="2147483648"/>
              <pc:sldLayoutMk cId="3741556850" sldId="2147483879"/>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3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3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38"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4235360243" sldId="2147483880"/>
          </pc:sldLayoutMkLst>
          <pc:spChg chg="mod">
            <ac:chgData name="Hamlet Markarian" userId="4926d2b407f31d77" providerId="LiveId" clId="{1C057F98-2CC4-49E3-A2E2-A804BE88845B}" dt="2021-05-06T09:32:25.047" v="3985"/>
            <ac:spMkLst>
              <pc:docMk/>
              <pc:sldMasterMk cId="289061279" sldId="2147483648"/>
              <pc:sldLayoutMk cId="4235360243" sldId="2147483880"/>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3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278164679" sldId="2147483881"/>
          </pc:sldLayoutMkLst>
          <pc:spChg chg="mod">
            <ac:chgData name="Hamlet Markarian" userId="4926d2b407f31d77" providerId="LiveId" clId="{1C057F98-2CC4-49E3-A2E2-A804BE88845B}" dt="2021-05-06T09:32:25.047" v="3985"/>
            <ac:spMkLst>
              <pc:docMk/>
              <pc:sldMasterMk cId="289061279" sldId="2147483648"/>
              <pc:sldLayoutMk cId="3278164679" sldId="2147483881"/>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278164679" sldId="2147483881"/>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278164679" sldId="2147483881"/>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278164679" sldId="2147483881"/>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278164679" sldId="2147483881"/>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278164679" sldId="2147483881"/>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278164679" sldId="2147483881"/>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278164679" sldId="2147483881"/>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278164679" sldId="2147483881"/>
              <ac:spMk id="36"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840962093" sldId="2147483882"/>
          </pc:sldLayoutMkLst>
          <pc:spChg chg="mod">
            <ac:chgData name="Hamlet Markarian" userId="4926d2b407f31d77" providerId="LiveId" clId="{1C057F98-2CC4-49E3-A2E2-A804BE88845B}" dt="2021-05-06T09:32:25.047" v="3985"/>
            <ac:spMkLst>
              <pc:docMk/>
              <pc:sldMasterMk cId="289061279" sldId="2147483648"/>
              <pc:sldLayoutMk cId="1840962093" sldId="2147483882"/>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40962093" sldId="2147483882"/>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40962093" sldId="2147483882"/>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40962093" sldId="2147483882"/>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40962093" sldId="2147483882"/>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40962093" sldId="2147483882"/>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40962093" sldId="2147483882"/>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40962093" sldId="2147483882"/>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834898081" sldId="2147483883"/>
          </pc:sldLayoutMkLst>
          <pc:spChg chg="mod">
            <ac:chgData name="Hamlet Markarian" userId="4926d2b407f31d77" providerId="LiveId" clId="{1C057F98-2CC4-49E3-A2E2-A804BE88845B}" dt="2021-05-06T09:32:25.047" v="3985"/>
            <ac:spMkLst>
              <pc:docMk/>
              <pc:sldMasterMk cId="289061279" sldId="2147483648"/>
              <pc:sldLayoutMk cId="834898081" sldId="2147483883"/>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34898081" sldId="2147483883"/>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34898081" sldId="2147483883"/>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34898081" sldId="2147483883"/>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34898081" sldId="2147483883"/>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34898081" sldId="2147483883"/>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34898081" sldId="2147483883"/>
              <ac:spMk id="30"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452773042" sldId="2147483884"/>
          </pc:sldLayoutMkLst>
          <pc:spChg chg="mod">
            <ac:chgData name="Hamlet Markarian" userId="4926d2b407f31d77" providerId="LiveId" clId="{1C057F98-2CC4-49E3-A2E2-A804BE88845B}" dt="2021-05-06T09:32:25.047" v="3985"/>
            <ac:spMkLst>
              <pc:docMk/>
              <pc:sldMasterMk cId="289061279" sldId="2147483648"/>
              <pc:sldLayoutMk cId="2452773042" sldId="2147483884"/>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477330136" sldId="2147483885"/>
          </pc:sldLayoutMkLst>
          <pc:spChg chg="mod">
            <ac:chgData name="Hamlet Markarian" userId="4926d2b407f31d77" providerId="LiveId" clId="{1C057F98-2CC4-49E3-A2E2-A804BE88845B}" dt="2021-05-06T09:32:25.047" v="3985"/>
            <ac:spMkLst>
              <pc:docMk/>
              <pc:sldMasterMk cId="289061279" sldId="2147483648"/>
              <pc:sldLayoutMk cId="3477330136" sldId="2147483885"/>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77330136" sldId="2147483885"/>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77330136" sldId="2147483885"/>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77330136" sldId="2147483885"/>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77330136" sldId="2147483885"/>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77330136" sldId="2147483885"/>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77330136" sldId="2147483885"/>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77330136" sldId="2147483885"/>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77330136" sldId="2147483885"/>
              <ac:spMk id="30"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889947670" sldId="2147483886"/>
          </pc:sldLayoutMkLst>
          <pc:spChg chg="mod">
            <ac:chgData name="Hamlet Markarian" userId="4926d2b407f31d77" providerId="LiveId" clId="{1C057F98-2CC4-49E3-A2E2-A804BE88845B}" dt="2021-05-06T09:32:25.047" v="3985"/>
            <ac:spMkLst>
              <pc:docMk/>
              <pc:sldMasterMk cId="289061279" sldId="2147483648"/>
              <pc:sldLayoutMk cId="889947670" sldId="2147483886"/>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89947670" sldId="2147483886"/>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89947670" sldId="2147483886"/>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89947670" sldId="2147483886"/>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89947670" sldId="2147483886"/>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89947670" sldId="2147483886"/>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89947670" sldId="2147483886"/>
              <ac:spMk id="15"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734920736" sldId="2147483888"/>
          </pc:sldLayoutMkLst>
          <pc:spChg chg="mod">
            <ac:chgData name="Hamlet Markarian" userId="4926d2b407f31d77" providerId="LiveId" clId="{1C057F98-2CC4-49E3-A2E2-A804BE88845B}" dt="2021-05-06T09:32:25.047" v="3985"/>
            <ac:spMkLst>
              <pc:docMk/>
              <pc:sldMasterMk cId="289061279" sldId="2147483648"/>
              <pc:sldLayoutMk cId="1734920736" sldId="2147483888"/>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734920736" sldId="2147483888"/>
              <ac:spMk id="3"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587256507" sldId="2147483891"/>
          </pc:sldLayoutMkLst>
          <pc:spChg chg="mod">
            <ac:chgData name="Hamlet Markarian" userId="4926d2b407f31d77" providerId="LiveId" clId="{1C057F98-2CC4-49E3-A2E2-A804BE88845B}" dt="2021-05-06T09:32:25.047" v="3985"/>
            <ac:spMkLst>
              <pc:docMk/>
              <pc:sldMasterMk cId="289061279" sldId="2147483648"/>
              <pc:sldLayoutMk cId="1587256507" sldId="2147483891"/>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87256507" sldId="2147483891"/>
              <ac:spMk id="3"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516742" sldId="2147483893"/>
          </pc:sldLayoutMkLst>
          <pc:spChg chg="mod">
            <ac:chgData name="Hamlet Markarian" userId="4926d2b407f31d77" providerId="LiveId" clId="{1C057F98-2CC4-49E3-A2E2-A804BE88845B}" dt="2021-05-06T09:32:25.047" v="3985"/>
            <ac:spMkLst>
              <pc:docMk/>
              <pc:sldMasterMk cId="289061279" sldId="2147483648"/>
              <pc:sldLayoutMk cId="3516742" sldId="2147483893"/>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516742" sldId="2147483893"/>
              <ac:spMk id="3"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985212366" sldId="2147483895"/>
          </pc:sldLayoutMkLst>
          <pc:spChg chg="mod">
            <ac:chgData name="Hamlet Markarian" userId="4926d2b407f31d77" providerId="LiveId" clId="{1C057F98-2CC4-49E3-A2E2-A804BE88845B}" dt="2021-05-06T09:32:25.047" v="3985"/>
            <ac:spMkLst>
              <pc:docMk/>
              <pc:sldMasterMk cId="289061279" sldId="2147483648"/>
              <pc:sldLayoutMk cId="985212366" sldId="2147483895"/>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85212366" sldId="2147483895"/>
              <ac:spMk id="3" creationId="{00000000-0000-0000-0000-000000000000}"/>
            </ac:spMkLst>
          </pc:spChg>
        </pc:sldLayoutChg>
      </pc:sldMasterChg>
      <pc:sldMasterChg chg="modSp addSldLayout modSldLayout">
        <pc:chgData name="Hamlet Markarian" userId="4926d2b407f31d77" providerId="LiveId" clId="{1C057F98-2CC4-49E3-A2E2-A804BE88845B}" dt="2021-05-06T10:07:25.342" v="3999" actId="478"/>
        <pc:sldMasterMkLst>
          <pc:docMk/>
          <pc:sldMasterMk cId="1241911007" sldId="2147483680"/>
        </pc:sldMasterMkLst>
        <pc:spChg chg="mod">
          <ac:chgData name="Hamlet Markarian" userId="4926d2b407f31d77" providerId="LiveId" clId="{1C057F98-2CC4-49E3-A2E2-A804BE88845B}" dt="2021-05-06T09:32:25.047" v="3985"/>
          <ac:spMkLst>
            <pc:docMk/>
            <pc:sldMasterMk cId="1241911007" sldId="2147483680"/>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ac:spMk id="3" creationId="{00000000-0000-0000-0000-000000000000}"/>
          </ac:spMkLst>
        </pc:spChg>
        <pc:sldLayoutChg chg="modSp">
          <pc:chgData name="Hamlet Markarian" userId="4926d2b407f31d77" providerId="LiveId" clId="{1C057F98-2CC4-49E3-A2E2-A804BE88845B}" dt="2021-05-06T09:32:25.047" v="3985"/>
          <pc:sldLayoutMkLst>
            <pc:docMk/>
            <pc:sldMasterMk cId="1241911007" sldId="2147483680"/>
            <pc:sldLayoutMk cId="4153280320" sldId="2147483681"/>
          </pc:sldLayoutMkLst>
          <pc:spChg chg="mod">
            <ac:chgData name="Hamlet Markarian" userId="4926d2b407f31d77" providerId="LiveId" clId="{1C057F98-2CC4-49E3-A2E2-A804BE88845B}" dt="2021-05-06T09:32:25.047" v="3985"/>
            <ac:spMkLst>
              <pc:docMk/>
              <pc:sldMasterMk cId="1241911007" sldId="2147483680"/>
              <pc:sldLayoutMk cId="4153280320" sldId="2147483681"/>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53280320" sldId="2147483681"/>
              <ac:spMk id="3"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869564275" sldId="2147483683"/>
          </pc:sldLayoutMkLst>
          <pc:spChg chg="mod">
            <ac:chgData name="Hamlet Markarian" userId="4926d2b407f31d77" providerId="LiveId" clId="{1C057F98-2CC4-49E3-A2E2-A804BE88845B}" dt="2021-05-06T09:32:25.047" v="3985"/>
            <ac:spMkLst>
              <pc:docMk/>
              <pc:sldMasterMk cId="1241911007" sldId="2147483680"/>
              <pc:sldLayoutMk cId="3869564275" sldId="2147483683"/>
              <ac:spMk id="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69564275" sldId="2147483683"/>
              <ac:spMk id="5"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900642561" sldId="2147483685"/>
          </pc:sldLayoutMkLst>
          <pc:spChg chg="mod">
            <ac:chgData name="Hamlet Markarian" userId="4926d2b407f31d77" providerId="LiveId" clId="{1C057F98-2CC4-49E3-A2E2-A804BE88845B}" dt="2021-05-06T09:32:25.047" v="3985"/>
            <ac:spMkLst>
              <pc:docMk/>
              <pc:sldMasterMk cId="1241911007" sldId="2147483680"/>
              <pc:sldLayoutMk cId="900642561" sldId="2147483685"/>
              <ac:spMk id="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00642561" sldId="2147483685"/>
              <ac:spMk id="5"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807929568" sldId="2147483686"/>
          </pc:sldLayoutMkLst>
          <pc:spChg chg="mod">
            <ac:chgData name="Hamlet Markarian" userId="4926d2b407f31d77" providerId="LiveId" clId="{1C057F98-2CC4-49E3-A2E2-A804BE88845B}" dt="2021-05-06T09:32:25.047" v="3985"/>
            <ac:spMkLst>
              <pc:docMk/>
              <pc:sldMasterMk cId="1241911007" sldId="2147483680"/>
              <pc:sldLayoutMk cId="1807929568" sldId="2147483686"/>
              <ac:spMk id="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07929568" sldId="2147483686"/>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07929568" sldId="2147483686"/>
              <ac:spMk id="6"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299072698" sldId="2147483687"/>
          </pc:sldLayoutMkLst>
          <pc:spChg chg="mod">
            <ac:chgData name="Hamlet Markarian" userId="4926d2b407f31d77" providerId="LiveId" clId="{1C057F98-2CC4-49E3-A2E2-A804BE88845B}" dt="2021-05-06T09:32:25.047" v="3985"/>
            <ac:spMkLst>
              <pc:docMk/>
              <pc:sldMasterMk cId="1241911007" sldId="2147483680"/>
              <pc:sldLayoutMk cId="3299072698" sldId="2147483687"/>
              <ac:spMk id="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299072698" sldId="2147483687"/>
              <ac:spMk id="4"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429658033" sldId="2147483688"/>
          </pc:sldLayoutMkLst>
          <pc:spChg chg="mod">
            <ac:chgData name="Hamlet Markarian" userId="4926d2b407f31d77" providerId="LiveId" clId="{1C057F98-2CC4-49E3-A2E2-A804BE88845B}" dt="2021-05-06T09:32:25.047" v="3985"/>
            <ac:spMkLst>
              <pc:docMk/>
              <pc:sldMasterMk cId="1241911007" sldId="2147483680"/>
              <pc:sldLayoutMk cId="1429658033" sldId="2147483688"/>
              <ac:spMk id="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29658033" sldId="2147483688"/>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29658033" sldId="2147483688"/>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29658033" sldId="2147483688"/>
              <ac:spMk id="6"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656498061" sldId="2147483689"/>
          </pc:sldLayoutMkLst>
          <pc:spChg chg="mod">
            <ac:chgData name="Hamlet Markarian" userId="4926d2b407f31d77" providerId="LiveId" clId="{1C057F98-2CC4-49E3-A2E2-A804BE88845B}" dt="2021-05-06T09:32:25.047" v="3985"/>
            <ac:spMkLst>
              <pc:docMk/>
              <pc:sldMasterMk cId="1241911007" sldId="2147483680"/>
              <pc:sldLayoutMk cId="656498061" sldId="2147483689"/>
              <ac:spMk id="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56498061" sldId="2147483689"/>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56498061" sldId="2147483689"/>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56498061" sldId="2147483689"/>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56498061" sldId="2147483689"/>
              <ac:spMk id="7"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591754337" sldId="2147483691"/>
          </pc:sldLayoutMkLst>
          <pc:spChg chg="mod">
            <ac:chgData name="Hamlet Markarian" userId="4926d2b407f31d77" providerId="LiveId" clId="{1C057F98-2CC4-49E3-A2E2-A804BE88845B}" dt="2021-05-06T09:32:25.047" v="3985"/>
            <ac:spMkLst>
              <pc:docMk/>
              <pc:sldMasterMk cId="1241911007" sldId="2147483680"/>
              <pc:sldLayoutMk cId="591754337" sldId="2147483691"/>
              <ac:spMk id="3" creationId="{00000000-0000-0000-0000-000000000000}"/>
            </ac:spMkLst>
          </pc:spChg>
        </pc:sldLayoutChg>
        <pc:sldLayoutChg chg="addSp delSp modSp mod">
          <pc:chgData name="Hamlet Markarian" userId="4926d2b407f31d77" providerId="LiveId" clId="{1C057F98-2CC4-49E3-A2E2-A804BE88845B}" dt="2021-05-06T09:41:07.064" v="3995" actId="478"/>
          <pc:sldLayoutMkLst>
            <pc:docMk/>
            <pc:sldMasterMk cId="1241911007" sldId="2147483680"/>
            <pc:sldLayoutMk cId="1511880632" sldId="2147483692"/>
          </pc:sldLayoutMkLst>
          <pc:spChg chg="mod ord">
            <ac:chgData name="Hamlet Markarian" userId="4926d2b407f31d77" providerId="LiveId" clId="{1C057F98-2CC4-49E3-A2E2-A804BE88845B}" dt="2021-05-06T09:32:25.047" v="3985"/>
            <ac:spMkLst>
              <pc:docMk/>
              <pc:sldMasterMk cId="1241911007" sldId="2147483680"/>
              <pc:sldLayoutMk cId="1511880632" sldId="2147483692"/>
              <ac:spMk id="2" creationId="{EC23726F-899C-4D2F-9B92-56857361E210}"/>
            </ac:spMkLst>
          </pc:spChg>
          <pc:spChg chg="mod">
            <ac:chgData name="Hamlet Markarian" userId="4926d2b407f31d77" providerId="LiveId" clId="{1C057F98-2CC4-49E3-A2E2-A804BE88845B}" dt="2021-05-06T09:32:25.047" v="3985"/>
            <ac:spMkLst>
              <pc:docMk/>
              <pc:sldMasterMk cId="1241911007" sldId="2147483680"/>
              <pc:sldLayoutMk cId="1511880632" sldId="2147483692"/>
              <ac:spMk id="3" creationId="{BE0951C9-484F-4E9A-8471-00D15E074EEA}"/>
            </ac:spMkLst>
          </pc:spChg>
          <pc:spChg chg="add del mod">
            <ac:chgData name="Hamlet Markarian" userId="4926d2b407f31d77" providerId="LiveId" clId="{1C057F98-2CC4-49E3-A2E2-A804BE88845B}" dt="2021-05-06T09:41:07.064" v="3995" actId="478"/>
            <ac:spMkLst>
              <pc:docMk/>
              <pc:sldMasterMk cId="1241911007" sldId="2147483680"/>
              <pc:sldLayoutMk cId="1511880632" sldId="2147483692"/>
              <ac:spMk id="4" creationId="{38D4D68A-2024-45A1-887C-5204989EB21E}"/>
            </ac:spMkLst>
          </pc:spChg>
          <pc:spChg chg="mod">
            <ac:chgData name="Hamlet Markarian" userId="4926d2b407f31d77" providerId="LiveId" clId="{1C057F98-2CC4-49E3-A2E2-A804BE88845B}" dt="2021-05-05T21:05:19.780" v="2141"/>
            <ac:spMkLst>
              <pc:docMk/>
              <pc:sldMasterMk cId="1241911007" sldId="2147483680"/>
              <pc:sldLayoutMk cId="1511880632" sldId="2147483692"/>
              <ac:spMk id="5" creationId="{6CABF3ED-6C74-46CF-95A9-E43FEEAEACE7}"/>
            </ac:spMkLst>
          </pc:spChg>
          <pc:spChg chg="mod">
            <ac:chgData name="Hamlet Markarian" userId="4926d2b407f31d77" providerId="LiveId" clId="{1C057F98-2CC4-49E3-A2E2-A804BE88845B}" dt="2021-05-05T21:05:19.780" v="2141"/>
            <ac:spMkLst>
              <pc:docMk/>
              <pc:sldMasterMk cId="1241911007" sldId="2147483680"/>
              <pc:sldLayoutMk cId="1511880632" sldId="2147483692"/>
              <ac:spMk id="6" creationId="{637D4D02-2F9F-4F0D-992E-A751E1401535}"/>
            </ac:spMkLst>
          </pc:spChg>
          <pc:spChg chg="mod">
            <ac:chgData name="Hamlet Markarian" userId="4926d2b407f31d77" providerId="LiveId" clId="{1C057F98-2CC4-49E3-A2E2-A804BE88845B}" dt="2021-05-05T21:05:19.780" v="2141"/>
            <ac:spMkLst>
              <pc:docMk/>
              <pc:sldMasterMk cId="1241911007" sldId="2147483680"/>
              <pc:sldLayoutMk cId="1511880632" sldId="2147483692"/>
              <ac:spMk id="7" creationId="{03525EEA-366E-451F-A0AA-7B14CD6E3E97}"/>
            </ac:spMkLst>
          </pc:spChg>
          <pc:spChg chg="mod">
            <ac:chgData name="Hamlet Markarian" userId="4926d2b407f31d77" providerId="LiveId" clId="{1C057F98-2CC4-49E3-A2E2-A804BE88845B}" dt="2021-05-05T21:05:19.780" v="2141"/>
            <ac:spMkLst>
              <pc:docMk/>
              <pc:sldMasterMk cId="1241911007" sldId="2147483680"/>
              <pc:sldLayoutMk cId="1511880632" sldId="2147483692"/>
              <ac:spMk id="8" creationId="{3EC8D788-D047-4C00-A9F5-579E8C5FD4A1}"/>
            </ac:spMkLst>
          </pc:spChg>
          <pc:spChg chg="mod">
            <ac:chgData name="Hamlet Markarian" userId="4926d2b407f31d77" providerId="LiveId" clId="{1C057F98-2CC4-49E3-A2E2-A804BE88845B}" dt="2021-05-05T21:05:19.780" v="2141"/>
            <ac:spMkLst>
              <pc:docMk/>
              <pc:sldMasterMk cId="1241911007" sldId="2147483680"/>
              <pc:sldLayoutMk cId="1511880632" sldId="2147483692"/>
              <ac:spMk id="9" creationId="{B250AB55-38BB-482B-8EE7-E1D117705139}"/>
            </ac:spMkLst>
          </pc:spChg>
          <pc:spChg chg="mod">
            <ac:chgData name="Hamlet Markarian" userId="4926d2b407f31d77" providerId="LiveId" clId="{1C057F98-2CC4-49E3-A2E2-A804BE88845B}" dt="2021-05-05T21:05:19.780" v="2141"/>
            <ac:spMkLst>
              <pc:docMk/>
              <pc:sldMasterMk cId="1241911007" sldId="2147483680"/>
              <pc:sldLayoutMk cId="1511880632" sldId="2147483692"/>
              <ac:spMk id="10" creationId="{D623256E-F617-40D2-BA3E-A7489F25BF4D}"/>
            </ac:spMkLst>
          </pc:spChg>
          <pc:grpChg chg="add del mod ord">
            <ac:chgData name="Hamlet Markarian" userId="4926d2b407f31d77" providerId="LiveId" clId="{1C057F98-2CC4-49E3-A2E2-A804BE88845B}" dt="2021-05-05T21:05:44.321" v="2152"/>
            <ac:grpSpMkLst>
              <pc:docMk/>
              <pc:sldMasterMk cId="1241911007" sldId="2147483680"/>
              <pc:sldLayoutMk cId="1511880632" sldId="2147483692"/>
              <ac:grpSpMk id="4" creationId="{7D7E5ED9-8F9D-4E64-9DCF-5DE98CFAE4A1}"/>
            </ac:grpSpMkLst>
          </pc:grpChg>
          <pc:graphicFrameChg chg="add del mod">
            <ac:chgData name="Hamlet Markarian" userId="4926d2b407f31d77" providerId="LiveId" clId="{1C057F98-2CC4-49E3-A2E2-A804BE88845B}" dt="2021-05-06T09:41:07.064" v="3995" actId="478"/>
            <ac:graphicFrameMkLst>
              <pc:docMk/>
              <pc:sldMasterMk cId="1241911007" sldId="2147483680"/>
              <pc:sldLayoutMk cId="1511880632" sldId="2147483692"/>
              <ac:graphicFrameMk id="5" creationId="{A1D457FA-13D0-4D58-A852-B5089BFCE024}"/>
            </ac:graphicFrameMkLst>
          </pc:graphicFrameChg>
        </pc:sldLayoutChg>
        <pc:sldLayoutChg chg="modSp">
          <pc:chgData name="Hamlet Markarian" userId="4926d2b407f31d77" providerId="LiveId" clId="{1C057F98-2CC4-49E3-A2E2-A804BE88845B}" dt="2021-05-06T09:32:25.047" v="3985"/>
          <pc:sldLayoutMkLst>
            <pc:docMk/>
            <pc:sldMasterMk cId="1241911007" sldId="2147483680"/>
            <pc:sldLayoutMk cId="3017609341" sldId="2147483752"/>
          </pc:sldLayoutMkLst>
          <pc:spChg chg="mod">
            <ac:chgData name="Hamlet Markarian" userId="4926d2b407f31d77" providerId="LiveId" clId="{1C057F98-2CC4-49E3-A2E2-A804BE88845B}" dt="2021-05-06T09:32:25.047" v="3985"/>
            <ac:spMkLst>
              <pc:docMk/>
              <pc:sldMasterMk cId="1241911007" sldId="2147483680"/>
              <pc:sldLayoutMk cId="3017609341" sldId="2147483752"/>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017609341" sldId="2147483752"/>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017609341" sldId="2147483752"/>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017609341" sldId="2147483752"/>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017609341" sldId="2147483752"/>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017609341" sldId="2147483752"/>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017609341" sldId="2147483752"/>
              <ac:spMk id="1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017609341" sldId="2147483752"/>
              <ac:spMk id="18"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345484005" sldId="2147483753"/>
          </pc:sldLayoutMkLst>
          <pc:spChg chg="mod">
            <ac:chgData name="Hamlet Markarian" userId="4926d2b407f31d77" providerId="LiveId" clId="{1C057F98-2CC4-49E3-A2E2-A804BE88845B}" dt="2021-05-06T09:32:25.047" v="3985"/>
            <ac:spMkLst>
              <pc:docMk/>
              <pc:sldMasterMk cId="1241911007" sldId="2147483680"/>
              <pc:sldLayoutMk cId="3345484005" sldId="2147483753"/>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1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1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1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2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2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2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2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24"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862117519" sldId="2147483754"/>
          </pc:sldLayoutMkLst>
          <pc:spChg chg="mod">
            <ac:chgData name="Hamlet Markarian" userId="4926d2b407f31d77" providerId="LiveId" clId="{1C057F98-2CC4-49E3-A2E2-A804BE88845B}" dt="2021-05-06T09:32:25.047" v="3985"/>
            <ac:spMkLst>
              <pc:docMk/>
              <pc:sldMasterMk cId="1241911007" sldId="2147483680"/>
              <pc:sldLayoutMk cId="2862117519" sldId="2147483754"/>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2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4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4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4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4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4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45"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452237378" sldId="2147483755"/>
          </pc:sldLayoutMkLst>
          <pc:spChg chg="mod">
            <ac:chgData name="Hamlet Markarian" userId="4926d2b407f31d77" providerId="LiveId" clId="{1C057F98-2CC4-49E3-A2E2-A804BE88845B}" dt="2021-05-06T09:32:25.047" v="3985"/>
            <ac:spMkLst>
              <pc:docMk/>
              <pc:sldMasterMk cId="1241911007" sldId="2147483680"/>
              <pc:sldLayoutMk cId="1452237378" sldId="2147483755"/>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52237378" sldId="2147483755"/>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52237378" sldId="2147483755"/>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52237378" sldId="2147483755"/>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52237378" sldId="2147483755"/>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52237378" sldId="2147483755"/>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52237378" sldId="2147483755"/>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52237378" sldId="2147483755"/>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52237378" sldId="2147483755"/>
              <ac:spMk id="13"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910245343" sldId="2147483756"/>
          </pc:sldLayoutMkLst>
          <pc:spChg chg="mod">
            <ac:chgData name="Hamlet Markarian" userId="4926d2b407f31d77" providerId="LiveId" clId="{1C057F98-2CC4-49E3-A2E2-A804BE88845B}" dt="2021-05-06T09:32:25.047" v="3985"/>
            <ac:spMkLst>
              <pc:docMk/>
              <pc:sldMasterMk cId="1241911007" sldId="2147483680"/>
              <pc:sldLayoutMk cId="1910245343" sldId="2147483756"/>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10245343" sldId="2147483756"/>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10245343" sldId="2147483756"/>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10245343" sldId="2147483756"/>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10245343" sldId="2147483756"/>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10245343" sldId="2147483756"/>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10245343" sldId="2147483756"/>
              <ac:spMk id="10"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260758964" sldId="2147483757"/>
          </pc:sldLayoutMkLst>
          <pc:spChg chg="mod">
            <ac:chgData name="Hamlet Markarian" userId="4926d2b407f31d77" providerId="LiveId" clId="{1C057F98-2CC4-49E3-A2E2-A804BE88845B}" dt="2021-05-06T09:32:25.047" v="3985"/>
            <ac:spMkLst>
              <pc:docMk/>
              <pc:sldMasterMk cId="1241911007" sldId="2147483680"/>
              <pc:sldLayoutMk cId="2260758964" sldId="2147483757"/>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60758964" sldId="2147483757"/>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60758964" sldId="2147483757"/>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60758964" sldId="2147483757"/>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60758964" sldId="2147483757"/>
              <ac:spMk id="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849097181" sldId="2147483758"/>
          </pc:sldLayoutMkLst>
          <pc:spChg chg="mod">
            <ac:chgData name="Hamlet Markarian" userId="4926d2b407f31d77" providerId="LiveId" clId="{1C057F98-2CC4-49E3-A2E2-A804BE88845B}" dt="2021-05-06T09:32:25.047" v="3985"/>
            <ac:spMkLst>
              <pc:docMk/>
              <pc:sldMasterMk cId="1241911007" sldId="2147483680"/>
              <pc:sldLayoutMk cId="849097181" sldId="2147483758"/>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49097181" sldId="2147483758"/>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49097181" sldId="2147483758"/>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49097181" sldId="2147483758"/>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49097181" sldId="2147483758"/>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49097181" sldId="2147483758"/>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49097181" sldId="2147483758"/>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49097181" sldId="2147483758"/>
              <ac:spMk id="1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49097181" sldId="2147483758"/>
              <ac:spMk id="1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517557379" sldId="2147483759"/>
          </pc:sldLayoutMkLst>
          <pc:spChg chg="mod">
            <ac:chgData name="Hamlet Markarian" userId="4926d2b407f31d77" providerId="LiveId" clId="{1C057F98-2CC4-49E3-A2E2-A804BE88845B}" dt="2021-05-06T09:32:25.047" v="3985"/>
            <ac:spMkLst>
              <pc:docMk/>
              <pc:sldMasterMk cId="1241911007" sldId="2147483680"/>
              <pc:sldLayoutMk cId="3517557379" sldId="2147483759"/>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517557379" sldId="2147483759"/>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517557379" sldId="2147483759"/>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517557379" sldId="2147483759"/>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517557379" sldId="2147483759"/>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517557379" sldId="2147483759"/>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517557379" sldId="2147483759"/>
              <ac:spMk id="13"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380641463" sldId="2147483760"/>
          </pc:sldLayoutMkLst>
          <pc:spChg chg="mod">
            <ac:chgData name="Hamlet Markarian" userId="4926d2b407f31d77" providerId="LiveId" clId="{1C057F98-2CC4-49E3-A2E2-A804BE88845B}" dt="2021-05-06T09:32:25.047" v="3985"/>
            <ac:spMkLst>
              <pc:docMk/>
              <pc:sldMasterMk cId="1241911007" sldId="2147483680"/>
              <pc:sldLayoutMk cId="3380641463" sldId="2147483760"/>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80641463" sldId="2147483760"/>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80641463" sldId="2147483760"/>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80641463" sldId="2147483760"/>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80641463" sldId="2147483760"/>
              <ac:spMk id="10"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740493276" sldId="2147483761"/>
          </pc:sldLayoutMkLst>
          <pc:spChg chg="mod">
            <ac:chgData name="Hamlet Markarian" userId="4926d2b407f31d77" providerId="LiveId" clId="{1C057F98-2CC4-49E3-A2E2-A804BE88845B}" dt="2021-05-06T09:32:25.047" v="3985"/>
            <ac:spMkLst>
              <pc:docMk/>
              <pc:sldMasterMk cId="1241911007" sldId="2147483680"/>
              <pc:sldLayoutMk cId="740493276" sldId="2147483761"/>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1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1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666106920" sldId="2147483762"/>
          </pc:sldLayoutMkLst>
          <pc:spChg chg="mod">
            <ac:chgData name="Hamlet Markarian" userId="4926d2b407f31d77" providerId="LiveId" clId="{1C057F98-2CC4-49E3-A2E2-A804BE88845B}" dt="2021-05-06T09:32:25.047" v="3985"/>
            <ac:spMkLst>
              <pc:docMk/>
              <pc:sldMasterMk cId="1241911007" sldId="2147483680"/>
              <pc:sldLayoutMk cId="666106920" sldId="2147483762"/>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16"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577139892" sldId="2147483763"/>
          </pc:sldLayoutMkLst>
          <pc:spChg chg="mod">
            <ac:chgData name="Hamlet Markarian" userId="4926d2b407f31d77" providerId="LiveId" clId="{1C057F98-2CC4-49E3-A2E2-A804BE88845B}" dt="2021-05-06T09:32:25.047" v="3985"/>
            <ac:spMkLst>
              <pc:docMk/>
              <pc:sldMasterMk cId="1241911007" sldId="2147483680"/>
              <pc:sldLayoutMk cId="1577139892" sldId="2147483763"/>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577139892" sldId="2147483763"/>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577139892" sldId="2147483763"/>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577139892" sldId="2147483763"/>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577139892" sldId="2147483763"/>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577139892" sldId="2147483763"/>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577139892" sldId="2147483763"/>
              <ac:spMk id="11"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847198782" sldId="2147483764"/>
          </pc:sldLayoutMkLst>
          <pc:spChg chg="mod">
            <ac:chgData name="Hamlet Markarian" userId="4926d2b407f31d77" providerId="LiveId" clId="{1C057F98-2CC4-49E3-A2E2-A804BE88845B}" dt="2021-05-06T09:32:25.047" v="3985"/>
            <ac:spMkLst>
              <pc:docMk/>
              <pc:sldMasterMk cId="1241911007" sldId="2147483680"/>
              <pc:sldLayoutMk cId="2847198782" sldId="2147483764"/>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47198782" sldId="2147483764"/>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47198782" sldId="2147483764"/>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47198782" sldId="2147483764"/>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47198782" sldId="2147483764"/>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47198782" sldId="2147483764"/>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47198782" sldId="2147483764"/>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47198782" sldId="2147483764"/>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47198782" sldId="2147483764"/>
              <ac:spMk id="17"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668619417" sldId="2147483765"/>
          </pc:sldLayoutMkLst>
          <pc:spChg chg="mod">
            <ac:chgData name="Hamlet Markarian" userId="4926d2b407f31d77" providerId="LiveId" clId="{1C057F98-2CC4-49E3-A2E2-A804BE88845B}" dt="2021-05-06T09:32:25.047" v="3985"/>
            <ac:spMkLst>
              <pc:docMk/>
              <pc:sldMasterMk cId="1241911007" sldId="2147483680"/>
              <pc:sldLayoutMk cId="3668619417" sldId="2147483765"/>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68619417" sldId="2147483765"/>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68619417" sldId="2147483765"/>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68619417" sldId="2147483765"/>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68619417" sldId="2147483765"/>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68619417" sldId="2147483765"/>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68619417" sldId="2147483765"/>
              <ac:spMk id="14"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884024457" sldId="2147483766"/>
          </pc:sldLayoutMkLst>
          <pc:spChg chg="mod">
            <ac:chgData name="Hamlet Markarian" userId="4926d2b407f31d77" providerId="LiveId" clId="{1C057F98-2CC4-49E3-A2E2-A804BE88845B}" dt="2021-05-06T09:32:25.047" v="3985"/>
            <ac:spMkLst>
              <pc:docMk/>
              <pc:sldMasterMk cId="1241911007" sldId="2147483680"/>
              <pc:sldLayoutMk cId="884024457" sldId="2147483766"/>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84024457" sldId="2147483766"/>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84024457" sldId="2147483766"/>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84024457" sldId="2147483766"/>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84024457" sldId="2147483766"/>
              <ac:spMk id="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015516507" sldId="2147483767"/>
          </pc:sldLayoutMkLst>
          <pc:spChg chg="mod">
            <ac:chgData name="Hamlet Markarian" userId="4926d2b407f31d77" providerId="LiveId" clId="{1C057F98-2CC4-49E3-A2E2-A804BE88845B}" dt="2021-05-06T09:32:25.047" v="3985"/>
            <ac:spMkLst>
              <pc:docMk/>
              <pc:sldMasterMk cId="1241911007" sldId="2147483680"/>
              <pc:sldLayoutMk cId="2015516507" sldId="2147483767"/>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15516507" sldId="2147483767"/>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15516507" sldId="2147483767"/>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15516507" sldId="2147483767"/>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15516507" sldId="2147483767"/>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15516507" sldId="2147483767"/>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15516507" sldId="2147483767"/>
              <ac:spMk id="12"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831946574" sldId="2147483768"/>
          </pc:sldLayoutMkLst>
          <pc:spChg chg="mod">
            <ac:chgData name="Hamlet Markarian" userId="4926d2b407f31d77" providerId="LiveId" clId="{1C057F98-2CC4-49E3-A2E2-A804BE88845B}" dt="2021-05-06T09:32:25.047" v="3985"/>
            <ac:spMkLst>
              <pc:docMk/>
              <pc:sldMasterMk cId="1241911007" sldId="2147483680"/>
              <pc:sldLayoutMk cId="1831946574" sldId="2147483768"/>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1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1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1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2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21"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4034655361" sldId="2147483769"/>
          </pc:sldLayoutMkLst>
          <pc:spChg chg="mod">
            <ac:chgData name="Hamlet Markarian" userId="4926d2b407f31d77" providerId="LiveId" clId="{1C057F98-2CC4-49E3-A2E2-A804BE88845B}" dt="2021-05-06T09:32:25.047" v="3985"/>
            <ac:spMkLst>
              <pc:docMk/>
              <pc:sldMasterMk cId="1241911007" sldId="2147483680"/>
              <pc:sldLayoutMk cId="4034655361" sldId="2147483769"/>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16"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330649048" sldId="2147483771"/>
          </pc:sldLayoutMkLst>
          <pc:spChg chg="mod">
            <ac:chgData name="Hamlet Markarian" userId="4926d2b407f31d77" providerId="LiveId" clId="{1C057F98-2CC4-49E3-A2E2-A804BE88845B}" dt="2021-05-06T09:32:25.047" v="3985"/>
            <ac:spMkLst>
              <pc:docMk/>
              <pc:sldMasterMk cId="1241911007" sldId="2147483680"/>
              <pc:sldLayoutMk cId="2330649048" sldId="2147483771"/>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8"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138089621" sldId="2147483773"/>
          </pc:sldLayoutMkLst>
          <pc:spChg chg="mod">
            <ac:chgData name="Hamlet Markarian" userId="4926d2b407f31d77" providerId="LiveId" clId="{1C057F98-2CC4-49E3-A2E2-A804BE88845B}" dt="2021-05-06T09:32:25.047" v="3985"/>
            <ac:spMkLst>
              <pc:docMk/>
              <pc:sldMasterMk cId="1241911007" sldId="2147483680"/>
              <pc:sldLayoutMk cId="1138089621" sldId="2147483773"/>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848899943" sldId="2147483774"/>
          </pc:sldLayoutMkLst>
          <pc:spChg chg="mod">
            <ac:chgData name="Hamlet Markarian" userId="4926d2b407f31d77" providerId="LiveId" clId="{1C057F98-2CC4-49E3-A2E2-A804BE88845B}" dt="2021-05-06T09:32:25.047" v="3985"/>
            <ac:spMkLst>
              <pc:docMk/>
              <pc:sldMasterMk cId="1241911007" sldId="2147483680"/>
              <pc:sldLayoutMk cId="3848899943" sldId="2147483774"/>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14"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234869266" sldId="2147483775"/>
          </pc:sldLayoutMkLst>
          <pc:spChg chg="mod">
            <ac:chgData name="Hamlet Markarian" userId="4926d2b407f31d77" providerId="LiveId" clId="{1C057F98-2CC4-49E3-A2E2-A804BE88845B}" dt="2021-05-06T09:32:25.047" v="3985"/>
            <ac:spMkLst>
              <pc:docMk/>
              <pc:sldMasterMk cId="1241911007" sldId="2147483680"/>
              <pc:sldLayoutMk cId="3234869266" sldId="2147483775"/>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234869266" sldId="2147483775"/>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234869266" sldId="2147483775"/>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234869266" sldId="2147483775"/>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234869266" sldId="2147483775"/>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234869266" sldId="2147483775"/>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234869266" sldId="2147483775"/>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234869266" sldId="2147483775"/>
              <ac:spMk id="11"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606727888" sldId="2147483776"/>
          </pc:sldLayoutMkLst>
          <pc:spChg chg="mod">
            <ac:chgData name="Hamlet Markarian" userId="4926d2b407f31d77" providerId="LiveId" clId="{1C057F98-2CC4-49E3-A2E2-A804BE88845B}" dt="2021-05-06T09:32:25.047" v="3985"/>
            <ac:spMkLst>
              <pc:docMk/>
              <pc:sldMasterMk cId="1241911007" sldId="2147483680"/>
              <pc:sldLayoutMk cId="3606727888" sldId="2147483776"/>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06727888" sldId="2147483776"/>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06727888" sldId="2147483776"/>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06727888" sldId="2147483776"/>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06727888" sldId="2147483776"/>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06727888" sldId="2147483776"/>
              <ac:spMk id="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64896783" sldId="2147483777"/>
          </pc:sldLayoutMkLst>
          <pc:spChg chg="mod">
            <ac:chgData name="Hamlet Markarian" userId="4926d2b407f31d77" providerId="LiveId" clId="{1C057F98-2CC4-49E3-A2E2-A804BE88845B}" dt="2021-05-06T09:32:25.047" v="3985"/>
            <ac:spMkLst>
              <pc:docMk/>
              <pc:sldMasterMk cId="1241911007" sldId="2147483680"/>
              <pc:sldLayoutMk cId="364896783" sldId="2147483777"/>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1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1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836260756" sldId="2147483778"/>
          </pc:sldLayoutMkLst>
          <pc:spChg chg="mod">
            <ac:chgData name="Hamlet Markarian" userId="4926d2b407f31d77" providerId="LiveId" clId="{1C057F98-2CC4-49E3-A2E2-A804BE88845B}" dt="2021-05-06T09:32:25.047" v="3985"/>
            <ac:spMkLst>
              <pc:docMk/>
              <pc:sldMasterMk cId="1241911007" sldId="2147483680"/>
              <pc:sldLayoutMk cId="836260756" sldId="2147483778"/>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36260756" sldId="2147483778"/>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36260756" sldId="2147483778"/>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36260756" sldId="2147483778"/>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36260756" sldId="2147483778"/>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36260756" sldId="2147483778"/>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36260756" sldId="2147483778"/>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36260756" sldId="2147483778"/>
              <ac:spMk id="13"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386985252" sldId="2147483779"/>
          </pc:sldLayoutMkLst>
          <pc:spChg chg="mod">
            <ac:chgData name="Hamlet Markarian" userId="4926d2b407f31d77" providerId="LiveId" clId="{1C057F98-2CC4-49E3-A2E2-A804BE88845B}" dt="2021-05-06T09:32:25.047" v="3985"/>
            <ac:spMkLst>
              <pc:docMk/>
              <pc:sldMasterMk cId="1241911007" sldId="2147483680"/>
              <pc:sldLayoutMk cId="2386985252" sldId="2147483779"/>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86985252" sldId="2147483779"/>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86985252" sldId="2147483779"/>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86985252" sldId="2147483779"/>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86985252" sldId="2147483779"/>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86985252" sldId="2147483779"/>
              <ac:spMk id="10"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631063481" sldId="2147483780"/>
          </pc:sldLayoutMkLst>
          <pc:spChg chg="mod">
            <ac:chgData name="Hamlet Markarian" userId="4926d2b407f31d77" providerId="LiveId" clId="{1C057F98-2CC4-49E3-A2E2-A804BE88845B}" dt="2021-05-06T09:32:25.047" v="3985"/>
            <ac:spMkLst>
              <pc:docMk/>
              <pc:sldMasterMk cId="1241911007" sldId="2147483680"/>
              <pc:sldLayoutMk cId="1631063481" sldId="2147483780"/>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713201051" sldId="2147483781"/>
          </pc:sldLayoutMkLst>
          <pc:spChg chg="mod">
            <ac:chgData name="Hamlet Markarian" userId="4926d2b407f31d77" providerId="LiveId" clId="{1C057F98-2CC4-49E3-A2E2-A804BE88845B}" dt="2021-05-06T09:32:25.047" v="3985"/>
            <ac:spMkLst>
              <pc:docMk/>
              <pc:sldMasterMk cId="1241911007" sldId="2147483680"/>
              <pc:sldLayoutMk cId="2713201051" sldId="2147483781"/>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17"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092384425" sldId="2147483782"/>
          </pc:sldLayoutMkLst>
          <pc:spChg chg="mod">
            <ac:chgData name="Hamlet Markarian" userId="4926d2b407f31d77" providerId="LiveId" clId="{1C057F98-2CC4-49E3-A2E2-A804BE88845B}" dt="2021-05-06T09:32:25.047" v="3985"/>
            <ac:spMkLst>
              <pc:docMk/>
              <pc:sldMasterMk cId="1241911007" sldId="2147483680"/>
              <pc:sldLayoutMk cId="2092384425" sldId="2147483782"/>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92384425" sldId="2147483782"/>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92384425" sldId="2147483782"/>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92384425" sldId="2147483782"/>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92384425" sldId="2147483782"/>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92384425" sldId="2147483782"/>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92384425" sldId="2147483782"/>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92384425" sldId="2147483782"/>
              <ac:spMk id="12"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783620849" sldId="2147483783"/>
          </pc:sldLayoutMkLst>
          <pc:spChg chg="mod">
            <ac:chgData name="Hamlet Markarian" userId="4926d2b407f31d77" providerId="LiveId" clId="{1C057F98-2CC4-49E3-A2E2-A804BE88845B}" dt="2021-05-06T09:32:25.047" v="3985"/>
            <ac:spMkLst>
              <pc:docMk/>
              <pc:sldMasterMk cId="1241911007" sldId="2147483680"/>
              <pc:sldLayoutMk cId="783620849" sldId="2147483783"/>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17"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204076259" sldId="2147483784"/>
          </pc:sldLayoutMkLst>
          <pc:spChg chg="mod">
            <ac:chgData name="Hamlet Markarian" userId="4926d2b407f31d77" providerId="LiveId" clId="{1C057F98-2CC4-49E3-A2E2-A804BE88845B}" dt="2021-05-06T09:32:25.047" v="3985"/>
            <ac:spMkLst>
              <pc:docMk/>
              <pc:sldMasterMk cId="1241911007" sldId="2147483680"/>
              <pc:sldLayoutMk cId="2204076259" sldId="2147483784"/>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04076259" sldId="2147483784"/>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04076259" sldId="2147483784"/>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04076259" sldId="2147483784"/>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04076259" sldId="2147483784"/>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04076259" sldId="2147483784"/>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04076259" sldId="2147483784"/>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04076259" sldId="2147483784"/>
              <ac:spMk id="14"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997908990" sldId="2147483785"/>
          </pc:sldLayoutMkLst>
          <pc:spChg chg="mod">
            <ac:chgData name="Hamlet Markarian" userId="4926d2b407f31d77" providerId="LiveId" clId="{1C057F98-2CC4-49E3-A2E2-A804BE88845B}" dt="2021-05-06T09:32:25.047" v="3985"/>
            <ac:spMkLst>
              <pc:docMk/>
              <pc:sldMasterMk cId="1241911007" sldId="2147483680"/>
              <pc:sldLayoutMk cId="1997908990" sldId="2147483785"/>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97908990" sldId="2147483785"/>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97908990" sldId="2147483785"/>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97908990" sldId="2147483785"/>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97908990" sldId="2147483785"/>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97908990" sldId="2147483785"/>
              <ac:spMk id="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479669095" sldId="2147483786"/>
          </pc:sldLayoutMkLst>
          <pc:spChg chg="mod">
            <ac:chgData name="Hamlet Markarian" userId="4926d2b407f31d77" providerId="LiveId" clId="{1C057F98-2CC4-49E3-A2E2-A804BE88845B}" dt="2021-05-06T09:32:25.047" v="3985"/>
            <ac:spMkLst>
              <pc:docMk/>
              <pc:sldMasterMk cId="1241911007" sldId="2147483680"/>
              <pc:sldLayoutMk cId="479669095" sldId="2147483786"/>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1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1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1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2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21"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142812774" sldId="2147483787"/>
          </pc:sldLayoutMkLst>
          <pc:spChg chg="mod">
            <ac:chgData name="Hamlet Markarian" userId="4926d2b407f31d77" providerId="LiveId" clId="{1C057F98-2CC4-49E3-A2E2-A804BE88845B}" dt="2021-05-06T09:32:25.047" v="3985"/>
            <ac:spMkLst>
              <pc:docMk/>
              <pc:sldMasterMk cId="1241911007" sldId="2147483680"/>
              <pc:sldLayoutMk cId="1142812774" sldId="2147483787"/>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42812774" sldId="2147483787"/>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42812774" sldId="2147483787"/>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42812774" sldId="2147483787"/>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42812774" sldId="2147483787"/>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42812774" sldId="2147483787"/>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42812774" sldId="2147483787"/>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42812774" sldId="2147483787"/>
              <ac:spMk id="12"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662158133" sldId="2147483788"/>
          </pc:sldLayoutMkLst>
          <pc:spChg chg="mod">
            <ac:chgData name="Hamlet Markarian" userId="4926d2b407f31d77" providerId="LiveId" clId="{1C057F98-2CC4-49E3-A2E2-A804BE88845B}" dt="2021-05-06T09:32:25.047" v="3985"/>
            <ac:spMkLst>
              <pc:docMk/>
              <pc:sldMasterMk cId="1241911007" sldId="2147483680"/>
              <pc:sldLayoutMk cId="2662158133" sldId="2147483788"/>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17"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399578607" sldId="2147483792"/>
          </pc:sldLayoutMkLst>
          <pc:spChg chg="mod">
            <ac:chgData name="Hamlet Markarian" userId="4926d2b407f31d77" providerId="LiveId" clId="{1C057F98-2CC4-49E3-A2E2-A804BE88845B}" dt="2021-05-06T09:32:25.047" v="3985"/>
            <ac:spMkLst>
              <pc:docMk/>
              <pc:sldMasterMk cId="1241911007" sldId="2147483680"/>
              <pc:sldLayoutMk cId="1399578607" sldId="2147483792"/>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3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3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3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4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4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4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4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4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4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4134198086" sldId="2147483793"/>
          </pc:sldLayoutMkLst>
          <pc:spChg chg="mod">
            <ac:chgData name="Hamlet Markarian" userId="4926d2b407f31d77" providerId="LiveId" clId="{1C057F98-2CC4-49E3-A2E2-A804BE88845B}" dt="2021-05-06T09:32:25.047" v="3985"/>
            <ac:spMkLst>
              <pc:docMk/>
              <pc:sldMasterMk cId="1241911007" sldId="2147483680"/>
              <pc:sldLayoutMk cId="4134198086" sldId="2147483793"/>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3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3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3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4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4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4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4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4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46"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303265873" sldId="2147483794"/>
          </pc:sldLayoutMkLst>
          <pc:spChg chg="mod">
            <ac:chgData name="Hamlet Markarian" userId="4926d2b407f31d77" providerId="LiveId" clId="{1C057F98-2CC4-49E3-A2E2-A804BE88845B}" dt="2021-05-06T09:32:25.047" v="3985"/>
            <ac:spMkLst>
              <pc:docMk/>
              <pc:sldMasterMk cId="1241911007" sldId="2147483680"/>
              <pc:sldLayoutMk cId="3303265873" sldId="2147483794"/>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3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3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3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643299259" sldId="2147483795"/>
          </pc:sldLayoutMkLst>
          <pc:spChg chg="mod">
            <ac:chgData name="Hamlet Markarian" userId="4926d2b407f31d77" providerId="LiveId" clId="{1C057F98-2CC4-49E3-A2E2-A804BE88845B}" dt="2021-05-06T09:32:25.047" v="3985"/>
            <ac:spMkLst>
              <pc:docMk/>
              <pc:sldMasterMk cId="1241911007" sldId="2147483680"/>
              <pc:sldLayoutMk cId="2643299259" sldId="2147483795"/>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3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3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38"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178253086" sldId="2147483796"/>
          </pc:sldLayoutMkLst>
          <pc:spChg chg="mod">
            <ac:chgData name="Hamlet Markarian" userId="4926d2b407f31d77" providerId="LiveId" clId="{1C057F98-2CC4-49E3-A2E2-A804BE88845B}" dt="2021-05-06T09:32:25.047" v="3985"/>
            <ac:spMkLst>
              <pc:docMk/>
              <pc:sldMasterMk cId="1241911007" sldId="2147483680"/>
              <pc:sldLayoutMk cId="3178253086" sldId="2147483796"/>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3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994391078" sldId="2147483797"/>
          </pc:sldLayoutMkLst>
          <pc:spChg chg="mod">
            <ac:chgData name="Hamlet Markarian" userId="4926d2b407f31d77" providerId="LiveId" clId="{1C057F98-2CC4-49E3-A2E2-A804BE88845B}" dt="2021-05-06T09:32:25.047" v="3985"/>
            <ac:spMkLst>
              <pc:docMk/>
              <pc:sldMasterMk cId="1241911007" sldId="2147483680"/>
              <pc:sldLayoutMk cId="2994391078" sldId="2147483797"/>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994391078" sldId="2147483797"/>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994391078" sldId="2147483797"/>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994391078" sldId="2147483797"/>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994391078" sldId="2147483797"/>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994391078" sldId="2147483797"/>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994391078" sldId="2147483797"/>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994391078" sldId="2147483797"/>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994391078" sldId="2147483797"/>
              <ac:spMk id="36"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628077496" sldId="2147483798"/>
          </pc:sldLayoutMkLst>
          <pc:spChg chg="mod">
            <ac:chgData name="Hamlet Markarian" userId="4926d2b407f31d77" providerId="LiveId" clId="{1C057F98-2CC4-49E3-A2E2-A804BE88845B}" dt="2021-05-06T09:32:25.047" v="3985"/>
            <ac:spMkLst>
              <pc:docMk/>
              <pc:sldMasterMk cId="1241911007" sldId="2147483680"/>
              <pc:sldLayoutMk cId="628077496" sldId="2147483798"/>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28077496" sldId="2147483798"/>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28077496" sldId="2147483798"/>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28077496" sldId="2147483798"/>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28077496" sldId="2147483798"/>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28077496" sldId="2147483798"/>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28077496" sldId="2147483798"/>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28077496" sldId="2147483798"/>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937608294" sldId="2147483841"/>
          </pc:sldLayoutMkLst>
          <pc:spChg chg="mod">
            <ac:chgData name="Hamlet Markarian" userId="4926d2b407f31d77" providerId="LiveId" clId="{1C057F98-2CC4-49E3-A2E2-A804BE88845B}" dt="2021-05-06T09:32:25.047" v="3985"/>
            <ac:spMkLst>
              <pc:docMk/>
              <pc:sldMasterMk cId="1241911007" sldId="2147483680"/>
              <pc:sldLayoutMk cId="937608294" sldId="2147483841"/>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696263565" sldId="2147483842"/>
          </pc:sldLayoutMkLst>
          <pc:spChg chg="mod">
            <ac:chgData name="Hamlet Markarian" userId="4926d2b407f31d77" providerId="LiveId" clId="{1C057F98-2CC4-49E3-A2E2-A804BE88845B}" dt="2021-05-06T09:32:25.047" v="3985"/>
            <ac:spMkLst>
              <pc:docMk/>
              <pc:sldMasterMk cId="1241911007" sldId="2147483680"/>
              <pc:sldLayoutMk cId="696263565" sldId="2147483842"/>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96263565" sldId="2147483842"/>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96263565" sldId="2147483842"/>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96263565" sldId="2147483842"/>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96263565" sldId="2147483842"/>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96263565" sldId="2147483842"/>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96263565" sldId="2147483842"/>
              <ac:spMk id="30"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445525473" sldId="2147483843"/>
          </pc:sldLayoutMkLst>
          <pc:spChg chg="mod">
            <ac:chgData name="Hamlet Markarian" userId="4926d2b407f31d77" providerId="LiveId" clId="{1C057F98-2CC4-49E3-A2E2-A804BE88845B}" dt="2021-05-06T09:32:25.047" v="3985"/>
            <ac:spMkLst>
              <pc:docMk/>
              <pc:sldMasterMk cId="1241911007" sldId="2147483680"/>
              <pc:sldLayoutMk cId="3445525473" sldId="2147483843"/>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445525473" sldId="2147483843"/>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445525473" sldId="2147483843"/>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445525473" sldId="2147483843"/>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445525473" sldId="2147483843"/>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445525473" sldId="2147483843"/>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445525473" sldId="2147483843"/>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445525473" sldId="2147483843"/>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445525473" sldId="2147483843"/>
              <ac:spMk id="30" creationId="{00000000-0000-0000-0000-000000000000}"/>
            </ac:spMkLst>
          </pc:spChg>
        </pc:sldLayoutChg>
        <pc:sldLayoutChg chg="delSp add mod replId modTransition">
          <pc:chgData name="Hamlet Markarian" userId="4926d2b407f31d77" providerId="LiveId" clId="{1C057F98-2CC4-49E3-A2E2-A804BE88845B}" dt="2021-05-06T10:07:25.342" v="3999" actId="478"/>
          <pc:sldLayoutMkLst>
            <pc:docMk/>
            <pc:sldMasterMk cId="1241911007" sldId="2147483680"/>
            <pc:sldLayoutMk cId="1429090345" sldId="2147483909"/>
          </pc:sldLayoutMkLst>
          <pc:spChg chg="del">
            <ac:chgData name="Hamlet Markarian" userId="4926d2b407f31d77" providerId="LiveId" clId="{1C057F98-2CC4-49E3-A2E2-A804BE88845B}" dt="2021-05-06T10:07:25.342" v="3999" actId="478"/>
            <ac:spMkLst>
              <pc:docMk/>
              <pc:sldMasterMk cId="1241911007" sldId="2147483680"/>
              <pc:sldLayoutMk cId="1429090345" sldId="2147483909"/>
              <ac:spMk id="3" creationId="{BE0951C9-484F-4E9A-8471-00D15E074EEA}"/>
            </ac:spMkLst>
          </pc:spChg>
        </pc:sldLayoutChg>
      </pc:sldMasterChg>
      <pc:sldMasterChg chg="modSp modSldLayout">
        <pc:chgData name="Hamlet Markarian" userId="4926d2b407f31d77" providerId="LiveId" clId="{1C057F98-2CC4-49E3-A2E2-A804BE88845B}" dt="2021-05-06T09:32:25.047" v="3985"/>
        <pc:sldMasterMkLst>
          <pc:docMk/>
          <pc:sldMasterMk cId="2691594784" sldId="2147483897"/>
        </pc:sldMasterMkLst>
        <pc:spChg chg="mod">
          <ac:chgData name="Hamlet Markarian" userId="4926d2b407f31d77" providerId="LiveId" clId="{1C057F98-2CC4-49E3-A2E2-A804BE88845B}" dt="2021-05-06T09:32:25.047" v="3985"/>
          <ac:spMkLst>
            <pc:docMk/>
            <pc:sldMasterMk cId="2691594784" sldId="2147483897"/>
            <ac:spMk id="7" creationId="{5CAAD7B6-3335-4DA9-B213-2BB9410C5445}"/>
          </ac:spMkLst>
        </pc:spChg>
        <pc:spChg chg="mod">
          <ac:chgData name="Hamlet Markarian" userId="4926d2b407f31d77" providerId="LiveId" clId="{1C057F98-2CC4-49E3-A2E2-A804BE88845B}" dt="2021-05-06T09:32:25.047" v="3985"/>
          <ac:spMkLst>
            <pc:docMk/>
            <pc:sldMasterMk cId="2691594784" sldId="2147483897"/>
            <ac:spMk id="8" creationId="{12ACD30A-C3C8-4A3D-A3C1-82E334A22A77}"/>
          </ac:spMkLst>
        </pc:spChg>
        <pc:spChg chg="mod">
          <ac:chgData name="Hamlet Markarian" userId="4926d2b407f31d77" providerId="LiveId" clId="{1C057F98-2CC4-49E3-A2E2-A804BE88845B}" dt="2021-05-06T09:32:25.047" v="3985"/>
          <ac:spMkLst>
            <pc:docMk/>
            <pc:sldMasterMk cId="2691594784" sldId="2147483897"/>
            <ac:spMk id="9" creationId="{0B9608F9-AD2C-4B46-A8A2-61126E25747D}"/>
          </ac:spMkLst>
        </pc:spChg>
        <pc:sldLayoutChg chg="modSp">
          <pc:chgData name="Hamlet Markarian" userId="4926d2b407f31d77" providerId="LiveId" clId="{1C057F98-2CC4-49E3-A2E2-A804BE88845B}" dt="2021-05-06T09:32:25.047" v="3985"/>
          <pc:sldLayoutMkLst>
            <pc:docMk/>
            <pc:sldMasterMk cId="2691594784" sldId="2147483897"/>
            <pc:sldLayoutMk cId="1143594827" sldId="2147483898"/>
          </pc:sldLayoutMkLst>
          <pc:spChg chg="mod">
            <ac:chgData name="Hamlet Markarian" userId="4926d2b407f31d77" providerId="LiveId" clId="{1C057F98-2CC4-49E3-A2E2-A804BE88845B}" dt="2021-05-06T09:32:25.047" v="3985"/>
            <ac:spMkLst>
              <pc:docMk/>
              <pc:sldMasterMk cId="2691594784" sldId="2147483897"/>
              <pc:sldLayoutMk cId="1143594827" sldId="2147483898"/>
              <ac:spMk id="2" creationId="{1DF18550-DA75-40AD-838D-40238185EE45}"/>
            </ac:spMkLst>
          </pc:spChg>
          <pc:spChg chg="mod">
            <ac:chgData name="Hamlet Markarian" userId="4926d2b407f31d77" providerId="LiveId" clId="{1C057F98-2CC4-49E3-A2E2-A804BE88845B}" dt="2021-05-06T09:32:25.047" v="3985"/>
            <ac:spMkLst>
              <pc:docMk/>
              <pc:sldMasterMk cId="2691594784" sldId="2147483897"/>
              <pc:sldLayoutMk cId="1143594827" sldId="2147483898"/>
              <ac:spMk id="3" creationId="{89CB9F5E-02E3-4EB3-97B0-4E0F261BA75F}"/>
            </ac:spMkLst>
          </pc:spChg>
          <pc:spChg chg="mod">
            <ac:chgData name="Hamlet Markarian" userId="4926d2b407f31d77" providerId="LiveId" clId="{1C057F98-2CC4-49E3-A2E2-A804BE88845B}" dt="2021-05-06T09:32:25.047" v="3985"/>
            <ac:spMkLst>
              <pc:docMk/>
              <pc:sldMasterMk cId="2691594784" sldId="2147483897"/>
              <pc:sldLayoutMk cId="1143594827" sldId="2147483898"/>
              <ac:spMk id="4" creationId="{6488707E-AE73-4641-B9CE-9C76867F0854}"/>
            </ac:spMkLst>
          </pc:spChg>
          <pc:spChg chg="mod">
            <ac:chgData name="Hamlet Markarian" userId="4926d2b407f31d77" providerId="LiveId" clId="{1C057F98-2CC4-49E3-A2E2-A804BE88845B}" dt="2021-05-06T09:32:25.047" v="3985"/>
            <ac:spMkLst>
              <pc:docMk/>
              <pc:sldMasterMk cId="2691594784" sldId="2147483897"/>
              <pc:sldLayoutMk cId="1143594827" sldId="2147483898"/>
              <ac:spMk id="5" creationId="{8946FBCE-69D8-4B3D-80D4-1B1B35A4DF70}"/>
            </ac:spMkLst>
          </pc:spChg>
          <pc:spChg chg="mod">
            <ac:chgData name="Hamlet Markarian" userId="4926d2b407f31d77" providerId="LiveId" clId="{1C057F98-2CC4-49E3-A2E2-A804BE88845B}" dt="2021-05-06T09:32:25.047" v="3985"/>
            <ac:spMkLst>
              <pc:docMk/>
              <pc:sldMasterMk cId="2691594784" sldId="2147483897"/>
              <pc:sldLayoutMk cId="1143594827" sldId="2147483898"/>
              <ac:spMk id="6" creationId="{298F9E8F-D25E-4B3B-8496-DDA004930204}"/>
            </ac:spMkLst>
          </pc:spChg>
        </pc:sldLayoutChg>
        <pc:sldLayoutChg chg="modSp">
          <pc:chgData name="Hamlet Markarian" userId="4926d2b407f31d77" providerId="LiveId" clId="{1C057F98-2CC4-49E3-A2E2-A804BE88845B}" dt="2021-05-06T09:32:25.047" v="3985"/>
          <pc:sldLayoutMkLst>
            <pc:docMk/>
            <pc:sldMasterMk cId="2691594784" sldId="2147483897"/>
            <pc:sldLayoutMk cId="3369951535" sldId="2147483899"/>
          </pc:sldLayoutMkLst>
          <pc:spChg chg="mod">
            <ac:chgData name="Hamlet Markarian" userId="4926d2b407f31d77" providerId="LiveId" clId="{1C057F98-2CC4-49E3-A2E2-A804BE88845B}" dt="2021-05-06T09:32:25.047" v="3985"/>
            <ac:spMkLst>
              <pc:docMk/>
              <pc:sldMasterMk cId="2691594784" sldId="2147483897"/>
              <pc:sldLayoutMk cId="3369951535" sldId="2147483899"/>
              <ac:spMk id="2" creationId="{50B88341-41DE-46F7-B2A3-F727F4C936EA}"/>
            </ac:spMkLst>
          </pc:spChg>
          <pc:spChg chg="mod">
            <ac:chgData name="Hamlet Markarian" userId="4926d2b407f31d77" providerId="LiveId" clId="{1C057F98-2CC4-49E3-A2E2-A804BE88845B}" dt="2021-05-06T09:32:25.047" v="3985"/>
            <ac:spMkLst>
              <pc:docMk/>
              <pc:sldMasterMk cId="2691594784" sldId="2147483897"/>
              <pc:sldLayoutMk cId="3369951535" sldId="2147483899"/>
              <ac:spMk id="3" creationId="{0F3C52D5-DD68-4024-B8D1-B2E45792E0C6}"/>
            </ac:spMkLst>
          </pc:spChg>
          <pc:spChg chg="mod">
            <ac:chgData name="Hamlet Markarian" userId="4926d2b407f31d77" providerId="LiveId" clId="{1C057F98-2CC4-49E3-A2E2-A804BE88845B}" dt="2021-05-06T09:32:25.047" v="3985"/>
            <ac:spMkLst>
              <pc:docMk/>
              <pc:sldMasterMk cId="2691594784" sldId="2147483897"/>
              <pc:sldLayoutMk cId="3369951535" sldId="2147483899"/>
              <ac:spMk id="4" creationId="{F4BB6C82-4CFD-463E-9569-81FDE1023A4C}"/>
            </ac:spMkLst>
          </pc:spChg>
          <pc:spChg chg="mod">
            <ac:chgData name="Hamlet Markarian" userId="4926d2b407f31d77" providerId="LiveId" clId="{1C057F98-2CC4-49E3-A2E2-A804BE88845B}" dt="2021-05-06T09:32:25.047" v="3985"/>
            <ac:spMkLst>
              <pc:docMk/>
              <pc:sldMasterMk cId="2691594784" sldId="2147483897"/>
              <pc:sldLayoutMk cId="3369951535" sldId="2147483899"/>
              <ac:spMk id="5" creationId="{84D81793-E879-43A1-A3AB-9DFD563A59C6}"/>
            </ac:spMkLst>
          </pc:spChg>
          <pc:spChg chg="mod">
            <ac:chgData name="Hamlet Markarian" userId="4926d2b407f31d77" providerId="LiveId" clId="{1C057F98-2CC4-49E3-A2E2-A804BE88845B}" dt="2021-05-06T09:32:25.047" v="3985"/>
            <ac:spMkLst>
              <pc:docMk/>
              <pc:sldMasterMk cId="2691594784" sldId="2147483897"/>
              <pc:sldLayoutMk cId="3369951535" sldId="2147483899"/>
              <ac:spMk id="6" creationId="{816C25D8-8E5D-4AB9-9BC7-F7279FF504B6}"/>
            </ac:spMkLst>
          </pc:spChg>
        </pc:sldLayoutChg>
        <pc:sldLayoutChg chg="modSp">
          <pc:chgData name="Hamlet Markarian" userId="4926d2b407f31d77" providerId="LiveId" clId="{1C057F98-2CC4-49E3-A2E2-A804BE88845B}" dt="2021-05-06T09:32:25.047" v="3985"/>
          <pc:sldLayoutMkLst>
            <pc:docMk/>
            <pc:sldMasterMk cId="2691594784" sldId="2147483897"/>
            <pc:sldLayoutMk cId="4035024668" sldId="2147483900"/>
          </pc:sldLayoutMkLst>
          <pc:spChg chg="mod">
            <ac:chgData name="Hamlet Markarian" userId="4926d2b407f31d77" providerId="LiveId" clId="{1C057F98-2CC4-49E3-A2E2-A804BE88845B}" dt="2021-05-06T09:32:25.047" v="3985"/>
            <ac:spMkLst>
              <pc:docMk/>
              <pc:sldMasterMk cId="2691594784" sldId="2147483897"/>
              <pc:sldLayoutMk cId="4035024668" sldId="2147483900"/>
              <ac:spMk id="2" creationId="{DDE93D49-4D5E-49F6-B9A1-F2B237E6B3F6}"/>
            </ac:spMkLst>
          </pc:spChg>
          <pc:spChg chg="mod">
            <ac:chgData name="Hamlet Markarian" userId="4926d2b407f31d77" providerId="LiveId" clId="{1C057F98-2CC4-49E3-A2E2-A804BE88845B}" dt="2021-05-06T09:32:25.047" v="3985"/>
            <ac:spMkLst>
              <pc:docMk/>
              <pc:sldMasterMk cId="2691594784" sldId="2147483897"/>
              <pc:sldLayoutMk cId="4035024668" sldId="2147483900"/>
              <ac:spMk id="3" creationId="{E174DB43-5EE4-493B-9F05-280B0EE17CCD}"/>
            </ac:spMkLst>
          </pc:spChg>
          <pc:spChg chg="mod">
            <ac:chgData name="Hamlet Markarian" userId="4926d2b407f31d77" providerId="LiveId" clId="{1C057F98-2CC4-49E3-A2E2-A804BE88845B}" dt="2021-05-06T09:32:25.047" v="3985"/>
            <ac:spMkLst>
              <pc:docMk/>
              <pc:sldMasterMk cId="2691594784" sldId="2147483897"/>
              <pc:sldLayoutMk cId="4035024668" sldId="2147483900"/>
              <ac:spMk id="4" creationId="{19F13AC3-8A23-4D25-9F4E-316DAB972B68}"/>
            </ac:spMkLst>
          </pc:spChg>
          <pc:spChg chg="mod">
            <ac:chgData name="Hamlet Markarian" userId="4926d2b407f31d77" providerId="LiveId" clId="{1C057F98-2CC4-49E3-A2E2-A804BE88845B}" dt="2021-05-06T09:32:25.047" v="3985"/>
            <ac:spMkLst>
              <pc:docMk/>
              <pc:sldMasterMk cId="2691594784" sldId="2147483897"/>
              <pc:sldLayoutMk cId="4035024668" sldId="2147483900"/>
              <ac:spMk id="5" creationId="{C595932B-EBD2-4187-887D-12323633C2CB}"/>
            </ac:spMkLst>
          </pc:spChg>
          <pc:spChg chg="mod">
            <ac:chgData name="Hamlet Markarian" userId="4926d2b407f31d77" providerId="LiveId" clId="{1C057F98-2CC4-49E3-A2E2-A804BE88845B}" dt="2021-05-06T09:32:25.047" v="3985"/>
            <ac:spMkLst>
              <pc:docMk/>
              <pc:sldMasterMk cId="2691594784" sldId="2147483897"/>
              <pc:sldLayoutMk cId="4035024668" sldId="2147483900"/>
              <ac:spMk id="6" creationId="{75504640-42FF-4EDD-9620-D81EF9326050}"/>
            </ac:spMkLst>
          </pc:spChg>
        </pc:sldLayoutChg>
        <pc:sldLayoutChg chg="modSp">
          <pc:chgData name="Hamlet Markarian" userId="4926d2b407f31d77" providerId="LiveId" clId="{1C057F98-2CC4-49E3-A2E2-A804BE88845B}" dt="2021-05-06T09:32:25.047" v="3985"/>
          <pc:sldLayoutMkLst>
            <pc:docMk/>
            <pc:sldMasterMk cId="2691594784" sldId="2147483897"/>
            <pc:sldLayoutMk cId="3552171316" sldId="2147483901"/>
          </pc:sldLayoutMkLst>
          <pc:spChg chg="mod">
            <ac:chgData name="Hamlet Markarian" userId="4926d2b407f31d77" providerId="LiveId" clId="{1C057F98-2CC4-49E3-A2E2-A804BE88845B}" dt="2021-05-06T09:32:25.047" v="3985"/>
            <ac:spMkLst>
              <pc:docMk/>
              <pc:sldMasterMk cId="2691594784" sldId="2147483897"/>
              <pc:sldLayoutMk cId="3552171316" sldId="2147483901"/>
              <ac:spMk id="2" creationId="{3C47BEE1-9015-416F-8551-50EAAB8FAE10}"/>
            </ac:spMkLst>
          </pc:spChg>
          <pc:spChg chg="mod">
            <ac:chgData name="Hamlet Markarian" userId="4926d2b407f31d77" providerId="LiveId" clId="{1C057F98-2CC4-49E3-A2E2-A804BE88845B}" dt="2021-05-06T09:32:25.047" v="3985"/>
            <ac:spMkLst>
              <pc:docMk/>
              <pc:sldMasterMk cId="2691594784" sldId="2147483897"/>
              <pc:sldLayoutMk cId="3552171316" sldId="2147483901"/>
              <ac:spMk id="3" creationId="{C6729130-AD31-43A6-888B-D6BD1B4BFD63}"/>
            </ac:spMkLst>
          </pc:spChg>
          <pc:spChg chg="mod">
            <ac:chgData name="Hamlet Markarian" userId="4926d2b407f31d77" providerId="LiveId" clId="{1C057F98-2CC4-49E3-A2E2-A804BE88845B}" dt="2021-05-06T09:32:25.047" v="3985"/>
            <ac:spMkLst>
              <pc:docMk/>
              <pc:sldMasterMk cId="2691594784" sldId="2147483897"/>
              <pc:sldLayoutMk cId="3552171316" sldId="2147483901"/>
              <ac:spMk id="4" creationId="{C5A1B38C-304E-455B-961C-4288DDBB7093}"/>
            </ac:spMkLst>
          </pc:spChg>
          <pc:spChg chg="mod">
            <ac:chgData name="Hamlet Markarian" userId="4926d2b407f31d77" providerId="LiveId" clId="{1C057F98-2CC4-49E3-A2E2-A804BE88845B}" dt="2021-05-06T09:32:25.047" v="3985"/>
            <ac:spMkLst>
              <pc:docMk/>
              <pc:sldMasterMk cId="2691594784" sldId="2147483897"/>
              <pc:sldLayoutMk cId="3552171316" sldId="2147483901"/>
              <ac:spMk id="5" creationId="{CA3182F9-CA48-471C-BBD2-0D9B82611B79}"/>
            </ac:spMkLst>
          </pc:spChg>
          <pc:spChg chg="mod">
            <ac:chgData name="Hamlet Markarian" userId="4926d2b407f31d77" providerId="LiveId" clId="{1C057F98-2CC4-49E3-A2E2-A804BE88845B}" dt="2021-05-06T09:32:25.047" v="3985"/>
            <ac:spMkLst>
              <pc:docMk/>
              <pc:sldMasterMk cId="2691594784" sldId="2147483897"/>
              <pc:sldLayoutMk cId="3552171316" sldId="2147483901"/>
              <ac:spMk id="6" creationId="{B92C29EE-C475-46A2-B9F7-D29E73E8A73B}"/>
            </ac:spMkLst>
          </pc:spChg>
          <pc:spChg chg="mod">
            <ac:chgData name="Hamlet Markarian" userId="4926d2b407f31d77" providerId="LiveId" clId="{1C057F98-2CC4-49E3-A2E2-A804BE88845B}" dt="2021-05-06T09:32:25.047" v="3985"/>
            <ac:spMkLst>
              <pc:docMk/>
              <pc:sldMasterMk cId="2691594784" sldId="2147483897"/>
              <pc:sldLayoutMk cId="3552171316" sldId="2147483901"/>
              <ac:spMk id="7" creationId="{4F803EDA-CCFC-4AFD-A8B1-3FB15F732193}"/>
            </ac:spMkLst>
          </pc:spChg>
        </pc:sldLayoutChg>
        <pc:sldLayoutChg chg="modSp">
          <pc:chgData name="Hamlet Markarian" userId="4926d2b407f31d77" providerId="LiveId" clId="{1C057F98-2CC4-49E3-A2E2-A804BE88845B}" dt="2021-05-06T09:32:25.047" v="3985"/>
          <pc:sldLayoutMkLst>
            <pc:docMk/>
            <pc:sldMasterMk cId="2691594784" sldId="2147483897"/>
            <pc:sldLayoutMk cId="2845297692" sldId="2147483902"/>
          </pc:sldLayoutMkLst>
          <pc:spChg chg="mod">
            <ac:chgData name="Hamlet Markarian" userId="4926d2b407f31d77" providerId="LiveId" clId="{1C057F98-2CC4-49E3-A2E2-A804BE88845B}" dt="2021-05-06T09:32:25.047" v="3985"/>
            <ac:spMkLst>
              <pc:docMk/>
              <pc:sldMasterMk cId="2691594784" sldId="2147483897"/>
              <pc:sldLayoutMk cId="2845297692" sldId="2147483902"/>
              <ac:spMk id="2" creationId="{7D539A52-8089-483B-849E-BB8EC60B0B7A}"/>
            </ac:spMkLst>
          </pc:spChg>
          <pc:spChg chg="mod">
            <ac:chgData name="Hamlet Markarian" userId="4926d2b407f31d77" providerId="LiveId" clId="{1C057F98-2CC4-49E3-A2E2-A804BE88845B}" dt="2021-05-06T09:32:25.047" v="3985"/>
            <ac:spMkLst>
              <pc:docMk/>
              <pc:sldMasterMk cId="2691594784" sldId="2147483897"/>
              <pc:sldLayoutMk cId="2845297692" sldId="2147483902"/>
              <ac:spMk id="3" creationId="{F7C671CA-780E-4653-8BE2-4DA884743348}"/>
            </ac:spMkLst>
          </pc:spChg>
          <pc:spChg chg="mod">
            <ac:chgData name="Hamlet Markarian" userId="4926d2b407f31d77" providerId="LiveId" clId="{1C057F98-2CC4-49E3-A2E2-A804BE88845B}" dt="2021-05-06T09:32:25.047" v="3985"/>
            <ac:spMkLst>
              <pc:docMk/>
              <pc:sldMasterMk cId="2691594784" sldId="2147483897"/>
              <pc:sldLayoutMk cId="2845297692" sldId="2147483902"/>
              <ac:spMk id="4" creationId="{58418BE3-327F-4A92-BEF4-4B8F43D1353F}"/>
            </ac:spMkLst>
          </pc:spChg>
          <pc:spChg chg="mod">
            <ac:chgData name="Hamlet Markarian" userId="4926d2b407f31d77" providerId="LiveId" clId="{1C057F98-2CC4-49E3-A2E2-A804BE88845B}" dt="2021-05-06T09:32:25.047" v="3985"/>
            <ac:spMkLst>
              <pc:docMk/>
              <pc:sldMasterMk cId="2691594784" sldId="2147483897"/>
              <pc:sldLayoutMk cId="2845297692" sldId="2147483902"/>
              <ac:spMk id="5" creationId="{E06C933A-6AEA-40A9-9DE2-D58D3E0730EC}"/>
            </ac:spMkLst>
          </pc:spChg>
          <pc:spChg chg="mod">
            <ac:chgData name="Hamlet Markarian" userId="4926d2b407f31d77" providerId="LiveId" clId="{1C057F98-2CC4-49E3-A2E2-A804BE88845B}" dt="2021-05-06T09:32:25.047" v="3985"/>
            <ac:spMkLst>
              <pc:docMk/>
              <pc:sldMasterMk cId="2691594784" sldId="2147483897"/>
              <pc:sldLayoutMk cId="2845297692" sldId="2147483902"/>
              <ac:spMk id="6" creationId="{FFB2DA71-C459-4CF7-8F01-C3ECB9E079B1}"/>
            </ac:spMkLst>
          </pc:spChg>
          <pc:spChg chg="mod">
            <ac:chgData name="Hamlet Markarian" userId="4926d2b407f31d77" providerId="LiveId" clId="{1C057F98-2CC4-49E3-A2E2-A804BE88845B}" dt="2021-05-06T09:32:25.047" v="3985"/>
            <ac:spMkLst>
              <pc:docMk/>
              <pc:sldMasterMk cId="2691594784" sldId="2147483897"/>
              <pc:sldLayoutMk cId="2845297692" sldId="2147483902"/>
              <ac:spMk id="7" creationId="{F49826DA-93E4-4D7F-B570-566DB44B8ACD}"/>
            </ac:spMkLst>
          </pc:spChg>
          <pc:spChg chg="mod">
            <ac:chgData name="Hamlet Markarian" userId="4926d2b407f31d77" providerId="LiveId" clId="{1C057F98-2CC4-49E3-A2E2-A804BE88845B}" dt="2021-05-06T09:32:25.047" v="3985"/>
            <ac:spMkLst>
              <pc:docMk/>
              <pc:sldMasterMk cId="2691594784" sldId="2147483897"/>
              <pc:sldLayoutMk cId="2845297692" sldId="2147483902"/>
              <ac:spMk id="8" creationId="{52BBBDF1-87AB-47D4-BAE1-FAC681FFCEA5}"/>
            </ac:spMkLst>
          </pc:spChg>
          <pc:spChg chg="mod">
            <ac:chgData name="Hamlet Markarian" userId="4926d2b407f31d77" providerId="LiveId" clId="{1C057F98-2CC4-49E3-A2E2-A804BE88845B}" dt="2021-05-06T09:32:25.047" v="3985"/>
            <ac:spMkLst>
              <pc:docMk/>
              <pc:sldMasterMk cId="2691594784" sldId="2147483897"/>
              <pc:sldLayoutMk cId="2845297692" sldId="2147483902"/>
              <ac:spMk id="9" creationId="{40A37D19-D7F7-45D7-A78B-D29BD040F494}"/>
            </ac:spMkLst>
          </pc:spChg>
        </pc:sldLayoutChg>
        <pc:sldLayoutChg chg="modSp">
          <pc:chgData name="Hamlet Markarian" userId="4926d2b407f31d77" providerId="LiveId" clId="{1C057F98-2CC4-49E3-A2E2-A804BE88845B}" dt="2021-05-06T09:32:25.047" v="3985"/>
          <pc:sldLayoutMkLst>
            <pc:docMk/>
            <pc:sldMasterMk cId="2691594784" sldId="2147483897"/>
            <pc:sldLayoutMk cId="3689138091" sldId="2147483903"/>
          </pc:sldLayoutMkLst>
          <pc:spChg chg="mod">
            <ac:chgData name="Hamlet Markarian" userId="4926d2b407f31d77" providerId="LiveId" clId="{1C057F98-2CC4-49E3-A2E2-A804BE88845B}" dt="2021-05-06T09:32:25.047" v="3985"/>
            <ac:spMkLst>
              <pc:docMk/>
              <pc:sldMasterMk cId="2691594784" sldId="2147483897"/>
              <pc:sldLayoutMk cId="3689138091" sldId="2147483903"/>
              <ac:spMk id="2" creationId="{206159C8-53FB-4337-9ACA-1A797A9A5A58}"/>
            </ac:spMkLst>
          </pc:spChg>
          <pc:spChg chg="mod">
            <ac:chgData name="Hamlet Markarian" userId="4926d2b407f31d77" providerId="LiveId" clId="{1C057F98-2CC4-49E3-A2E2-A804BE88845B}" dt="2021-05-06T09:32:25.047" v="3985"/>
            <ac:spMkLst>
              <pc:docMk/>
              <pc:sldMasterMk cId="2691594784" sldId="2147483897"/>
              <pc:sldLayoutMk cId="3689138091" sldId="2147483903"/>
              <ac:spMk id="3" creationId="{85DAD014-94E3-414D-97C7-637FF0241012}"/>
            </ac:spMkLst>
          </pc:spChg>
          <pc:spChg chg="mod">
            <ac:chgData name="Hamlet Markarian" userId="4926d2b407f31d77" providerId="LiveId" clId="{1C057F98-2CC4-49E3-A2E2-A804BE88845B}" dt="2021-05-06T09:32:25.047" v="3985"/>
            <ac:spMkLst>
              <pc:docMk/>
              <pc:sldMasterMk cId="2691594784" sldId="2147483897"/>
              <pc:sldLayoutMk cId="3689138091" sldId="2147483903"/>
              <ac:spMk id="4" creationId="{1EEE34FB-081D-42F5-9362-2088DD4A196A}"/>
            </ac:spMkLst>
          </pc:spChg>
          <pc:spChg chg="mod">
            <ac:chgData name="Hamlet Markarian" userId="4926d2b407f31d77" providerId="LiveId" clId="{1C057F98-2CC4-49E3-A2E2-A804BE88845B}" dt="2021-05-06T09:32:25.047" v="3985"/>
            <ac:spMkLst>
              <pc:docMk/>
              <pc:sldMasterMk cId="2691594784" sldId="2147483897"/>
              <pc:sldLayoutMk cId="3689138091" sldId="2147483903"/>
              <ac:spMk id="5" creationId="{E6B10B77-1486-40E2-8920-B83F8E8D3B8E}"/>
            </ac:spMkLst>
          </pc:spChg>
        </pc:sldLayoutChg>
        <pc:sldLayoutChg chg="modSp">
          <pc:chgData name="Hamlet Markarian" userId="4926d2b407f31d77" providerId="LiveId" clId="{1C057F98-2CC4-49E3-A2E2-A804BE88845B}" dt="2021-05-06T09:32:25.047" v="3985"/>
          <pc:sldLayoutMkLst>
            <pc:docMk/>
            <pc:sldMasterMk cId="2691594784" sldId="2147483897"/>
            <pc:sldLayoutMk cId="3886297844" sldId="2147483904"/>
          </pc:sldLayoutMkLst>
          <pc:spChg chg="mod">
            <ac:chgData name="Hamlet Markarian" userId="4926d2b407f31d77" providerId="LiveId" clId="{1C057F98-2CC4-49E3-A2E2-A804BE88845B}" dt="2021-05-06T09:32:25.047" v="3985"/>
            <ac:spMkLst>
              <pc:docMk/>
              <pc:sldMasterMk cId="2691594784" sldId="2147483897"/>
              <pc:sldLayoutMk cId="3886297844" sldId="2147483904"/>
              <ac:spMk id="2" creationId="{A1C304B6-1191-486B-B62A-66A798B193E0}"/>
            </ac:spMkLst>
          </pc:spChg>
          <pc:spChg chg="mod">
            <ac:chgData name="Hamlet Markarian" userId="4926d2b407f31d77" providerId="LiveId" clId="{1C057F98-2CC4-49E3-A2E2-A804BE88845B}" dt="2021-05-06T09:32:25.047" v="3985"/>
            <ac:spMkLst>
              <pc:docMk/>
              <pc:sldMasterMk cId="2691594784" sldId="2147483897"/>
              <pc:sldLayoutMk cId="3886297844" sldId="2147483904"/>
              <ac:spMk id="3" creationId="{FD1773C8-F71C-47BF-BE44-32CD3309E485}"/>
            </ac:spMkLst>
          </pc:spChg>
          <pc:spChg chg="mod">
            <ac:chgData name="Hamlet Markarian" userId="4926d2b407f31d77" providerId="LiveId" clId="{1C057F98-2CC4-49E3-A2E2-A804BE88845B}" dt="2021-05-06T09:32:25.047" v="3985"/>
            <ac:spMkLst>
              <pc:docMk/>
              <pc:sldMasterMk cId="2691594784" sldId="2147483897"/>
              <pc:sldLayoutMk cId="3886297844" sldId="2147483904"/>
              <ac:spMk id="4" creationId="{9218BA3A-8E56-453A-90BC-AC939B2D1319}"/>
            </ac:spMkLst>
          </pc:spChg>
        </pc:sldLayoutChg>
        <pc:sldLayoutChg chg="modSp">
          <pc:chgData name="Hamlet Markarian" userId="4926d2b407f31d77" providerId="LiveId" clId="{1C057F98-2CC4-49E3-A2E2-A804BE88845B}" dt="2021-05-06T09:32:25.047" v="3985"/>
          <pc:sldLayoutMkLst>
            <pc:docMk/>
            <pc:sldMasterMk cId="2691594784" sldId="2147483897"/>
            <pc:sldLayoutMk cId="3218878787" sldId="2147483905"/>
          </pc:sldLayoutMkLst>
          <pc:spChg chg="mod">
            <ac:chgData name="Hamlet Markarian" userId="4926d2b407f31d77" providerId="LiveId" clId="{1C057F98-2CC4-49E3-A2E2-A804BE88845B}" dt="2021-05-06T09:32:25.047" v="3985"/>
            <ac:spMkLst>
              <pc:docMk/>
              <pc:sldMasterMk cId="2691594784" sldId="2147483897"/>
              <pc:sldLayoutMk cId="3218878787" sldId="2147483905"/>
              <ac:spMk id="2" creationId="{2C78F41C-597D-4A67-B3C8-A87508A74A5C}"/>
            </ac:spMkLst>
          </pc:spChg>
          <pc:spChg chg="mod">
            <ac:chgData name="Hamlet Markarian" userId="4926d2b407f31d77" providerId="LiveId" clId="{1C057F98-2CC4-49E3-A2E2-A804BE88845B}" dt="2021-05-06T09:32:25.047" v="3985"/>
            <ac:spMkLst>
              <pc:docMk/>
              <pc:sldMasterMk cId="2691594784" sldId="2147483897"/>
              <pc:sldLayoutMk cId="3218878787" sldId="2147483905"/>
              <ac:spMk id="3" creationId="{83D3D920-C976-4BB0-8EF7-5ED1AD0D7483}"/>
            </ac:spMkLst>
          </pc:spChg>
          <pc:spChg chg="mod">
            <ac:chgData name="Hamlet Markarian" userId="4926d2b407f31d77" providerId="LiveId" clId="{1C057F98-2CC4-49E3-A2E2-A804BE88845B}" dt="2021-05-06T09:32:25.047" v="3985"/>
            <ac:spMkLst>
              <pc:docMk/>
              <pc:sldMasterMk cId="2691594784" sldId="2147483897"/>
              <pc:sldLayoutMk cId="3218878787" sldId="2147483905"/>
              <ac:spMk id="4" creationId="{B3EA4A8D-D24E-4B18-B6F6-001DF6691D35}"/>
            </ac:spMkLst>
          </pc:spChg>
          <pc:spChg chg="mod">
            <ac:chgData name="Hamlet Markarian" userId="4926d2b407f31d77" providerId="LiveId" clId="{1C057F98-2CC4-49E3-A2E2-A804BE88845B}" dt="2021-05-06T09:32:25.047" v="3985"/>
            <ac:spMkLst>
              <pc:docMk/>
              <pc:sldMasterMk cId="2691594784" sldId="2147483897"/>
              <pc:sldLayoutMk cId="3218878787" sldId="2147483905"/>
              <ac:spMk id="5" creationId="{B3AFD7C3-3010-4180-B277-3F29933E1CBD}"/>
            </ac:spMkLst>
          </pc:spChg>
          <pc:spChg chg="mod">
            <ac:chgData name="Hamlet Markarian" userId="4926d2b407f31d77" providerId="LiveId" clId="{1C057F98-2CC4-49E3-A2E2-A804BE88845B}" dt="2021-05-06T09:32:25.047" v="3985"/>
            <ac:spMkLst>
              <pc:docMk/>
              <pc:sldMasterMk cId="2691594784" sldId="2147483897"/>
              <pc:sldLayoutMk cId="3218878787" sldId="2147483905"/>
              <ac:spMk id="6" creationId="{2BCED994-5AF3-469D-BD86-A8DE957F0CFD}"/>
            </ac:spMkLst>
          </pc:spChg>
          <pc:spChg chg="mod">
            <ac:chgData name="Hamlet Markarian" userId="4926d2b407f31d77" providerId="LiveId" clId="{1C057F98-2CC4-49E3-A2E2-A804BE88845B}" dt="2021-05-06T09:32:25.047" v="3985"/>
            <ac:spMkLst>
              <pc:docMk/>
              <pc:sldMasterMk cId="2691594784" sldId="2147483897"/>
              <pc:sldLayoutMk cId="3218878787" sldId="2147483905"/>
              <ac:spMk id="7" creationId="{75E2FD4C-53A7-41A7-B258-813652B463F1}"/>
            </ac:spMkLst>
          </pc:spChg>
        </pc:sldLayoutChg>
        <pc:sldLayoutChg chg="modSp">
          <pc:chgData name="Hamlet Markarian" userId="4926d2b407f31d77" providerId="LiveId" clId="{1C057F98-2CC4-49E3-A2E2-A804BE88845B}" dt="2021-05-06T09:32:25.047" v="3985"/>
          <pc:sldLayoutMkLst>
            <pc:docMk/>
            <pc:sldMasterMk cId="2691594784" sldId="2147483897"/>
            <pc:sldLayoutMk cId="2010363102" sldId="2147483906"/>
          </pc:sldLayoutMkLst>
          <pc:spChg chg="mod">
            <ac:chgData name="Hamlet Markarian" userId="4926d2b407f31d77" providerId="LiveId" clId="{1C057F98-2CC4-49E3-A2E2-A804BE88845B}" dt="2021-05-06T09:32:25.047" v="3985"/>
            <ac:spMkLst>
              <pc:docMk/>
              <pc:sldMasterMk cId="2691594784" sldId="2147483897"/>
              <pc:sldLayoutMk cId="2010363102" sldId="2147483906"/>
              <ac:spMk id="2" creationId="{050EA40A-4EF7-4746-BDDD-B10D9A3B81E2}"/>
            </ac:spMkLst>
          </pc:spChg>
          <pc:spChg chg="mod">
            <ac:chgData name="Hamlet Markarian" userId="4926d2b407f31d77" providerId="LiveId" clId="{1C057F98-2CC4-49E3-A2E2-A804BE88845B}" dt="2021-05-06T09:32:25.047" v="3985"/>
            <ac:spMkLst>
              <pc:docMk/>
              <pc:sldMasterMk cId="2691594784" sldId="2147483897"/>
              <pc:sldLayoutMk cId="2010363102" sldId="2147483906"/>
              <ac:spMk id="3" creationId="{A597341B-E8A7-4254-91ED-C5342B017D69}"/>
            </ac:spMkLst>
          </pc:spChg>
          <pc:spChg chg="mod">
            <ac:chgData name="Hamlet Markarian" userId="4926d2b407f31d77" providerId="LiveId" clId="{1C057F98-2CC4-49E3-A2E2-A804BE88845B}" dt="2021-05-06T09:32:25.047" v="3985"/>
            <ac:spMkLst>
              <pc:docMk/>
              <pc:sldMasterMk cId="2691594784" sldId="2147483897"/>
              <pc:sldLayoutMk cId="2010363102" sldId="2147483906"/>
              <ac:spMk id="4" creationId="{2BFC824C-8913-4E9F-BAA2-15C360DCEE72}"/>
            </ac:spMkLst>
          </pc:spChg>
          <pc:spChg chg="mod">
            <ac:chgData name="Hamlet Markarian" userId="4926d2b407f31d77" providerId="LiveId" clId="{1C057F98-2CC4-49E3-A2E2-A804BE88845B}" dt="2021-05-06T09:32:25.047" v="3985"/>
            <ac:spMkLst>
              <pc:docMk/>
              <pc:sldMasterMk cId="2691594784" sldId="2147483897"/>
              <pc:sldLayoutMk cId="2010363102" sldId="2147483906"/>
              <ac:spMk id="5" creationId="{5C978684-A31C-4D08-AED0-D586A3076B26}"/>
            </ac:spMkLst>
          </pc:spChg>
          <pc:spChg chg="mod">
            <ac:chgData name="Hamlet Markarian" userId="4926d2b407f31d77" providerId="LiveId" clId="{1C057F98-2CC4-49E3-A2E2-A804BE88845B}" dt="2021-05-06T09:32:25.047" v="3985"/>
            <ac:spMkLst>
              <pc:docMk/>
              <pc:sldMasterMk cId="2691594784" sldId="2147483897"/>
              <pc:sldLayoutMk cId="2010363102" sldId="2147483906"/>
              <ac:spMk id="6" creationId="{3520E5F0-30F0-498F-B4AA-3E21F6B212F8}"/>
            </ac:spMkLst>
          </pc:spChg>
          <pc:spChg chg="mod">
            <ac:chgData name="Hamlet Markarian" userId="4926d2b407f31d77" providerId="LiveId" clId="{1C057F98-2CC4-49E3-A2E2-A804BE88845B}" dt="2021-05-06T09:32:25.047" v="3985"/>
            <ac:spMkLst>
              <pc:docMk/>
              <pc:sldMasterMk cId="2691594784" sldId="2147483897"/>
              <pc:sldLayoutMk cId="2010363102" sldId="2147483906"/>
              <ac:spMk id="7" creationId="{5E88310F-1278-4ADC-800A-7609F5F91A50}"/>
            </ac:spMkLst>
          </pc:spChg>
        </pc:sldLayoutChg>
        <pc:sldLayoutChg chg="modSp">
          <pc:chgData name="Hamlet Markarian" userId="4926d2b407f31d77" providerId="LiveId" clId="{1C057F98-2CC4-49E3-A2E2-A804BE88845B}" dt="2021-05-06T09:32:25.047" v="3985"/>
          <pc:sldLayoutMkLst>
            <pc:docMk/>
            <pc:sldMasterMk cId="2691594784" sldId="2147483897"/>
            <pc:sldLayoutMk cId="799619180" sldId="2147483907"/>
          </pc:sldLayoutMkLst>
          <pc:spChg chg="mod">
            <ac:chgData name="Hamlet Markarian" userId="4926d2b407f31d77" providerId="LiveId" clId="{1C057F98-2CC4-49E3-A2E2-A804BE88845B}" dt="2021-05-06T09:32:25.047" v="3985"/>
            <ac:spMkLst>
              <pc:docMk/>
              <pc:sldMasterMk cId="2691594784" sldId="2147483897"/>
              <pc:sldLayoutMk cId="799619180" sldId="2147483907"/>
              <ac:spMk id="2" creationId="{E98772FB-4FD3-4770-8CB8-57526CCFF811}"/>
            </ac:spMkLst>
          </pc:spChg>
          <pc:spChg chg="mod">
            <ac:chgData name="Hamlet Markarian" userId="4926d2b407f31d77" providerId="LiveId" clId="{1C057F98-2CC4-49E3-A2E2-A804BE88845B}" dt="2021-05-06T09:32:25.047" v="3985"/>
            <ac:spMkLst>
              <pc:docMk/>
              <pc:sldMasterMk cId="2691594784" sldId="2147483897"/>
              <pc:sldLayoutMk cId="799619180" sldId="2147483907"/>
              <ac:spMk id="3" creationId="{DC2E9DDE-DE45-4811-B62F-85CBC9C4EA56}"/>
            </ac:spMkLst>
          </pc:spChg>
          <pc:spChg chg="mod">
            <ac:chgData name="Hamlet Markarian" userId="4926d2b407f31d77" providerId="LiveId" clId="{1C057F98-2CC4-49E3-A2E2-A804BE88845B}" dt="2021-05-06T09:32:25.047" v="3985"/>
            <ac:spMkLst>
              <pc:docMk/>
              <pc:sldMasterMk cId="2691594784" sldId="2147483897"/>
              <pc:sldLayoutMk cId="799619180" sldId="2147483907"/>
              <ac:spMk id="4" creationId="{9AA5EE89-5063-4A8A-9FE2-465658B5573E}"/>
            </ac:spMkLst>
          </pc:spChg>
          <pc:spChg chg="mod">
            <ac:chgData name="Hamlet Markarian" userId="4926d2b407f31d77" providerId="LiveId" clId="{1C057F98-2CC4-49E3-A2E2-A804BE88845B}" dt="2021-05-06T09:32:25.047" v="3985"/>
            <ac:spMkLst>
              <pc:docMk/>
              <pc:sldMasterMk cId="2691594784" sldId="2147483897"/>
              <pc:sldLayoutMk cId="799619180" sldId="2147483907"/>
              <ac:spMk id="5" creationId="{F3F4B979-3D45-4E35-A5BA-1C68565D3595}"/>
            </ac:spMkLst>
          </pc:spChg>
          <pc:spChg chg="mod">
            <ac:chgData name="Hamlet Markarian" userId="4926d2b407f31d77" providerId="LiveId" clId="{1C057F98-2CC4-49E3-A2E2-A804BE88845B}" dt="2021-05-06T09:32:25.047" v="3985"/>
            <ac:spMkLst>
              <pc:docMk/>
              <pc:sldMasterMk cId="2691594784" sldId="2147483897"/>
              <pc:sldLayoutMk cId="799619180" sldId="2147483907"/>
              <ac:spMk id="6" creationId="{C39E3A14-4470-4CFA-ABE1-E6B374F1B244}"/>
            </ac:spMkLst>
          </pc:spChg>
        </pc:sldLayoutChg>
        <pc:sldLayoutChg chg="modSp">
          <pc:chgData name="Hamlet Markarian" userId="4926d2b407f31d77" providerId="LiveId" clId="{1C057F98-2CC4-49E3-A2E2-A804BE88845B}" dt="2021-05-06T09:32:25.047" v="3985"/>
          <pc:sldLayoutMkLst>
            <pc:docMk/>
            <pc:sldMasterMk cId="2691594784" sldId="2147483897"/>
            <pc:sldLayoutMk cId="2788060528" sldId="2147483908"/>
          </pc:sldLayoutMkLst>
          <pc:spChg chg="mod">
            <ac:chgData name="Hamlet Markarian" userId="4926d2b407f31d77" providerId="LiveId" clId="{1C057F98-2CC4-49E3-A2E2-A804BE88845B}" dt="2021-05-06T09:32:25.047" v="3985"/>
            <ac:spMkLst>
              <pc:docMk/>
              <pc:sldMasterMk cId="2691594784" sldId="2147483897"/>
              <pc:sldLayoutMk cId="2788060528" sldId="2147483908"/>
              <ac:spMk id="2" creationId="{3555E9BE-16AA-4F4B-99B8-C92BFF8E4EF5}"/>
            </ac:spMkLst>
          </pc:spChg>
          <pc:spChg chg="mod">
            <ac:chgData name="Hamlet Markarian" userId="4926d2b407f31d77" providerId="LiveId" clId="{1C057F98-2CC4-49E3-A2E2-A804BE88845B}" dt="2021-05-06T09:32:25.047" v="3985"/>
            <ac:spMkLst>
              <pc:docMk/>
              <pc:sldMasterMk cId="2691594784" sldId="2147483897"/>
              <pc:sldLayoutMk cId="2788060528" sldId="2147483908"/>
              <ac:spMk id="3" creationId="{7B247810-2869-4648-8746-7D9F9AC7DDD8}"/>
            </ac:spMkLst>
          </pc:spChg>
          <pc:spChg chg="mod">
            <ac:chgData name="Hamlet Markarian" userId="4926d2b407f31d77" providerId="LiveId" clId="{1C057F98-2CC4-49E3-A2E2-A804BE88845B}" dt="2021-05-06T09:32:25.047" v="3985"/>
            <ac:spMkLst>
              <pc:docMk/>
              <pc:sldMasterMk cId="2691594784" sldId="2147483897"/>
              <pc:sldLayoutMk cId="2788060528" sldId="2147483908"/>
              <ac:spMk id="4" creationId="{91713DA9-0BE5-4A11-984B-FD89A3DBB4A4}"/>
            </ac:spMkLst>
          </pc:spChg>
          <pc:spChg chg="mod">
            <ac:chgData name="Hamlet Markarian" userId="4926d2b407f31d77" providerId="LiveId" clId="{1C057F98-2CC4-49E3-A2E2-A804BE88845B}" dt="2021-05-06T09:32:25.047" v="3985"/>
            <ac:spMkLst>
              <pc:docMk/>
              <pc:sldMasterMk cId="2691594784" sldId="2147483897"/>
              <pc:sldLayoutMk cId="2788060528" sldId="2147483908"/>
              <ac:spMk id="5" creationId="{C4343CE4-4FFC-4CF7-9FFF-6357F5C2FECC}"/>
            </ac:spMkLst>
          </pc:spChg>
          <pc:spChg chg="mod">
            <ac:chgData name="Hamlet Markarian" userId="4926d2b407f31d77" providerId="LiveId" clId="{1C057F98-2CC4-49E3-A2E2-A804BE88845B}" dt="2021-05-06T09:32:25.047" v="3985"/>
            <ac:spMkLst>
              <pc:docMk/>
              <pc:sldMasterMk cId="2691594784" sldId="2147483897"/>
              <pc:sldLayoutMk cId="2788060528" sldId="2147483908"/>
              <ac:spMk id="6" creationId="{C79D47CF-1FE1-4966-9F56-974B92AAD628}"/>
            </ac:spMkLst>
          </pc:spChg>
        </pc:sldLayoutChg>
      </pc:sldMasterChg>
    </pc:docChg>
  </pc:docChgLst>
  <pc:docChgLst>
    <pc:chgData userId="4926d2b407f31d77" providerId="LiveId" clId="{BAA73CDB-95AB-4715-8D89-C0F9A1DA77ED}"/>
    <pc:docChg chg="undo custSel addSld delSld modSld sldOrd">
      <pc:chgData name="" userId="4926d2b407f31d77" providerId="LiveId" clId="{BAA73CDB-95AB-4715-8D89-C0F9A1DA77ED}" dt="2021-03-17T14:47:54.333" v="1583" actId="207"/>
      <pc:docMkLst>
        <pc:docMk/>
      </pc:docMkLst>
      <pc:sldChg chg="addSp delSp modSp">
        <pc:chgData name="" userId="4926d2b407f31d77" providerId="LiveId" clId="{BAA73CDB-95AB-4715-8D89-C0F9A1DA77ED}" dt="2021-03-17T12:45:59.790" v="212" actId="1076"/>
        <pc:sldMkLst>
          <pc:docMk/>
          <pc:sldMk cId="1488022321" sldId="1336"/>
        </pc:sldMkLst>
        <pc:spChg chg="mod">
          <ac:chgData name="" userId="4926d2b407f31d77" providerId="LiveId" clId="{BAA73CDB-95AB-4715-8D89-C0F9A1DA77ED}" dt="2021-03-17T12:45:40.934" v="208" actId="1076"/>
          <ac:spMkLst>
            <pc:docMk/>
            <pc:sldMk cId="1488022321" sldId="1336"/>
            <ac:spMk id="3" creationId="{00000000-0000-0000-0000-000000000000}"/>
          </ac:spMkLst>
        </pc:spChg>
        <pc:spChg chg="ord">
          <ac:chgData name="" userId="4926d2b407f31d77" providerId="LiveId" clId="{BAA73CDB-95AB-4715-8D89-C0F9A1DA77ED}" dt="2021-03-17T12:09:41.216" v="53" actId="167"/>
          <ac:spMkLst>
            <pc:docMk/>
            <pc:sldMk cId="1488022321" sldId="1336"/>
            <ac:spMk id="5" creationId="{F06878CA-62C6-4BF4-988E-BE35A283D0E3}"/>
          </ac:spMkLst>
        </pc:spChg>
        <pc:spChg chg="ord">
          <ac:chgData name="" userId="4926d2b407f31d77" providerId="LiveId" clId="{BAA73CDB-95AB-4715-8D89-C0F9A1DA77ED}" dt="2021-03-17T12:17:07.587" v="175" actId="167"/>
          <ac:spMkLst>
            <pc:docMk/>
            <pc:sldMk cId="1488022321" sldId="1336"/>
            <ac:spMk id="8" creationId="{A3D43B73-2B0A-4CDF-8104-3D3F930D4D40}"/>
          </ac:spMkLst>
        </pc:spChg>
        <pc:spChg chg="mod">
          <ac:chgData name="" userId="4926d2b407f31d77" providerId="LiveId" clId="{BAA73CDB-95AB-4715-8D89-C0F9A1DA77ED}" dt="2021-03-17T12:45:16.585" v="204" actId="12789"/>
          <ac:spMkLst>
            <pc:docMk/>
            <pc:sldMk cId="1488022321" sldId="1336"/>
            <ac:spMk id="14" creationId="{8C0A38DE-7E13-4312-9AFA-866AA71C4C95}"/>
          </ac:spMkLst>
        </pc:spChg>
        <pc:spChg chg="mod">
          <ac:chgData name="" userId="4926d2b407f31d77" providerId="LiveId" clId="{BAA73CDB-95AB-4715-8D89-C0F9A1DA77ED}" dt="2021-03-17T12:03:19.435" v="32" actId="207"/>
          <ac:spMkLst>
            <pc:docMk/>
            <pc:sldMk cId="1488022321" sldId="1336"/>
            <ac:spMk id="18" creationId="{4FFD13E8-1771-4148-96C8-2933CCDC0D9C}"/>
          </ac:spMkLst>
        </pc:spChg>
        <pc:spChg chg="mod">
          <ac:chgData name="" userId="4926d2b407f31d77" providerId="LiveId" clId="{BAA73CDB-95AB-4715-8D89-C0F9A1DA77ED}" dt="2021-03-17T12:15:09.421" v="140" actId="164"/>
          <ac:spMkLst>
            <pc:docMk/>
            <pc:sldMk cId="1488022321" sldId="1336"/>
            <ac:spMk id="121" creationId="{6395E92F-EC2D-4BC7-973F-969F38B7F3A3}"/>
          </ac:spMkLst>
        </pc:spChg>
        <pc:spChg chg="mod">
          <ac:chgData name="" userId="4926d2b407f31d77" providerId="LiveId" clId="{BAA73CDB-95AB-4715-8D89-C0F9A1DA77ED}" dt="2021-03-17T12:15:25.373" v="144" actId="1076"/>
          <ac:spMkLst>
            <pc:docMk/>
            <pc:sldMk cId="1488022321" sldId="1336"/>
            <ac:spMk id="124" creationId="{609691EF-F5A7-4384-B1FB-9BE34188AC48}"/>
          </ac:spMkLst>
        </pc:spChg>
        <pc:spChg chg="mod">
          <ac:chgData name="" userId="4926d2b407f31d77" providerId="LiveId" clId="{BAA73CDB-95AB-4715-8D89-C0F9A1DA77ED}" dt="2021-03-17T12:03:21.163" v="33" actId="207"/>
          <ac:spMkLst>
            <pc:docMk/>
            <pc:sldMk cId="1488022321" sldId="1336"/>
            <ac:spMk id="127" creationId="{094E3DE1-C178-4788-82F9-A92879984E4B}"/>
          </ac:spMkLst>
        </pc:spChg>
        <pc:spChg chg="mod">
          <ac:chgData name="" userId="4926d2b407f31d77" providerId="LiveId" clId="{BAA73CDB-95AB-4715-8D89-C0F9A1DA77ED}" dt="2021-03-17T12:03:23.122" v="34" actId="207"/>
          <ac:spMkLst>
            <pc:docMk/>
            <pc:sldMk cId="1488022321" sldId="1336"/>
            <ac:spMk id="128" creationId="{7EDD9039-E04C-40C2-BF13-2D1D9AFE6EC9}"/>
          </ac:spMkLst>
        </pc:spChg>
        <pc:spChg chg="add mod ord">
          <ac:chgData name="" userId="4926d2b407f31d77" providerId="LiveId" clId="{BAA73CDB-95AB-4715-8D89-C0F9A1DA77ED}" dt="2021-03-17T12:17:07.587" v="175" actId="167"/>
          <ac:spMkLst>
            <pc:docMk/>
            <pc:sldMk cId="1488022321" sldId="1336"/>
            <ac:spMk id="135" creationId="{5625491D-B444-4629-BFFD-94EC42D01B54}"/>
          </ac:spMkLst>
        </pc:spChg>
        <pc:grpChg chg="add del mod">
          <ac:chgData name="" userId="4926d2b407f31d77" providerId="LiveId" clId="{BAA73CDB-95AB-4715-8D89-C0F9A1DA77ED}" dt="2021-03-17T12:14:22.629" v="129" actId="165"/>
          <ac:grpSpMkLst>
            <pc:docMk/>
            <pc:sldMk cId="1488022321" sldId="1336"/>
            <ac:grpSpMk id="10" creationId="{13CE05EE-DAA9-4242-953C-72BD7B654957}"/>
          </ac:grpSpMkLst>
        </pc:grpChg>
        <pc:grpChg chg="add mod ord">
          <ac:chgData name="" userId="4926d2b407f31d77" providerId="LiveId" clId="{BAA73CDB-95AB-4715-8D89-C0F9A1DA77ED}" dt="2021-03-17T12:45:59.790" v="212" actId="1076"/>
          <ac:grpSpMkLst>
            <pc:docMk/>
            <pc:sldMk cId="1488022321" sldId="1336"/>
            <ac:grpSpMk id="11" creationId="{362E6DB1-A185-424E-8D03-706851647752}"/>
          </ac:grpSpMkLst>
        </pc:grpChg>
        <pc:grpChg chg="del">
          <ac:chgData name="" userId="4926d2b407f31d77" providerId="LiveId" clId="{BAA73CDB-95AB-4715-8D89-C0F9A1DA77ED}" dt="2021-03-17T12:09:22.253" v="48" actId="478"/>
          <ac:grpSpMkLst>
            <pc:docMk/>
            <pc:sldMk cId="1488022321" sldId="1336"/>
            <ac:grpSpMk id="120" creationId="{226E2510-F494-43B9-8A0D-76981D8A08DE}"/>
          </ac:grpSpMkLst>
        </pc:grpChg>
        <pc:grpChg chg="add mod">
          <ac:chgData name="" userId="4926d2b407f31d77" providerId="LiveId" clId="{BAA73CDB-95AB-4715-8D89-C0F9A1DA77ED}" dt="2021-03-17T12:45:22.582" v="205" actId="12789"/>
          <ac:grpSpMkLst>
            <pc:docMk/>
            <pc:sldMk cId="1488022321" sldId="1336"/>
            <ac:grpSpMk id="123" creationId="{090B6407-3B96-4AD1-9C04-4DAA3A60FAA3}"/>
          </ac:grpSpMkLst>
        </pc:grpChg>
        <pc:grpChg chg="add mod">
          <ac:chgData name="" userId="4926d2b407f31d77" providerId="LiveId" clId="{BAA73CDB-95AB-4715-8D89-C0F9A1DA77ED}" dt="2021-03-17T12:45:22.582" v="205" actId="12789"/>
          <ac:grpSpMkLst>
            <pc:docMk/>
            <pc:sldMk cId="1488022321" sldId="1336"/>
            <ac:grpSpMk id="130" creationId="{A979CC77-6090-4465-BA7C-162282BDDC4D}"/>
          </ac:grpSpMkLst>
        </pc:grpChg>
        <pc:picChg chg="add del mod ord">
          <ac:chgData name="" userId="4926d2b407f31d77" providerId="LiveId" clId="{BAA73CDB-95AB-4715-8D89-C0F9A1DA77ED}" dt="2021-03-17T12:10:11.989" v="57" actId="478"/>
          <ac:picMkLst>
            <pc:docMk/>
            <pc:sldMk cId="1488022321" sldId="1336"/>
            <ac:picMk id="2" creationId="{6BD22432-BABF-4EC9-A95F-E307F04CB5C7}"/>
          </ac:picMkLst>
        </pc:picChg>
        <pc:picChg chg="add del mod">
          <ac:chgData name="" userId="4926d2b407f31d77" providerId="LiveId" clId="{BAA73CDB-95AB-4715-8D89-C0F9A1DA77ED}" dt="2021-03-17T12:11:32.613" v="60" actId="478"/>
          <ac:picMkLst>
            <pc:docMk/>
            <pc:sldMk cId="1488022321" sldId="1336"/>
            <ac:picMk id="4" creationId="{CBF87E84-6EB8-4D1F-A222-101A437636F3}"/>
          </ac:picMkLst>
        </pc:picChg>
        <pc:picChg chg="add del">
          <ac:chgData name="" userId="4926d2b407f31d77" providerId="LiveId" clId="{BAA73CDB-95AB-4715-8D89-C0F9A1DA77ED}" dt="2021-03-17T12:11:49.372" v="62"/>
          <ac:picMkLst>
            <pc:docMk/>
            <pc:sldMk cId="1488022321" sldId="1336"/>
            <ac:picMk id="6" creationId="{102A6EB6-E387-45B4-A71C-A07EACA91C69}"/>
          </ac:picMkLst>
        </pc:picChg>
        <pc:picChg chg="add mod topLvl">
          <ac:chgData name="" userId="4926d2b407f31d77" providerId="LiveId" clId="{BAA73CDB-95AB-4715-8D89-C0F9A1DA77ED}" dt="2021-03-17T12:15:09.421" v="140" actId="164"/>
          <ac:picMkLst>
            <pc:docMk/>
            <pc:sldMk cId="1488022321" sldId="1336"/>
            <ac:picMk id="9" creationId="{48217151-7017-4395-B96D-40286672B3F6}"/>
          </ac:picMkLst>
        </pc:picChg>
        <pc:picChg chg="add mod topLvl">
          <ac:chgData name="" userId="4926d2b407f31d77" providerId="LiveId" clId="{BAA73CDB-95AB-4715-8D89-C0F9A1DA77ED}" dt="2021-03-17T12:15:09.421" v="140" actId="164"/>
          <ac:picMkLst>
            <pc:docMk/>
            <pc:sldMk cId="1488022321" sldId="1336"/>
            <ac:picMk id="83" creationId="{1DB25B40-6BD0-4C6A-9DB4-2A43FABF7B68}"/>
          </ac:picMkLst>
        </pc:picChg>
        <pc:picChg chg="add mod topLvl">
          <ac:chgData name="" userId="4926d2b407f31d77" providerId="LiveId" clId="{BAA73CDB-95AB-4715-8D89-C0F9A1DA77ED}" dt="2021-03-17T12:15:09.421" v="140" actId="164"/>
          <ac:picMkLst>
            <pc:docMk/>
            <pc:sldMk cId="1488022321" sldId="1336"/>
            <ac:picMk id="115" creationId="{B928053F-4B56-4BA2-B39C-852ABDFD5A70}"/>
          </ac:picMkLst>
        </pc:picChg>
        <pc:picChg chg="add del mod topLvl">
          <ac:chgData name="" userId="4926d2b407f31d77" providerId="LiveId" clId="{BAA73CDB-95AB-4715-8D89-C0F9A1DA77ED}" dt="2021-03-17T12:14:24.773" v="130" actId="478"/>
          <ac:picMkLst>
            <pc:docMk/>
            <pc:sldMk cId="1488022321" sldId="1336"/>
            <ac:picMk id="119" creationId="{45649A1A-ED25-462B-80B3-87DC90EA7478}"/>
          </ac:picMkLst>
        </pc:picChg>
        <pc:picChg chg="add mod">
          <ac:chgData name="" userId="4926d2b407f31d77" providerId="LiveId" clId="{BAA73CDB-95AB-4715-8D89-C0F9A1DA77ED}" dt="2021-03-17T12:12:14.812" v="71" actId="571"/>
          <ac:picMkLst>
            <pc:docMk/>
            <pc:sldMk cId="1488022321" sldId="1336"/>
            <ac:picMk id="122" creationId="{3F793F51-28AD-4495-B17B-D0E3B1525F4C}"/>
          </ac:picMkLst>
        </pc:picChg>
      </pc:sldChg>
      <pc:sldChg chg="addSp delSp modSp ord modTransition">
        <pc:chgData name="" userId="4926d2b407f31d77" providerId="LiveId" clId="{BAA73CDB-95AB-4715-8D89-C0F9A1DA77ED}" dt="2021-03-17T12:58:56.940" v="373"/>
        <pc:sldMkLst>
          <pc:docMk/>
          <pc:sldMk cId="160959922" sldId="1617"/>
        </pc:sldMkLst>
        <pc:spChg chg="del">
          <ac:chgData name="" userId="4926d2b407f31d77" providerId="LiveId" clId="{BAA73CDB-95AB-4715-8D89-C0F9A1DA77ED}" dt="2021-03-17T12:06:25.469" v="46" actId="478"/>
          <ac:spMkLst>
            <pc:docMk/>
            <pc:sldMk cId="160959922" sldId="1617"/>
            <ac:spMk id="2" creationId="{D2E8963D-53D2-4B88-B1CD-98A5FEA181D2}"/>
          </ac:spMkLst>
        </pc:spChg>
        <pc:spChg chg="del">
          <ac:chgData name="" userId="4926d2b407f31d77" providerId="LiveId" clId="{BAA73CDB-95AB-4715-8D89-C0F9A1DA77ED}" dt="2021-03-17T12:06:25.469" v="46" actId="478"/>
          <ac:spMkLst>
            <pc:docMk/>
            <pc:sldMk cId="160959922" sldId="1617"/>
            <ac:spMk id="3" creationId="{EAF4C548-B49C-4E1D-BD1D-2097BD45B23F}"/>
          </ac:spMkLst>
        </pc:spChg>
        <pc:spChg chg="del">
          <ac:chgData name="" userId="4926d2b407f31d77" providerId="LiveId" clId="{BAA73CDB-95AB-4715-8D89-C0F9A1DA77ED}" dt="2021-03-17T12:06:25.469" v="46" actId="478"/>
          <ac:spMkLst>
            <pc:docMk/>
            <pc:sldMk cId="160959922" sldId="1617"/>
            <ac:spMk id="7" creationId="{A6B29F08-E10D-447E-9399-A69FC7426B75}"/>
          </ac:spMkLst>
        </pc:spChg>
        <pc:spChg chg="del">
          <ac:chgData name="" userId="4926d2b407f31d77" providerId="LiveId" clId="{BAA73CDB-95AB-4715-8D89-C0F9A1DA77ED}" dt="2021-03-17T12:06:25.469" v="46" actId="478"/>
          <ac:spMkLst>
            <pc:docMk/>
            <pc:sldMk cId="160959922" sldId="1617"/>
            <ac:spMk id="10" creationId="{18310933-E194-4044-B0B2-738F51FF2D54}"/>
          </ac:spMkLst>
        </pc:spChg>
        <pc:spChg chg="mod">
          <ac:chgData name="" userId="4926d2b407f31d77" providerId="LiveId" clId="{BAA73CDB-95AB-4715-8D89-C0F9A1DA77ED}" dt="2021-03-17T12:48:15.752" v="251" actId="20577"/>
          <ac:spMkLst>
            <pc:docMk/>
            <pc:sldMk cId="160959922" sldId="1617"/>
            <ac:spMk id="16" creationId="{51A55428-D23F-4777-96FE-D91E0B26310D}"/>
          </ac:spMkLst>
        </pc:spChg>
        <pc:spChg chg="mod ord">
          <ac:chgData name="" userId="4926d2b407f31d77" providerId="LiveId" clId="{BAA73CDB-95AB-4715-8D89-C0F9A1DA77ED}" dt="2021-03-17T12:06:15.460" v="44" actId="164"/>
          <ac:spMkLst>
            <pc:docMk/>
            <pc:sldMk cId="160959922" sldId="1617"/>
            <ac:spMk id="112" creationId="{03B1BC6E-A890-4711-B2A1-66085A0E17EA}"/>
          </ac:spMkLst>
        </pc:spChg>
        <pc:spChg chg="mod">
          <ac:chgData name="" userId="4926d2b407f31d77" providerId="LiveId" clId="{BAA73CDB-95AB-4715-8D89-C0F9A1DA77ED}" dt="2021-03-17T12:05:36.677" v="37" actId="1076"/>
          <ac:spMkLst>
            <pc:docMk/>
            <pc:sldMk cId="160959922" sldId="1617"/>
            <ac:spMk id="113" creationId="{010FF9D8-FF96-447F-B10D-43FECA80BF6F}"/>
          </ac:spMkLst>
        </pc:spChg>
        <pc:spChg chg="del">
          <ac:chgData name="" userId="4926d2b407f31d77" providerId="LiveId" clId="{BAA73CDB-95AB-4715-8D89-C0F9A1DA77ED}" dt="2021-03-17T12:06:25.469" v="46" actId="478"/>
          <ac:spMkLst>
            <pc:docMk/>
            <pc:sldMk cId="160959922" sldId="1617"/>
            <ac:spMk id="114" creationId="{D9FA7CDD-1A84-414E-9C65-AA86B3F5969F}"/>
          </ac:spMkLst>
        </pc:spChg>
        <pc:spChg chg="mod topLvl">
          <ac:chgData name="" userId="4926d2b407f31d77" providerId="LiveId" clId="{BAA73CDB-95AB-4715-8D89-C0F9A1DA77ED}" dt="2021-03-17T12:06:15.460" v="44" actId="164"/>
          <ac:spMkLst>
            <pc:docMk/>
            <pc:sldMk cId="160959922" sldId="1617"/>
            <ac:spMk id="115" creationId="{3D886174-E97E-4529-AC4F-4781AD4EF6C2}"/>
          </ac:spMkLst>
        </pc:spChg>
        <pc:spChg chg="mod topLvl">
          <ac:chgData name="" userId="4926d2b407f31d77" providerId="LiveId" clId="{BAA73CDB-95AB-4715-8D89-C0F9A1DA77ED}" dt="2021-03-17T12:06:15.460" v="44" actId="164"/>
          <ac:spMkLst>
            <pc:docMk/>
            <pc:sldMk cId="160959922" sldId="1617"/>
            <ac:spMk id="116" creationId="{F7B06C0C-05F7-4FE6-8C2F-472965E996E6}"/>
          </ac:spMkLst>
        </pc:spChg>
        <pc:spChg chg="mod topLvl">
          <ac:chgData name="" userId="4926d2b407f31d77" providerId="LiveId" clId="{BAA73CDB-95AB-4715-8D89-C0F9A1DA77ED}" dt="2021-03-17T12:06:15.460" v="44" actId="164"/>
          <ac:spMkLst>
            <pc:docMk/>
            <pc:sldMk cId="160959922" sldId="1617"/>
            <ac:spMk id="117" creationId="{E7D02144-3E90-403E-AF13-544EABF0225C}"/>
          </ac:spMkLst>
        </pc:spChg>
        <pc:spChg chg="mod topLvl">
          <ac:chgData name="" userId="4926d2b407f31d77" providerId="LiveId" clId="{BAA73CDB-95AB-4715-8D89-C0F9A1DA77ED}" dt="2021-03-17T12:06:15.460" v="44" actId="164"/>
          <ac:spMkLst>
            <pc:docMk/>
            <pc:sldMk cId="160959922" sldId="1617"/>
            <ac:spMk id="118" creationId="{53560AE9-0AF8-43B5-A552-EF6C1E4492EF}"/>
          </ac:spMkLst>
        </pc:spChg>
        <pc:spChg chg="mod topLvl">
          <ac:chgData name="" userId="4926d2b407f31d77" providerId="LiveId" clId="{BAA73CDB-95AB-4715-8D89-C0F9A1DA77ED}" dt="2021-03-17T12:06:15.460" v="44" actId="164"/>
          <ac:spMkLst>
            <pc:docMk/>
            <pc:sldMk cId="160959922" sldId="1617"/>
            <ac:spMk id="119" creationId="{C50F31D3-9AF0-478F-9E2B-E3233441009E}"/>
          </ac:spMkLst>
        </pc:spChg>
        <pc:spChg chg="mod topLvl">
          <ac:chgData name="" userId="4926d2b407f31d77" providerId="LiveId" clId="{BAA73CDB-95AB-4715-8D89-C0F9A1DA77ED}" dt="2021-03-17T12:06:15.460" v="44" actId="164"/>
          <ac:spMkLst>
            <pc:docMk/>
            <pc:sldMk cId="160959922" sldId="1617"/>
            <ac:spMk id="120" creationId="{97DC92D5-CBBA-484A-9448-D975AAFF1994}"/>
          </ac:spMkLst>
        </pc:spChg>
        <pc:spChg chg="del">
          <ac:chgData name="" userId="4926d2b407f31d77" providerId="LiveId" clId="{BAA73CDB-95AB-4715-8D89-C0F9A1DA77ED}" dt="2021-03-17T12:06:25.469" v="46" actId="478"/>
          <ac:spMkLst>
            <pc:docMk/>
            <pc:sldMk cId="160959922" sldId="1617"/>
            <ac:spMk id="121" creationId="{E0AF501B-C782-47D2-A4EA-E1210C1672D7}"/>
          </ac:spMkLst>
        </pc:spChg>
        <pc:spChg chg="del">
          <ac:chgData name="" userId="4926d2b407f31d77" providerId="LiveId" clId="{BAA73CDB-95AB-4715-8D89-C0F9A1DA77ED}" dt="2021-03-17T12:06:25.469" v="46" actId="478"/>
          <ac:spMkLst>
            <pc:docMk/>
            <pc:sldMk cId="160959922" sldId="1617"/>
            <ac:spMk id="122" creationId="{57212F51-80E6-4847-8553-8D8543200226}"/>
          </ac:spMkLst>
        </pc:spChg>
        <pc:spChg chg="del">
          <ac:chgData name="" userId="4926d2b407f31d77" providerId="LiveId" clId="{BAA73CDB-95AB-4715-8D89-C0F9A1DA77ED}" dt="2021-03-17T12:06:25.469" v="46" actId="478"/>
          <ac:spMkLst>
            <pc:docMk/>
            <pc:sldMk cId="160959922" sldId="1617"/>
            <ac:spMk id="123" creationId="{89640D30-2E66-4542-8D89-7AE60649EC7F}"/>
          </ac:spMkLst>
        </pc:spChg>
        <pc:spChg chg="del">
          <ac:chgData name="" userId="4926d2b407f31d77" providerId="LiveId" clId="{BAA73CDB-95AB-4715-8D89-C0F9A1DA77ED}" dt="2021-03-17T12:06:25.469" v="46" actId="478"/>
          <ac:spMkLst>
            <pc:docMk/>
            <pc:sldMk cId="160959922" sldId="1617"/>
            <ac:spMk id="124" creationId="{AB38511A-6E72-4275-ADE2-F81B11DB5744}"/>
          </ac:spMkLst>
        </pc:spChg>
        <pc:spChg chg="del">
          <ac:chgData name="" userId="4926d2b407f31d77" providerId="LiveId" clId="{BAA73CDB-95AB-4715-8D89-C0F9A1DA77ED}" dt="2021-03-17T12:06:25.469" v="46" actId="478"/>
          <ac:spMkLst>
            <pc:docMk/>
            <pc:sldMk cId="160959922" sldId="1617"/>
            <ac:spMk id="125" creationId="{E51D248A-9BC4-4A9D-9B9E-1FAFA440A8D8}"/>
          </ac:spMkLst>
        </pc:spChg>
        <pc:spChg chg="del">
          <ac:chgData name="" userId="4926d2b407f31d77" providerId="LiveId" clId="{BAA73CDB-95AB-4715-8D89-C0F9A1DA77ED}" dt="2021-03-17T12:06:25.469" v="46" actId="478"/>
          <ac:spMkLst>
            <pc:docMk/>
            <pc:sldMk cId="160959922" sldId="1617"/>
            <ac:spMk id="126" creationId="{8C589B66-E9EB-440A-89F2-065AB41FAE43}"/>
          </ac:spMkLst>
        </pc:spChg>
        <pc:spChg chg="del">
          <ac:chgData name="" userId="4926d2b407f31d77" providerId="LiveId" clId="{BAA73CDB-95AB-4715-8D89-C0F9A1DA77ED}" dt="2021-03-17T12:06:25.469" v="46" actId="478"/>
          <ac:spMkLst>
            <pc:docMk/>
            <pc:sldMk cId="160959922" sldId="1617"/>
            <ac:spMk id="127" creationId="{757C46C8-F20F-4A78-8DE0-144C751C3008}"/>
          </ac:spMkLst>
        </pc:spChg>
        <pc:spChg chg="del">
          <ac:chgData name="" userId="4926d2b407f31d77" providerId="LiveId" clId="{BAA73CDB-95AB-4715-8D89-C0F9A1DA77ED}" dt="2021-03-17T12:06:25.469" v="46" actId="478"/>
          <ac:spMkLst>
            <pc:docMk/>
            <pc:sldMk cId="160959922" sldId="1617"/>
            <ac:spMk id="128" creationId="{265FBDD4-9E98-4097-8E30-6B4C49AC2509}"/>
          </ac:spMkLst>
        </pc:spChg>
        <pc:spChg chg="del">
          <ac:chgData name="" userId="4926d2b407f31d77" providerId="LiveId" clId="{BAA73CDB-95AB-4715-8D89-C0F9A1DA77ED}" dt="2021-03-17T12:06:25.469" v="46" actId="478"/>
          <ac:spMkLst>
            <pc:docMk/>
            <pc:sldMk cId="160959922" sldId="1617"/>
            <ac:spMk id="129" creationId="{ABE77F9E-94CB-42B0-8D8E-6E2A424E9067}"/>
          </ac:spMkLst>
        </pc:spChg>
        <pc:spChg chg="del">
          <ac:chgData name="" userId="4926d2b407f31d77" providerId="LiveId" clId="{BAA73CDB-95AB-4715-8D89-C0F9A1DA77ED}" dt="2021-03-17T12:06:25.469" v="46" actId="478"/>
          <ac:spMkLst>
            <pc:docMk/>
            <pc:sldMk cId="160959922" sldId="1617"/>
            <ac:spMk id="130" creationId="{A61B42DF-B01F-4CBE-80C6-92998363BD09}"/>
          </ac:spMkLst>
        </pc:spChg>
        <pc:spChg chg="del">
          <ac:chgData name="" userId="4926d2b407f31d77" providerId="LiveId" clId="{BAA73CDB-95AB-4715-8D89-C0F9A1DA77ED}" dt="2021-03-17T12:06:25.469" v="46" actId="478"/>
          <ac:spMkLst>
            <pc:docMk/>
            <pc:sldMk cId="160959922" sldId="1617"/>
            <ac:spMk id="131" creationId="{5FA23F4D-314E-40AD-89E5-DEA7D073C823}"/>
          </ac:spMkLst>
        </pc:spChg>
        <pc:spChg chg="del">
          <ac:chgData name="" userId="4926d2b407f31d77" providerId="LiveId" clId="{BAA73CDB-95AB-4715-8D89-C0F9A1DA77ED}" dt="2021-03-17T12:06:25.469" v="46" actId="478"/>
          <ac:spMkLst>
            <pc:docMk/>
            <pc:sldMk cId="160959922" sldId="1617"/>
            <ac:spMk id="132" creationId="{4C63B8BF-7289-4802-8778-0B1245368ADE}"/>
          </ac:spMkLst>
        </pc:spChg>
        <pc:spChg chg="del">
          <ac:chgData name="" userId="4926d2b407f31d77" providerId="LiveId" clId="{BAA73CDB-95AB-4715-8D89-C0F9A1DA77ED}" dt="2021-03-17T12:06:25.469" v="46" actId="478"/>
          <ac:spMkLst>
            <pc:docMk/>
            <pc:sldMk cId="160959922" sldId="1617"/>
            <ac:spMk id="133" creationId="{4FD82B38-DDC2-47F2-8EA8-5FA6396A90D9}"/>
          </ac:spMkLst>
        </pc:spChg>
        <pc:spChg chg="del">
          <ac:chgData name="" userId="4926d2b407f31d77" providerId="LiveId" clId="{BAA73CDB-95AB-4715-8D89-C0F9A1DA77ED}" dt="2021-03-17T12:06:25.469" v="46" actId="478"/>
          <ac:spMkLst>
            <pc:docMk/>
            <pc:sldMk cId="160959922" sldId="1617"/>
            <ac:spMk id="134" creationId="{22C4ED35-7C24-48FB-94BC-483755EBD912}"/>
          </ac:spMkLst>
        </pc:spChg>
        <pc:spChg chg="del">
          <ac:chgData name="" userId="4926d2b407f31d77" providerId="LiveId" clId="{BAA73CDB-95AB-4715-8D89-C0F9A1DA77ED}" dt="2021-03-17T12:06:25.469" v="46" actId="478"/>
          <ac:spMkLst>
            <pc:docMk/>
            <pc:sldMk cId="160959922" sldId="1617"/>
            <ac:spMk id="135" creationId="{AA260940-AADE-44DA-9DBF-CEF0588B18E3}"/>
          </ac:spMkLst>
        </pc:spChg>
        <pc:spChg chg="del">
          <ac:chgData name="" userId="4926d2b407f31d77" providerId="LiveId" clId="{BAA73CDB-95AB-4715-8D89-C0F9A1DA77ED}" dt="2021-03-17T12:06:25.469" v="46" actId="478"/>
          <ac:spMkLst>
            <pc:docMk/>
            <pc:sldMk cId="160959922" sldId="1617"/>
            <ac:spMk id="136" creationId="{FFE66614-2D90-4EF3-AF9D-E2BA86931AAD}"/>
          </ac:spMkLst>
        </pc:spChg>
        <pc:spChg chg="del">
          <ac:chgData name="" userId="4926d2b407f31d77" providerId="LiveId" clId="{BAA73CDB-95AB-4715-8D89-C0F9A1DA77ED}" dt="2021-03-17T12:06:25.469" v="46" actId="478"/>
          <ac:spMkLst>
            <pc:docMk/>
            <pc:sldMk cId="160959922" sldId="1617"/>
            <ac:spMk id="137" creationId="{AAA79CA8-0951-4047-A8A9-038096A98A72}"/>
          </ac:spMkLst>
        </pc:spChg>
        <pc:spChg chg="del">
          <ac:chgData name="" userId="4926d2b407f31d77" providerId="LiveId" clId="{BAA73CDB-95AB-4715-8D89-C0F9A1DA77ED}" dt="2021-03-17T12:06:25.469" v="46" actId="478"/>
          <ac:spMkLst>
            <pc:docMk/>
            <pc:sldMk cId="160959922" sldId="1617"/>
            <ac:spMk id="138" creationId="{8EFBC4BE-DC93-4078-8A58-B3A73C5F337E}"/>
          </ac:spMkLst>
        </pc:spChg>
        <pc:spChg chg="del">
          <ac:chgData name="" userId="4926d2b407f31d77" providerId="LiveId" clId="{BAA73CDB-95AB-4715-8D89-C0F9A1DA77ED}" dt="2021-03-17T12:06:25.469" v="46" actId="478"/>
          <ac:spMkLst>
            <pc:docMk/>
            <pc:sldMk cId="160959922" sldId="1617"/>
            <ac:spMk id="139" creationId="{EFA0D81C-1EFA-43B3-9F7F-87728E3E67C3}"/>
          </ac:spMkLst>
        </pc:spChg>
        <pc:spChg chg="del">
          <ac:chgData name="" userId="4926d2b407f31d77" providerId="LiveId" clId="{BAA73CDB-95AB-4715-8D89-C0F9A1DA77ED}" dt="2021-03-17T12:06:25.469" v="46" actId="478"/>
          <ac:spMkLst>
            <pc:docMk/>
            <pc:sldMk cId="160959922" sldId="1617"/>
            <ac:spMk id="140" creationId="{FEBB2AA5-FB74-48D5-8C3F-0FF41E40DB84}"/>
          </ac:spMkLst>
        </pc:spChg>
        <pc:spChg chg="del">
          <ac:chgData name="" userId="4926d2b407f31d77" providerId="LiveId" clId="{BAA73CDB-95AB-4715-8D89-C0F9A1DA77ED}" dt="2021-03-17T12:06:25.469" v="46" actId="478"/>
          <ac:spMkLst>
            <pc:docMk/>
            <pc:sldMk cId="160959922" sldId="1617"/>
            <ac:spMk id="141" creationId="{A00189FD-E9A5-4C45-BCA0-F9614EF8538B}"/>
          </ac:spMkLst>
        </pc:spChg>
        <pc:spChg chg="del">
          <ac:chgData name="" userId="4926d2b407f31d77" providerId="LiveId" clId="{BAA73CDB-95AB-4715-8D89-C0F9A1DA77ED}" dt="2021-03-17T12:06:25.469" v="46" actId="478"/>
          <ac:spMkLst>
            <pc:docMk/>
            <pc:sldMk cId="160959922" sldId="1617"/>
            <ac:spMk id="142" creationId="{8F62433A-7889-4AFD-B050-6893514D0D1C}"/>
          </ac:spMkLst>
        </pc:spChg>
        <pc:spChg chg="del">
          <ac:chgData name="" userId="4926d2b407f31d77" providerId="LiveId" clId="{BAA73CDB-95AB-4715-8D89-C0F9A1DA77ED}" dt="2021-03-17T12:06:25.469" v="46" actId="478"/>
          <ac:spMkLst>
            <pc:docMk/>
            <pc:sldMk cId="160959922" sldId="1617"/>
            <ac:spMk id="143" creationId="{D592CB40-CBCD-4D57-9543-B2E5B96ECDC0}"/>
          </ac:spMkLst>
        </pc:spChg>
        <pc:spChg chg="del">
          <ac:chgData name="" userId="4926d2b407f31d77" providerId="LiveId" clId="{BAA73CDB-95AB-4715-8D89-C0F9A1DA77ED}" dt="2021-03-17T12:06:25.469" v="46" actId="478"/>
          <ac:spMkLst>
            <pc:docMk/>
            <pc:sldMk cId="160959922" sldId="1617"/>
            <ac:spMk id="144" creationId="{0C76B824-40AA-4AF2-B0D9-0CBBA6F53138}"/>
          </ac:spMkLst>
        </pc:spChg>
        <pc:spChg chg="del">
          <ac:chgData name="" userId="4926d2b407f31d77" providerId="LiveId" clId="{BAA73CDB-95AB-4715-8D89-C0F9A1DA77ED}" dt="2021-03-17T12:06:25.469" v="46" actId="478"/>
          <ac:spMkLst>
            <pc:docMk/>
            <pc:sldMk cId="160959922" sldId="1617"/>
            <ac:spMk id="145" creationId="{02433BDD-B6F9-49A0-B94F-A3334D6EAA3C}"/>
          </ac:spMkLst>
        </pc:spChg>
        <pc:spChg chg="del">
          <ac:chgData name="" userId="4926d2b407f31d77" providerId="LiveId" clId="{BAA73CDB-95AB-4715-8D89-C0F9A1DA77ED}" dt="2021-03-17T12:06:25.469" v="46" actId="478"/>
          <ac:spMkLst>
            <pc:docMk/>
            <pc:sldMk cId="160959922" sldId="1617"/>
            <ac:spMk id="146" creationId="{E5116B30-6901-4D3E-8FDB-D82B8D4A3098}"/>
          </ac:spMkLst>
        </pc:spChg>
        <pc:spChg chg="del">
          <ac:chgData name="" userId="4926d2b407f31d77" providerId="LiveId" clId="{BAA73CDB-95AB-4715-8D89-C0F9A1DA77ED}" dt="2021-03-17T12:06:25.469" v="46" actId="478"/>
          <ac:spMkLst>
            <pc:docMk/>
            <pc:sldMk cId="160959922" sldId="1617"/>
            <ac:spMk id="147" creationId="{DE0ADC90-EF53-4CDD-8944-783C454E9114}"/>
          </ac:spMkLst>
        </pc:spChg>
        <pc:spChg chg="del">
          <ac:chgData name="" userId="4926d2b407f31d77" providerId="LiveId" clId="{BAA73CDB-95AB-4715-8D89-C0F9A1DA77ED}" dt="2021-03-17T12:06:25.469" v="46" actId="478"/>
          <ac:spMkLst>
            <pc:docMk/>
            <pc:sldMk cId="160959922" sldId="1617"/>
            <ac:spMk id="148" creationId="{9DD9A37C-B866-4F90-B091-B87A3C345222}"/>
          </ac:spMkLst>
        </pc:spChg>
        <pc:spChg chg="del">
          <ac:chgData name="" userId="4926d2b407f31d77" providerId="LiveId" clId="{BAA73CDB-95AB-4715-8D89-C0F9A1DA77ED}" dt="2021-03-17T12:06:25.469" v="46" actId="478"/>
          <ac:spMkLst>
            <pc:docMk/>
            <pc:sldMk cId="160959922" sldId="1617"/>
            <ac:spMk id="149" creationId="{C0764DF0-1649-4AF0-A71E-9C8D1FD7AF82}"/>
          </ac:spMkLst>
        </pc:spChg>
        <pc:spChg chg="del">
          <ac:chgData name="" userId="4926d2b407f31d77" providerId="LiveId" clId="{BAA73CDB-95AB-4715-8D89-C0F9A1DA77ED}" dt="2021-03-17T12:06:25.469" v="46" actId="478"/>
          <ac:spMkLst>
            <pc:docMk/>
            <pc:sldMk cId="160959922" sldId="1617"/>
            <ac:spMk id="150" creationId="{F02C7E69-9013-4AF5-8894-F87367F85ABC}"/>
          </ac:spMkLst>
        </pc:spChg>
        <pc:spChg chg="del">
          <ac:chgData name="" userId="4926d2b407f31d77" providerId="LiveId" clId="{BAA73CDB-95AB-4715-8D89-C0F9A1DA77ED}" dt="2021-03-17T12:06:25.469" v="46" actId="478"/>
          <ac:spMkLst>
            <pc:docMk/>
            <pc:sldMk cId="160959922" sldId="1617"/>
            <ac:spMk id="151" creationId="{E86E7321-CF7F-479C-A4C1-F3ABA818F5EB}"/>
          </ac:spMkLst>
        </pc:spChg>
        <pc:spChg chg="del">
          <ac:chgData name="" userId="4926d2b407f31d77" providerId="LiveId" clId="{BAA73CDB-95AB-4715-8D89-C0F9A1DA77ED}" dt="2021-03-17T12:06:25.469" v="46" actId="478"/>
          <ac:spMkLst>
            <pc:docMk/>
            <pc:sldMk cId="160959922" sldId="1617"/>
            <ac:spMk id="152" creationId="{41FF55AF-20FF-45F2-97B6-50C3FCD3E762}"/>
          </ac:spMkLst>
        </pc:spChg>
        <pc:spChg chg="del mod topLvl">
          <ac:chgData name="" userId="4926d2b407f31d77" providerId="LiveId" clId="{BAA73CDB-95AB-4715-8D89-C0F9A1DA77ED}" dt="2021-03-17T12:46:35.582" v="225" actId="478"/>
          <ac:spMkLst>
            <pc:docMk/>
            <pc:sldMk cId="160959922" sldId="1617"/>
            <ac:spMk id="164" creationId="{272AFF3B-3F4C-4D72-B6EF-72AD676F79C7}"/>
          </ac:spMkLst>
        </pc:spChg>
        <pc:spChg chg="add mod">
          <ac:chgData name="" userId="4926d2b407f31d77" providerId="LiveId" clId="{BAA73CDB-95AB-4715-8D89-C0F9A1DA77ED}" dt="2021-03-17T12:52:18.889" v="282" actId="20577"/>
          <ac:spMkLst>
            <pc:docMk/>
            <pc:sldMk cId="160959922" sldId="1617"/>
            <ac:spMk id="168" creationId="{D9FB9761-4DAE-4345-8815-A06EA6746121}"/>
          </ac:spMkLst>
        </pc:spChg>
        <pc:spChg chg="add mod ord">
          <ac:chgData name="" userId="4926d2b407f31d77" providerId="LiveId" clId="{BAA73CDB-95AB-4715-8D89-C0F9A1DA77ED}" dt="2021-03-17T12:50:18.532" v="264" actId="167"/>
          <ac:spMkLst>
            <pc:docMk/>
            <pc:sldMk cId="160959922" sldId="1617"/>
            <ac:spMk id="169" creationId="{8BEF067F-D38A-4B5A-A281-503D93BC9473}"/>
          </ac:spMkLst>
        </pc:spChg>
        <pc:spChg chg="add mod">
          <ac:chgData name="" userId="4926d2b407f31d77" providerId="LiveId" clId="{BAA73CDB-95AB-4715-8D89-C0F9A1DA77ED}" dt="2021-03-17T12:52:27.079" v="284" actId="14100"/>
          <ac:spMkLst>
            <pc:docMk/>
            <pc:sldMk cId="160959922" sldId="1617"/>
            <ac:spMk id="170" creationId="{F7C5D8A4-188C-4D93-9A69-ED5D3C8CA057}"/>
          </ac:spMkLst>
        </pc:spChg>
        <pc:spChg chg="add mod">
          <ac:chgData name="" userId="4926d2b407f31d77" providerId="LiveId" clId="{BAA73CDB-95AB-4715-8D89-C0F9A1DA77ED}" dt="2021-03-17T12:52:52.415" v="285" actId="571"/>
          <ac:spMkLst>
            <pc:docMk/>
            <pc:sldMk cId="160959922" sldId="1617"/>
            <ac:spMk id="171" creationId="{1CE5052F-B0E6-4F48-9E2E-ED7196502E43}"/>
          </ac:spMkLst>
        </pc:spChg>
        <pc:spChg chg="add mod">
          <ac:chgData name="" userId="4926d2b407f31d77" providerId="LiveId" clId="{BAA73CDB-95AB-4715-8D89-C0F9A1DA77ED}" dt="2021-03-17T12:52:55.166" v="287" actId="571"/>
          <ac:spMkLst>
            <pc:docMk/>
            <pc:sldMk cId="160959922" sldId="1617"/>
            <ac:spMk id="180" creationId="{748A655D-6226-4E89-9BBF-4AAB0B870FC0}"/>
          </ac:spMkLst>
        </pc:spChg>
        <pc:spChg chg="add mod">
          <ac:chgData name="" userId="4926d2b407f31d77" providerId="LiveId" clId="{BAA73CDB-95AB-4715-8D89-C0F9A1DA77ED}" dt="2021-03-17T12:53:24.250" v="295" actId="12789"/>
          <ac:spMkLst>
            <pc:docMk/>
            <pc:sldMk cId="160959922" sldId="1617"/>
            <ac:spMk id="181" creationId="{13C30312-F54D-4124-A7C2-E4084E412471}"/>
          </ac:spMkLst>
        </pc:spChg>
        <pc:grpChg chg="add mod ord">
          <ac:chgData name="" userId="4926d2b407f31d77" providerId="LiveId" clId="{BAA73CDB-95AB-4715-8D89-C0F9A1DA77ED}" dt="2021-03-17T12:50:18.532" v="264" actId="167"/>
          <ac:grpSpMkLst>
            <pc:docMk/>
            <pc:sldMk cId="160959922" sldId="1617"/>
            <ac:grpSpMk id="4" creationId="{B617FCFD-227A-4736-899D-54D43CEACAA9}"/>
          </ac:grpSpMkLst>
        </pc:grpChg>
        <pc:grpChg chg="del mod ord">
          <ac:chgData name="" userId="4926d2b407f31d77" providerId="LiveId" clId="{BAA73CDB-95AB-4715-8D89-C0F9A1DA77ED}" dt="2021-03-17T12:05:46.909" v="40" actId="165"/>
          <ac:grpSpMkLst>
            <pc:docMk/>
            <pc:sldMk cId="160959922" sldId="1617"/>
            <ac:grpSpMk id="6" creationId="{82F270B6-45AF-4695-BC9B-D229955774EA}"/>
          </ac:grpSpMkLst>
        </pc:grpChg>
        <pc:grpChg chg="add del mod">
          <ac:chgData name="" userId="4926d2b407f31d77" providerId="LiveId" clId="{BAA73CDB-95AB-4715-8D89-C0F9A1DA77ED}" dt="2021-03-17T12:53:56.037" v="305" actId="165"/>
          <ac:grpSpMkLst>
            <pc:docMk/>
            <pc:sldMk cId="160959922" sldId="1617"/>
            <ac:grpSpMk id="8" creationId="{6FCC6FA1-E89C-4FDA-95FA-F0CEC15C58AB}"/>
          </ac:grpSpMkLst>
        </pc:grpChg>
        <pc:grpChg chg="del">
          <ac:chgData name="" userId="4926d2b407f31d77" providerId="LiveId" clId="{BAA73CDB-95AB-4715-8D89-C0F9A1DA77ED}" dt="2021-03-17T12:06:25.469" v="46" actId="478"/>
          <ac:grpSpMkLst>
            <pc:docMk/>
            <pc:sldMk cId="160959922" sldId="1617"/>
            <ac:grpSpMk id="11" creationId="{9E618F2D-819E-4716-A4ED-80B9EC1C9CDC}"/>
          </ac:grpSpMkLst>
        </pc:grpChg>
        <pc:grpChg chg="del">
          <ac:chgData name="" userId="4926d2b407f31d77" providerId="LiveId" clId="{BAA73CDB-95AB-4715-8D89-C0F9A1DA77ED}" dt="2021-03-17T12:46:51.846" v="230" actId="478"/>
          <ac:grpSpMkLst>
            <pc:docMk/>
            <pc:sldMk cId="160959922" sldId="1617"/>
            <ac:grpSpMk id="51" creationId="{02726B30-C6EF-46A4-823A-04A19FA07C52}"/>
          </ac:grpSpMkLst>
        </pc:grpChg>
        <pc:grpChg chg="add del">
          <ac:chgData name="" userId="4926d2b407f31d77" providerId="LiveId" clId="{BAA73CDB-95AB-4715-8D89-C0F9A1DA77ED}" dt="2021-03-17T12:45:54.878" v="210" actId="478"/>
          <ac:grpSpMkLst>
            <pc:docMk/>
            <pc:sldMk cId="160959922" sldId="1617"/>
            <ac:grpSpMk id="158" creationId="{463472B0-3395-4416-95CC-AC8C7F430E78}"/>
          </ac:grpSpMkLst>
        </pc:grpChg>
        <pc:grpChg chg="add del mod">
          <ac:chgData name="" userId="4926d2b407f31d77" providerId="LiveId" clId="{BAA73CDB-95AB-4715-8D89-C0F9A1DA77ED}" dt="2021-03-17T12:46:35.582" v="225" actId="478"/>
          <ac:grpSpMkLst>
            <pc:docMk/>
            <pc:sldMk cId="160959922" sldId="1617"/>
            <ac:grpSpMk id="163" creationId="{AECDAC26-0FFD-48CE-B57D-8785F09E37B9}"/>
          </ac:grpSpMkLst>
        </pc:grpChg>
        <pc:grpChg chg="add mod">
          <ac:chgData name="" userId="4926d2b407f31d77" providerId="LiveId" clId="{BAA73CDB-95AB-4715-8D89-C0F9A1DA77ED}" dt="2021-03-17T12:52:55.166" v="287" actId="571"/>
          <ac:grpSpMkLst>
            <pc:docMk/>
            <pc:sldMk cId="160959922" sldId="1617"/>
            <ac:grpSpMk id="172" creationId="{BC16F8CA-4330-41BF-B655-482917E4DA33}"/>
          </ac:grpSpMkLst>
        </pc:grpChg>
        <pc:picChg chg="mod topLvl">
          <ac:chgData name="" userId="4926d2b407f31d77" providerId="LiveId" clId="{BAA73CDB-95AB-4715-8D89-C0F9A1DA77ED}" dt="2021-03-17T12:46:58.973" v="231" actId="1076"/>
          <ac:picMkLst>
            <pc:docMk/>
            <pc:sldMk cId="160959922" sldId="1617"/>
            <ac:picMk id="165" creationId="{D6C828D7-64DD-48E3-8594-D7A18BAE279B}"/>
          </ac:picMkLst>
        </pc:picChg>
        <pc:picChg chg="del">
          <ac:chgData name="" userId="4926d2b407f31d77" providerId="LiveId" clId="{BAA73CDB-95AB-4715-8D89-C0F9A1DA77ED}" dt="2021-03-17T12:46:28.494" v="223" actId="478"/>
          <ac:picMkLst>
            <pc:docMk/>
            <pc:sldMk cId="160959922" sldId="1617"/>
            <ac:picMk id="166" creationId="{1A0B9EE0-4524-448B-B223-74660896D059}"/>
          </ac:picMkLst>
        </pc:picChg>
        <pc:picChg chg="del">
          <ac:chgData name="" userId="4926d2b407f31d77" providerId="LiveId" clId="{BAA73CDB-95AB-4715-8D89-C0F9A1DA77ED}" dt="2021-03-17T12:46:26.750" v="222" actId="478"/>
          <ac:picMkLst>
            <pc:docMk/>
            <pc:sldMk cId="160959922" sldId="1617"/>
            <ac:picMk id="167" creationId="{2C95A435-EBB5-4169-8FC1-FEBA909A078E}"/>
          </ac:picMkLst>
        </pc:picChg>
        <pc:picChg chg="add del mod topLvl">
          <ac:chgData name="" userId="4926d2b407f31d77" providerId="LiveId" clId="{BAA73CDB-95AB-4715-8D89-C0F9A1DA77ED}" dt="2021-03-17T12:58:11.398" v="368" actId="478"/>
          <ac:picMkLst>
            <pc:docMk/>
            <pc:sldMk cId="160959922" sldId="1617"/>
            <ac:picMk id="182" creationId="{4FF1D5D3-2674-4CCF-B262-184ABA18FB9C}"/>
          </ac:picMkLst>
        </pc:picChg>
        <pc:picChg chg="add del mod topLvl">
          <ac:chgData name="" userId="4926d2b407f31d77" providerId="LiveId" clId="{BAA73CDB-95AB-4715-8D89-C0F9A1DA77ED}" dt="2021-03-17T12:58:11.398" v="368" actId="478"/>
          <ac:picMkLst>
            <pc:docMk/>
            <pc:sldMk cId="160959922" sldId="1617"/>
            <ac:picMk id="183" creationId="{6983DF16-9E25-48F5-A910-73E4AA6EF660}"/>
          </ac:picMkLst>
        </pc:picChg>
        <pc:picChg chg="add del mod topLvl">
          <ac:chgData name="" userId="4926d2b407f31d77" providerId="LiveId" clId="{BAA73CDB-95AB-4715-8D89-C0F9A1DA77ED}" dt="2021-03-17T12:58:11.398" v="368" actId="478"/>
          <ac:picMkLst>
            <pc:docMk/>
            <pc:sldMk cId="160959922" sldId="1617"/>
            <ac:picMk id="184" creationId="{0D8AD177-6DFB-4BEC-9C34-8965ED8292B1}"/>
          </ac:picMkLst>
        </pc:picChg>
        <pc:picChg chg="add del mod topLvl">
          <ac:chgData name="" userId="4926d2b407f31d77" providerId="LiveId" clId="{BAA73CDB-95AB-4715-8D89-C0F9A1DA77ED}" dt="2021-03-17T12:58:11.398" v="368" actId="478"/>
          <ac:picMkLst>
            <pc:docMk/>
            <pc:sldMk cId="160959922" sldId="1617"/>
            <ac:picMk id="185" creationId="{375AE9F7-3485-4EB0-BD54-DA9337486236}"/>
          </ac:picMkLst>
        </pc:picChg>
        <pc:picChg chg="add mod">
          <ac:chgData name="" userId="4926d2b407f31d77" providerId="LiveId" clId="{BAA73CDB-95AB-4715-8D89-C0F9A1DA77ED}" dt="2021-03-17T12:58:17.614" v="369" actId="1076"/>
          <ac:picMkLst>
            <pc:docMk/>
            <pc:sldMk cId="160959922" sldId="1617"/>
            <ac:picMk id="186" creationId="{5CD7607C-2E0E-4F95-A661-5C8204480C00}"/>
          </ac:picMkLst>
        </pc:picChg>
        <pc:picChg chg="add mod">
          <ac:chgData name="" userId="4926d2b407f31d77" providerId="LiveId" clId="{BAA73CDB-95AB-4715-8D89-C0F9A1DA77ED}" dt="2021-03-17T12:58:17.614" v="369" actId="1076"/>
          <ac:picMkLst>
            <pc:docMk/>
            <pc:sldMk cId="160959922" sldId="1617"/>
            <ac:picMk id="187" creationId="{0380AA37-4788-4F57-8669-4F0EAAAE7EDA}"/>
          </ac:picMkLst>
        </pc:picChg>
        <pc:picChg chg="add mod">
          <ac:chgData name="" userId="4926d2b407f31d77" providerId="LiveId" clId="{BAA73CDB-95AB-4715-8D89-C0F9A1DA77ED}" dt="2021-03-17T12:58:17.614" v="369" actId="1076"/>
          <ac:picMkLst>
            <pc:docMk/>
            <pc:sldMk cId="160959922" sldId="1617"/>
            <ac:picMk id="188" creationId="{48039AA9-9E35-4463-B1DB-EEF80CDA2525}"/>
          </ac:picMkLst>
        </pc:picChg>
        <pc:picChg chg="add mod">
          <ac:chgData name="" userId="4926d2b407f31d77" providerId="LiveId" clId="{BAA73CDB-95AB-4715-8D89-C0F9A1DA77ED}" dt="2021-03-17T12:58:17.614" v="369" actId="1076"/>
          <ac:picMkLst>
            <pc:docMk/>
            <pc:sldMk cId="160959922" sldId="1617"/>
            <ac:picMk id="189" creationId="{1A9F938B-D06C-4F9D-8549-6A6EE14BBED7}"/>
          </ac:picMkLst>
        </pc:picChg>
        <pc:cxnChg chg="del">
          <ac:chgData name="" userId="4926d2b407f31d77" providerId="LiveId" clId="{BAA73CDB-95AB-4715-8D89-C0F9A1DA77ED}" dt="2021-03-17T12:06:25.469" v="46" actId="478"/>
          <ac:cxnSpMkLst>
            <pc:docMk/>
            <pc:sldMk cId="160959922" sldId="1617"/>
            <ac:cxnSpMk id="5" creationId="{74EA66CF-CCE0-4537-859C-2F254B4E5DA9}"/>
          </ac:cxnSpMkLst>
        </pc:cxnChg>
        <pc:cxnChg chg="del mod">
          <ac:chgData name="" userId="4926d2b407f31d77" providerId="LiveId" clId="{BAA73CDB-95AB-4715-8D89-C0F9A1DA77ED}" dt="2021-03-17T12:06:25.469" v="46" actId="478"/>
          <ac:cxnSpMkLst>
            <pc:docMk/>
            <pc:sldMk cId="160959922" sldId="1617"/>
            <ac:cxnSpMk id="157" creationId="{BBCE88BD-1F3D-4E19-AD14-BD070B41502D}"/>
          </ac:cxnSpMkLst>
        </pc:cxnChg>
      </pc:sldChg>
    </pc:docChg>
  </pc:docChgLst>
  <pc:docChgLst>
    <pc:chgData name="Hamlet Markarian" userId="4926d2b407f31d77" providerId="LiveId" clId="{BF1D10A6-C8B8-447A-AA6D-231578894E43}"/>
    <pc:docChg chg="undo redo custSel addSld delSld modSld sldOrd addMainMaster delMainMaster modMainMaster">
      <pc:chgData name="Hamlet Markarian" userId="4926d2b407f31d77" providerId="LiveId" clId="{BF1D10A6-C8B8-447A-AA6D-231578894E43}" dt="2021-06-09T14:43:05.882" v="1609" actId="207"/>
      <pc:docMkLst>
        <pc:docMk/>
      </pc:docMkLst>
      <pc:sldChg chg="add del">
        <pc:chgData name="Hamlet Markarian" userId="4926d2b407f31d77" providerId="LiveId" clId="{BF1D10A6-C8B8-447A-AA6D-231578894E43}" dt="2021-06-09T06:43:25.633" v="411" actId="2696"/>
        <pc:sldMkLst>
          <pc:docMk/>
          <pc:sldMk cId="2211221351" sldId="1692"/>
        </pc:sldMkLst>
      </pc:sldChg>
      <pc:sldChg chg="add del">
        <pc:chgData name="Hamlet Markarian" userId="4926d2b407f31d77" providerId="LiveId" clId="{BF1D10A6-C8B8-447A-AA6D-231578894E43}" dt="2021-06-09T06:43:25.633" v="411" actId="2696"/>
        <pc:sldMkLst>
          <pc:docMk/>
          <pc:sldMk cId="1677607984" sldId="1693"/>
        </pc:sldMkLst>
      </pc:sldChg>
      <pc:sldChg chg="add del">
        <pc:chgData name="Hamlet Markarian" userId="4926d2b407f31d77" providerId="LiveId" clId="{BF1D10A6-C8B8-447A-AA6D-231578894E43}" dt="2021-06-09T06:43:25.633" v="411" actId="2696"/>
        <pc:sldMkLst>
          <pc:docMk/>
          <pc:sldMk cId="3613713063" sldId="1694"/>
        </pc:sldMkLst>
      </pc:sldChg>
      <pc:sldChg chg="add del">
        <pc:chgData name="Hamlet Markarian" userId="4926d2b407f31d77" providerId="LiveId" clId="{BF1D10A6-C8B8-447A-AA6D-231578894E43}" dt="2021-06-09T06:43:25.633" v="411" actId="2696"/>
        <pc:sldMkLst>
          <pc:docMk/>
          <pc:sldMk cId="2036689516" sldId="1695"/>
        </pc:sldMkLst>
      </pc:sldChg>
      <pc:sldChg chg="add del">
        <pc:chgData name="Hamlet Markarian" userId="4926d2b407f31d77" providerId="LiveId" clId="{BF1D10A6-C8B8-447A-AA6D-231578894E43}" dt="2021-06-09T06:43:25.633" v="411" actId="2696"/>
        <pc:sldMkLst>
          <pc:docMk/>
          <pc:sldMk cId="1457580073" sldId="1696"/>
        </pc:sldMkLst>
      </pc:sldChg>
      <pc:sldChg chg="add del">
        <pc:chgData name="Hamlet Markarian" userId="4926d2b407f31d77" providerId="LiveId" clId="{BF1D10A6-C8B8-447A-AA6D-231578894E43}" dt="2021-06-09T06:43:25.633" v="411" actId="2696"/>
        <pc:sldMkLst>
          <pc:docMk/>
          <pc:sldMk cId="1199437748" sldId="1697"/>
        </pc:sldMkLst>
      </pc:sldChg>
      <pc:sldChg chg="add del">
        <pc:chgData name="Hamlet Markarian" userId="4926d2b407f31d77" providerId="LiveId" clId="{BF1D10A6-C8B8-447A-AA6D-231578894E43}" dt="2021-06-09T06:43:25.633" v="411" actId="2696"/>
        <pc:sldMkLst>
          <pc:docMk/>
          <pc:sldMk cId="1812646378" sldId="1698"/>
        </pc:sldMkLst>
      </pc:sldChg>
      <pc:sldChg chg="add del">
        <pc:chgData name="Hamlet Markarian" userId="4926d2b407f31d77" providerId="LiveId" clId="{BF1D10A6-C8B8-447A-AA6D-231578894E43}" dt="2021-06-09T06:43:25.633" v="411" actId="2696"/>
        <pc:sldMkLst>
          <pc:docMk/>
          <pc:sldMk cId="1511626636" sldId="1700"/>
        </pc:sldMkLst>
      </pc:sldChg>
      <pc:sldChg chg="add del">
        <pc:chgData name="Hamlet Markarian" userId="4926d2b407f31d77" providerId="LiveId" clId="{BF1D10A6-C8B8-447A-AA6D-231578894E43}" dt="2021-06-09T06:43:25.633" v="411" actId="2696"/>
        <pc:sldMkLst>
          <pc:docMk/>
          <pc:sldMk cId="3668388227" sldId="1703"/>
        </pc:sldMkLst>
      </pc:sldChg>
      <pc:sldChg chg="add del">
        <pc:chgData name="Hamlet Markarian" userId="4926d2b407f31d77" providerId="LiveId" clId="{BF1D10A6-C8B8-447A-AA6D-231578894E43}" dt="2021-06-09T06:43:25.633" v="411" actId="2696"/>
        <pc:sldMkLst>
          <pc:docMk/>
          <pc:sldMk cId="2008391954" sldId="1704"/>
        </pc:sldMkLst>
      </pc:sldChg>
      <pc:sldChg chg="add del">
        <pc:chgData name="Hamlet Markarian" userId="4926d2b407f31d77" providerId="LiveId" clId="{BF1D10A6-C8B8-447A-AA6D-231578894E43}" dt="2021-06-09T06:43:25.633" v="411" actId="2696"/>
        <pc:sldMkLst>
          <pc:docMk/>
          <pc:sldMk cId="3322737892" sldId="1705"/>
        </pc:sldMkLst>
      </pc:sldChg>
      <pc:sldChg chg="add del">
        <pc:chgData name="Hamlet Markarian" userId="4926d2b407f31d77" providerId="LiveId" clId="{BF1D10A6-C8B8-447A-AA6D-231578894E43}" dt="2021-06-09T06:43:25.633" v="411" actId="2696"/>
        <pc:sldMkLst>
          <pc:docMk/>
          <pc:sldMk cId="3298464055" sldId="1706"/>
        </pc:sldMkLst>
      </pc:sldChg>
      <pc:sldChg chg="add del">
        <pc:chgData name="Hamlet Markarian" userId="4926d2b407f31d77" providerId="LiveId" clId="{BF1D10A6-C8B8-447A-AA6D-231578894E43}" dt="2021-06-09T06:43:25.633" v="411" actId="2696"/>
        <pc:sldMkLst>
          <pc:docMk/>
          <pc:sldMk cId="4001584599" sldId="1708"/>
        </pc:sldMkLst>
      </pc:sldChg>
      <pc:sldChg chg="add del">
        <pc:chgData name="Hamlet Markarian" userId="4926d2b407f31d77" providerId="LiveId" clId="{BF1D10A6-C8B8-447A-AA6D-231578894E43}" dt="2021-06-09T06:43:25.633" v="411" actId="2696"/>
        <pc:sldMkLst>
          <pc:docMk/>
          <pc:sldMk cId="4177111384" sldId="1709"/>
        </pc:sldMkLst>
      </pc:sldChg>
      <pc:sldChg chg="add del">
        <pc:chgData name="Hamlet Markarian" userId="4926d2b407f31d77" providerId="LiveId" clId="{BF1D10A6-C8B8-447A-AA6D-231578894E43}" dt="2021-06-09T06:43:25.633" v="411" actId="2696"/>
        <pc:sldMkLst>
          <pc:docMk/>
          <pc:sldMk cId="1432003819" sldId="1710"/>
        </pc:sldMkLst>
      </pc:sldChg>
      <pc:sldChg chg="add del">
        <pc:chgData name="Hamlet Markarian" userId="4926d2b407f31d77" providerId="LiveId" clId="{BF1D10A6-C8B8-447A-AA6D-231578894E43}" dt="2021-06-09T06:43:25.633" v="411" actId="2696"/>
        <pc:sldMkLst>
          <pc:docMk/>
          <pc:sldMk cId="4166193801" sldId="1711"/>
        </pc:sldMkLst>
      </pc:sldChg>
      <pc:sldChg chg="add del">
        <pc:chgData name="Hamlet Markarian" userId="4926d2b407f31d77" providerId="LiveId" clId="{BF1D10A6-C8B8-447A-AA6D-231578894E43}" dt="2021-06-09T06:43:25.633" v="411" actId="2696"/>
        <pc:sldMkLst>
          <pc:docMk/>
          <pc:sldMk cId="571401354" sldId="1713"/>
        </pc:sldMkLst>
      </pc:sldChg>
      <pc:sldChg chg="add del">
        <pc:chgData name="Hamlet Markarian" userId="4926d2b407f31d77" providerId="LiveId" clId="{BF1D10A6-C8B8-447A-AA6D-231578894E43}" dt="2021-06-09T06:43:25.633" v="411" actId="2696"/>
        <pc:sldMkLst>
          <pc:docMk/>
          <pc:sldMk cId="3611028310" sldId="1714"/>
        </pc:sldMkLst>
      </pc:sldChg>
      <pc:sldChg chg="add del">
        <pc:chgData name="Hamlet Markarian" userId="4926d2b407f31d77" providerId="LiveId" clId="{BF1D10A6-C8B8-447A-AA6D-231578894E43}" dt="2021-06-09T06:43:25.633" v="411" actId="2696"/>
        <pc:sldMkLst>
          <pc:docMk/>
          <pc:sldMk cId="457929554" sldId="1715"/>
        </pc:sldMkLst>
      </pc:sldChg>
      <pc:sldChg chg="add del">
        <pc:chgData name="Hamlet Markarian" userId="4926d2b407f31d77" providerId="LiveId" clId="{BF1D10A6-C8B8-447A-AA6D-231578894E43}" dt="2021-06-09T06:43:25.633" v="411" actId="2696"/>
        <pc:sldMkLst>
          <pc:docMk/>
          <pc:sldMk cId="569570153" sldId="1716"/>
        </pc:sldMkLst>
      </pc:sldChg>
      <pc:sldChg chg="add del">
        <pc:chgData name="Hamlet Markarian" userId="4926d2b407f31d77" providerId="LiveId" clId="{BF1D10A6-C8B8-447A-AA6D-231578894E43}" dt="2021-06-09T06:43:25.633" v="411" actId="2696"/>
        <pc:sldMkLst>
          <pc:docMk/>
          <pc:sldMk cId="1683007520" sldId="1717"/>
        </pc:sldMkLst>
      </pc:sldChg>
      <pc:sldChg chg="add del">
        <pc:chgData name="Hamlet Markarian" userId="4926d2b407f31d77" providerId="LiveId" clId="{BF1D10A6-C8B8-447A-AA6D-231578894E43}" dt="2021-06-09T06:43:25.633" v="411" actId="2696"/>
        <pc:sldMkLst>
          <pc:docMk/>
          <pc:sldMk cId="499043720" sldId="1718"/>
        </pc:sldMkLst>
      </pc:sldChg>
      <pc:sldChg chg="add del">
        <pc:chgData name="Hamlet Markarian" userId="4926d2b407f31d77" providerId="LiveId" clId="{BF1D10A6-C8B8-447A-AA6D-231578894E43}" dt="2021-06-09T06:43:25.633" v="411" actId="2696"/>
        <pc:sldMkLst>
          <pc:docMk/>
          <pc:sldMk cId="2046517887" sldId="1719"/>
        </pc:sldMkLst>
      </pc:sldChg>
      <pc:sldChg chg="add del">
        <pc:chgData name="Hamlet Markarian" userId="4926d2b407f31d77" providerId="LiveId" clId="{BF1D10A6-C8B8-447A-AA6D-231578894E43}" dt="2021-06-09T06:43:25.633" v="411" actId="2696"/>
        <pc:sldMkLst>
          <pc:docMk/>
          <pc:sldMk cId="4186019435" sldId="1721"/>
        </pc:sldMkLst>
      </pc:sldChg>
      <pc:sldChg chg="add del">
        <pc:chgData name="Hamlet Markarian" userId="4926d2b407f31d77" providerId="LiveId" clId="{BF1D10A6-C8B8-447A-AA6D-231578894E43}" dt="2021-06-09T06:43:25.633" v="411" actId="2696"/>
        <pc:sldMkLst>
          <pc:docMk/>
          <pc:sldMk cId="2938695749" sldId="1722"/>
        </pc:sldMkLst>
      </pc:sldChg>
      <pc:sldChg chg="add del">
        <pc:chgData name="Hamlet Markarian" userId="4926d2b407f31d77" providerId="LiveId" clId="{BF1D10A6-C8B8-447A-AA6D-231578894E43}" dt="2021-06-09T06:43:25.633" v="411" actId="2696"/>
        <pc:sldMkLst>
          <pc:docMk/>
          <pc:sldMk cId="3337764172" sldId="1724"/>
        </pc:sldMkLst>
      </pc:sldChg>
      <pc:sldChg chg="add del">
        <pc:chgData name="Hamlet Markarian" userId="4926d2b407f31d77" providerId="LiveId" clId="{BF1D10A6-C8B8-447A-AA6D-231578894E43}" dt="2021-06-09T06:43:25.633" v="411" actId="2696"/>
        <pc:sldMkLst>
          <pc:docMk/>
          <pc:sldMk cId="3014397022" sldId="1725"/>
        </pc:sldMkLst>
      </pc:sldChg>
      <pc:sldChg chg="add del">
        <pc:chgData name="Hamlet Markarian" userId="4926d2b407f31d77" providerId="LiveId" clId="{BF1D10A6-C8B8-447A-AA6D-231578894E43}" dt="2021-06-09T06:43:25.633" v="411" actId="2696"/>
        <pc:sldMkLst>
          <pc:docMk/>
          <pc:sldMk cId="687184945" sldId="1726"/>
        </pc:sldMkLst>
      </pc:sldChg>
      <pc:sldChg chg="add del">
        <pc:chgData name="Hamlet Markarian" userId="4926d2b407f31d77" providerId="LiveId" clId="{BF1D10A6-C8B8-447A-AA6D-231578894E43}" dt="2021-06-09T06:43:25.633" v="411" actId="2696"/>
        <pc:sldMkLst>
          <pc:docMk/>
          <pc:sldMk cId="4038959978" sldId="1727"/>
        </pc:sldMkLst>
      </pc:sldChg>
      <pc:sldChg chg="add del">
        <pc:chgData name="Hamlet Markarian" userId="4926d2b407f31d77" providerId="LiveId" clId="{BF1D10A6-C8B8-447A-AA6D-231578894E43}" dt="2021-06-09T06:43:25.633" v="411" actId="2696"/>
        <pc:sldMkLst>
          <pc:docMk/>
          <pc:sldMk cId="3749442391" sldId="1728"/>
        </pc:sldMkLst>
      </pc:sldChg>
      <pc:sldChg chg="add del">
        <pc:chgData name="Hamlet Markarian" userId="4926d2b407f31d77" providerId="LiveId" clId="{BF1D10A6-C8B8-447A-AA6D-231578894E43}" dt="2021-06-09T06:43:25.633" v="411" actId="2696"/>
        <pc:sldMkLst>
          <pc:docMk/>
          <pc:sldMk cId="2308343190" sldId="1729"/>
        </pc:sldMkLst>
      </pc:sldChg>
      <pc:sldChg chg="add del">
        <pc:chgData name="Hamlet Markarian" userId="4926d2b407f31d77" providerId="LiveId" clId="{BF1D10A6-C8B8-447A-AA6D-231578894E43}" dt="2021-06-09T06:43:25.633" v="411" actId="2696"/>
        <pc:sldMkLst>
          <pc:docMk/>
          <pc:sldMk cId="2132084599" sldId="1730"/>
        </pc:sldMkLst>
      </pc:sldChg>
      <pc:sldChg chg="add del">
        <pc:chgData name="Hamlet Markarian" userId="4926d2b407f31d77" providerId="LiveId" clId="{BF1D10A6-C8B8-447A-AA6D-231578894E43}" dt="2021-06-09T06:43:25.633" v="411" actId="2696"/>
        <pc:sldMkLst>
          <pc:docMk/>
          <pc:sldMk cId="2738817659" sldId="1732"/>
        </pc:sldMkLst>
      </pc:sldChg>
      <pc:sldChg chg="add del">
        <pc:chgData name="Hamlet Markarian" userId="4926d2b407f31d77" providerId="LiveId" clId="{BF1D10A6-C8B8-447A-AA6D-231578894E43}" dt="2021-06-09T06:43:25.633" v="411" actId="2696"/>
        <pc:sldMkLst>
          <pc:docMk/>
          <pc:sldMk cId="4201522105" sldId="1733"/>
        </pc:sldMkLst>
      </pc:sldChg>
      <pc:sldChg chg="add del">
        <pc:chgData name="Hamlet Markarian" userId="4926d2b407f31d77" providerId="LiveId" clId="{BF1D10A6-C8B8-447A-AA6D-231578894E43}" dt="2021-06-09T06:43:25.633" v="411" actId="2696"/>
        <pc:sldMkLst>
          <pc:docMk/>
          <pc:sldMk cId="3018089240" sldId="1735"/>
        </pc:sldMkLst>
      </pc:sldChg>
      <pc:sldChg chg="add del">
        <pc:chgData name="Hamlet Markarian" userId="4926d2b407f31d77" providerId="LiveId" clId="{BF1D10A6-C8B8-447A-AA6D-231578894E43}" dt="2021-06-09T06:43:25.633" v="411" actId="2696"/>
        <pc:sldMkLst>
          <pc:docMk/>
          <pc:sldMk cId="867255513" sldId="1736"/>
        </pc:sldMkLst>
      </pc:sldChg>
      <pc:sldChg chg="modSp add del mod ord">
        <pc:chgData name="Hamlet Markarian" userId="4926d2b407f31d77" providerId="LiveId" clId="{BF1D10A6-C8B8-447A-AA6D-231578894E43}" dt="2021-06-09T12:45:56.537" v="520" actId="404"/>
        <pc:sldMkLst>
          <pc:docMk/>
          <pc:sldMk cId="2089435669" sldId="1738"/>
        </pc:sldMkLst>
        <pc:spChg chg="mod">
          <ac:chgData name="Hamlet Markarian" userId="4926d2b407f31d77" providerId="LiveId" clId="{BF1D10A6-C8B8-447A-AA6D-231578894E43}" dt="2021-06-09T12:45:56.537" v="520" actId="404"/>
          <ac:spMkLst>
            <pc:docMk/>
            <pc:sldMk cId="2089435669" sldId="1738"/>
            <ac:spMk id="14" creationId="{8C0A38DE-7E13-4312-9AFA-866AA71C4C95}"/>
          </ac:spMkLst>
        </pc:spChg>
      </pc:sldChg>
      <pc:sldChg chg="add del">
        <pc:chgData name="Hamlet Markarian" userId="4926d2b407f31d77" providerId="LiveId" clId="{BF1D10A6-C8B8-447A-AA6D-231578894E43}" dt="2021-06-09T06:43:25.633" v="411" actId="2696"/>
        <pc:sldMkLst>
          <pc:docMk/>
          <pc:sldMk cId="3118411194" sldId="1740"/>
        </pc:sldMkLst>
      </pc:sldChg>
      <pc:sldChg chg="modSp add del mod">
        <pc:chgData name="Hamlet Markarian" userId="4926d2b407f31d77" providerId="LiveId" clId="{BF1D10A6-C8B8-447A-AA6D-231578894E43}" dt="2021-06-09T06:43:25.633" v="411" actId="2696"/>
        <pc:sldMkLst>
          <pc:docMk/>
          <pc:sldMk cId="462500676" sldId="1741"/>
        </pc:sldMkLst>
        <pc:spChg chg="mod">
          <ac:chgData name="Hamlet Markarian" userId="4926d2b407f31d77" providerId="LiveId" clId="{BF1D10A6-C8B8-447A-AA6D-231578894E43}" dt="2021-06-09T05:55:40.945" v="1" actId="6549"/>
          <ac:spMkLst>
            <pc:docMk/>
            <pc:sldMk cId="462500676" sldId="1741"/>
            <ac:spMk id="14" creationId="{8C0A38DE-7E13-4312-9AFA-866AA71C4C95}"/>
          </ac:spMkLst>
        </pc:spChg>
      </pc:sldChg>
      <pc:sldChg chg="add del">
        <pc:chgData name="Hamlet Markarian" userId="4926d2b407f31d77" providerId="LiveId" clId="{BF1D10A6-C8B8-447A-AA6D-231578894E43}" dt="2021-06-09T06:43:25.633" v="411" actId="2696"/>
        <pc:sldMkLst>
          <pc:docMk/>
          <pc:sldMk cId="1941825098" sldId="1742"/>
        </pc:sldMkLst>
      </pc:sldChg>
      <pc:sldChg chg="modSp add del mod">
        <pc:chgData name="Hamlet Markarian" userId="4926d2b407f31d77" providerId="LiveId" clId="{BF1D10A6-C8B8-447A-AA6D-231578894E43}" dt="2021-06-09T06:43:25.633" v="411" actId="2696"/>
        <pc:sldMkLst>
          <pc:docMk/>
          <pc:sldMk cId="429991259" sldId="1743"/>
        </pc:sldMkLst>
        <pc:spChg chg="mod">
          <ac:chgData name="Hamlet Markarian" userId="4926d2b407f31d77" providerId="LiveId" clId="{BF1D10A6-C8B8-447A-AA6D-231578894E43}" dt="2021-06-09T05:56:12.041" v="3" actId="207"/>
          <ac:spMkLst>
            <pc:docMk/>
            <pc:sldMk cId="429991259" sldId="1743"/>
            <ac:spMk id="8" creationId="{A3D43B73-2B0A-4CDF-8104-3D3F930D4D40}"/>
          </ac:spMkLst>
        </pc:spChg>
      </pc:sldChg>
      <pc:sldChg chg="addSp delSp modSp add mod ord modTransition modClrScheme chgLayout">
        <pc:chgData name="Hamlet Markarian" userId="4926d2b407f31d77" providerId="LiveId" clId="{BF1D10A6-C8B8-447A-AA6D-231578894E43}" dt="2021-06-09T13:02:05.078" v="677" actId="167"/>
        <pc:sldMkLst>
          <pc:docMk/>
          <pc:sldMk cId="4205204138" sldId="1744"/>
        </pc:sldMkLst>
        <pc:spChg chg="add mod ord topLvl">
          <ac:chgData name="Hamlet Markarian" userId="4926d2b407f31d77" providerId="LiveId" clId="{BF1D10A6-C8B8-447A-AA6D-231578894E43}" dt="2021-06-09T06:32:53.489" v="323" actId="207"/>
          <ac:spMkLst>
            <pc:docMk/>
            <pc:sldMk cId="4205204138" sldId="1744"/>
            <ac:spMk id="2" creationId="{F79174EE-33A2-492A-A856-FA951E8B2241}"/>
          </ac:spMkLst>
        </pc:spChg>
        <pc:spChg chg="add del mod">
          <ac:chgData name="Hamlet Markarian" userId="4926d2b407f31d77" providerId="LiveId" clId="{BF1D10A6-C8B8-447A-AA6D-231578894E43}" dt="2021-06-09T12:49:43.052" v="573"/>
          <ac:spMkLst>
            <pc:docMk/>
            <pc:sldMk cId="4205204138" sldId="1744"/>
            <ac:spMk id="3" creationId="{DBB2F31D-47C9-4A8E-8386-30258F9F6124}"/>
          </ac:spMkLst>
        </pc:spChg>
        <pc:spChg chg="add del mod">
          <ac:chgData name="Hamlet Markarian" userId="4926d2b407f31d77" providerId="LiveId" clId="{BF1D10A6-C8B8-447A-AA6D-231578894E43}" dt="2021-06-09T06:05:04.898" v="57"/>
          <ac:spMkLst>
            <pc:docMk/>
            <pc:sldMk cId="4205204138" sldId="1744"/>
            <ac:spMk id="4" creationId="{79704D80-3C50-403D-891A-644DE8622E95}"/>
          </ac:spMkLst>
        </pc:spChg>
        <pc:spChg chg="mod ord">
          <ac:chgData name="Hamlet Markarian" userId="4926d2b407f31d77" providerId="LiveId" clId="{BF1D10A6-C8B8-447A-AA6D-231578894E43}" dt="2021-06-09T12:46:33.700" v="524"/>
          <ac:spMkLst>
            <pc:docMk/>
            <pc:sldMk cId="4205204138" sldId="1744"/>
            <ac:spMk id="5" creationId="{BC01E833-A438-4C2A-AF28-2B402D7F80E5}"/>
          </ac:spMkLst>
        </pc:spChg>
        <pc:spChg chg="add del mod ord">
          <ac:chgData name="Hamlet Markarian" userId="4926d2b407f31d77" providerId="LiveId" clId="{BF1D10A6-C8B8-447A-AA6D-231578894E43}" dt="2021-06-09T06:33:27.794" v="325" actId="21"/>
          <ac:spMkLst>
            <pc:docMk/>
            <pc:sldMk cId="4205204138" sldId="1744"/>
            <ac:spMk id="11" creationId="{E62D3072-63F4-47B4-AB9B-4EC697EE7B0B}"/>
          </ac:spMkLst>
        </pc:spChg>
        <pc:spChg chg="add mod ord topLvl">
          <ac:chgData name="Hamlet Markarian" userId="4926d2b407f31d77" providerId="LiveId" clId="{BF1D10A6-C8B8-447A-AA6D-231578894E43}" dt="2021-06-09T06:03:16.960" v="44" actId="166"/>
          <ac:spMkLst>
            <pc:docMk/>
            <pc:sldMk cId="4205204138" sldId="1744"/>
            <ac:spMk id="20" creationId="{EE253AE2-CEC5-44BF-BD3C-531CE5765B8C}"/>
          </ac:spMkLst>
        </pc:spChg>
        <pc:spChg chg="add mod ord topLvl">
          <ac:chgData name="Hamlet Markarian" userId="4926d2b407f31d77" providerId="LiveId" clId="{BF1D10A6-C8B8-447A-AA6D-231578894E43}" dt="2021-06-09T06:27:38.887" v="293" actId="207"/>
          <ac:spMkLst>
            <pc:docMk/>
            <pc:sldMk cId="4205204138" sldId="1744"/>
            <ac:spMk id="21" creationId="{422FD1A8-A928-49E1-9616-FDD35BDE49CE}"/>
          </ac:spMkLst>
        </pc:spChg>
        <pc:spChg chg="add mod ord topLvl">
          <ac:chgData name="Hamlet Markarian" userId="4926d2b407f31d77" providerId="LiveId" clId="{BF1D10A6-C8B8-447A-AA6D-231578894E43}" dt="2021-06-09T06:32:39.922" v="321" actId="207"/>
          <ac:spMkLst>
            <pc:docMk/>
            <pc:sldMk cId="4205204138" sldId="1744"/>
            <ac:spMk id="22" creationId="{D55D8BA2-36E4-4E75-A3F2-CBFD7186FA97}"/>
          </ac:spMkLst>
        </pc:spChg>
        <pc:spChg chg="mod">
          <ac:chgData name="Hamlet Markarian" userId="4926d2b407f31d77" providerId="LiveId" clId="{BF1D10A6-C8B8-447A-AA6D-231578894E43}" dt="2021-06-09T12:49:35.065" v="571"/>
          <ac:spMkLst>
            <pc:docMk/>
            <pc:sldMk cId="4205204138" sldId="1744"/>
            <ac:spMk id="23" creationId="{06BF968B-C753-4BCD-BF97-9E3B446A1175}"/>
          </ac:spMkLst>
        </pc:spChg>
        <pc:spChg chg="del">
          <ac:chgData name="Hamlet Markarian" userId="4926d2b407f31d77" providerId="LiveId" clId="{BF1D10A6-C8B8-447A-AA6D-231578894E43}" dt="2021-06-09T05:57:09.471" v="7" actId="478"/>
          <ac:spMkLst>
            <pc:docMk/>
            <pc:sldMk cId="4205204138" sldId="1744"/>
            <ac:spMk id="24" creationId="{4462102D-A6E4-4048-BC7B-6D4B519A1794}"/>
          </ac:spMkLst>
        </pc:spChg>
        <pc:spChg chg="add del mod ord">
          <ac:chgData name="Hamlet Markarian" userId="4926d2b407f31d77" providerId="LiveId" clId="{BF1D10A6-C8B8-447A-AA6D-231578894E43}" dt="2021-06-09T12:51:13.623" v="584" actId="478"/>
          <ac:spMkLst>
            <pc:docMk/>
            <pc:sldMk cId="4205204138" sldId="1744"/>
            <ac:spMk id="25" creationId="{3A0607E4-1B0D-4B4C-B3B2-10C21616D985}"/>
          </ac:spMkLst>
        </pc:spChg>
        <pc:spChg chg="del">
          <ac:chgData name="Hamlet Markarian" userId="4926d2b407f31d77" providerId="LiveId" clId="{BF1D10A6-C8B8-447A-AA6D-231578894E43}" dt="2021-06-09T05:57:09.471" v="7" actId="478"/>
          <ac:spMkLst>
            <pc:docMk/>
            <pc:sldMk cId="4205204138" sldId="1744"/>
            <ac:spMk id="25" creationId="{BC8860A7-A654-4C97-9CEB-1AAB74ED6EBB}"/>
          </ac:spMkLst>
        </pc:spChg>
        <pc:spChg chg="add del mod ord">
          <ac:chgData name="Hamlet Markarian" userId="4926d2b407f31d77" providerId="LiveId" clId="{BF1D10A6-C8B8-447A-AA6D-231578894E43}" dt="2021-06-09T12:51:54.789" v="597" actId="167"/>
          <ac:spMkLst>
            <pc:docMk/>
            <pc:sldMk cId="4205204138" sldId="1744"/>
            <ac:spMk id="26" creationId="{7D958F8C-1181-46F0-9607-CC88656B8333}"/>
          </ac:spMkLst>
        </pc:spChg>
        <pc:spChg chg="del">
          <ac:chgData name="Hamlet Markarian" userId="4926d2b407f31d77" providerId="LiveId" clId="{BF1D10A6-C8B8-447A-AA6D-231578894E43}" dt="2021-06-09T05:57:09.471" v="7" actId="478"/>
          <ac:spMkLst>
            <pc:docMk/>
            <pc:sldMk cId="4205204138" sldId="1744"/>
            <ac:spMk id="26" creationId="{8D38B0AA-C424-40F7-B884-F5FC072755FF}"/>
          </ac:spMkLst>
        </pc:spChg>
        <pc:spChg chg="del">
          <ac:chgData name="Hamlet Markarian" userId="4926d2b407f31d77" providerId="LiveId" clId="{BF1D10A6-C8B8-447A-AA6D-231578894E43}" dt="2021-06-09T05:57:09.471" v="7" actId="478"/>
          <ac:spMkLst>
            <pc:docMk/>
            <pc:sldMk cId="4205204138" sldId="1744"/>
            <ac:spMk id="27" creationId="{0D899FF7-0F59-41A1-8E52-C37287F6DED3}"/>
          </ac:spMkLst>
        </pc:spChg>
        <pc:spChg chg="add del mod ord">
          <ac:chgData name="Hamlet Markarian" userId="4926d2b407f31d77" providerId="LiveId" clId="{BF1D10A6-C8B8-447A-AA6D-231578894E43}" dt="2021-06-09T12:51:07.112" v="582" actId="478"/>
          <ac:spMkLst>
            <pc:docMk/>
            <pc:sldMk cId="4205204138" sldId="1744"/>
            <ac:spMk id="27" creationId="{A690B132-1757-4DD0-A582-1C0AC8547EFA}"/>
          </ac:spMkLst>
        </pc:spChg>
        <pc:spChg chg="add del mod ord">
          <ac:chgData name="Hamlet Markarian" userId="4926d2b407f31d77" providerId="LiveId" clId="{BF1D10A6-C8B8-447A-AA6D-231578894E43}" dt="2021-06-09T12:51:54.789" v="597" actId="167"/>
          <ac:spMkLst>
            <pc:docMk/>
            <pc:sldMk cId="4205204138" sldId="1744"/>
            <ac:spMk id="28" creationId="{80A83A9F-F0FC-48D6-B7C7-8323AA2676BE}"/>
          </ac:spMkLst>
        </pc:spChg>
        <pc:spChg chg="add mod ord topLvl">
          <ac:chgData name="Hamlet Markarian" userId="4926d2b407f31d77" providerId="LiveId" clId="{BF1D10A6-C8B8-447A-AA6D-231578894E43}" dt="2021-06-09T12:46:55.660" v="528" actId="14100"/>
          <ac:spMkLst>
            <pc:docMk/>
            <pc:sldMk cId="4205204138" sldId="1744"/>
            <ac:spMk id="29" creationId="{7117E5D8-F283-447B-8CA7-C843E5485956}"/>
          </ac:spMkLst>
        </pc:spChg>
        <pc:spChg chg="add mod ord">
          <ac:chgData name="Hamlet Markarian" userId="4926d2b407f31d77" providerId="LiveId" clId="{BF1D10A6-C8B8-447A-AA6D-231578894E43}" dt="2021-06-09T12:51:32.656" v="589" actId="207"/>
          <ac:spMkLst>
            <pc:docMk/>
            <pc:sldMk cId="4205204138" sldId="1744"/>
            <ac:spMk id="30" creationId="{30BE7892-FAB4-4C35-8B6A-FE1954E59DEE}"/>
          </ac:spMkLst>
        </pc:spChg>
        <pc:spChg chg="add mod topLvl">
          <ac:chgData name="Hamlet Markarian" userId="4926d2b407f31d77" providerId="LiveId" clId="{BF1D10A6-C8B8-447A-AA6D-231578894E43}" dt="2021-06-09T12:47:01.256" v="534" actId="1036"/>
          <ac:spMkLst>
            <pc:docMk/>
            <pc:sldMk cId="4205204138" sldId="1744"/>
            <ac:spMk id="32" creationId="{7FB8C0CA-2811-4D85-BE2D-ADA8471CE68E}"/>
          </ac:spMkLst>
        </pc:spChg>
        <pc:spChg chg="add del mod ord">
          <ac:chgData name="Hamlet Markarian" userId="4926d2b407f31d77" providerId="LiveId" clId="{BF1D10A6-C8B8-447A-AA6D-231578894E43}" dt="2021-06-09T06:19:53.037" v="166" actId="478"/>
          <ac:spMkLst>
            <pc:docMk/>
            <pc:sldMk cId="4205204138" sldId="1744"/>
            <ac:spMk id="33" creationId="{5F525A86-B3D0-4873-9F7C-36E077D34525}"/>
          </ac:spMkLst>
        </pc:spChg>
        <pc:spChg chg="add del mod ord">
          <ac:chgData name="Hamlet Markarian" userId="4926d2b407f31d77" providerId="LiveId" clId="{BF1D10A6-C8B8-447A-AA6D-231578894E43}" dt="2021-06-09T12:51:18.567" v="585" actId="478"/>
          <ac:spMkLst>
            <pc:docMk/>
            <pc:sldMk cId="4205204138" sldId="1744"/>
            <ac:spMk id="33" creationId="{6612BC72-479B-4E0C-9CE8-DCE804323170}"/>
          </ac:spMkLst>
        </pc:spChg>
        <pc:spChg chg="add mod">
          <ac:chgData name="Hamlet Markarian" userId="4926d2b407f31d77" providerId="LiveId" clId="{BF1D10A6-C8B8-447A-AA6D-231578894E43}" dt="2021-06-09T12:56:17.240" v="636" actId="1036"/>
          <ac:spMkLst>
            <pc:docMk/>
            <pc:sldMk cId="4205204138" sldId="1744"/>
            <ac:spMk id="34" creationId="{8D39D343-1129-4D71-8A90-F23E78CC0EB0}"/>
          </ac:spMkLst>
        </pc:spChg>
        <pc:spChg chg="add del mod ord">
          <ac:chgData name="Hamlet Markarian" userId="4926d2b407f31d77" providerId="LiveId" clId="{BF1D10A6-C8B8-447A-AA6D-231578894E43}" dt="2021-06-09T06:33:27.794" v="325" actId="21"/>
          <ac:spMkLst>
            <pc:docMk/>
            <pc:sldMk cId="4205204138" sldId="1744"/>
            <ac:spMk id="35" creationId="{42267711-D97D-41E9-B7DF-DFD5FA0C1F75}"/>
          </ac:spMkLst>
        </pc:spChg>
        <pc:spChg chg="add del mod ord">
          <ac:chgData name="Hamlet Markarian" userId="4926d2b407f31d77" providerId="LiveId" clId="{BF1D10A6-C8B8-447A-AA6D-231578894E43}" dt="2021-06-09T12:51:26.312" v="587" actId="478"/>
          <ac:spMkLst>
            <pc:docMk/>
            <pc:sldMk cId="4205204138" sldId="1744"/>
            <ac:spMk id="35" creationId="{470B167E-3679-41AD-91E6-56AF773F56C0}"/>
          </ac:spMkLst>
        </pc:spChg>
        <pc:spChg chg="add mod ord">
          <ac:chgData name="Hamlet Markarian" userId="4926d2b407f31d77" providerId="LiveId" clId="{BF1D10A6-C8B8-447A-AA6D-231578894E43}" dt="2021-06-09T12:52:46.850" v="603" actId="207"/>
          <ac:spMkLst>
            <pc:docMk/>
            <pc:sldMk cId="4205204138" sldId="1744"/>
            <ac:spMk id="36" creationId="{460AF8F4-6D91-4858-BC93-1335F8C452DD}"/>
          </ac:spMkLst>
        </pc:spChg>
        <pc:spChg chg="add del mod ord">
          <ac:chgData name="Hamlet Markarian" userId="4926d2b407f31d77" providerId="LiveId" clId="{BF1D10A6-C8B8-447A-AA6D-231578894E43}" dt="2021-06-09T06:33:27.794" v="325" actId="21"/>
          <ac:spMkLst>
            <pc:docMk/>
            <pc:sldMk cId="4205204138" sldId="1744"/>
            <ac:spMk id="36" creationId="{6638DABB-6CF5-48FF-AC94-7A6B0AE05EA5}"/>
          </ac:spMkLst>
        </pc:spChg>
        <pc:spChg chg="add del mod ord">
          <ac:chgData name="Hamlet Markarian" userId="4926d2b407f31d77" providerId="LiveId" clId="{BF1D10A6-C8B8-447A-AA6D-231578894E43}" dt="2021-06-09T12:51:11.992" v="583" actId="478"/>
          <ac:spMkLst>
            <pc:docMk/>
            <pc:sldMk cId="4205204138" sldId="1744"/>
            <ac:spMk id="37" creationId="{371D066F-9BDC-4B95-8A0C-A60A76BF0B8B}"/>
          </ac:spMkLst>
        </pc:spChg>
        <pc:spChg chg="add del mod ord">
          <ac:chgData name="Hamlet Markarian" userId="4926d2b407f31d77" providerId="LiveId" clId="{BF1D10A6-C8B8-447A-AA6D-231578894E43}" dt="2021-06-09T06:33:27.794" v="325" actId="21"/>
          <ac:spMkLst>
            <pc:docMk/>
            <pc:sldMk cId="4205204138" sldId="1744"/>
            <ac:spMk id="37" creationId="{4970ECE5-BD13-45B5-882A-83F550845BED}"/>
          </ac:spMkLst>
        </pc:spChg>
        <pc:spChg chg="add del mod ord">
          <ac:chgData name="Hamlet Markarian" userId="4926d2b407f31d77" providerId="LiveId" clId="{BF1D10A6-C8B8-447A-AA6D-231578894E43}" dt="2021-06-09T06:33:27.794" v="325" actId="21"/>
          <ac:spMkLst>
            <pc:docMk/>
            <pc:sldMk cId="4205204138" sldId="1744"/>
            <ac:spMk id="38" creationId="{AC57D28E-9F4C-42D0-97DD-1420E160C95F}"/>
          </ac:spMkLst>
        </pc:spChg>
        <pc:spChg chg="add mod ord">
          <ac:chgData name="Hamlet Markarian" userId="4926d2b407f31d77" providerId="LiveId" clId="{BF1D10A6-C8B8-447A-AA6D-231578894E43}" dt="2021-06-09T12:50:50.372" v="578"/>
          <ac:spMkLst>
            <pc:docMk/>
            <pc:sldMk cId="4205204138" sldId="1744"/>
            <ac:spMk id="38" creationId="{ACA510CE-1F25-4BD2-AC8A-685E957737A7}"/>
          </ac:spMkLst>
        </pc:spChg>
        <pc:spChg chg="add del mod ord">
          <ac:chgData name="Hamlet Markarian" userId="4926d2b407f31d77" providerId="LiveId" clId="{BF1D10A6-C8B8-447A-AA6D-231578894E43}" dt="2021-06-09T12:51:03.447" v="580" actId="478"/>
          <ac:spMkLst>
            <pc:docMk/>
            <pc:sldMk cId="4205204138" sldId="1744"/>
            <ac:spMk id="39" creationId="{1257BBA2-D597-4E14-B0D9-7AB547CBEC52}"/>
          </ac:spMkLst>
        </pc:spChg>
        <pc:spChg chg="add del mod ord topLvl">
          <ac:chgData name="Hamlet Markarian" userId="4926d2b407f31d77" providerId="LiveId" clId="{BF1D10A6-C8B8-447A-AA6D-231578894E43}" dt="2021-06-09T06:33:27.794" v="325" actId="21"/>
          <ac:spMkLst>
            <pc:docMk/>
            <pc:sldMk cId="4205204138" sldId="1744"/>
            <ac:spMk id="39" creationId="{41DD3BE4-E6AF-4BF0-A3D2-AD92FF98613F}"/>
          </ac:spMkLst>
        </pc:spChg>
        <pc:spChg chg="add del mod ord topLvl">
          <ac:chgData name="Hamlet Markarian" userId="4926d2b407f31d77" providerId="LiveId" clId="{BF1D10A6-C8B8-447A-AA6D-231578894E43}" dt="2021-06-09T06:33:27.794" v="325" actId="21"/>
          <ac:spMkLst>
            <pc:docMk/>
            <pc:sldMk cId="4205204138" sldId="1744"/>
            <ac:spMk id="40" creationId="{54E3EC4D-EC81-47C5-B3CF-5F7626F32EFD}"/>
          </ac:spMkLst>
        </pc:spChg>
        <pc:spChg chg="add mod ord">
          <ac:chgData name="Hamlet Markarian" userId="4926d2b407f31d77" providerId="LiveId" clId="{BF1D10A6-C8B8-447A-AA6D-231578894E43}" dt="2021-06-09T12:50:56.175" v="579"/>
          <ac:spMkLst>
            <pc:docMk/>
            <pc:sldMk cId="4205204138" sldId="1744"/>
            <ac:spMk id="40" creationId="{69FAB30B-FDB7-49B7-BDA9-B85A04EC4C08}"/>
          </ac:spMkLst>
        </pc:spChg>
        <pc:spChg chg="add del mod ord topLvl">
          <ac:chgData name="Hamlet Markarian" userId="4926d2b407f31d77" providerId="LiveId" clId="{BF1D10A6-C8B8-447A-AA6D-231578894E43}" dt="2021-06-09T06:33:27.794" v="325" actId="21"/>
          <ac:spMkLst>
            <pc:docMk/>
            <pc:sldMk cId="4205204138" sldId="1744"/>
            <ac:spMk id="41" creationId="{0AACA1FC-38BF-4E00-B3CF-3267521988A9}"/>
          </ac:spMkLst>
        </pc:spChg>
        <pc:spChg chg="add del mod ord topLvl">
          <ac:chgData name="Hamlet Markarian" userId="4926d2b407f31d77" providerId="LiveId" clId="{BF1D10A6-C8B8-447A-AA6D-231578894E43}" dt="2021-06-09T06:33:27.794" v="325" actId="21"/>
          <ac:spMkLst>
            <pc:docMk/>
            <pc:sldMk cId="4205204138" sldId="1744"/>
            <ac:spMk id="42" creationId="{09AE7920-FBE8-42D6-87EB-9832D2C7950D}"/>
          </ac:spMkLst>
        </pc:spChg>
        <pc:spChg chg="add del mod ord">
          <ac:chgData name="Hamlet Markarian" userId="4926d2b407f31d77" providerId="LiveId" clId="{BF1D10A6-C8B8-447A-AA6D-231578894E43}" dt="2021-06-09T12:51:11.992" v="583" actId="478"/>
          <ac:spMkLst>
            <pc:docMk/>
            <pc:sldMk cId="4205204138" sldId="1744"/>
            <ac:spMk id="45" creationId="{52BDC0F0-DFED-455C-ABBC-BCD13FD06A5F}"/>
          </ac:spMkLst>
        </pc:spChg>
        <pc:spChg chg="add mod ord">
          <ac:chgData name="Hamlet Markarian" userId="4926d2b407f31d77" providerId="LiveId" clId="{BF1D10A6-C8B8-447A-AA6D-231578894E43}" dt="2021-06-09T12:50:41.583" v="577" actId="167"/>
          <ac:spMkLst>
            <pc:docMk/>
            <pc:sldMk cId="4205204138" sldId="1744"/>
            <ac:spMk id="46" creationId="{2F1ADEBF-40FF-4B25-8A72-ABF629292FC0}"/>
          </ac:spMkLst>
        </pc:spChg>
        <pc:spChg chg="add del mod ord">
          <ac:chgData name="Hamlet Markarian" userId="4926d2b407f31d77" providerId="LiveId" clId="{BF1D10A6-C8B8-447A-AA6D-231578894E43}" dt="2021-06-09T12:51:05.655" v="581" actId="478"/>
          <ac:spMkLst>
            <pc:docMk/>
            <pc:sldMk cId="4205204138" sldId="1744"/>
            <ac:spMk id="47" creationId="{B4F4FA23-6C6F-44C7-88FA-C29B0E9532CD}"/>
          </ac:spMkLst>
        </pc:spChg>
        <pc:spChg chg="add mod ord">
          <ac:chgData name="Hamlet Markarian" userId="4926d2b407f31d77" providerId="LiveId" clId="{BF1D10A6-C8B8-447A-AA6D-231578894E43}" dt="2021-06-09T12:50:41.583" v="577" actId="167"/>
          <ac:spMkLst>
            <pc:docMk/>
            <pc:sldMk cId="4205204138" sldId="1744"/>
            <ac:spMk id="48" creationId="{E2654EE4-747E-4A27-B56B-33012DC83E31}"/>
          </ac:spMkLst>
        </pc:spChg>
        <pc:spChg chg="add mod ord">
          <ac:chgData name="Hamlet Markarian" userId="4926d2b407f31d77" providerId="LiveId" clId="{BF1D10A6-C8B8-447A-AA6D-231578894E43}" dt="2021-06-09T12:50:41.583" v="577" actId="167"/>
          <ac:spMkLst>
            <pc:docMk/>
            <pc:sldMk cId="4205204138" sldId="1744"/>
            <ac:spMk id="49" creationId="{9B777717-AFE2-4144-BC03-1951CA13C0C9}"/>
          </ac:spMkLst>
        </pc:spChg>
        <pc:spChg chg="add del mod ord topLvl">
          <ac:chgData name="Hamlet Markarian" userId="4926d2b407f31d77" providerId="LiveId" clId="{BF1D10A6-C8B8-447A-AA6D-231578894E43}" dt="2021-06-09T06:33:27.794" v="325" actId="21"/>
          <ac:spMkLst>
            <pc:docMk/>
            <pc:sldMk cId="4205204138" sldId="1744"/>
            <ac:spMk id="50" creationId="{60E5A60B-1180-4AD6-A027-0EE73A24940D}"/>
          </ac:spMkLst>
        </pc:spChg>
        <pc:spChg chg="add del mod ord topLvl">
          <ac:chgData name="Hamlet Markarian" userId="4926d2b407f31d77" providerId="LiveId" clId="{BF1D10A6-C8B8-447A-AA6D-231578894E43}" dt="2021-06-09T06:33:27.794" v="325" actId="21"/>
          <ac:spMkLst>
            <pc:docMk/>
            <pc:sldMk cId="4205204138" sldId="1744"/>
            <ac:spMk id="51" creationId="{880A24D2-74F3-4FD7-B9C8-590B5BF5E6C9}"/>
          </ac:spMkLst>
        </pc:spChg>
        <pc:spChg chg="add del mod ord topLvl">
          <ac:chgData name="Hamlet Markarian" userId="4926d2b407f31d77" providerId="LiveId" clId="{BF1D10A6-C8B8-447A-AA6D-231578894E43}" dt="2021-06-09T06:33:27.794" v="325" actId="21"/>
          <ac:spMkLst>
            <pc:docMk/>
            <pc:sldMk cId="4205204138" sldId="1744"/>
            <ac:spMk id="52" creationId="{A2489759-D817-4895-A9A9-B673822641BC}"/>
          </ac:spMkLst>
        </pc:spChg>
        <pc:spChg chg="add mod">
          <ac:chgData name="Hamlet Markarian" userId="4926d2b407f31d77" providerId="LiveId" clId="{BF1D10A6-C8B8-447A-AA6D-231578894E43}" dt="2021-06-09T12:55:16.822" v="626" actId="404"/>
          <ac:spMkLst>
            <pc:docMk/>
            <pc:sldMk cId="4205204138" sldId="1744"/>
            <ac:spMk id="52" creationId="{A9A2D430-93EE-4180-8A06-ABC5DD37FBD0}"/>
          </ac:spMkLst>
        </pc:spChg>
        <pc:spChg chg="add del mod ord topLvl">
          <ac:chgData name="Hamlet Markarian" userId="4926d2b407f31d77" providerId="LiveId" clId="{BF1D10A6-C8B8-447A-AA6D-231578894E43}" dt="2021-06-09T06:33:27.794" v="325" actId="21"/>
          <ac:spMkLst>
            <pc:docMk/>
            <pc:sldMk cId="4205204138" sldId="1744"/>
            <ac:spMk id="53" creationId="{79AAF5FE-9B84-49C1-83D2-CA72628BA9A4}"/>
          </ac:spMkLst>
        </pc:spChg>
        <pc:spChg chg="mod">
          <ac:chgData name="Hamlet Markarian" userId="4926d2b407f31d77" providerId="LiveId" clId="{BF1D10A6-C8B8-447A-AA6D-231578894E43}" dt="2021-06-09T13:02:03.693" v="676"/>
          <ac:spMkLst>
            <pc:docMk/>
            <pc:sldMk cId="4205204138" sldId="1744"/>
            <ac:spMk id="54" creationId="{9158ADBF-E007-4855-93F2-DBC0B60F902F}"/>
          </ac:spMkLst>
        </pc:spChg>
        <pc:spChg chg="mod">
          <ac:chgData name="Hamlet Markarian" userId="4926d2b407f31d77" providerId="LiveId" clId="{BF1D10A6-C8B8-447A-AA6D-231578894E43}" dt="2021-06-09T13:02:03.693" v="676"/>
          <ac:spMkLst>
            <pc:docMk/>
            <pc:sldMk cId="4205204138" sldId="1744"/>
            <ac:spMk id="56" creationId="{4EBFC204-BD57-4E99-83E3-978960CB8192}"/>
          </ac:spMkLst>
        </pc:spChg>
        <pc:spChg chg="add del mod ord">
          <ac:chgData name="Hamlet Markarian" userId="4926d2b407f31d77" providerId="LiveId" clId="{BF1D10A6-C8B8-447A-AA6D-231578894E43}" dt="2021-06-09T06:33:27.794" v="325" actId="21"/>
          <ac:spMkLst>
            <pc:docMk/>
            <pc:sldMk cId="4205204138" sldId="1744"/>
            <ac:spMk id="56" creationId="{73C4A941-C7BC-42F7-B92F-109198FCE92A}"/>
          </ac:spMkLst>
        </pc:spChg>
        <pc:spChg chg="mod ord">
          <ac:chgData name="Hamlet Markarian" userId="4926d2b407f31d77" providerId="LiveId" clId="{BF1D10A6-C8B8-447A-AA6D-231578894E43}" dt="2021-06-09T12:56:17.240" v="636" actId="1036"/>
          <ac:spMkLst>
            <pc:docMk/>
            <pc:sldMk cId="4205204138" sldId="1744"/>
            <ac:spMk id="57" creationId="{B79FE3FB-DDD9-4C52-A866-E3982D872286}"/>
          </ac:spMkLst>
        </pc:spChg>
        <pc:spChg chg="add del mod ord">
          <ac:chgData name="Hamlet Markarian" userId="4926d2b407f31d77" providerId="LiveId" clId="{BF1D10A6-C8B8-447A-AA6D-231578894E43}" dt="2021-06-09T06:33:27.794" v="325" actId="21"/>
          <ac:spMkLst>
            <pc:docMk/>
            <pc:sldMk cId="4205204138" sldId="1744"/>
            <ac:spMk id="58" creationId="{6B43D904-6235-405F-A021-68BA21A50299}"/>
          </ac:spMkLst>
        </pc:spChg>
        <pc:spChg chg="mod">
          <ac:chgData name="Hamlet Markarian" userId="4926d2b407f31d77" providerId="LiveId" clId="{BF1D10A6-C8B8-447A-AA6D-231578894E43}" dt="2021-06-09T13:02:03.693" v="676"/>
          <ac:spMkLst>
            <pc:docMk/>
            <pc:sldMk cId="4205204138" sldId="1744"/>
            <ac:spMk id="58" creationId="{82C0ED37-223B-4CAA-B920-00296B21F3A1}"/>
          </ac:spMkLst>
        </pc:spChg>
        <pc:spChg chg="mod">
          <ac:chgData name="Hamlet Markarian" userId="4926d2b407f31d77" providerId="LiveId" clId="{BF1D10A6-C8B8-447A-AA6D-231578894E43}" dt="2021-06-09T13:02:03.693" v="676"/>
          <ac:spMkLst>
            <pc:docMk/>
            <pc:sldMk cId="4205204138" sldId="1744"/>
            <ac:spMk id="60" creationId="{5BB3F931-6D35-4CC5-829F-E195F3637365}"/>
          </ac:spMkLst>
        </pc:spChg>
        <pc:spChg chg="add del mod ord">
          <ac:chgData name="Hamlet Markarian" userId="4926d2b407f31d77" providerId="LiveId" clId="{BF1D10A6-C8B8-447A-AA6D-231578894E43}" dt="2021-06-09T06:33:27.794" v="325" actId="21"/>
          <ac:spMkLst>
            <pc:docMk/>
            <pc:sldMk cId="4205204138" sldId="1744"/>
            <ac:spMk id="60" creationId="{C54298B3-12C4-4BE2-996D-E2E74DA7DB37}"/>
          </ac:spMkLst>
        </pc:spChg>
        <pc:spChg chg="add mod">
          <ac:chgData name="Hamlet Markarian" userId="4926d2b407f31d77" providerId="LiveId" clId="{BF1D10A6-C8B8-447A-AA6D-231578894E43}" dt="2021-06-09T12:55:14.968" v="625" actId="404"/>
          <ac:spMkLst>
            <pc:docMk/>
            <pc:sldMk cId="4205204138" sldId="1744"/>
            <ac:spMk id="61" creationId="{DDCCED27-782C-4C4E-BE17-2AF5E94DDF18}"/>
          </ac:spMkLst>
        </pc:spChg>
        <pc:spChg chg="add del mod">
          <ac:chgData name="Hamlet Markarian" userId="4926d2b407f31d77" providerId="LiveId" clId="{BF1D10A6-C8B8-447A-AA6D-231578894E43}" dt="2021-06-09T12:50:38.375" v="575" actId="478"/>
          <ac:spMkLst>
            <pc:docMk/>
            <pc:sldMk cId="4205204138" sldId="1744"/>
            <ac:spMk id="62" creationId="{37465C46-D095-4036-A7FF-1D0E02BE1107}"/>
          </ac:spMkLst>
        </pc:spChg>
        <pc:spChg chg="add del mod">
          <ac:chgData name="Hamlet Markarian" userId="4926d2b407f31d77" providerId="LiveId" clId="{BF1D10A6-C8B8-447A-AA6D-231578894E43}" dt="2021-06-09T12:50:38.375" v="575" actId="478"/>
          <ac:spMkLst>
            <pc:docMk/>
            <pc:sldMk cId="4205204138" sldId="1744"/>
            <ac:spMk id="64" creationId="{570FB99D-1077-4407-A41E-D28A4FDFFBD4}"/>
          </ac:spMkLst>
        </pc:spChg>
        <pc:spChg chg="add del mod">
          <ac:chgData name="Hamlet Markarian" userId="4926d2b407f31d77" providerId="LiveId" clId="{BF1D10A6-C8B8-447A-AA6D-231578894E43}" dt="2021-06-09T12:50:38.375" v="575" actId="478"/>
          <ac:spMkLst>
            <pc:docMk/>
            <pc:sldMk cId="4205204138" sldId="1744"/>
            <ac:spMk id="65" creationId="{08D9087F-83D0-42DC-9563-CA33927EA434}"/>
          </ac:spMkLst>
        </pc:spChg>
        <pc:spChg chg="add del mod">
          <ac:chgData name="Hamlet Markarian" userId="4926d2b407f31d77" providerId="LiveId" clId="{BF1D10A6-C8B8-447A-AA6D-231578894E43}" dt="2021-06-09T12:50:38.375" v="575" actId="478"/>
          <ac:spMkLst>
            <pc:docMk/>
            <pc:sldMk cId="4205204138" sldId="1744"/>
            <ac:spMk id="66" creationId="{4DAA57AA-A427-47A4-9BEB-EB52893217EF}"/>
          </ac:spMkLst>
        </pc:spChg>
        <pc:spChg chg="mod">
          <ac:chgData name="Hamlet Markarian" userId="4926d2b407f31d77" providerId="LiveId" clId="{BF1D10A6-C8B8-447A-AA6D-231578894E43}" dt="2021-06-09T13:02:03.693" v="676"/>
          <ac:spMkLst>
            <pc:docMk/>
            <pc:sldMk cId="4205204138" sldId="1744"/>
            <ac:spMk id="67" creationId="{0941E031-2D5A-4076-A099-9370297B82AE}"/>
          </ac:spMkLst>
        </pc:spChg>
        <pc:spChg chg="mod">
          <ac:chgData name="Hamlet Markarian" userId="4926d2b407f31d77" providerId="LiveId" clId="{BF1D10A6-C8B8-447A-AA6D-231578894E43}" dt="2021-06-09T13:02:03.693" v="676"/>
          <ac:spMkLst>
            <pc:docMk/>
            <pc:sldMk cId="4205204138" sldId="1744"/>
            <ac:spMk id="68" creationId="{F960B8A2-E411-4C4C-89F8-40658C48008C}"/>
          </ac:spMkLst>
        </pc:spChg>
        <pc:grpChg chg="add del mod">
          <ac:chgData name="Hamlet Markarian" userId="4926d2b407f31d77" providerId="LiveId" clId="{BF1D10A6-C8B8-447A-AA6D-231578894E43}" dt="2021-06-09T05:58:58.320" v="24" actId="165"/>
          <ac:grpSpMkLst>
            <pc:docMk/>
            <pc:sldMk cId="4205204138" sldId="1744"/>
            <ac:grpSpMk id="3" creationId="{BB1F1DEC-E749-4C86-8EE0-E28D359B4E6D}"/>
          </ac:grpSpMkLst>
        </pc:grpChg>
        <pc:grpChg chg="add del mod">
          <ac:chgData name="Hamlet Markarian" userId="4926d2b407f31d77" providerId="LiveId" clId="{BF1D10A6-C8B8-447A-AA6D-231578894E43}" dt="2021-06-09T06:12:47.791" v="119" actId="165"/>
          <ac:grpSpMkLst>
            <pc:docMk/>
            <pc:sldMk cId="4205204138" sldId="1744"/>
            <ac:grpSpMk id="7" creationId="{AD137CC9-E93E-4EE9-BF2B-CE2659BA3572}"/>
          </ac:grpSpMkLst>
        </pc:grpChg>
        <pc:grpChg chg="add del mod ord">
          <ac:chgData name="Hamlet Markarian" userId="4926d2b407f31d77" providerId="LiveId" clId="{BF1D10A6-C8B8-447A-AA6D-231578894E43}" dt="2021-06-09T06:25:35.119" v="225" actId="165"/>
          <ac:grpSpMkLst>
            <pc:docMk/>
            <pc:sldMk cId="4205204138" sldId="1744"/>
            <ac:grpSpMk id="8" creationId="{FBC54242-9F17-408F-ACED-5DE560C18C33}"/>
          </ac:grpSpMkLst>
        </pc:grpChg>
        <pc:grpChg chg="add del mod ord">
          <ac:chgData name="Hamlet Markarian" userId="4926d2b407f31d77" providerId="LiveId" clId="{BF1D10A6-C8B8-447A-AA6D-231578894E43}" dt="2021-06-09T06:32:33.006" v="320" actId="165"/>
          <ac:grpSpMkLst>
            <pc:docMk/>
            <pc:sldMk cId="4205204138" sldId="1744"/>
            <ac:grpSpMk id="12" creationId="{DC17F491-CDE0-48C0-B5DE-B764D751CBAE}"/>
          </ac:grpSpMkLst>
        </pc:grpChg>
        <pc:grpChg chg="add mod ord">
          <ac:chgData name="Hamlet Markarian" userId="4926d2b407f31d77" providerId="LiveId" clId="{BF1D10A6-C8B8-447A-AA6D-231578894E43}" dt="2021-06-09T13:02:05.078" v="677" actId="167"/>
          <ac:grpSpMkLst>
            <pc:docMk/>
            <pc:sldMk cId="4205204138" sldId="1744"/>
            <ac:grpSpMk id="53" creationId="{D6254E4C-637B-4D0A-89F0-B41444C0FB0A}"/>
          </ac:grpSpMkLst>
        </pc:grpChg>
        <pc:grpChg chg="del mod ord">
          <ac:chgData name="Hamlet Markarian" userId="4926d2b407f31d77" providerId="LiveId" clId="{BF1D10A6-C8B8-447A-AA6D-231578894E43}" dt="2021-06-09T06:33:27.794" v="325" actId="21"/>
          <ac:grpSpMkLst>
            <pc:docMk/>
            <pc:sldMk cId="4205204138" sldId="1744"/>
            <ac:grpSpMk id="85" creationId="{2386B6A7-AA72-4C56-84B2-783D455833CA}"/>
          </ac:grpSpMkLst>
        </pc:grpChg>
        <pc:picChg chg="mod">
          <ac:chgData name="Hamlet Markarian" userId="4926d2b407f31d77" providerId="LiveId" clId="{BF1D10A6-C8B8-447A-AA6D-231578894E43}" dt="2021-06-09T12:56:17.240" v="636" actId="1036"/>
          <ac:picMkLst>
            <pc:docMk/>
            <pc:sldMk cId="4205204138" sldId="1744"/>
            <ac:picMk id="24" creationId="{CF495271-C8FB-4340-8152-05DF2B0DBC5D}"/>
          </ac:picMkLst>
        </pc:picChg>
        <pc:picChg chg="mod">
          <ac:chgData name="Hamlet Markarian" userId="4926d2b407f31d77" providerId="LiveId" clId="{BF1D10A6-C8B8-447A-AA6D-231578894E43}" dt="2021-06-09T06:04:55.793" v="56"/>
          <ac:picMkLst>
            <pc:docMk/>
            <pc:sldMk cId="4205204138" sldId="1744"/>
            <ac:picMk id="30" creationId="{4836E05A-2385-420A-82D2-AC28A3FB9EEC}"/>
          </ac:picMkLst>
        </pc:picChg>
        <pc:picChg chg="del mod">
          <ac:chgData name="Hamlet Markarian" userId="4926d2b407f31d77" providerId="LiveId" clId="{BF1D10A6-C8B8-447A-AA6D-231578894E43}" dt="2021-06-09T12:49:22.775" v="568" actId="478"/>
          <ac:picMkLst>
            <pc:docMk/>
            <pc:sldMk cId="4205204138" sldId="1744"/>
            <ac:picMk id="31" creationId="{230D3942-CB7F-4F57-8D15-9EC0518A5700}"/>
          </ac:picMkLst>
        </pc:picChg>
        <pc:picChg chg="add del mod ord">
          <ac:chgData name="Hamlet Markarian" userId="4926d2b407f31d77" providerId="LiveId" clId="{BF1D10A6-C8B8-447A-AA6D-231578894E43}" dt="2021-06-09T12:51:11.992" v="583" actId="478"/>
          <ac:picMkLst>
            <pc:docMk/>
            <pc:sldMk cId="4205204138" sldId="1744"/>
            <ac:picMk id="41" creationId="{8CF7FE11-9F6D-4091-9513-B23FC960D284}"/>
          </ac:picMkLst>
        </pc:picChg>
        <pc:picChg chg="add mod ord">
          <ac:chgData name="Hamlet Markarian" userId="4926d2b407f31d77" providerId="LiveId" clId="{BF1D10A6-C8B8-447A-AA6D-231578894E43}" dt="2021-06-09T12:52:23.985" v="601" actId="207"/>
          <ac:picMkLst>
            <pc:docMk/>
            <pc:sldMk cId="4205204138" sldId="1744"/>
            <ac:picMk id="42" creationId="{D17D88D5-F0F9-4764-89BA-77BC4B44FC97}"/>
          </ac:picMkLst>
        </pc:picChg>
        <pc:picChg chg="add del mod ord">
          <ac:chgData name="Hamlet Markarian" userId="4926d2b407f31d77" providerId="LiveId" clId="{BF1D10A6-C8B8-447A-AA6D-231578894E43}" dt="2021-06-09T12:51:03.447" v="580" actId="478"/>
          <ac:picMkLst>
            <pc:docMk/>
            <pc:sldMk cId="4205204138" sldId="1744"/>
            <ac:picMk id="43" creationId="{60DA0D56-3677-48B7-B7EC-04D074ED60EA}"/>
          </ac:picMkLst>
        </pc:picChg>
        <pc:picChg chg="add del mod ord">
          <ac:chgData name="Hamlet Markarian" userId="4926d2b407f31d77" providerId="LiveId" clId="{BF1D10A6-C8B8-447A-AA6D-231578894E43}" dt="2021-06-09T06:33:27.794" v="325" actId="21"/>
          <ac:picMkLst>
            <pc:docMk/>
            <pc:sldMk cId="4205204138" sldId="1744"/>
            <ac:picMk id="43" creationId="{9C60E63C-2419-4306-8893-C9EA492C6236}"/>
          </ac:picMkLst>
        </pc:picChg>
        <pc:picChg chg="add mod ord">
          <ac:chgData name="Hamlet Markarian" userId="4926d2b407f31d77" providerId="LiveId" clId="{BF1D10A6-C8B8-447A-AA6D-231578894E43}" dt="2021-06-09T12:52:46.850" v="603" actId="207"/>
          <ac:picMkLst>
            <pc:docMk/>
            <pc:sldMk cId="4205204138" sldId="1744"/>
            <ac:picMk id="44" creationId="{9B36EF78-C25F-4608-BC8F-DE1F14266EDF}"/>
          </ac:picMkLst>
        </pc:picChg>
        <pc:picChg chg="add del mod ord">
          <ac:chgData name="Hamlet Markarian" userId="4926d2b407f31d77" providerId="LiveId" clId="{BF1D10A6-C8B8-447A-AA6D-231578894E43}" dt="2021-06-09T06:33:27.794" v="325" actId="21"/>
          <ac:picMkLst>
            <pc:docMk/>
            <pc:sldMk cId="4205204138" sldId="1744"/>
            <ac:picMk id="44" creationId="{DD68A26A-1FDF-4807-8ABC-5D03E18AFF3E}"/>
          </ac:picMkLst>
        </pc:picChg>
        <pc:picChg chg="add del mod ord">
          <ac:chgData name="Hamlet Markarian" userId="4926d2b407f31d77" providerId="LiveId" clId="{BF1D10A6-C8B8-447A-AA6D-231578894E43}" dt="2021-06-09T06:33:27.794" v="325" actId="21"/>
          <ac:picMkLst>
            <pc:docMk/>
            <pc:sldMk cId="4205204138" sldId="1744"/>
            <ac:picMk id="45" creationId="{5B564246-47EF-4C3F-8C42-4ADAF5E66E97}"/>
          </ac:picMkLst>
        </pc:picChg>
        <pc:picChg chg="add del mod ord">
          <ac:chgData name="Hamlet Markarian" userId="4926d2b407f31d77" providerId="LiveId" clId="{BF1D10A6-C8B8-447A-AA6D-231578894E43}" dt="2021-06-09T06:33:27.794" v="325" actId="21"/>
          <ac:picMkLst>
            <pc:docMk/>
            <pc:sldMk cId="4205204138" sldId="1744"/>
            <ac:picMk id="46" creationId="{84916D4A-5F39-4BB7-8599-EF08134A9C95}"/>
          </ac:picMkLst>
        </pc:picChg>
        <pc:picChg chg="add del mod ord">
          <ac:chgData name="Hamlet Markarian" userId="4926d2b407f31d77" providerId="LiveId" clId="{BF1D10A6-C8B8-447A-AA6D-231578894E43}" dt="2021-06-09T12:51:03.447" v="580" actId="478"/>
          <ac:picMkLst>
            <pc:docMk/>
            <pc:sldMk cId="4205204138" sldId="1744"/>
            <ac:picMk id="50" creationId="{B1EE177B-9467-4386-8D5D-A8A9862786F4}"/>
          </ac:picMkLst>
        </pc:picChg>
        <pc:picChg chg="add del mod ord">
          <ac:chgData name="Hamlet Markarian" userId="4926d2b407f31d77" providerId="LiveId" clId="{BF1D10A6-C8B8-447A-AA6D-231578894E43}" dt="2021-06-09T12:51:03.447" v="580" actId="478"/>
          <ac:picMkLst>
            <pc:docMk/>
            <pc:sldMk cId="4205204138" sldId="1744"/>
            <ac:picMk id="51" creationId="{36153161-E108-4B8F-865B-FE4F3BDA3D08}"/>
          </ac:picMkLst>
        </pc:picChg>
        <pc:picChg chg="mod ord topLvl">
          <ac:chgData name="Hamlet Markarian" userId="4926d2b407f31d77" providerId="LiveId" clId="{BF1D10A6-C8B8-447A-AA6D-231578894E43}" dt="2021-06-09T12:47:01.256" v="534" actId="1036"/>
          <ac:picMkLst>
            <pc:docMk/>
            <pc:sldMk cId="4205204138" sldId="1744"/>
            <ac:picMk id="55" creationId="{8949BDD1-2918-4A15-97B5-46AA812BFC63}"/>
          </ac:picMkLst>
        </pc:picChg>
        <pc:picChg chg="mod ord">
          <ac:chgData name="Hamlet Markarian" userId="4926d2b407f31d77" providerId="LiveId" clId="{BF1D10A6-C8B8-447A-AA6D-231578894E43}" dt="2021-06-09T12:56:17.240" v="636" actId="1036"/>
          <ac:picMkLst>
            <pc:docMk/>
            <pc:sldMk cId="4205204138" sldId="1744"/>
            <ac:picMk id="59" creationId="{B9526696-E983-4EDA-8A8C-E710C71CB59C}"/>
          </ac:picMkLst>
        </pc:picChg>
        <pc:picChg chg="mod ord">
          <ac:chgData name="Hamlet Markarian" userId="4926d2b407f31d77" providerId="LiveId" clId="{BF1D10A6-C8B8-447A-AA6D-231578894E43}" dt="2021-06-09T06:26:41.017" v="281" actId="12789"/>
          <ac:picMkLst>
            <pc:docMk/>
            <pc:sldMk cId="4205204138" sldId="1744"/>
            <ac:picMk id="63" creationId="{42E5420B-3090-4C28-A5A9-60807EFF2A15}"/>
          </ac:picMkLst>
        </pc:picChg>
        <pc:picChg chg="add del mod">
          <ac:chgData name="Hamlet Markarian" userId="4926d2b407f31d77" providerId="LiveId" clId="{BF1D10A6-C8B8-447A-AA6D-231578894E43}" dt="2021-06-09T12:49:43.052" v="573"/>
          <ac:picMkLst>
            <pc:docMk/>
            <pc:sldMk cId="4205204138" sldId="1744"/>
            <ac:picMk id="1026" creationId="{325913AE-8640-4651-B503-B33A7B21F47C}"/>
          </ac:picMkLst>
        </pc:picChg>
        <pc:picChg chg="add del mod">
          <ac:chgData name="Hamlet Markarian" userId="4926d2b407f31d77" providerId="LiveId" clId="{BF1D10A6-C8B8-447A-AA6D-231578894E43}" dt="2021-06-09T06:05:04.898" v="57"/>
          <ac:picMkLst>
            <pc:docMk/>
            <pc:sldMk cId="4205204138" sldId="1744"/>
            <ac:picMk id="1026" creationId="{AB377AFF-1F01-48F5-9B23-869F2B73095C}"/>
          </ac:picMkLst>
        </pc:picChg>
        <pc:cxnChg chg="add del mod">
          <ac:chgData name="Hamlet Markarian" userId="4926d2b407f31d77" providerId="LiveId" clId="{BF1D10A6-C8B8-447A-AA6D-231578894E43}" dt="2021-06-09T06:30:00.461" v="302" actId="478"/>
          <ac:cxnSpMkLst>
            <pc:docMk/>
            <pc:sldMk cId="4205204138" sldId="1744"/>
            <ac:cxnSpMk id="10" creationId="{45F546B3-D178-4576-885E-C29774679D17}"/>
          </ac:cxnSpMkLst>
        </pc:cxnChg>
        <pc:cxnChg chg="del">
          <ac:chgData name="Hamlet Markarian" userId="4926d2b407f31d77" providerId="LiveId" clId="{BF1D10A6-C8B8-447A-AA6D-231578894E43}" dt="2021-06-09T05:57:09.471" v="7" actId="478"/>
          <ac:cxnSpMkLst>
            <pc:docMk/>
            <pc:sldMk cId="4205204138" sldId="1744"/>
            <ac:cxnSpMk id="28" creationId="{CDA29822-9F8A-4E78-AEA8-FEEC057A4AA2}"/>
          </ac:cxnSpMkLst>
        </pc:cxnChg>
      </pc:sldChg>
      <pc:sldChg chg="modSp add mod modTransition">
        <pc:chgData name="Hamlet Markarian" userId="4926d2b407f31d77" providerId="LiveId" clId="{BF1D10A6-C8B8-447A-AA6D-231578894E43}" dt="2021-06-09T12:56:45.486" v="640"/>
        <pc:sldMkLst>
          <pc:docMk/>
          <pc:sldMk cId="891322896" sldId="1745"/>
        </pc:sldMkLst>
        <pc:spChg chg="mod">
          <ac:chgData name="Hamlet Markarian" userId="4926d2b407f31d77" providerId="LiveId" clId="{BF1D10A6-C8B8-447A-AA6D-231578894E43}" dt="2021-06-09T12:45:52.932" v="517" actId="404"/>
          <ac:spMkLst>
            <pc:docMk/>
            <pc:sldMk cId="891322896" sldId="1745"/>
            <ac:spMk id="14" creationId="{8C0A38DE-7E13-4312-9AFA-866AA71C4C95}"/>
          </ac:spMkLst>
        </pc:spChg>
      </pc:sldChg>
      <pc:sldChg chg="modSp add mod modTransition">
        <pc:chgData name="Hamlet Markarian" userId="4926d2b407f31d77" providerId="LiveId" clId="{BF1D10A6-C8B8-447A-AA6D-231578894E43}" dt="2021-06-09T12:56:45.486" v="640"/>
        <pc:sldMkLst>
          <pc:docMk/>
          <pc:sldMk cId="3147568608" sldId="1746"/>
        </pc:sldMkLst>
        <pc:spChg chg="mod">
          <ac:chgData name="Hamlet Markarian" userId="4926d2b407f31d77" providerId="LiveId" clId="{BF1D10A6-C8B8-447A-AA6D-231578894E43}" dt="2021-06-09T12:45:49.847" v="514" actId="404"/>
          <ac:spMkLst>
            <pc:docMk/>
            <pc:sldMk cId="3147568608" sldId="1746"/>
            <ac:spMk id="14" creationId="{8C0A38DE-7E13-4312-9AFA-866AA71C4C95}"/>
          </ac:spMkLst>
        </pc:spChg>
      </pc:sldChg>
      <pc:sldChg chg="modSp add mod modTransition">
        <pc:chgData name="Hamlet Markarian" userId="4926d2b407f31d77" providerId="LiveId" clId="{BF1D10A6-C8B8-447A-AA6D-231578894E43}" dt="2021-06-09T12:56:45.486" v="640"/>
        <pc:sldMkLst>
          <pc:docMk/>
          <pc:sldMk cId="1580579950" sldId="1747"/>
        </pc:sldMkLst>
        <pc:spChg chg="mod">
          <ac:chgData name="Hamlet Markarian" userId="4926d2b407f31d77" providerId="LiveId" clId="{BF1D10A6-C8B8-447A-AA6D-231578894E43}" dt="2021-06-09T12:45:42.709" v="511" actId="404"/>
          <ac:spMkLst>
            <pc:docMk/>
            <pc:sldMk cId="1580579950" sldId="1747"/>
            <ac:spMk id="14" creationId="{8C0A38DE-7E13-4312-9AFA-866AA71C4C95}"/>
          </ac:spMkLst>
        </pc:spChg>
      </pc:sldChg>
      <pc:sldChg chg="modSp add mod ord modTransition">
        <pc:chgData name="Hamlet Markarian" userId="4926d2b407f31d77" providerId="LiveId" clId="{BF1D10A6-C8B8-447A-AA6D-231578894E43}" dt="2021-06-09T13:54:06.844" v="1194" actId="1035"/>
        <pc:sldMkLst>
          <pc:docMk/>
          <pc:sldMk cId="3138908708" sldId="1748"/>
        </pc:sldMkLst>
        <pc:spChg chg="mod">
          <ac:chgData name="Hamlet Markarian" userId="4926d2b407f31d77" providerId="LiveId" clId="{BF1D10A6-C8B8-447A-AA6D-231578894E43}" dt="2021-06-09T13:10:09.934" v="768" actId="6549"/>
          <ac:spMkLst>
            <pc:docMk/>
            <pc:sldMk cId="3138908708" sldId="1748"/>
            <ac:spMk id="5" creationId="{BC01E833-A438-4C2A-AF28-2B402D7F80E5}"/>
          </ac:spMkLst>
        </pc:spChg>
        <pc:spChg chg="mod">
          <ac:chgData name="Hamlet Markarian" userId="4926d2b407f31d77" providerId="LiveId" clId="{BF1D10A6-C8B8-447A-AA6D-231578894E43}" dt="2021-06-09T13:08:02.251" v="751" actId="20577"/>
          <ac:spMkLst>
            <pc:docMk/>
            <pc:sldMk cId="3138908708" sldId="1748"/>
            <ac:spMk id="57" creationId="{B79FE3FB-DDD9-4C52-A866-E3982D872286}"/>
          </ac:spMkLst>
        </pc:spChg>
        <pc:spChg chg="mod">
          <ac:chgData name="Hamlet Markarian" userId="4926d2b407f31d77" providerId="LiveId" clId="{BF1D10A6-C8B8-447A-AA6D-231578894E43}" dt="2021-06-09T13:54:06.844" v="1194" actId="1035"/>
          <ac:spMkLst>
            <pc:docMk/>
            <pc:sldMk cId="3138908708" sldId="1748"/>
            <ac:spMk id="61" creationId="{DDCCED27-782C-4C4E-BE17-2AF5E94DDF18}"/>
          </ac:spMkLst>
        </pc:spChg>
        <pc:spChg chg="mod">
          <ac:chgData name="Hamlet Markarian" userId="4926d2b407f31d77" providerId="LiveId" clId="{BF1D10A6-C8B8-447A-AA6D-231578894E43}" dt="2021-06-09T13:54:06.844" v="1194" actId="1035"/>
          <ac:spMkLst>
            <pc:docMk/>
            <pc:sldMk cId="3138908708" sldId="1748"/>
            <ac:spMk id="62" creationId="{37465C46-D095-4036-A7FF-1D0E02BE1107}"/>
          </ac:spMkLst>
        </pc:spChg>
        <pc:spChg chg="mod">
          <ac:chgData name="Hamlet Markarian" userId="4926d2b407f31d77" providerId="LiveId" clId="{BF1D10A6-C8B8-447A-AA6D-231578894E43}" dt="2021-06-09T13:54:06.844" v="1194" actId="1035"/>
          <ac:spMkLst>
            <pc:docMk/>
            <pc:sldMk cId="3138908708" sldId="1748"/>
            <ac:spMk id="64" creationId="{570FB99D-1077-4407-A41E-D28A4FDFFBD4}"/>
          </ac:spMkLst>
        </pc:spChg>
        <pc:spChg chg="mod">
          <ac:chgData name="Hamlet Markarian" userId="4926d2b407f31d77" providerId="LiveId" clId="{BF1D10A6-C8B8-447A-AA6D-231578894E43}" dt="2021-06-09T13:11:07.067" v="813" actId="20577"/>
          <ac:spMkLst>
            <pc:docMk/>
            <pc:sldMk cId="3138908708" sldId="1748"/>
            <ac:spMk id="65" creationId="{08D9087F-83D0-42DC-9563-CA33927EA434}"/>
          </ac:spMkLst>
        </pc:spChg>
        <pc:spChg chg="mod">
          <ac:chgData name="Hamlet Markarian" userId="4926d2b407f31d77" providerId="LiveId" clId="{BF1D10A6-C8B8-447A-AA6D-231578894E43}" dt="2021-06-09T13:18:37.293" v="893" actId="20577"/>
          <ac:spMkLst>
            <pc:docMk/>
            <pc:sldMk cId="3138908708" sldId="1748"/>
            <ac:spMk id="66" creationId="{4DAA57AA-A427-47A4-9BEB-EB52893217EF}"/>
          </ac:spMkLst>
        </pc:spChg>
      </pc:sldChg>
      <pc:sldChg chg="addSp delSp modSp add mod modTransition">
        <pc:chgData name="Hamlet Markarian" userId="4926d2b407f31d77" providerId="LiveId" clId="{BF1D10A6-C8B8-447A-AA6D-231578894E43}" dt="2021-06-09T13:54:01.294" v="1189" actId="1035"/>
        <pc:sldMkLst>
          <pc:docMk/>
          <pc:sldMk cId="408170814" sldId="1749"/>
        </pc:sldMkLst>
        <pc:spChg chg="mod">
          <ac:chgData name="Hamlet Markarian" userId="4926d2b407f31d77" providerId="LiveId" clId="{BF1D10A6-C8B8-447A-AA6D-231578894E43}" dt="2021-06-09T12:54:31.432" v="613"/>
          <ac:spMkLst>
            <pc:docMk/>
            <pc:sldMk cId="408170814" sldId="1749"/>
            <ac:spMk id="5" creationId="{BC01E833-A438-4C2A-AF28-2B402D7F80E5}"/>
          </ac:spMkLst>
        </pc:spChg>
        <pc:spChg chg="mod">
          <ac:chgData name="Hamlet Markarian" userId="4926d2b407f31d77" providerId="LiveId" clId="{BF1D10A6-C8B8-447A-AA6D-231578894E43}" dt="2021-06-09T12:55:47.452" v="630" actId="167"/>
          <ac:spMkLst>
            <pc:docMk/>
            <pc:sldMk cId="408170814" sldId="1749"/>
            <ac:spMk id="26" creationId="{7D958F8C-1181-46F0-9607-CC88656B8333}"/>
          </ac:spMkLst>
        </pc:spChg>
        <pc:spChg chg="mod">
          <ac:chgData name="Hamlet Markarian" userId="4926d2b407f31d77" providerId="LiveId" clId="{BF1D10A6-C8B8-447A-AA6D-231578894E43}" dt="2021-06-09T12:55:47.452" v="630" actId="167"/>
          <ac:spMkLst>
            <pc:docMk/>
            <pc:sldMk cId="408170814" sldId="1749"/>
            <ac:spMk id="28" creationId="{80A83A9F-F0FC-48D6-B7C7-8323AA2676BE}"/>
          </ac:spMkLst>
        </pc:spChg>
        <pc:spChg chg="del">
          <ac:chgData name="Hamlet Markarian" userId="4926d2b407f31d77" providerId="LiveId" clId="{BF1D10A6-C8B8-447A-AA6D-231578894E43}" dt="2021-06-09T13:11:27.545" v="814" actId="478"/>
          <ac:spMkLst>
            <pc:docMk/>
            <pc:sldMk cId="408170814" sldId="1749"/>
            <ac:spMk id="29" creationId="{7117E5D8-F283-447B-8CA7-C843E5485956}"/>
          </ac:spMkLst>
        </pc:spChg>
        <pc:spChg chg="add mod">
          <ac:chgData name="Hamlet Markarian" userId="4926d2b407f31d77" providerId="LiveId" clId="{BF1D10A6-C8B8-447A-AA6D-231578894E43}" dt="2021-06-09T12:55:53.470" v="631" actId="14100"/>
          <ac:spMkLst>
            <pc:docMk/>
            <pc:sldMk cId="408170814" sldId="1749"/>
            <ac:spMk id="31" creationId="{083925C8-84F3-438A-AD06-941FDC20F7CF}"/>
          </ac:spMkLst>
        </pc:spChg>
        <pc:spChg chg="del mod">
          <ac:chgData name="Hamlet Markarian" userId="4926d2b407f31d77" providerId="LiveId" clId="{BF1D10A6-C8B8-447A-AA6D-231578894E43}" dt="2021-06-09T13:11:27.545" v="814" actId="478"/>
          <ac:spMkLst>
            <pc:docMk/>
            <pc:sldMk cId="408170814" sldId="1749"/>
            <ac:spMk id="32" creationId="{7FB8C0CA-2811-4D85-BE2D-ADA8471CE68E}"/>
          </ac:spMkLst>
        </pc:spChg>
        <pc:spChg chg="add mod">
          <ac:chgData name="Hamlet Markarian" userId="4926d2b407f31d77" providerId="LiveId" clId="{BF1D10A6-C8B8-447A-AA6D-231578894E43}" dt="2021-06-09T12:55:56.424" v="632" actId="1076"/>
          <ac:spMkLst>
            <pc:docMk/>
            <pc:sldMk cId="408170814" sldId="1749"/>
            <ac:spMk id="33" creationId="{B7741065-0B62-4005-92FB-B0945E0A87F6}"/>
          </ac:spMkLst>
        </pc:spChg>
        <pc:spChg chg="mod">
          <ac:chgData name="Hamlet Markarian" userId="4926d2b407f31d77" providerId="LiveId" clId="{BF1D10A6-C8B8-447A-AA6D-231578894E43}" dt="2021-06-09T13:11:47.723" v="827" actId="1035"/>
          <ac:spMkLst>
            <pc:docMk/>
            <pc:sldMk cId="408170814" sldId="1749"/>
            <ac:spMk id="34" creationId="{8D39D343-1129-4D71-8A90-F23E78CC0EB0}"/>
          </ac:spMkLst>
        </pc:spChg>
        <pc:spChg chg="mod">
          <ac:chgData name="Hamlet Markarian" userId="4926d2b407f31d77" providerId="LiveId" clId="{BF1D10A6-C8B8-447A-AA6D-231578894E43}" dt="2021-06-09T12:56:01.013" v="633" actId="1076"/>
          <ac:spMkLst>
            <pc:docMk/>
            <pc:sldMk cId="408170814" sldId="1749"/>
            <ac:spMk id="37" creationId="{C561370C-3510-4A5A-AE6B-11FA48937AE3}"/>
          </ac:spMkLst>
        </pc:spChg>
        <pc:spChg chg="mod">
          <ac:chgData name="Hamlet Markarian" userId="4926d2b407f31d77" providerId="LiveId" clId="{BF1D10A6-C8B8-447A-AA6D-231578894E43}" dt="2021-06-09T12:54:53.209" v="620"/>
          <ac:spMkLst>
            <pc:docMk/>
            <pc:sldMk cId="408170814" sldId="1749"/>
            <ac:spMk id="38" creationId="{ACA510CE-1F25-4BD2-AC8A-685E957737A7}"/>
          </ac:spMkLst>
        </pc:spChg>
        <pc:spChg chg="mod">
          <ac:chgData name="Hamlet Markarian" userId="4926d2b407f31d77" providerId="LiveId" clId="{BF1D10A6-C8B8-447A-AA6D-231578894E43}" dt="2021-06-09T12:56:01.013" v="633" actId="1076"/>
          <ac:spMkLst>
            <pc:docMk/>
            <pc:sldMk cId="408170814" sldId="1749"/>
            <ac:spMk id="39" creationId="{C761C45D-0305-4600-A6F3-E8778FA4BC45}"/>
          </ac:spMkLst>
        </pc:spChg>
        <pc:spChg chg="mod">
          <ac:chgData name="Hamlet Markarian" userId="4926d2b407f31d77" providerId="LiveId" clId="{BF1D10A6-C8B8-447A-AA6D-231578894E43}" dt="2021-06-09T12:56:01.013" v="633" actId="1076"/>
          <ac:spMkLst>
            <pc:docMk/>
            <pc:sldMk cId="408170814" sldId="1749"/>
            <ac:spMk id="41" creationId="{45324848-7D8A-444D-80F7-1B13A9837F9A}"/>
          </ac:spMkLst>
        </pc:spChg>
        <pc:spChg chg="mod">
          <ac:chgData name="Hamlet Markarian" userId="4926d2b407f31d77" providerId="LiveId" clId="{BF1D10A6-C8B8-447A-AA6D-231578894E43}" dt="2021-06-09T12:56:01.013" v="633" actId="1076"/>
          <ac:spMkLst>
            <pc:docMk/>
            <pc:sldMk cId="408170814" sldId="1749"/>
            <ac:spMk id="45" creationId="{0A5AA8FE-88CB-4921-ACC2-4618CD9BF135}"/>
          </ac:spMkLst>
        </pc:spChg>
        <pc:spChg chg="mod">
          <ac:chgData name="Hamlet Markarian" userId="4926d2b407f31d77" providerId="LiveId" clId="{BF1D10A6-C8B8-447A-AA6D-231578894E43}" dt="2021-06-09T12:56:01.013" v="633" actId="1076"/>
          <ac:spMkLst>
            <pc:docMk/>
            <pc:sldMk cId="408170814" sldId="1749"/>
            <ac:spMk id="47" creationId="{081AB54C-1E33-44AC-9BC8-0D8971378A83}"/>
          </ac:spMkLst>
        </pc:spChg>
        <pc:spChg chg="add mod">
          <ac:chgData name="Hamlet Markarian" userId="4926d2b407f31d77" providerId="LiveId" clId="{BF1D10A6-C8B8-447A-AA6D-231578894E43}" dt="2021-06-09T12:56:01.013" v="633" actId="1076"/>
          <ac:spMkLst>
            <pc:docMk/>
            <pc:sldMk cId="408170814" sldId="1749"/>
            <ac:spMk id="50" creationId="{6F983CD6-F76A-4267-AF2A-8DE252C401DC}"/>
          </ac:spMkLst>
        </pc:spChg>
        <pc:spChg chg="add mod">
          <ac:chgData name="Hamlet Markarian" userId="4926d2b407f31d77" providerId="LiveId" clId="{BF1D10A6-C8B8-447A-AA6D-231578894E43}" dt="2021-06-09T12:56:01.013" v="633" actId="1076"/>
          <ac:spMkLst>
            <pc:docMk/>
            <pc:sldMk cId="408170814" sldId="1749"/>
            <ac:spMk id="51" creationId="{81446CEB-3C7B-4C44-A888-3F232475A7F6}"/>
          </ac:spMkLst>
        </pc:spChg>
        <pc:spChg chg="mod">
          <ac:chgData name="Hamlet Markarian" userId="4926d2b407f31d77" providerId="LiveId" clId="{BF1D10A6-C8B8-447A-AA6D-231578894E43}" dt="2021-06-09T13:54:01.294" v="1189" actId="1035"/>
          <ac:spMkLst>
            <pc:docMk/>
            <pc:sldMk cId="408170814" sldId="1749"/>
            <ac:spMk id="52" creationId="{A9A2D430-93EE-4180-8A06-ABC5DD37FBD0}"/>
          </ac:spMkLst>
        </pc:spChg>
        <pc:spChg chg="add mod">
          <ac:chgData name="Hamlet Markarian" userId="4926d2b407f31d77" providerId="LiveId" clId="{BF1D10A6-C8B8-447A-AA6D-231578894E43}" dt="2021-06-09T12:56:01.013" v="633" actId="1076"/>
          <ac:spMkLst>
            <pc:docMk/>
            <pc:sldMk cId="408170814" sldId="1749"/>
            <ac:spMk id="53" creationId="{849F8D56-340F-4AFE-9F09-E2489DEC4BA0}"/>
          </ac:spMkLst>
        </pc:spChg>
        <pc:spChg chg="mod">
          <ac:chgData name="Hamlet Markarian" userId="4926d2b407f31d77" providerId="LiveId" clId="{BF1D10A6-C8B8-447A-AA6D-231578894E43}" dt="2021-06-09T13:11:47.723" v="827" actId="1035"/>
          <ac:spMkLst>
            <pc:docMk/>
            <pc:sldMk cId="408170814" sldId="1749"/>
            <ac:spMk id="57" creationId="{B79FE3FB-DDD9-4C52-A866-E3982D872286}"/>
          </ac:spMkLst>
        </pc:spChg>
        <pc:spChg chg="mod">
          <ac:chgData name="Hamlet Markarian" userId="4926d2b407f31d77" providerId="LiveId" clId="{BF1D10A6-C8B8-447A-AA6D-231578894E43}" dt="2021-06-09T12:56:01.013" v="633" actId="1076"/>
          <ac:spMkLst>
            <pc:docMk/>
            <pc:sldMk cId="408170814" sldId="1749"/>
            <ac:spMk id="58" creationId="{09DB2A36-C3CE-41A7-9EEF-6370AD8CC420}"/>
          </ac:spMkLst>
        </pc:spChg>
        <pc:spChg chg="mod">
          <ac:chgData name="Hamlet Markarian" userId="4926d2b407f31d77" providerId="LiveId" clId="{BF1D10A6-C8B8-447A-AA6D-231578894E43}" dt="2021-06-09T12:56:01.013" v="633" actId="1076"/>
          <ac:spMkLst>
            <pc:docMk/>
            <pc:sldMk cId="408170814" sldId="1749"/>
            <ac:spMk id="60" creationId="{B6E7D2AC-4DD7-4583-A2BC-9B982EB3A065}"/>
          </ac:spMkLst>
        </pc:spChg>
        <pc:spChg chg="mod">
          <ac:chgData name="Hamlet Markarian" userId="4926d2b407f31d77" providerId="LiveId" clId="{BF1D10A6-C8B8-447A-AA6D-231578894E43}" dt="2021-06-09T13:54:01.294" v="1189" actId="1035"/>
          <ac:spMkLst>
            <pc:docMk/>
            <pc:sldMk cId="408170814" sldId="1749"/>
            <ac:spMk id="61" creationId="{DDCCED27-782C-4C4E-BE17-2AF5E94DDF18}"/>
          </ac:spMkLst>
        </pc:spChg>
        <pc:spChg chg="mod">
          <ac:chgData name="Hamlet Markarian" userId="4926d2b407f31d77" providerId="LiveId" clId="{BF1D10A6-C8B8-447A-AA6D-231578894E43}" dt="2021-06-09T13:02:06.957" v="678"/>
          <ac:spMkLst>
            <pc:docMk/>
            <pc:sldMk cId="408170814" sldId="1749"/>
            <ac:spMk id="65" creationId="{FD91FDE8-37A9-4543-9877-68342B274B12}"/>
          </ac:spMkLst>
        </pc:spChg>
        <pc:spChg chg="mod">
          <ac:chgData name="Hamlet Markarian" userId="4926d2b407f31d77" providerId="LiveId" clId="{BF1D10A6-C8B8-447A-AA6D-231578894E43}" dt="2021-06-09T13:02:06.957" v="678"/>
          <ac:spMkLst>
            <pc:docMk/>
            <pc:sldMk cId="408170814" sldId="1749"/>
            <ac:spMk id="66" creationId="{5937DF8B-E1B4-485C-9FE9-C7047A2C4737}"/>
          </ac:spMkLst>
        </pc:spChg>
        <pc:spChg chg="mod">
          <ac:chgData name="Hamlet Markarian" userId="4926d2b407f31d77" providerId="LiveId" clId="{BF1D10A6-C8B8-447A-AA6D-231578894E43}" dt="2021-06-09T13:02:06.957" v="678"/>
          <ac:spMkLst>
            <pc:docMk/>
            <pc:sldMk cId="408170814" sldId="1749"/>
            <ac:spMk id="67" creationId="{8354EEC9-D763-49B7-B35B-1B9EFC0D4FDB}"/>
          </ac:spMkLst>
        </pc:spChg>
        <pc:spChg chg="mod">
          <ac:chgData name="Hamlet Markarian" userId="4926d2b407f31d77" providerId="LiveId" clId="{BF1D10A6-C8B8-447A-AA6D-231578894E43}" dt="2021-06-09T13:02:06.957" v="678"/>
          <ac:spMkLst>
            <pc:docMk/>
            <pc:sldMk cId="408170814" sldId="1749"/>
            <ac:spMk id="68" creationId="{C101584B-F274-4716-8692-7D41D9ABDF33}"/>
          </ac:spMkLst>
        </pc:spChg>
        <pc:spChg chg="mod">
          <ac:chgData name="Hamlet Markarian" userId="4926d2b407f31d77" providerId="LiveId" clId="{BF1D10A6-C8B8-447A-AA6D-231578894E43}" dt="2021-06-09T13:02:06.957" v="678"/>
          <ac:spMkLst>
            <pc:docMk/>
            <pc:sldMk cId="408170814" sldId="1749"/>
            <ac:spMk id="69" creationId="{EE13A8F1-20C2-40AB-BF2E-5AEB23B4E18E}"/>
          </ac:spMkLst>
        </pc:spChg>
        <pc:spChg chg="mod">
          <ac:chgData name="Hamlet Markarian" userId="4926d2b407f31d77" providerId="LiveId" clId="{BF1D10A6-C8B8-447A-AA6D-231578894E43}" dt="2021-06-09T13:02:06.957" v="678"/>
          <ac:spMkLst>
            <pc:docMk/>
            <pc:sldMk cId="408170814" sldId="1749"/>
            <ac:spMk id="70" creationId="{11630634-72EC-41C2-A8CC-2090A3FB646A}"/>
          </ac:spMkLst>
        </pc:spChg>
        <pc:spChg chg="add mod">
          <ac:chgData name="Hamlet Markarian" userId="4926d2b407f31d77" providerId="LiveId" clId="{BF1D10A6-C8B8-447A-AA6D-231578894E43}" dt="2021-06-09T13:11:28.240" v="815"/>
          <ac:spMkLst>
            <pc:docMk/>
            <pc:sldMk cId="408170814" sldId="1749"/>
            <ac:spMk id="71" creationId="{E040D5CB-0F50-491F-86FE-26726D65C77C}"/>
          </ac:spMkLst>
        </pc:spChg>
        <pc:spChg chg="add mod">
          <ac:chgData name="Hamlet Markarian" userId="4926d2b407f31d77" providerId="LiveId" clId="{BF1D10A6-C8B8-447A-AA6D-231578894E43}" dt="2021-06-09T13:11:32.829" v="818" actId="20577"/>
          <ac:spMkLst>
            <pc:docMk/>
            <pc:sldMk cId="408170814" sldId="1749"/>
            <ac:spMk id="73" creationId="{91034AD8-119D-4955-835E-BCBD73AEFBC2}"/>
          </ac:spMkLst>
        </pc:spChg>
        <pc:grpChg chg="add mod">
          <ac:chgData name="Hamlet Markarian" userId="4926d2b407f31d77" providerId="LiveId" clId="{BF1D10A6-C8B8-447A-AA6D-231578894E43}" dt="2021-06-09T12:56:01.013" v="633" actId="1076"/>
          <ac:grpSpMkLst>
            <pc:docMk/>
            <pc:sldMk cId="408170814" sldId="1749"/>
            <ac:grpSpMk id="35" creationId="{F22E6492-AC52-4876-A552-398A7E408766}"/>
          </ac:grpSpMkLst>
        </pc:grpChg>
        <pc:grpChg chg="add mod">
          <ac:chgData name="Hamlet Markarian" userId="4926d2b407f31d77" providerId="LiveId" clId="{BF1D10A6-C8B8-447A-AA6D-231578894E43}" dt="2021-06-09T12:56:01.013" v="633" actId="1076"/>
          <ac:grpSpMkLst>
            <pc:docMk/>
            <pc:sldMk cId="408170814" sldId="1749"/>
            <ac:grpSpMk id="43" creationId="{26B60158-8A49-4AF7-BB09-BD6FBA2AA66A}"/>
          </ac:grpSpMkLst>
        </pc:grpChg>
        <pc:grpChg chg="add mod">
          <ac:chgData name="Hamlet Markarian" userId="4926d2b407f31d77" providerId="LiveId" clId="{BF1D10A6-C8B8-447A-AA6D-231578894E43}" dt="2021-06-09T12:56:01.013" v="633" actId="1076"/>
          <ac:grpSpMkLst>
            <pc:docMk/>
            <pc:sldMk cId="408170814" sldId="1749"/>
            <ac:grpSpMk id="56" creationId="{6C95BE97-DFF7-46C1-B592-D92736E9D499}"/>
          </ac:grpSpMkLst>
        </pc:grpChg>
        <pc:grpChg chg="add mod ord">
          <ac:chgData name="Hamlet Markarian" userId="4926d2b407f31d77" providerId="LiveId" clId="{BF1D10A6-C8B8-447A-AA6D-231578894E43}" dt="2021-06-09T13:02:08.229" v="679" actId="167"/>
          <ac:grpSpMkLst>
            <pc:docMk/>
            <pc:sldMk cId="408170814" sldId="1749"/>
            <ac:grpSpMk id="64" creationId="{95BF3B4B-E154-4DEB-B524-6478AE8544AB}"/>
          </ac:grpSpMkLst>
        </pc:grpChg>
        <pc:picChg chg="mod">
          <ac:chgData name="Hamlet Markarian" userId="4926d2b407f31d77" providerId="LiveId" clId="{BF1D10A6-C8B8-447A-AA6D-231578894E43}" dt="2021-06-09T13:11:47.723" v="827" actId="1035"/>
          <ac:picMkLst>
            <pc:docMk/>
            <pc:sldMk cId="408170814" sldId="1749"/>
            <ac:picMk id="24" creationId="{CF495271-C8FB-4340-8152-05DF2B0DBC5D}"/>
          </ac:picMkLst>
        </pc:picChg>
        <pc:picChg chg="del">
          <ac:chgData name="Hamlet Markarian" userId="4926d2b407f31d77" providerId="LiveId" clId="{BF1D10A6-C8B8-447A-AA6D-231578894E43}" dt="2021-06-09T13:11:27.545" v="814" actId="478"/>
          <ac:picMkLst>
            <pc:docMk/>
            <pc:sldMk cId="408170814" sldId="1749"/>
            <ac:picMk id="55" creationId="{8949BDD1-2918-4A15-97B5-46AA812BFC63}"/>
          </ac:picMkLst>
        </pc:picChg>
        <pc:picChg chg="mod">
          <ac:chgData name="Hamlet Markarian" userId="4926d2b407f31d77" providerId="LiveId" clId="{BF1D10A6-C8B8-447A-AA6D-231578894E43}" dt="2021-06-09T13:11:47.723" v="827" actId="1035"/>
          <ac:picMkLst>
            <pc:docMk/>
            <pc:sldMk cId="408170814" sldId="1749"/>
            <ac:picMk id="59" creationId="{B9526696-E983-4EDA-8A8C-E710C71CB59C}"/>
          </ac:picMkLst>
        </pc:picChg>
        <pc:picChg chg="add mod">
          <ac:chgData name="Hamlet Markarian" userId="4926d2b407f31d77" providerId="LiveId" clId="{BF1D10A6-C8B8-447A-AA6D-231578894E43}" dt="2021-06-09T13:11:28.240" v="815"/>
          <ac:picMkLst>
            <pc:docMk/>
            <pc:sldMk cId="408170814" sldId="1749"/>
            <ac:picMk id="72" creationId="{FD0C37D8-A5AE-4629-A6A3-8CE7730F566B}"/>
          </ac:picMkLst>
        </pc:picChg>
        <pc:cxnChg chg="add mod">
          <ac:chgData name="Hamlet Markarian" userId="4926d2b407f31d77" providerId="LiveId" clId="{BF1D10A6-C8B8-447A-AA6D-231578894E43}" dt="2021-06-09T12:56:01.013" v="633" actId="1076"/>
          <ac:cxnSpMkLst>
            <pc:docMk/>
            <pc:sldMk cId="408170814" sldId="1749"/>
            <ac:cxnSpMk id="54" creationId="{5AFE3C9A-5537-4AD8-839E-5C0D04ED9045}"/>
          </ac:cxnSpMkLst>
        </pc:cxnChg>
        <pc:cxnChg chg="add mod">
          <ac:chgData name="Hamlet Markarian" userId="4926d2b407f31d77" providerId="LiveId" clId="{BF1D10A6-C8B8-447A-AA6D-231578894E43}" dt="2021-06-09T12:56:01.013" v="633" actId="1076"/>
          <ac:cxnSpMkLst>
            <pc:docMk/>
            <pc:sldMk cId="408170814" sldId="1749"/>
            <ac:cxnSpMk id="62" creationId="{BB2AF366-13EB-408B-A249-8EC19E93AB7D}"/>
          </ac:cxnSpMkLst>
        </pc:cxnChg>
      </pc:sldChg>
      <pc:sldChg chg="addSp delSp modSp add mod ord modClrScheme chgLayout">
        <pc:chgData name="Hamlet Markarian" userId="4926d2b407f31d77" providerId="LiveId" clId="{BF1D10A6-C8B8-447A-AA6D-231578894E43}" dt="2021-06-09T13:05:57.202" v="735" actId="948"/>
        <pc:sldMkLst>
          <pc:docMk/>
          <pc:sldMk cId="4060078467" sldId="1750"/>
        </pc:sldMkLst>
        <pc:spChg chg="add del mod ord">
          <ac:chgData name="Hamlet Markarian" userId="4926d2b407f31d77" providerId="LiveId" clId="{BF1D10A6-C8B8-447A-AA6D-231578894E43}" dt="2021-06-09T12:59:04.115" v="668"/>
          <ac:spMkLst>
            <pc:docMk/>
            <pc:sldMk cId="4060078467" sldId="1750"/>
            <ac:spMk id="3" creationId="{9D1E7442-4B88-4CE2-BC64-945383EFA89E}"/>
          </ac:spMkLst>
        </pc:spChg>
        <pc:spChg chg="mod">
          <ac:chgData name="Hamlet Markarian" userId="4926d2b407f31d77" providerId="LiveId" clId="{BF1D10A6-C8B8-447A-AA6D-231578894E43}" dt="2021-06-09T12:57:34.267" v="645" actId="20577"/>
          <ac:spMkLst>
            <pc:docMk/>
            <pc:sldMk cId="4060078467" sldId="1750"/>
            <ac:spMk id="5" creationId="{BC01E833-A438-4C2A-AF28-2B402D7F80E5}"/>
          </ac:spMkLst>
        </pc:spChg>
        <pc:spChg chg="add mod ord">
          <ac:chgData name="Hamlet Markarian" userId="4926d2b407f31d77" providerId="LiveId" clId="{BF1D10A6-C8B8-447A-AA6D-231578894E43}" dt="2021-06-09T13:01:45.171" v="675" actId="167"/>
          <ac:spMkLst>
            <pc:docMk/>
            <pc:sldMk cId="4060078467" sldId="1750"/>
            <ac:spMk id="24" creationId="{332A474A-B875-442E-9AB5-6FF3447FA25C}"/>
          </ac:spMkLst>
        </pc:spChg>
        <pc:spChg chg="add del mod ord">
          <ac:chgData name="Hamlet Markarian" userId="4926d2b407f31d77" providerId="LiveId" clId="{BF1D10A6-C8B8-447A-AA6D-231578894E43}" dt="2021-06-09T13:03:41.352" v="701" actId="478"/>
          <ac:spMkLst>
            <pc:docMk/>
            <pc:sldMk cId="4060078467" sldId="1750"/>
            <ac:spMk id="25" creationId="{36A13C57-1BC7-406C-B2E7-24F6E91FC444}"/>
          </ac:spMkLst>
        </pc:spChg>
        <pc:spChg chg="add mod ord">
          <ac:chgData name="Hamlet Markarian" userId="4926d2b407f31d77" providerId="LiveId" clId="{BF1D10A6-C8B8-447A-AA6D-231578894E43}" dt="2021-06-09T13:03:46.832" v="703" actId="167"/>
          <ac:spMkLst>
            <pc:docMk/>
            <pc:sldMk cId="4060078467" sldId="1750"/>
            <ac:spMk id="26" creationId="{2C4F9A38-5C22-4492-AFF2-CEDFDBBD9E35}"/>
          </ac:spMkLst>
        </pc:spChg>
        <pc:spChg chg="add mod ord">
          <ac:chgData name="Hamlet Markarian" userId="4926d2b407f31d77" providerId="LiveId" clId="{BF1D10A6-C8B8-447A-AA6D-231578894E43}" dt="2021-06-09T13:01:45.171" v="675" actId="167"/>
          <ac:spMkLst>
            <pc:docMk/>
            <pc:sldMk cId="4060078467" sldId="1750"/>
            <ac:spMk id="27" creationId="{36122A01-000C-4442-9B67-380C1C284A73}"/>
          </ac:spMkLst>
        </pc:spChg>
        <pc:spChg chg="add mod ord">
          <ac:chgData name="Hamlet Markarian" userId="4926d2b407f31d77" providerId="LiveId" clId="{BF1D10A6-C8B8-447A-AA6D-231578894E43}" dt="2021-06-09T13:01:45.171" v="675" actId="167"/>
          <ac:spMkLst>
            <pc:docMk/>
            <pc:sldMk cId="4060078467" sldId="1750"/>
            <ac:spMk id="28" creationId="{A64DF146-2014-4876-B775-9941C97D0663}"/>
          </ac:spMkLst>
        </pc:spChg>
        <pc:spChg chg="add mod ord">
          <ac:chgData name="Hamlet Markarian" userId="4926d2b407f31d77" providerId="LiveId" clId="{BF1D10A6-C8B8-447A-AA6D-231578894E43}" dt="2021-06-09T13:03:35.594" v="698" actId="14100"/>
          <ac:spMkLst>
            <pc:docMk/>
            <pc:sldMk cId="4060078467" sldId="1750"/>
            <ac:spMk id="30" creationId="{35CC135E-8373-4183-A36B-8F05A75AB414}"/>
          </ac:spMkLst>
        </pc:spChg>
        <pc:spChg chg="mod">
          <ac:chgData name="Hamlet Markarian" userId="4926d2b407f31d77" providerId="LiveId" clId="{BF1D10A6-C8B8-447A-AA6D-231578894E43}" dt="2021-06-09T12:57:42.636" v="647" actId="20577"/>
          <ac:spMkLst>
            <pc:docMk/>
            <pc:sldMk cId="4060078467" sldId="1750"/>
            <ac:spMk id="32" creationId="{7FB8C0CA-2811-4D85-BE2D-ADA8471CE68E}"/>
          </ac:spMkLst>
        </pc:spChg>
        <pc:spChg chg="add del mod ord">
          <ac:chgData name="Hamlet Markarian" userId="4926d2b407f31d77" providerId="LiveId" clId="{BF1D10A6-C8B8-447A-AA6D-231578894E43}" dt="2021-06-09T13:03:32.712" v="697" actId="478"/>
          <ac:spMkLst>
            <pc:docMk/>
            <pc:sldMk cId="4060078467" sldId="1750"/>
            <ac:spMk id="33" creationId="{324D9E72-3F80-4301-8D5C-61E7394E2B97}"/>
          </ac:spMkLst>
        </pc:spChg>
        <pc:spChg chg="mod">
          <ac:chgData name="Hamlet Markarian" userId="4926d2b407f31d77" providerId="LiveId" clId="{BF1D10A6-C8B8-447A-AA6D-231578894E43}" dt="2021-06-09T12:57:50.180" v="648"/>
          <ac:spMkLst>
            <pc:docMk/>
            <pc:sldMk cId="4060078467" sldId="1750"/>
            <ac:spMk id="34" creationId="{8D39D343-1129-4D71-8A90-F23E78CC0EB0}"/>
          </ac:spMkLst>
        </pc:spChg>
        <pc:spChg chg="add mod ord">
          <ac:chgData name="Hamlet Markarian" userId="4926d2b407f31d77" providerId="LiveId" clId="{BF1D10A6-C8B8-447A-AA6D-231578894E43}" dt="2021-06-09T13:01:45.171" v="675" actId="167"/>
          <ac:spMkLst>
            <pc:docMk/>
            <pc:sldMk cId="4060078467" sldId="1750"/>
            <ac:spMk id="35" creationId="{D99DE5D4-9503-4D98-B245-8590EB381B07}"/>
          </ac:spMkLst>
        </pc:spChg>
        <pc:spChg chg="add mod ord">
          <ac:chgData name="Hamlet Markarian" userId="4926d2b407f31d77" providerId="LiveId" clId="{BF1D10A6-C8B8-447A-AA6D-231578894E43}" dt="2021-06-09T13:02:19.445" v="682"/>
          <ac:spMkLst>
            <pc:docMk/>
            <pc:sldMk cId="4060078467" sldId="1750"/>
            <ac:spMk id="36" creationId="{79A5A9A2-AE5F-4B6C-8D6F-04D1075D9CFE}"/>
          </ac:spMkLst>
        </pc:spChg>
        <pc:spChg chg="add del mod ord">
          <ac:chgData name="Hamlet Markarian" userId="4926d2b407f31d77" providerId="LiveId" clId="{BF1D10A6-C8B8-447A-AA6D-231578894E43}" dt="2021-06-09T13:03:38.760" v="700" actId="478"/>
          <ac:spMkLst>
            <pc:docMk/>
            <pc:sldMk cId="4060078467" sldId="1750"/>
            <ac:spMk id="37" creationId="{784E89AA-BEF8-43FC-9E83-13F26A32BCC3}"/>
          </ac:spMkLst>
        </pc:spChg>
        <pc:spChg chg="add mod ord">
          <ac:chgData name="Hamlet Markarian" userId="4926d2b407f31d77" providerId="LiveId" clId="{BF1D10A6-C8B8-447A-AA6D-231578894E43}" dt="2021-06-09T13:03:23.354" v="694"/>
          <ac:spMkLst>
            <pc:docMk/>
            <pc:sldMk cId="4060078467" sldId="1750"/>
            <ac:spMk id="38" creationId="{94537968-93AE-4CC0-AEFF-8B17735AC566}"/>
          </ac:spMkLst>
        </pc:spChg>
        <pc:spChg chg="add mod ord">
          <ac:chgData name="Hamlet Markarian" userId="4926d2b407f31d77" providerId="LiveId" clId="{BF1D10A6-C8B8-447A-AA6D-231578894E43}" dt="2021-06-09T13:01:45.171" v="675" actId="167"/>
          <ac:spMkLst>
            <pc:docMk/>
            <pc:sldMk cId="4060078467" sldId="1750"/>
            <ac:spMk id="39" creationId="{64F53520-A1CD-423F-9E9B-53A67C49D652}"/>
          </ac:spMkLst>
        </pc:spChg>
        <pc:spChg chg="add mod ord">
          <ac:chgData name="Hamlet Markarian" userId="4926d2b407f31d77" providerId="LiveId" clId="{BF1D10A6-C8B8-447A-AA6D-231578894E43}" dt="2021-06-09T13:01:45.171" v="675" actId="167"/>
          <ac:spMkLst>
            <pc:docMk/>
            <pc:sldMk cId="4060078467" sldId="1750"/>
            <ac:spMk id="44" creationId="{55E8F44E-14C9-423D-8485-59E3CA01BFA8}"/>
          </ac:spMkLst>
        </pc:spChg>
        <pc:spChg chg="add del mod ord">
          <ac:chgData name="Hamlet Markarian" userId="4926d2b407f31d77" providerId="LiveId" clId="{BF1D10A6-C8B8-447A-AA6D-231578894E43}" dt="2021-06-09T13:03:37.368" v="699" actId="478"/>
          <ac:spMkLst>
            <pc:docMk/>
            <pc:sldMk cId="4060078467" sldId="1750"/>
            <ac:spMk id="45" creationId="{6F1AD17A-C887-474D-AF87-B628CA79A250}"/>
          </ac:spMkLst>
        </pc:spChg>
        <pc:spChg chg="add mod ord">
          <ac:chgData name="Hamlet Markarian" userId="4926d2b407f31d77" providerId="LiveId" clId="{BF1D10A6-C8B8-447A-AA6D-231578894E43}" dt="2021-06-09T13:01:45.171" v="675" actId="167"/>
          <ac:spMkLst>
            <pc:docMk/>
            <pc:sldMk cId="4060078467" sldId="1750"/>
            <ac:spMk id="46" creationId="{2FF114C9-0B9B-4250-9C0C-21B725F704F1}"/>
          </ac:spMkLst>
        </pc:spChg>
        <pc:spChg chg="add mod ord">
          <ac:chgData name="Hamlet Markarian" userId="4926d2b407f31d77" providerId="LiveId" clId="{BF1D10A6-C8B8-447A-AA6D-231578894E43}" dt="2021-06-09T13:01:45.171" v="675" actId="167"/>
          <ac:spMkLst>
            <pc:docMk/>
            <pc:sldMk cId="4060078467" sldId="1750"/>
            <ac:spMk id="47" creationId="{3B8AB1A8-C26D-4CBA-B4B7-4659F3AE1DF3}"/>
          </ac:spMkLst>
        </pc:spChg>
        <pc:spChg chg="add mod ord">
          <ac:chgData name="Hamlet Markarian" userId="4926d2b407f31d77" providerId="LiveId" clId="{BF1D10A6-C8B8-447A-AA6D-231578894E43}" dt="2021-06-09T13:01:45.171" v="675" actId="167"/>
          <ac:spMkLst>
            <pc:docMk/>
            <pc:sldMk cId="4060078467" sldId="1750"/>
            <ac:spMk id="48" creationId="{800C85B6-4643-466D-B51C-C6562CD6E204}"/>
          </ac:spMkLst>
        </pc:spChg>
        <pc:spChg chg="mod">
          <ac:chgData name="Hamlet Markarian" userId="4926d2b407f31d77" providerId="LiveId" clId="{BF1D10A6-C8B8-447A-AA6D-231578894E43}" dt="2021-06-09T13:02:10.271" v="680"/>
          <ac:spMkLst>
            <pc:docMk/>
            <pc:sldMk cId="4060078467" sldId="1750"/>
            <ac:spMk id="52" creationId="{9FB7B86E-FA16-4130-B653-03CE0F28F605}"/>
          </ac:spMkLst>
        </pc:spChg>
        <pc:spChg chg="mod">
          <ac:chgData name="Hamlet Markarian" userId="4926d2b407f31d77" providerId="LiveId" clId="{BF1D10A6-C8B8-447A-AA6D-231578894E43}" dt="2021-06-09T13:02:10.271" v="680"/>
          <ac:spMkLst>
            <pc:docMk/>
            <pc:sldMk cId="4060078467" sldId="1750"/>
            <ac:spMk id="53" creationId="{F3A90A97-9E83-4BBD-B807-0F97E3C38CF0}"/>
          </ac:spMkLst>
        </pc:spChg>
        <pc:spChg chg="mod">
          <ac:chgData name="Hamlet Markarian" userId="4926d2b407f31d77" providerId="LiveId" clId="{BF1D10A6-C8B8-447A-AA6D-231578894E43}" dt="2021-06-09T13:02:10.271" v="680"/>
          <ac:spMkLst>
            <pc:docMk/>
            <pc:sldMk cId="4060078467" sldId="1750"/>
            <ac:spMk id="54" creationId="{81173D9D-F356-4361-9B7B-1A9860D6D06B}"/>
          </ac:spMkLst>
        </pc:spChg>
        <pc:spChg chg="mod">
          <ac:chgData name="Hamlet Markarian" userId="4926d2b407f31d77" providerId="LiveId" clId="{BF1D10A6-C8B8-447A-AA6D-231578894E43}" dt="2021-06-09T13:02:10.271" v="680"/>
          <ac:spMkLst>
            <pc:docMk/>
            <pc:sldMk cId="4060078467" sldId="1750"/>
            <ac:spMk id="56" creationId="{F071E04E-AF8B-487C-BA6E-00F6AA2EDCF4}"/>
          </ac:spMkLst>
        </pc:spChg>
        <pc:spChg chg="mod">
          <ac:chgData name="Hamlet Markarian" userId="4926d2b407f31d77" providerId="LiveId" clId="{BF1D10A6-C8B8-447A-AA6D-231578894E43}" dt="2021-06-09T12:57:56.544" v="649"/>
          <ac:spMkLst>
            <pc:docMk/>
            <pc:sldMk cId="4060078467" sldId="1750"/>
            <ac:spMk id="57" creationId="{B79FE3FB-DDD9-4C52-A866-E3982D872286}"/>
          </ac:spMkLst>
        </pc:spChg>
        <pc:spChg chg="mod">
          <ac:chgData name="Hamlet Markarian" userId="4926d2b407f31d77" providerId="LiveId" clId="{BF1D10A6-C8B8-447A-AA6D-231578894E43}" dt="2021-06-09T13:02:10.271" v="680"/>
          <ac:spMkLst>
            <pc:docMk/>
            <pc:sldMk cId="4060078467" sldId="1750"/>
            <ac:spMk id="58" creationId="{F00E9041-8768-4C82-B4DA-651C080384D8}"/>
          </ac:spMkLst>
        </pc:spChg>
        <pc:spChg chg="mod">
          <ac:chgData name="Hamlet Markarian" userId="4926d2b407f31d77" providerId="LiveId" clId="{BF1D10A6-C8B8-447A-AA6D-231578894E43}" dt="2021-06-09T13:02:10.271" v="680"/>
          <ac:spMkLst>
            <pc:docMk/>
            <pc:sldMk cId="4060078467" sldId="1750"/>
            <ac:spMk id="60" creationId="{6F779570-4BA8-4428-B040-16DCDD183E9D}"/>
          </ac:spMkLst>
        </pc:spChg>
        <pc:spChg chg="mod">
          <ac:chgData name="Hamlet Markarian" userId="4926d2b407f31d77" providerId="LiveId" clId="{BF1D10A6-C8B8-447A-AA6D-231578894E43}" dt="2021-06-09T13:02:58.067" v="692"/>
          <ac:spMkLst>
            <pc:docMk/>
            <pc:sldMk cId="4060078467" sldId="1750"/>
            <ac:spMk id="61" creationId="{DDCCED27-782C-4C4E-BE17-2AF5E94DDF18}"/>
          </ac:spMkLst>
        </pc:spChg>
        <pc:spChg chg="del">
          <ac:chgData name="Hamlet Markarian" userId="4926d2b407f31d77" providerId="LiveId" clId="{BF1D10A6-C8B8-447A-AA6D-231578894E43}" dt="2021-06-09T13:01:40.808" v="673" actId="478"/>
          <ac:spMkLst>
            <pc:docMk/>
            <pc:sldMk cId="4060078467" sldId="1750"/>
            <ac:spMk id="62" creationId="{37465C46-D095-4036-A7FF-1D0E02BE1107}"/>
          </ac:spMkLst>
        </pc:spChg>
        <pc:spChg chg="mod">
          <ac:chgData name="Hamlet Markarian" userId="4926d2b407f31d77" providerId="LiveId" clId="{BF1D10A6-C8B8-447A-AA6D-231578894E43}" dt="2021-06-09T13:05:57.202" v="735" actId="948"/>
          <ac:spMkLst>
            <pc:docMk/>
            <pc:sldMk cId="4060078467" sldId="1750"/>
            <ac:spMk id="64" creationId="{570FB99D-1077-4407-A41E-D28A4FDFFBD4}"/>
          </ac:spMkLst>
        </pc:spChg>
        <pc:spChg chg="mod">
          <ac:chgData name="Hamlet Markarian" userId="4926d2b407f31d77" providerId="LiveId" clId="{BF1D10A6-C8B8-447A-AA6D-231578894E43}" dt="2021-06-09T13:01:08.102" v="671"/>
          <ac:spMkLst>
            <pc:docMk/>
            <pc:sldMk cId="4060078467" sldId="1750"/>
            <ac:spMk id="65" creationId="{08D9087F-83D0-42DC-9563-CA33927EA434}"/>
          </ac:spMkLst>
        </pc:spChg>
        <pc:spChg chg="mod">
          <ac:chgData name="Hamlet Markarian" userId="4926d2b407f31d77" providerId="LiveId" clId="{BF1D10A6-C8B8-447A-AA6D-231578894E43}" dt="2021-06-09T13:01:05.243" v="670" actId="20577"/>
          <ac:spMkLst>
            <pc:docMk/>
            <pc:sldMk cId="4060078467" sldId="1750"/>
            <ac:spMk id="66" creationId="{4DAA57AA-A427-47A4-9BEB-EB52893217EF}"/>
          </ac:spMkLst>
        </pc:spChg>
        <pc:spChg chg="add mod">
          <ac:chgData name="Hamlet Markarian" userId="4926d2b407f31d77" providerId="LiveId" clId="{BF1D10A6-C8B8-447A-AA6D-231578894E43}" dt="2021-06-09T13:03:10.709" v="693" actId="14100"/>
          <ac:spMkLst>
            <pc:docMk/>
            <pc:sldMk cId="4060078467" sldId="1750"/>
            <ac:spMk id="67" creationId="{29AC0AC5-836B-496E-916D-47D07F6EC2E9}"/>
          </ac:spMkLst>
        </pc:spChg>
        <pc:spChg chg="add mod">
          <ac:chgData name="Hamlet Markarian" userId="4926d2b407f31d77" providerId="LiveId" clId="{BF1D10A6-C8B8-447A-AA6D-231578894E43}" dt="2021-06-09T13:02:52.944" v="691"/>
          <ac:spMkLst>
            <pc:docMk/>
            <pc:sldMk cId="4060078467" sldId="1750"/>
            <ac:spMk id="68" creationId="{85634407-4570-479E-9DC1-DBB1C80D54C2}"/>
          </ac:spMkLst>
        </pc:spChg>
        <pc:grpChg chg="add mod ord">
          <ac:chgData name="Hamlet Markarian" userId="4926d2b407f31d77" providerId="LiveId" clId="{BF1D10A6-C8B8-447A-AA6D-231578894E43}" dt="2021-06-09T13:02:11.433" v="681" actId="167"/>
          <ac:grpSpMkLst>
            <pc:docMk/>
            <pc:sldMk cId="4060078467" sldId="1750"/>
            <ac:grpSpMk id="51" creationId="{52E6AA0F-5D26-48F8-B40B-325282E3A986}"/>
          </ac:grpSpMkLst>
        </pc:grpChg>
        <pc:picChg chg="mod">
          <ac:chgData name="Hamlet Markarian" userId="4926d2b407f31d77" providerId="LiveId" clId="{BF1D10A6-C8B8-447A-AA6D-231578894E43}" dt="2021-06-09T12:59:04.115" v="668"/>
          <ac:picMkLst>
            <pc:docMk/>
            <pc:sldMk cId="4060078467" sldId="1750"/>
            <ac:picMk id="23" creationId="{D07D5ED1-8814-4701-BF53-4E6DA2B84A4F}"/>
          </ac:picMkLst>
        </pc:picChg>
        <pc:picChg chg="del">
          <ac:chgData name="Hamlet Markarian" userId="4926d2b407f31d77" providerId="LiveId" clId="{BF1D10A6-C8B8-447A-AA6D-231578894E43}" dt="2021-06-09T12:58:14.200" v="652" actId="478"/>
          <ac:picMkLst>
            <pc:docMk/>
            <pc:sldMk cId="4060078467" sldId="1750"/>
            <ac:picMk id="31" creationId="{230D3942-CB7F-4F57-8D15-9EC0518A5700}"/>
          </ac:picMkLst>
        </pc:picChg>
        <pc:picChg chg="add mod ord">
          <ac:chgData name="Hamlet Markarian" userId="4926d2b407f31d77" providerId="LiveId" clId="{BF1D10A6-C8B8-447A-AA6D-231578894E43}" dt="2021-06-09T13:01:45.171" v="675" actId="167"/>
          <ac:picMkLst>
            <pc:docMk/>
            <pc:sldMk cId="4060078467" sldId="1750"/>
            <ac:picMk id="40" creationId="{9605B815-7664-4720-90A4-FD28FFEDA7C7}"/>
          </ac:picMkLst>
        </pc:picChg>
        <pc:picChg chg="add mod ord">
          <ac:chgData name="Hamlet Markarian" userId="4926d2b407f31d77" providerId="LiveId" clId="{BF1D10A6-C8B8-447A-AA6D-231578894E43}" dt="2021-06-09T13:03:31.392" v="696" actId="1076"/>
          <ac:picMkLst>
            <pc:docMk/>
            <pc:sldMk cId="4060078467" sldId="1750"/>
            <ac:picMk id="41" creationId="{F90F7854-C3F0-4C14-AFB9-9ADBC7B15C6B}"/>
          </ac:picMkLst>
        </pc:picChg>
        <pc:picChg chg="add del mod ord">
          <ac:chgData name="Hamlet Markarian" userId="4926d2b407f31d77" providerId="LiveId" clId="{BF1D10A6-C8B8-447A-AA6D-231578894E43}" dt="2021-06-09T13:03:27.656" v="695" actId="478"/>
          <ac:picMkLst>
            <pc:docMk/>
            <pc:sldMk cId="4060078467" sldId="1750"/>
            <ac:picMk id="42" creationId="{B2BA4965-FCAB-4CB4-BF3E-B99D09D3BAAF}"/>
          </ac:picMkLst>
        </pc:picChg>
        <pc:picChg chg="add mod ord">
          <ac:chgData name="Hamlet Markarian" userId="4926d2b407f31d77" providerId="LiveId" clId="{BF1D10A6-C8B8-447A-AA6D-231578894E43}" dt="2021-06-09T13:01:45.171" v="675" actId="167"/>
          <ac:picMkLst>
            <pc:docMk/>
            <pc:sldMk cId="4060078467" sldId="1750"/>
            <ac:picMk id="43" creationId="{4B8C81D1-55C0-4A6F-9CED-EA112289C50E}"/>
          </ac:picMkLst>
        </pc:picChg>
        <pc:picChg chg="add del mod ord">
          <ac:chgData name="Hamlet Markarian" userId="4926d2b407f31d77" providerId="LiveId" clId="{BF1D10A6-C8B8-447A-AA6D-231578894E43}" dt="2021-06-09T13:03:27.656" v="695" actId="478"/>
          <ac:picMkLst>
            <pc:docMk/>
            <pc:sldMk cId="4060078467" sldId="1750"/>
            <ac:picMk id="49" creationId="{ADF36DCA-8DC4-4547-BF15-041C8726E87E}"/>
          </ac:picMkLst>
        </pc:picChg>
        <pc:picChg chg="add del mod ord">
          <ac:chgData name="Hamlet Markarian" userId="4926d2b407f31d77" providerId="LiveId" clId="{BF1D10A6-C8B8-447A-AA6D-231578894E43}" dt="2021-06-09T13:03:27.656" v="695" actId="478"/>
          <ac:picMkLst>
            <pc:docMk/>
            <pc:sldMk cId="4060078467" sldId="1750"/>
            <ac:picMk id="50" creationId="{5C00324C-310C-4267-8270-42E214A07783}"/>
          </ac:picMkLst>
        </pc:picChg>
        <pc:picChg chg="add del mod">
          <ac:chgData name="Hamlet Markarian" userId="4926d2b407f31d77" providerId="LiveId" clId="{BF1D10A6-C8B8-447A-AA6D-231578894E43}" dt="2021-06-09T12:59:04.115" v="668"/>
          <ac:picMkLst>
            <pc:docMk/>
            <pc:sldMk cId="4060078467" sldId="1750"/>
            <ac:picMk id="2050" creationId="{C34785BE-453F-4798-A78A-9018EE1224E8}"/>
          </ac:picMkLst>
        </pc:picChg>
      </pc:sldChg>
      <pc:sldChg chg="addSp delSp modSp add mod ord">
        <pc:chgData name="Hamlet Markarian" userId="4926d2b407f31d77" providerId="LiveId" clId="{BF1D10A6-C8B8-447A-AA6D-231578894E43}" dt="2021-06-09T13:22:57.241" v="922" actId="207"/>
        <pc:sldMkLst>
          <pc:docMk/>
          <pc:sldMk cId="1446245867" sldId="1751"/>
        </pc:sldMkLst>
        <pc:spChg chg="add del mod ord">
          <ac:chgData name="Hamlet Markarian" userId="4926d2b407f31d77" providerId="LiveId" clId="{BF1D10A6-C8B8-447A-AA6D-231578894E43}" dt="2021-06-09T13:22:07.509" v="918"/>
          <ac:spMkLst>
            <pc:docMk/>
            <pc:sldMk cId="1446245867" sldId="1751"/>
            <ac:spMk id="3" creationId="{01CD9744-A85F-4BD4-8577-E7BAADAB7AE7}"/>
          </ac:spMkLst>
        </pc:spChg>
        <pc:spChg chg="mod">
          <ac:chgData name="Hamlet Markarian" userId="4926d2b407f31d77" providerId="LiveId" clId="{BF1D10A6-C8B8-447A-AA6D-231578894E43}" dt="2021-06-09T13:20:00.885" v="897"/>
          <ac:spMkLst>
            <pc:docMk/>
            <pc:sldMk cId="1446245867" sldId="1751"/>
            <ac:spMk id="5" creationId="{BC01E833-A438-4C2A-AF28-2B402D7F80E5}"/>
          </ac:spMkLst>
        </pc:spChg>
        <pc:spChg chg="del">
          <ac:chgData name="Hamlet Markarian" userId="4926d2b407f31d77" providerId="LiveId" clId="{BF1D10A6-C8B8-447A-AA6D-231578894E43}" dt="2021-06-09T13:22:33.147" v="919" actId="478"/>
          <ac:spMkLst>
            <pc:docMk/>
            <pc:sldMk cId="1446245867" sldId="1751"/>
            <ac:spMk id="24" creationId="{332A474A-B875-442E-9AB5-6FF3447FA25C}"/>
          </ac:spMkLst>
        </pc:spChg>
        <pc:spChg chg="del">
          <ac:chgData name="Hamlet Markarian" userId="4926d2b407f31d77" providerId="LiveId" clId="{BF1D10A6-C8B8-447A-AA6D-231578894E43}" dt="2021-06-09T13:22:33.147" v="919" actId="478"/>
          <ac:spMkLst>
            <pc:docMk/>
            <pc:sldMk cId="1446245867" sldId="1751"/>
            <ac:spMk id="26" creationId="{2C4F9A38-5C22-4492-AFF2-CEDFDBBD9E35}"/>
          </ac:spMkLst>
        </pc:spChg>
        <pc:spChg chg="del">
          <ac:chgData name="Hamlet Markarian" userId="4926d2b407f31d77" providerId="LiveId" clId="{BF1D10A6-C8B8-447A-AA6D-231578894E43}" dt="2021-06-09T13:22:33.147" v="919" actId="478"/>
          <ac:spMkLst>
            <pc:docMk/>
            <pc:sldMk cId="1446245867" sldId="1751"/>
            <ac:spMk id="27" creationId="{36122A01-000C-4442-9B67-380C1C284A73}"/>
          </ac:spMkLst>
        </pc:spChg>
        <pc:spChg chg="del">
          <ac:chgData name="Hamlet Markarian" userId="4926d2b407f31d77" providerId="LiveId" clId="{BF1D10A6-C8B8-447A-AA6D-231578894E43}" dt="2021-06-09T13:22:33.147" v="919" actId="478"/>
          <ac:spMkLst>
            <pc:docMk/>
            <pc:sldMk cId="1446245867" sldId="1751"/>
            <ac:spMk id="28" creationId="{A64DF146-2014-4876-B775-9941C97D0663}"/>
          </ac:spMkLst>
        </pc:spChg>
        <pc:spChg chg="del">
          <ac:chgData name="Hamlet Markarian" userId="4926d2b407f31d77" providerId="LiveId" clId="{BF1D10A6-C8B8-447A-AA6D-231578894E43}" dt="2021-06-09T13:22:33.147" v="919" actId="478"/>
          <ac:spMkLst>
            <pc:docMk/>
            <pc:sldMk cId="1446245867" sldId="1751"/>
            <ac:spMk id="30" creationId="{35CC135E-8373-4183-A36B-8F05A75AB414}"/>
          </ac:spMkLst>
        </pc:spChg>
        <pc:spChg chg="mod">
          <ac:chgData name="Hamlet Markarian" userId="4926d2b407f31d77" providerId="LiveId" clId="{BF1D10A6-C8B8-447A-AA6D-231578894E43}" dt="2021-06-09T13:20:06.446" v="901" actId="20577"/>
          <ac:spMkLst>
            <pc:docMk/>
            <pc:sldMk cId="1446245867" sldId="1751"/>
            <ac:spMk id="32" creationId="{7FB8C0CA-2811-4D85-BE2D-ADA8471CE68E}"/>
          </ac:spMkLst>
        </pc:spChg>
        <pc:spChg chg="mod">
          <ac:chgData name="Hamlet Markarian" userId="4926d2b407f31d77" providerId="LiveId" clId="{BF1D10A6-C8B8-447A-AA6D-231578894E43}" dt="2021-06-09T13:21:20.771" v="905"/>
          <ac:spMkLst>
            <pc:docMk/>
            <pc:sldMk cId="1446245867" sldId="1751"/>
            <ac:spMk id="34" creationId="{8D39D343-1129-4D71-8A90-F23E78CC0EB0}"/>
          </ac:spMkLst>
        </pc:spChg>
        <pc:spChg chg="del">
          <ac:chgData name="Hamlet Markarian" userId="4926d2b407f31d77" providerId="LiveId" clId="{BF1D10A6-C8B8-447A-AA6D-231578894E43}" dt="2021-06-09T13:22:33.147" v="919" actId="478"/>
          <ac:spMkLst>
            <pc:docMk/>
            <pc:sldMk cId="1446245867" sldId="1751"/>
            <ac:spMk id="35" creationId="{D99DE5D4-9503-4D98-B245-8590EB381B07}"/>
          </ac:spMkLst>
        </pc:spChg>
        <pc:spChg chg="del">
          <ac:chgData name="Hamlet Markarian" userId="4926d2b407f31d77" providerId="LiveId" clId="{BF1D10A6-C8B8-447A-AA6D-231578894E43}" dt="2021-06-09T13:22:33.147" v="919" actId="478"/>
          <ac:spMkLst>
            <pc:docMk/>
            <pc:sldMk cId="1446245867" sldId="1751"/>
            <ac:spMk id="36" creationId="{79A5A9A2-AE5F-4B6C-8D6F-04D1075D9CFE}"/>
          </ac:spMkLst>
        </pc:spChg>
        <pc:spChg chg="del">
          <ac:chgData name="Hamlet Markarian" userId="4926d2b407f31d77" providerId="LiveId" clId="{BF1D10A6-C8B8-447A-AA6D-231578894E43}" dt="2021-06-09T13:22:33.147" v="919" actId="478"/>
          <ac:spMkLst>
            <pc:docMk/>
            <pc:sldMk cId="1446245867" sldId="1751"/>
            <ac:spMk id="38" creationId="{94537968-93AE-4CC0-AEFF-8B17735AC566}"/>
          </ac:spMkLst>
        </pc:spChg>
        <pc:spChg chg="del">
          <ac:chgData name="Hamlet Markarian" userId="4926d2b407f31d77" providerId="LiveId" clId="{BF1D10A6-C8B8-447A-AA6D-231578894E43}" dt="2021-06-09T13:22:33.147" v="919" actId="478"/>
          <ac:spMkLst>
            <pc:docMk/>
            <pc:sldMk cId="1446245867" sldId="1751"/>
            <ac:spMk id="39" creationId="{64F53520-A1CD-423F-9E9B-53A67C49D652}"/>
          </ac:spMkLst>
        </pc:spChg>
        <pc:spChg chg="del">
          <ac:chgData name="Hamlet Markarian" userId="4926d2b407f31d77" providerId="LiveId" clId="{BF1D10A6-C8B8-447A-AA6D-231578894E43}" dt="2021-06-09T13:22:33.147" v="919" actId="478"/>
          <ac:spMkLst>
            <pc:docMk/>
            <pc:sldMk cId="1446245867" sldId="1751"/>
            <ac:spMk id="44" creationId="{55E8F44E-14C9-423D-8485-59E3CA01BFA8}"/>
          </ac:spMkLst>
        </pc:spChg>
        <pc:spChg chg="del">
          <ac:chgData name="Hamlet Markarian" userId="4926d2b407f31d77" providerId="LiveId" clId="{BF1D10A6-C8B8-447A-AA6D-231578894E43}" dt="2021-06-09T13:22:33.147" v="919" actId="478"/>
          <ac:spMkLst>
            <pc:docMk/>
            <pc:sldMk cId="1446245867" sldId="1751"/>
            <ac:spMk id="46" creationId="{2FF114C9-0B9B-4250-9C0C-21B725F704F1}"/>
          </ac:spMkLst>
        </pc:spChg>
        <pc:spChg chg="del">
          <ac:chgData name="Hamlet Markarian" userId="4926d2b407f31d77" providerId="LiveId" clId="{BF1D10A6-C8B8-447A-AA6D-231578894E43}" dt="2021-06-09T13:22:33.147" v="919" actId="478"/>
          <ac:spMkLst>
            <pc:docMk/>
            <pc:sldMk cId="1446245867" sldId="1751"/>
            <ac:spMk id="47" creationId="{3B8AB1A8-C26D-4CBA-B4B7-4659F3AE1DF3}"/>
          </ac:spMkLst>
        </pc:spChg>
        <pc:spChg chg="del">
          <ac:chgData name="Hamlet Markarian" userId="4926d2b407f31d77" providerId="LiveId" clId="{BF1D10A6-C8B8-447A-AA6D-231578894E43}" dt="2021-06-09T13:22:33.147" v="919" actId="478"/>
          <ac:spMkLst>
            <pc:docMk/>
            <pc:sldMk cId="1446245867" sldId="1751"/>
            <ac:spMk id="48" creationId="{800C85B6-4643-466D-B51C-C6562CD6E204}"/>
          </ac:spMkLst>
        </pc:spChg>
        <pc:spChg chg="add mod ord">
          <ac:chgData name="Hamlet Markarian" userId="4926d2b407f31d77" providerId="LiveId" clId="{BF1D10A6-C8B8-447A-AA6D-231578894E43}" dt="2021-06-09T13:22:57.241" v="922" actId="207"/>
          <ac:spMkLst>
            <pc:docMk/>
            <pc:sldMk cId="1446245867" sldId="1751"/>
            <ac:spMk id="50" creationId="{C8D468BE-014A-43B0-BEDC-2FEE06838614}"/>
          </ac:spMkLst>
        </pc:spChg>
        <pc:spChg chg="mod">
          <ac:chgData name="Hamlet Markarian" userId="4926d2b407f31d77" providerId="LiveId" clId="{BF1D10A6-C8B8-447A-AA6D-231578894E43}" dt="2021-06-09T13:21:26.409" v="906"/>
          <ac:spMkLst>
            <pc:docMk/>
            <pc:sldMk cId="1446245867" sldId="1751"/>
            <ac:spMk id="57" creationId="{B79FE3FB-DDD9-4C52-A866-E3982D872286}"/>
          </ac:spMkLst>
        </pc:spChg>
        <pc:spChg chg="del">
          <ac:chgData name="Hamlet Markarian" userId="4926d2b407f31d77" providerId="LiveId" clId="{BF1D10A6-C8B8-447A-AA6D-231578894E43}" dt="2021-06-09T13:22:33.147" v="919" actId="478"/>
          <ac:spMkLst>
            <pc:docMk/>
            <pc:sldMk cId="1446245867" sldId="1751"/>
            <ac:spMk id="61" creationId="{DDCCED27-782C-4C4E-BE17-2AF5E94DDF18}"/>
          </ac:spMkLst>
        </pc:spChg>
        <pc:spChg chg="add mod ord">
          <ac:chgData name="Hamlet Markarian" userId="4926d2b407f31d77" providerId="LiveId" clId="{BF1D10A6-C8B8-447A-AA6D-231578894E43}" dt="2021-06-09T13:22:41.636" v="921" actId="167"/>
          <ac:spMkLst>
            <pc:docMk/>
            <pc:sldMk cId="1446245867" sldId="1751"/>
            <ac:spMk id="62" creationId="{05C786D5-91C7-46C8-A9F1-70927D9DED79}"/>
          </ac:spMkLst>
        </pc:spChg>
        <pc:spChg chg="del">
          <ac:chgData name="Hamlet Markarian" userId="4926d2b407f31d77" providerId="LiveId" clId="{BF1D10A6-C8B8-447A-AA6D-231578894E43}" dt="2021-06-09T13:22:33.147" v="919" actId="478"/>
          <ac:spMkLst>
            <pc:docMk/>
            <pc:sldMk cId="1446245867" sldId="1751"/>
            <ac:spMk id="64" creationId="{570FB99D-1077-4407-A41E-D28A4FDFFBD4}"/>
          </ac:spMkLst>
        </pc:spChg>
        <pc:spChg chg="del">
          <ac:chgData name="Hamlet Markarian" userId="4926d2b407f31d77" providerId="LiveId" clId="{BF1D10A6-C8B8-447A-AA6D-231578894E43}" dt="2021-06-09T13:22:33.147" v="919" actId="478"/>
          <ac:spMkLst>
            <pc:docMk/>
            <pc:sldMk cId="1446245867" sldId="1751"/>
            <ac:spMk id="65" creationId="{08D9087F-83D0-42DC-9563-CA33927EA434}"/>
          </ac:spMkLst>
        </pc:spChg>
        <pc:spChg chg="del">
          <ac:chgData name="Hamlet Markarian" userId="4926d2b407f31d77" providerId="LiveId" clId="{BF1D10A6-C8B8-447A-AA6D-231578894E43}" dt="2021-06-09T13:22:33.147" v="919" actId="478"/>
          <ac:spMkLst>
            <pc:docMk/>
            <pc:sldMk cId="1446245867" sldId="1751"/>
            <ac:spMk id="66" creationId="{4DAA57AA-A427-47A4-9BEB-EB52893217EF}"/>
          </ac:spMkLst>
        </pc:spChg>
        <pc:spChg chg="del">
          <ac:chgData name="Hamlet Markarian" userId="4926d2b407f31d77" providerId="LiveId" clId="{BF1D10A6-C8B8-447A-AA6D-231578894E43}" dt="2021-06-09T13:22:33.147" v="919" actId="478"/>
          <ac:spMkLst>
            <pc:docMk/>
            <pc:sldMk cId="1446245867" sldId="1751"/>
            <ac:spMk id="67" creationId="{29AC0AC5-836B-496E-916D-47D07F6EC2E9}"/>
          </ac:spMkLst>
        </pc:spChg>
        <pc:spChg chg="del">
          <ac:chgData name="Hamlet Markarian" userId="4926d2b407f31d77" providerId="LiveId" clId="{BF1D10A6-C8B8-447A-AA6D-231578894E43}" dt="2021-06-09T13:22:33.147" v="919" actId="478"/>
          <ac:spMkLst>
            <pc:docMk/>
            <pc:sldMk cId="1446245867" sldId="1751"/>
            <ac:spMk id="68" creationId="{85634407-4570-479E-9DC1-DBB1C80D54C2}"/>
          </ac:spMkLst>
        </pc:spChg>
        <pc:spChg chg="add mod ord">
          <ac:chgData name="Hamlet Markarian" userId="4926d2b407f31d77" providerId="LiveId" clId="{BF1D10A6-C8B8-447A-AA6D-231578894E43}" dt="2021-06-09T13:22:41.636" v="921" actId="167"/>
          <ac:spMkLst>
            <pc:docMk/>
            <pc:sldMk cId="1446245867" sldId="1751"/>
            <ac:spMk id="70" creationId="{9D4993FF-AE08-4398-B2A6-5DDA836E3478}"/>
          </ac:spMkLst>
        </pc:spChg>
        <pc:spChg chg="add mod ord">
          <ac:chgData name="Hamlet Markarian" userId="4926d2b407f31d77" providerId="LiveId" clId="{BF1D10A6-C8B8-447A-AA6D-231578894E43}" dt="2021-06-09T13:22:41.636" v="921" actId="167"/>
          <ac:spMkLst>
            <pc:docMk/>
            <pc:sldMk cId="1446245867" sldId="1751"/>
            <ac:spMk id="72" creationId="{0D71E86E-DB69-4913-A079-63DE02EC9716}"/>
          </ac:spMkLst>
        </pc:spChg>
        <pc:spChg chg="add mod ord">
          <ac:chgData name="Hamlet Markarian" userId="4926d2b407f31d77" providerId="LiveId" clId="{BF1D10A6-C8B8-447A-AA6D-231578894E43}" dt="2021-06-09T13:22:41.636" v="921" actId="167"/>
          <ac:spMkLst>
            <pc:docMk/>
            <pc:sldMk cId="1446245867" sldId="1751"/>
            <ac:spMk id="73" creationId="{1B8D3E02-CC79-4215-BE97-F32B2B226C11}"/>
          </ac:spMkLst>
        </pc:spChg>
        <pc:spChg chg="add mod ord">
          <ac:chgData name="Hamlet Markarian" userId="4926d2b407f31d77" providerId="LiveId" clId="{BF1D10A6-C8B8-447A-AA6D-231578894E43}" dt="2021-06-09T13:22:41.636" v="921" actId="167"/>
          <ac:spMkLst>
            <pc:docMk/>
            <pc:sldMk cId="1446245867" sldId="1751"/>
            <ac:spMk id="74" creationId="{9094E655-6E21-4F6B-B75C-8EFA8C106827}"/>
          </ac:spMkLst>
        </pc:spChg>
        <pc:spChg chg="add mod ord">
          <ac:chgData name="Hamlet Markarian" userId="4926d2b407f31d77" providerId="LiveId" clId="{BF1D10A6-C8B8-447A-AA6D-231578894E43}" dt="2021-06-09T13:22:41.636" v="921" actId="167"/>
          <ac:spMkLst>
            <pc:docMk/>
            <pc:sldMk cId="1446245867" sldId="1751"/>
            <ac:spMk id="75" creationId="{5A09B794-A057-4DC6-90B4-BAA1F4412E15}"/>
          </ac:spMkLst>
        </pc:spChg>
        <pc:spChg chg="add mod ord">
          <ac:chgData name="Hamlet Markarian" userId="4926d2b407f31d77" providerId="LiveId" clId="{BF1D10A6-C8B8-447A-AA6D-231578894E43}" dt="2021-06-09T13:22:41.636" v="921" actId="167"/>
          <ac:spMkLst>
            <pc:docMk/>
            <pc:sldMk cId="1446245867" sldId="1751"/>
            <ac:spMk id="76" creationId="{889A1BEE-BB3E-448E-B9C2-BC4B27FD9912}"/>
          </ac:spMkLst>
        </pc:spChg>
        <pc:spChg chg="add mod ord">
          <ac:chgData name="Hamlet Markarian" userId="4926d2b407f31d77" providerId="LiveId" clId="{BF1D10A6-C8B8-447A-AA6D-231578894E43}" dt="2021-06-09T13:22:41.636" v="921" actId="167"/>
          <ac:spMkLst>
            <pc:docMk/>
            <pc:sldMk cId="1446245867" sldId="1751"/>
            <ac:spMk id="77" creationId="{B4CA5401-FB44-4B59-B8D6-398AA521DD3D}"/>
          </ac:spMkLst>
        </pc:spChg>
        <pc:spChg chg="add mod ord">
          <ac:chgData name="Hamlet Markarian" userId="4926d2b407f31d77" providerId="LiveId" clId="{BF1D10A6-C8B8-447A-AA6D-231578894E43}" dt="2021-06-09T13:22:41.636" v="921" actId="167"/>
          <ac:spMkLst>
            <pc:docMk/>
            <pc:sldMk cId="1446245867" sldId="1751"/>
            <ac:spMk id="78" creationId="{CFD24446-B7B9-43C0-84F6-7017848C0432}"/>
          </ac:spMkLst>
        </pc:spChg>
        <pc:spChg chg="add mod ord">
          <ac:chgData name="Hamlet Markarian" userId="4926d2b407f31d77" providerId="LiveId" clId="{BF1D10A6-C8B8-447A-AA6D-231578894E43}" dt="2021-06-09T13:22:41.636" v="921" actId="167"/>
          <ac:spMkLst>
            <pc:docMk/>
            <pc:sldMk cId="1446245867" sldId="1751"/>
            <ac:spMk id="79" creationId="{28FCC230-3748-40DF-9EEE-236EA7FAC254}"/>
          </ac:spMkLst>
        </pc:spChg>
        <pc:spChg chg="add mod ord">
          <ac:chgData name="Hamlet Markarian" userId="4926d2b407f31d77" providerId="LiveId" clId="{BF1D10A6-C8B8-447A-AA6D-231578894E43}" dt="2021-06-09T13:22:41.636" v="921" actId="167"/>
          <ac:spMkLst>
            <pc:docMk/>
            <pc:sldMk cId="1446245867" sldId="1751"/>
            <ac:spMk id="80" creationId="{CEC3B5B4-A97E-4481-A429-0A24C873FDFB}"/>
          </ac:spMkLst>
        </pc:spChg>
        <pc:spChg chg="add mod ord">
          <ac:chgData name="Hamlet Markarian" userId="4926d2b407f31d77" providerId="LiveId" clId="{BF1D10A6-C8B8-447A-AA6D-231578894E43}" dt="2021-06-09T13:22:41.636" v="921" actId="167"/>
          <ac:spMkLst>
            <pc:docMk/>
            <pc:sldMk cId="1446245867" sldId="1751"/>
            <ac:spMk id="82" creationId="{432170E5-CD04-49B4-B391-F12EAC8D8111}"/>
          </ac:spMkLst>
        </pc:spChg>
        <pc:spChg chg="add mod ord">
          <ac:chgData name="Hamlet Markarian" userId="4926d2b407f31d77" providerId="LiveId" clId="{BF1D10A6-C8B8-447A-AA6D-231578894E43}" dt="2021-06-09T13:22:41.636" v="921" actId="167"/>
          <ac:spMkLst>
            <pc:docMk/>
            <pc:sldMk cId="1446245867" sldId="1751"/>
            <ac:spMk id="83" creationId="{5FB57BEF-9E6F-4C4B-962E-E07110B89505}"/>
          </ac:spMkLst>
        </pc:spChg>
        <pc:spChg chg="add mod ord">
          <ac:chgData name="Hamlet Markarian" userId="4926d2b407f31d77" providerId="LiveId" clId="{BF1D10A6-C8B8-447A-AA6D-231578894E43}" dt="2021-06-09T13:22:41.636" v="921" actId="167"/>
          <ac:spMkLst>
            <pc:docMk/>
            <pc:sldMk cId="1446245867" sldId="1751"/>
            <ac:spMk id="84" creationId="{DC6ED6C9-DDCC-44AC-AC84-5E3AFB32D572}"/>
          </ac:spMkLst>
        </pc:spChg>
        <pc:spChg chg="add mod ord">
          <ac:chgData name="Hamlet Markarian" userId="4926d2b407f31d77" providerId="LiveId" clId="{BF1D10A6-C8B8-447A-AA6D-231578894E43}" dt="2021-06-09T13:22:41.636" v="921" actId="167"/>
          <ac:spMkLst>
            <pc:docMk/>
            <pc:sldMk cId="1446245867" sldId="1751"/>
            <ac:spMk id="85" creationId="{B037F783-540A-48E4-9E52-139AE24B34C1}"/>
          </ac:spMkLst>
        </pc:spChg>
        <pc:spChg chg="add mod ord">
          <ac:chgData name="Hamlet Markarian" userId="4926d2b407f31d77" providerId="LiveId" clId="{BF1D10A6-C8B8-447A-AA6D-231578894E43}" dt="2021-06-09T13:22:41.636" v="921" actId="167"/>
          <ac:spMkLst>
            <pc:docMk/>
            <pc:sldMk cId="1446245867" sldId="1751"/>
            <ac:spMk id="86" creationId="{290F394C-5CD3-477F-A853-C47EF36CEF1C}"/>
          </ac:spMkLst>
        </pc:spChg>
        <pc:spChg chg="add mod ord">
          <ac:chgData name="Hamlet Markarian" userId="4926d2b407f31d77" providerId="LiveId" clId="{BF1D10A6-C8B8-447A-AA6D-231578894E43}" dt="2021-06-09T13:22:41.636" v="921" actId="167"/>
          <ac:spMkLst>
            <pc:docMk/>
            <pc:sldMk cId="1446245867" sldId="1751"/>
            <ac:spMk id="88" creationId="{499AABE0-0337-4ECE-B92E-8D3538916673}"/>
          </ac:spMkLst>
        </pc:spChg>
        <pc:spChg chg="add mod ord">
          <ac:chgData name="Hamlet Markarian" userId="4926d2b407f31d77" providerId="LiveId" clId="{BF1D10A6-C8B8-447A-AA6D-231578894E43}" dt="2021-06-09T13:22:41.636" v="921" actId="167"/>
          <ac:spMkLst>
            <pc:docMk/>
            <pc:sldMk cId="1446245867" sldId="1751"/>
            <ac:spMk id="89" creationId="{8859247B-AF9C-4B29-9C61-6DBFDFC44D4F}"/>
          </ac:spMkLst>
        </pc:spChg>
        <pc:spChg chg="add mod ord">
          <ac:chgData name="Hamlet Markarian" userId="4926d2b407f31d77" providerId="LiveId" clId="{BF1D10A6-C8B8-447A-AA6D-231578894E43}" dt="2021-06-09T13:22:41.636" v="921" actId="167"/>
          <ac:spMkLst>
            <pc:docMk/>
            <pc:sldMk cId="1446245867" sldId="1751"/>
            <ac:spMk id="90" creationId="{215D3B3C-8899-429C-B9EE-8DA40AF9400D}"/>
          </ac:spMkLst>
        </pc:spChg>
        <pc:spChg chg="add mod ord">
          <ac:chgData name="Hamlet Markarian" userId="4926d2b407f31d77" providerId="LiveId" clId="{BF1D10A6-C8B8-447A-AA6D-231578894E43}" dt="2021-06-09T13:22:41.636" v="921" actId="167"/>
          <ac:spMkLst>
            <pc:docMk/>
            <pc:sldMk cId="1446245867" sldId="1751"/>
            <ac:spMk id="91" creationId="{D1BD5FB4-17EE-4DF2-A410-DC9C1260DDB5}"/>
          </ac:spMkLst>
        </pc:spChg>
        <pc:spChg chg="add mod ord">
          <ac:chgData name="Hamlet Markarian" userId="4926d2b407f31d77" providerId="LiveId" clId="{BF1D10A6-C8B8-447A-AA6D-231578894E43}" dt="2021-06-09T13:22:41.636" v="921" actId="167"/>
          <ac:spMkLst>
            <pc:docMk/>
            <pc:sldMk cId="1446245867" sldId="1751"/>
            <ac:spMk id="93" creationId="{06F3F727-8010-4DDF-95B6-63459D5C3A8B}"/>
          </ac:spMkLst>
        </pc:spChg>
        <pc:spChg chg="add mod ord">
          <ac:chgData name="Hamlet Markarian" userId="4926d2b407f31d77" providerId="LiveId" clId="{BF1D10A6-C8B8-447A-AA6D-231578894E43}" dt="2021-06-09T13:22:41.636" v="921" actId="167"/>
          <ac:spMkLst>
            <pc:docMk/>
            <pc:sldMk cId="1446245867" sldId="1751"/>
            <ac:spMk id="94" creationId="{9ED57F07-51A5-4A89-B5A2-35529DC80187}"/>
          </ac:spMkLst>
        </pc:spChg>
        <pc:spChg chg="add mod ord">
          <ac:chgData name="Hamlet Markarian" userId="4926d2b407f31d77" providerId="LiveId" clId="{BF1D10A6-C8B8-447A-AA6D-231578894E43}" dt="2021-06-09T13:22:41.636" v="921" actId="167"/>
          <ac:spMkLst>
            <pc:docMk/>
            <pc:sldMk cId="1446245867" sldId="1751"/>
            <ac:spMk id="95" creationId="{27DE32E5-5189-4E46-B747-A325170A9C01}"/>
          </ac:spMkLst>
        </pc:spChg>
        <pc:spChg chg="add mod ord">
          <ac:chgData name="Hamlet Markarian" userId="4926d2b407f31d77" providerId="LiveId" clId="{BF1D10A6-C8B8-447A-AA6D-231578894E43}" dt="2021-06-09T13:22:41.636" v="921" actId="167"/>
          <ac:spMkLst>
            <pc:docMk/>
            <pc:sldMk cId="1446245867" sldId="1751"/>
            <ac:spMk id="96" creationId="{0A35F590-A9F7-47B0-8283-A869351B6C1B}"/>
          </ac:spMkLst>
        </pc:spChg>
        <pc:spChg chg="add mod ord">
          <ac:chgData name="Hamlet Markarian" userId="4926d2b407f31d77" providerId="LiveId" clId="{BF1D10A6-C8B8-447A-AA6D-231578894E43}" dt="2021-06-09T13:22:41.636" v="921" actId="167"/>
          <ac:spMkLst>
            <pc:docMk/>
            <pc:sldMk cId="1446245867" sldId="1751"/>
            <ac:spMk id="97" creationId="{CF34FAF2-B825-4C2F-BDF4-DB6A674FF91F}"/>
          </ac:spMkLst>
        </pc:spChg>
        <pc:spChg chg="add mod ord">
          <ac:chgData name="Hamlet Markarian" userId="4926d2b407f31d77" providerId="LiveId" clId="{BF1D10A6-C8B8-447A-AA6D-231578894E43}" dt="2021-06-09T13:22:41.636" v="921" actId="167"/>
          <ac:spMkLst>
            <pc:docMk/>
            <pc:sldMk cId="1446245867" sldId="1751"/>
            <ac:spMk id="98" creationId="{F9F3F0AB-8138-4173-BDDC-1BCB6E75EC26}"/>
          </ac:spMkLst>
        </pc:spChg>
        <pc:spChg chg="add mod ord">
          <ac:chgData name="Hamlet Markarian" userId="4926d2b407f31d77" providerId="LiveId" clId="{BF1D10A6-C8B8-447A-AA6D-231578894E43}" dt="2021-06-09T13:22:41.636" v="921" actId="167"/>
          <ac:spMkLst>
            <pc:docMk/>
            <pc:sldMk cId="1446245867" sldId="1751"/>
            <ac:spMk id="100" creationId="{0859590B-7F2D-48F3-9067-3426ECD209E8}"/>
          </ac:spMkLst>
        </pc:spChg>
        <pc:spChg chg="add mod ord">
          <ac:chgData name="Hamlet Markarian" userId="4926d2b407f31d77" providerId="LiveId" clId="{BF1D10A6-C8B8-447A-AA6D-231578894E43}" dt="2021-06-09T13:22:41.636" v="921" actId="167"/>
          <ac:spMkLst>
            <pc:docMk/>
            <pc:sldMk cId="1446245867" sldId="1751"/>
            <ac:spMk id="101" creationId="{4C5A9FB3-AF83-4F04-A5CB-4643628126A2}"/>
          </ac:spMkLst>
        </pc:spChg>
        <pc:spChg chg="add mod ord">
          <ac:chgData name="Hamlet Markarian" userId="4926d2b407f31d77" providerId="LiveId" clId="{BF1D10A6-C8B8-447A-AA6D-231578894E43}" dt="2021-06-09T13:22:41.636" v="921" actId="167"/>
          <ac:spMkLst>
            <pc:docMk/>
            <pc:sldMk cId="1446245867" sldId="1751"/>
            <ac:spMk id="102" creationId="{DA8F14F5-D396-467B-AFB8-7A8BC4B54EF0}"/>
          </ac:spMkLst>
        </pc:spChg>
        <pc:spChg chg="add mod ord">
          <ac:chgData name="Hamlet Markarian" userId="4926d2b407f31d77" providerId="LiveId" clId="{BF1D10A6-C8B8-447A-AA6D-231578894E43}" dt="2021-06-09T13:22:41.636" v="921" actId="167"/>
          <ac:spMkLst>
            <pc:docMk/>
            <pc:sldMk cId="1446245867" sldId="1751"/>
            <ac:spMk id="103" creationId="{C6799681-D667-4839-8E9E-E2B7A0F4ABDE}"/>
          </ac:spMkLst>
        </pc:spChg>
        <pc:spChg chg="add mod ord">
          <ac:chgData name="Hamlet Markarian" userId="4926d2b407f31d77" providerId="LiveId" clId="{BF1D10A6-C8B8-447A-AA6D-231578894E43}" dt="2021-06-09T13:22:41.636" v="921" actId="167"/>
          <ac:spMkLst>
            <pc:docMk/>
            <pc:sldMk cId="1446245867" sldId="1751"/>
            <ac:spMk id="104" creationId="{9E10B6D7-85BC-4AB4-8DEE-7C42EFF8A361}"/>
          </ac:spMkLst>
        </pc:spChg>
        <pc:spChg chg="mod">
          <ac:chgData name="Hamlet Markarian" userId="4926d2b407f31d77" providerId="LiveId" clId="{BF1D10A6-C8B8-447A-AA6D-231578894E43}" dt="2021-06-09T13:22:34.893" v="920"/>
          <ac:spMkLst>
            <pc:docMk/>
            <pc:sldMk cId="1446245867" sldId="1751"/>
            <ac:spMk id="107" creationId="{31380183-A428-4A4E-82A6-71C88B9AB512}"/>
          </ac:spMkLst>
        </pc:spChg>
        <pc:spChg chg="mod">
          <ac:chgData name="Hamlet Markarian" userId="4926d2b407f31d77" providerId="LiveId" clId="{BF1D10A6-C8B8-447A-AA6D-231578894E43}" dt="2021-06-09T13:22:34.893" v="920"/>
          <ac:spMkLst>
            <pc:docMk/>
            <pc:sldMk cId="1446245867" sldId="1751"/>
            <ac:spMk id="109" creationId="{65A71500-185C-46A4-B8CD-EFBE2D6E5EC9}"/>
          </ac:spMkLst>
        </pc:spChg>
        <pc:spChg chg="mod">
          <ac:chgData name="Hamlet Markarian" userId="4926d2b407f31d77" providerId="LiveId" clId="{BF1D10A6-C8B8-447A-AA6D-231578894E43}" dt="2021-06-09T13:22:34.893" v="920"/>
          <ac:spMkLst>
            <pc:docMk/>
            <pc:sldMk cId="1446245867" sldId="1751"/>
            <ac:spMk id="110" creationId="{93B8B6CE-D85E-4162-A978-E8E733F2B01E}"/>
          </ac:spMkLst>
        </pc:spChg>
        <pc:spChg chg="mod">
          <ac:chgData name="Hamlet Markarian" userId="4926d2b407f31d77" providerId="LiveId" clId="{BF1D10A6-C8B8-447A-AA6D-231578894E43}" dt="2021-06-09T13:22:34.893" v="920"/>
          <ac:spMkLst>
            <pc:docMk/>
            <pc:sldMk cId="1446245867" sldId="1751"/>
            <ac:spMk id="111" creationId="{EE5BD93E-ECE6-4B86-916F-26CA7ADEC0CB}"/>
          </ac:spMkLst>
        </pc:spChg>
        <pc:spChg chg="mod">
          <ac:chgData name="Hamlet Markarian" userId="4926d2b407f31d77" providerId="LiveId" clId="{BF1D10A6-C8B8-447A-AA6D-231578894E43}" dt="2021-06-09T13:22:34.893" v="920"/>
          <ac:spMkLst>
            <pc:docMk/>
            <pc:sldMk cId="1446245867" sldId="1751"/>
            <ac:spMk id="112" creationId="{6F79B85D-7608-437F-863F-F6C3A854B4E9}"/>
          </ac:spMkLst>
        </pc:spChg>
        <pc:spChg chg="mod">
          <ac:chgData name="Hamlet Markarian" userId="4926d2b407f31d77" providerId="LiveId" clId="{BF1D10A6-C8B8-447A-AA6D-231578894E43}" dt="2021-06-09T13:22:34.893" v="920"/>
          <ac:spMkLst>
            <pc:docMk/>
            <pc:sldMk cId="1446245867" sldId="1751"/>
            <ac:spMk id="114" creationId="{AD93F7F9-CD7B-4170-AC7E-071A0E07041E}"/>
          </ac:spMkLst>
        </pc:spChg>
        <pc:spChg chg="add mod ord">
          <ac:chgData name="Hamlet Markarian" userId="4926d2b407f31d77" providerId="LiveId" clId="{BF1D10A6-C8B8-447A-AA6D-231578894E43}" dt="2021-06-09T13:22:41.636" v="921" actId="167"/>
          <ac:spMkLst>
            <pc:docMk/>
            <pc:sldMk cId="1446245867" sldId="1751"/>
            <ac:spMk id="116" creationId="{D73BA5E4-4E55-4255-B99B-CEF7497C3BCE}"/>
          </ac:spMkLst>
        </pc:spChg>
        <pc:spChg chg="add mod ord">
          <ac:chgData name="Hamlet Markarian" userId="4926d2b407f31d77" providerId="LiveId" clId="{BF1D10A6-C8B8-447A-AA6D-231578894E43}" dt="2021-06-09T13:22:41.636" v="921" actId="167"/>
          <ac:spMkLst>
            <pc:docMk/>
            <pc:sldMk cId="1446245867" sldId="1751"/>
            <ac:spMk id="117" creationId="{0F443B58-AAFB-42B8-9144-706E277B0ED2}"/>
          </ac:spMkLst>
        </pc:spChg>
        <pc:spChg chg="add mod ord">
          <ac:chgData name="Hamlet Markarian" userId="4926d2b407f31d77" providerId="LiveId" clId="{BF1D10A6-C8B8-447A-AA6D-231578894E43}" dt="2021-06-09T13:22:41.636" v="921" actId="167"/>
          <ac:spMkLst>
            <pc:docMk/>
            <pc:sldMk cId="1446245867" sldId="1751"/>
            <ac:spMk id="118" creationId="{3F66A525-BF93-435D-92C4-551CBCFC5903}"/>
          </ac:spMkLst>
        </pc:spChg>
        <pc:spChg chg="add mod ord">
          <ac:chgData name="Hamlet Markarian" userId="4926d2b407f31d77" providerId="LiveId" clId="{BF1D10A6-C8B8-447A-AA6D-231578894E43}" dt="2021-06-09T13:22:41.636" v="921" actId="167"/>
          <ac:spMkLst>
            <pc:docMk/>
            <pc:sldMk cId="1446245867" sldId="1751"/>
            <ac:spMk id="119" creationId="{4A2F5A96-0EDC-475F-95CB-3A736B0633E0}"/>
          </ac:spMkLst>
        </pc:spChg>
        <pc:spChg chg="add mod ord">
          <ac:chgData name="Hamlet Markarian" userId="4926d2b407f31d77" providerId="LiveId" clId="{BF1D10A6-C8B8-447A-AA6D-231578894E43}" dt="2021-06-09T13:22:41.636" v="921" actId="167"/>
          <ac:spMkLst>
            <pc:docMk/>
            <pc:sldMk cId="1446245867" sldId="1751"/>
            <ac:spMk id="120" creationId="{E2F68063-F09F-4552-85CD-794BE6A72004}"/>
          </ac:spMkLst>
        </pc:spChg>
        <pc:spChg chg="add mod ord">
          <ac:chgData name="Hamlet Markarian" userId="4926d2b407f31d77" providerId="LiveId" clId="{BF1D10A6-C8B8-447A-AA6D-231578894E43}" dt="2021-06-09T13:22:41.636" v="921" actId="167"/>
          <ac:spMkLst>
            <pc:docMk/>
            <pc:sldMk cId="1446245867" sldId="1751"/>
            <ac:spMk id="125" creationId="{58289AB4-7F16-474F-83EB-4A47403C2FE3}"/>
          </ac:spMkLst>
        </pc:spChg>
        <pc:spChg chg="add mod ord">
          <ac:chgData name="Hamlet Markarian" userId="4926d2b407f31d77" providerId="LiveId" clId="{BF1D10A6-C8B8-447A-AA6D-231578894E43}" dt="2021-06-09T13:22:41.636" v="921" actId="167"/>
          <ac:spMkLst>
            <pc:docMk/>
            <pc:sldMk cId="1446245867" sldId="1751"/>
            <ac:spMk id="126" creationId="{8C852F89-2455-4D33-9381-C6F9F7FD7140}"/>
          </ac:spMkLst>
        </pc:spChg>
        <pc:spChg chg="add mod ord">
          <ac:chgData name="Hamlet Markarian" userId="4926d2b407f31d77" providerId="LiveId" clId="{BF1D10A6-C8B8-447A-AA6D-231578894E43}" dt="2021-06-09T13:22:41.636" v="921" actId="167"/>
          <ac:spMkLst>
            <pc:docMk/>
            <pc:sldMk cId="1446245867" sldId="1751"/>
            <ac:spMk id="127" creationId="{4AEC9042-C21B-4361-9B4A-A314832CD65A}"/>
          </ac:spMkLst>
        </pc:spChg>
        <pc:spChg chg="add mod ord">
          <ac:chgData name="Hamlet Markarian" userId="4926d2b407f31d77" providerId="LiveId" clId="{BF1D10A6-C8B8-447A-AA6D-231578894E43}" dt="2021-06-09T13:22:41.636" v="921" actId="167"/>
          <ac:spMkLst>
            <pc:docMk/>
            <pc:sldMk cId="1446245867" sldId="1751"/>
            <ac:spMk id="128" creationId="{1E521DC0-C6E5-4A54-BF9F-110E5D9BA0C1}"/>
          </ac:spMkLst>
        </pc:spChg>
        <pc:spChg chg="mod">
          <ac:chgData name="Hamlet Markarian" userId="4926d2b407f31d77" providerId="LiveId" clId="{BF1D10A6-C8B8-447A-AA6D-231578894E43}" dt="2021-06-09T13:22:34.893" v="920"/>
          <ac:spMkLst>
            <pc:docMk/>
            <pc:sldMk cId="1446245867" sldId="1751"/>
            <ac:spMk id="150" creationId="{A69FF99D-9335-4FC8-9781-17078169CA67}"/>
          </ac:spMkLst>
        </pc:spChg>
        <pc:spChg chg="mod">
          <ac:chgData name="Hamlet Markarian" userId="4926d2b407f31d77" providerId="LiveId" clId="{BF1D10A6-C8B8-447A-AA6D-231578894E43}" dt="2021-06-09T13:22:34.893" v="920"/>
          <ac:spMkLst>
            <pc:docMk/>
            <pc:sldMk cId="1446245867" sldId="1751"/>
            <ac:spMk id="151" creationId="{A1475E16-401E-4398-B370-1304117464E2}"/>
          </ac:spMkLst>
        </pc:spChg>
        <pc:spChg chg="mod">
          <ac:chgData name="Hamlet Markarian" userId="4926d2b407f31d77" providerId="LiveId" clId="{BF1D10A6-C8B8-447A-AA6D-231578894E43}" dt="2021-06-09T13:22:34.893" v="920"/>
          <ac:spMkLst>
            <pc:docMk/>
            <pc:sldMk cId="1446245867" sldId="1751"/>
            <ac:spMk id="152" creationId="{0ED70258-8FF0-494D-8DD4-3DDD951468B9}"/>
          </ac:spMkLst>
        </pc:spChg>
        <pc:spChg chg="mod">
          <ac:chgData name="Hamlet Markarian" userId="4926d2b407f31d77" providerId="LiveId" clId="{BF1D10A6-C8B8-447A-AA6D-231578894E43}" dt="2021-06-09T13:22:34.893" v="920"/>
          <ac:spMkLst>
            <pc:docMk/>
            <pc:sldMk cId="1446245867" sldId="1751"/>
            <ac:spMk id="154" creationId="{9D74A636-E90B-4CCD-8BA1-A7448E1317B2}"/>
          </ac:spMkLst>
        </pc:spChg>
        <pc:spChg chg="mod">
          <ac:chgData name="Hamlet Markarian" userId="4926d2b407f31d77" providerId="LiveId" clId="{BF1D10A6-C8B8-447A-AA6D-231578894E43}" dt="2021-06-09T13:22:34.893" v="920"/>
          <ac:spMkLst>
            <pc:docMk/>
            <pc:sldMk cId="1446245867" sldId="1751"/>
            <ac:spMk id="155" creationId="{D219B04F-34FC-49EA-B7F5-C3DE11D3BC2A}"/>
          </ac:spMkLst>
        </pc:spChg>
        <pc:spChg chg="mod">
          <ac:chgData name="Hamlet Markarian" userId="4926d2b407f31d77" providerId="LiveId" clId="{BF1D10A6-C8B8-447A-AA6D-231578894E43}" dt="2021-06-09T13:22:34.893" v="920"/>
          <ac:spMkLst>
            <pc:docMk/>
            <pc:sldMk cId="1446245867" sldId="1751"/>
            <ac:spMk id="167" creationId="{E3C9F17C-3F69-4AEF-8A64-BF55729B540C}"/>
          </ac:spMkLst>
        </pc:spChg>
        <pc:spChg chg="mod">
          <ac:chgData name="Hamlet Markarian" userId="4926d2b407f31d77" providerId="LiveId" clId="{BF1D10A6-C8B8-447A-AA6D-231578894E43}" dt="2021-06-09T13:22:34.893" v="920"/>
          <ac:spMkLst>
            <pc:docMk/>
            <pc:sldMk cId="1446245867" sldId="1751"/>
            <ac:spMk id="168" creationId="{601D5D9F-CA04-4D3C-90F0-5961BA32321C}"/>
          </ac:spMkLst>
        </pc:spChg>
        <pc:spChg chg="mod">
          <ac:chgData name="Hamlet Markarian" userId="4926d2b407f31d77" providerId="LiveId" clId="{BF1D10A6-C8B8-447A-AA6D-231578894E43}" dt="2021-06-09T13:22:34.893" v="920"/>
          <ac:spMkLst>
            <pc:docMk/>
            <pc:sldMk cId="1446245867" sldId="1751"/>
            <ac:spMk id="169" creationId="{16BFA695-7BA8-46A0-BAE1-925E90AA1D0F}"/>
          </ac:spMkLst>
        </pc:spChg>
        <pc:spChg chg="mod">
          <ac:chgData name="Hamlet Markarian" userId="4926d2b407f31d77" providerId="LiveId" clId="{BF1D10A6-C8B8-447A-AA6D-231578894E43}" dt="2021-06-09T13:22:34.893" v="920"/>
          <ac:spMkLst>
            <pc:docMk/>
            <pc:sldMk cId="1446245867" sldId="1751"/>
            <ac:spMk id="171" creationId="{1BC16643-FEB8-4AC3-81DD-BE1FC1A3FC95}"/>
          </ac:spMkLst>
        </pc:spChg>
        <pc:spChg chg="mod">
          <ac:chgData name="Hamlet Markarian" userId="4926d2b407f31d77" providerId="LiveId" clId="{BF1D10A6-C8B8-447A-AA6D-231578894E43}" dt="2021-06-09T13:22:34.893" v="920"/>
          <ac:spMkLst>
            <pc:docMk/>
            <pc:sldMk cId="1446245867" sldId="1751"/>
            <ac:spMk id="172" creationId="{3ECC43DF-FEE6-463B-BA3C-A64F76E01B18}"/>
          </ac:spMkLst>
        </pc:spChg>
        <pc:spChg chg="add mod ord">
          <ac:chgData name="Hamlet Markarian" userId="4926d2b407f31d77" providerId="LiveId" clId="{BF1D10A6-C8B8-447A-AA6D-231578894E43}" dt="2021-06-09T13:22:41.636" v="921" actId="167"/>
          <ac:spMkLst>
            <pc:docMk/>
            <pc:sldMk cId="1446245867" sldId="1751"/>
            <ac:spMk id="178" creationId="{64AE5491-BDDE-4A22-8D04-39E2B97AF1D8}"/>
          </ac:spMkLst>
        </pc:spChg>
        <pc:spChg chg="add mod ord">
          <ac:chgData name="Hamlet Markarian" userId="4926d2b407f31d77" providerId="LiveId" clId="{BF1D10A6-C8B8-447A-AA6D-231578894E43}" dt="2021-06-09T13:22:41.636" v="921" actId="167"/>
          <ac:spMkLst>
            <pc:docMk/>
            <pc:sldMk cId="1446245867" sldId="1751"/>
            <ac:spMk id="179" creationId="{29CBC409-9304-4E97-AAC9-54D93134988B}"/>
          </ac:spMkLst>
        </pc:spChg>
        <pc:spChg chg="add mod ord">
          <ac:chgData name="Hamlet Markarian" userId="4926d2b407f31d77" providerId="LiveId" clId="{BF1D10A6-C8B8-447A-AA6D-231578894E43}" dt="2021-06-09T13:22:41.636" v="921" actId="167"/>
          <ac:spMkLst>
            <pc:docMk/>
            <pc:sldMk cId="1446245867" sldId="1751"/>
            <ac:spMk id="180" creationId="{715C25F6-B5BF-4160-88B1-2C6659A41D46}"/>
          </ac:spMkLst>
        </pc:spChg>
        <pc:spChg chg="add mod ord">
          <ac:chgData name="Hamlet Markarian" userId="4926d2b407f31d77" providerId="LiveId" clId="{BF1D10A6-C8B8-447A-AA6D-231578894E43}" dt="2021-06-09T13:22:41.636" v="921" actId="167"/>
          <ac:spMkLst>
            <pc:docMk/>
            <pc:sldMk cId="1446245867" sldId="1751"/>
            <ac:spMk id="181" creationId="{09EC548F-23E2-4F57-9809-C360BD0283E5}"/>
          </ac:spMkLst>
        </pc:spChg>
        <pc:spChg chg="add mod ord">
          <ac:chgData name="Hamlet Markarian" userId="4926d2b407f31d77" providerId="LiveId" clId="{BF1D10A6-C8B8-447A-AA6D-231578894E43}" dt="2021-06-09T13:22:41.636" v="921" actId="167"/>
          <ac:spMkLst>
            <pc:docMk/>
            <pc:sldMk cId="1446245867" sldId="1751"/>
            <ac:spMk id="182" creationId="{89E8E066-B744-430F-8EF4-CD521FD0721D}"/>
          </ac:spMkLst>
        </pc:spChg>
        <pc:spChg chg="add mod ord">
          <ac:chgData name="Hamlet Markarian" userId="4926d2b407f31d77" providerId="LiveId" clId="{BF1D10A6-C8B8-447A-AA6D-231578894E43}" dt="2021-06-09T13:22:41.636" v="921" actId="167"/>
          <ac:spMkLst>
            <pc:docMk/>
            <pc:sldMk cId="1446245867" sldId="1751"/>
            <ac:spMk id="183" creationId="{4D23F7D0-6556-492E-B784-0BA68126F830}"/>
          </ac:spMkLst>
        </pc:spChg>
        <pc:spChg chg="add mod ord">
          <ac:chgData name="Hamlet Markarian" userId="4926d2b407f31d77" providerId="LiveId" clId="{BF1D10A6-C8B8-447A-AA6D-231578894E43}" dt="2021-06-09T13:22:41.636" v="921" actId="167"/>
          <ac:spMkLst>
            <pc:docMk/>
            <pc:sldMk cId="1446245867" sldId="1751"/>
            <ac:spMk id="184" creationId="{8F2CD68A-9EF5-4924-BC5D-E3BEB95421CC}"/>
          </ac:spMkLst>
        </pc:spChg>
        <pc:spChg chg="add mod ord">
          <ac:chgData name="Hamlet Markarian" userId="4926d2b407f31d77" providerId="LiveId" clId="{BF1D10A6-C8B8-447A-AA6D-231578894E43}" dt="2021-06-09T13:22:41.636" v="921" actId="167"/>
          <ac:spMkLst>
            <pc:docMk/>
            <pc:sldMk cId="1446245867" sldId="1751"/>
            <ac:spMk id="186" creationId="{694B5E3F-A959-456F-8A16-4CF33DDFA31C}"/>
          </ac:spMkLst>
        </pc:spChg>
        <pc:spChg chg="add mod ord">
          <ac:chgData name="Hamlet Markarian" userId="4926d2b407f31d77" providerId="LiveId" clId="{BF1D10A6-C8B8-447A-AA6D-231578894E43}" dt="2021-06-09T13:22:41.636" v="921" actId="167"/>
          <ac:spMkLst>
            <pc:docMk/>
            <pc:sldMk cId="1446245867" sldId="1751"/>
            <ac:spMk id="187" creationId="{B16A61E5-53DF-4796-98DD-5F993F4211F1}"/>
          </ac:spMkLst>
        </pc:spChg>
        <pc:spChg chg="add mod ord">
          <ac:chgData name="Hamlet Markarian" userId="4926d2b407f31d77" providerId="LiveId" clId="{BF1D10A6-C8B8-447A-AA6D-231578894E43}" dt="2021-06-09T13:22:41.636" v="921" actId="167"/>
          <ac:spMkLst>
            <pc:docMk/>
            <pc:sldMk cId="1446245867" sldId="1751"/>
            <ac:spMk id="188" creationId="{3CCC187E-1968-4E2B-8DB6-825BAC8971C9}"/>
          </ac:spMkLst>
        </pc:spChg>
        <pc:spChg chg="add mod ord">
          <ac:chgData name="Hamlet Markarian" userId="4926d2b407f31d77" providerId="LiveId" clId="{BF1D10A6-C8B8-447A-AA6D-231578894E43}" dt="2021-06-09T13:22:41.636" v="921" actId="167"/>
          <ac:spMkLst>
            <pc:docMk/>
            <pc:sldMk cId="1446245867" sldId="1751"/>
            <ac:spMk id="189" creationId="{D64734F9-D780-48F2-B821-97C22BC72F2B}"/>
          </ac:spMkLst>
        </pc:spChg>
        <pc:spChg chg="add mod ord">
          <ac:chgData name="Hamlet Markarian" userId="4926d2b407f31d77" providerId="LiveId" clId="{BF1D10A6-C8B8-447A-AA6D-231578894E43}" dt="2021-06-09T13:22:41.636" v="921" actId="167"/>
          <ac:spMkLst>
            <pc:docMk/>
            <pc:sldMk cId="1446245867" sldId="1751"/>
            <ac:spMk id="190" creationId="{FF1A3D50-389A-4724-910D-AFB268ED9EA1}"/>
          </ac:spMkLst>
        </pc:spChg>
        <pc:spChg chg="add mod ord">
          <ac:chgData name="Hamlet Markarian" userId="4926d2b407f31d77" providerId="LiveId" clId="{BF1D10A6-C8B8-447A-AA6D-231578894E43}" dt="2021-06-09T13:22:41.636" v="921" actId="167"/>
          <ac:spMkLst>
            <pc:docMk/>
            <pc:sldMk cId="1446245867" sldId="1751"/>
            <ac:spMk id="191" creationId="{E8A62358-553C-4767-A0BE-ABEA66690793}"/>
          </ac:spMkLst>
        </pc:spChg>
        <pc:grpChg chg="ord">
          <ac:chgData name="Hamlet Markarian" userId="4926d2b407f31d77" providerId="LiveId" clId="{BF1D10A6-C8B8-447A-AA6D-231578894E43}" dt="2021-06-09T13:22:41.636" v="921" actId="167"/>
          <ac:grpSpMkLst>
            <pc:docMk/>
            <pc:sldMk cId="1446245867" sldId="1751"/>
            <ac:grpSpMk id="51" creationId="{52E6AA0F-5D26-48F8-B40B-325282E3A986}"/>
          </ac:grpSpMkLst>
        </pc:grpChg>
        <pc:grpChg chg="add mod ord">
          <ac:chgData name="Hamlet Markarian" userId="4926d2b407f31d77" providerId="LiveId" clId="{BF1D10A6-C8B8-447A-AA6D-231578894E43}" dt="2021-06-09T13:22:41.636" v="921" actId="167"/>
          <ac:grpSpMkLst>
            <pc:docMk/>
            <pc:sldMk cId="1446245867" sldId="1751"/>
            <ac:grpSpMk id="106" creationId="{F56758F3-0A20-4A71-B3D4-EA51B1CC839D}"/>
          </ac:grpSpMkLst>
        </pc:grpChg>
        <pc:grpChg chg="add mod ord">
          <ac:chgData name="Hamlet Markarian" userId="4926d2b407f31d77" providerId="LiveId" clId="{BF1D10A6-C8B8-447A-AA6D-231578894E43}" dt="2021-06-09T13:22:41.636" v="921" actId="167"/>
          <ac:grpSpMkLst>
            <pc:docMk/>
            <pc:sldMk cId="1446245867" sldId="1751"/>
            <ac:grpSpMk id="149" creationId="{1533C46F-6430-4DE2-9410-7219D980CB55}"/>
          </ac:grpSpMkLst>
        </pc:grpChg>
        <pc:grpChg chg="mod">
          <ac:chgData name="Hamlet Markarian" userId="4926d2b407f31d77" providerId="LiveId" clId="{BF1D10A6-C8B8-447A-AA6D-231578894E43}" dt="2021-06-09T13:22:34.893" v="920"/>
          <ac:grpSpMkLst>
            <pc:docMk/>
            <pc:sldMk cId="1446245867" sldId="1751"/>
            <ac:grpSpMk id="153" creationId="{CFCF262A-46F2-4D26-8313-7A8E4C3DBD6D}"/>
          </ac:grpSpMkLst>
        </pc:grpChg>
        <pc:grpChg chg="add mod ord">
          <ac:chgData name="Hamlet Markarian" userId="4926d2b407f31d77" providerId="LiveId" clId="{BF1D10A6-C8B8-447A-AA6D-231578894E43}" dt="2021-06-09T13:22:41.636" v="921" actId="167"/>
          <ac:grpSpMkLst>
            <pc:docMk/>
            <pc:sldMk cId="1446245867" sldId="1751"/>
            <ac:grpSpMk id="166" creationId="{511BF31C-055A-4011-B4B8-4C1AB4493934}"/>
          </ac:grpSpMkLst>
        </pc:grpChg>
        <pc:grpChg chg="mod">
          <ac:chgData name="Hamlet Markarian" userId="4926d2b407f31d77" providerId="LiveId" clId="{BF1D10A6-C8B8-447A-AA6D-231578894E43}" dt="2021-06-09T13:22:34.893" v="920"/>
          <ac:grpSpMkLst>
            <pc:docMk/>
            <pc:sldMk cId="1446245867" sldId="1751"/>
            <ac:grpSpMk id="170" creationId="{6DC46AE3-B9B0-41DB-911A-572CBD09EFF2}"/>
          </ac:grpSpMkLst>
        </pc:grpChg>
        <pc:picChg chg="del">
          <ac:chgData name="Hamlet Markarian" userId="4926d2b407f31d77" providerId="LiveId" clId="{BF1D10A6-C8B8-447A-AA6D-231578894E43}" dt="2021-06-09T13:21:12.185" v="904" actId="478"/>
          <ac:picMkLst>
            <pc:docMk/>
            <pc:sldMk cId="1446245867" sldId="1751"/>
            <ac:picMk id="23" creationId="{D07D5ED1-8814-4701-BF53-4E6DA2B84A4F}"/>
          </ac:picMkLst>
        </pc:picChg>
        <pc:picChg chg="del">
          <ac:chgData name="Hamlet Markarian" userId="4926d2b407f31d77" providerId="LiveId" clId="{BF1D10A6-C8B8-447A-AA6D-231578894E43}" dt="2021-06-09T13:22:33.147" v="919" actId="478"/>
          <ac:picMkLst>
            <pc:docMk/>
            <pc:sldMk cId="1446245867" sldId="1751"/>
            <ac:picMk id="40" creationId="{9605B815-7664-4720-90A4-FD28FFEDA7C7}"/>
          </ac:picMkLst>
        </pc:picChg>
        <pc:picChg chg="del">
          <ac:chgData name="Hamlet Markarian" userId="4926d2b407f31d77" providerId="LiveId" clId="{BF1D10A6-C8B8-447A-AA6D-231578894E43}" dt="2021-06-09T13:22:33.147" v="919" actId="478"/>
          <ac:picMkLst>
            <pc:docMk/>
            <pc:sldMk cId="1446245867" sldId="1751"/>
            <ac:picMk id="41" creationId="{F90F7854-C3F0-4C14-AFB9-9ADBC7B15C6B}"/>
          </ac:picMkLst>
        </pc:picChg>
        <pc:picChg chg="del">
          <ac:chgData name="Hamlet Markarian" userId="4926d2b407f31d77" providerId="LiveId" clId="{BF1D10A6-C8B8-447A-AA6D-231578894E43}" dt="2021-06-09T13:22:33.147" v="919" actId="478"/>
          <ac:picMkLst>
            <pc:docMk/>
            <pc:sldMk cId="1446245867" sldId="1751"/>
            <ac:picMk id="43" creationId="{4B8C81D1-55C0-4A6F-9CED-EA112289C50E}"/>
          </ac:picMkLst>
        </pc:picChg>
        <pc:picChg chg="mod">
          <ac:chgData name="Hamlet Markarian" userId="4926d2b407f31d77" providerId="LiveId" clId="{BF1D10A6-C8B8-447A-AA6D-231578894E43}" dt="2021-06-09T13:22:07.509" v="918"/>
          <ac:picMkLst>
            <pc:docMk/>
            <pc:sldMk cId="1446245867" sldId="1751"/>
            <ac:picMk id="49" creationId="{2C1B72D5-5453-44CA-A200-F57B216A977C}"/>
          </ac:picMkLst>
        </pc:picChg>
        <pc:picChg chg="add mod ord">
          <ac:chgData name="Hamlet Markarian" userId="4926d2b407f31d77" providerId="LiveId" clId="{BF1D10A6-C8B8-447A-AA6D-231578894E43}" dt="2021-06-09T13:22:41.636" v="921" actId="167"/>
          <ac:picMkLst>
            <pc:docMk/>
            <pc:sldMk cId="1446245867" sldId="1751"/>
            <ac:picMk id="71" creationId="{2ED0C072-C657-411C-B50E-998AFA1A8CCE}"/>
          </ac:picMkLst>
        </pc:picChg>
        <pc:picChg chg="mod">
          <ac:chgData name="Hamlet Markarian" userId="4926d2b407f31d77" providerId="LiveId" clId="{BF1D10A6-C8B8-447A-AA6D-231578894E43}" dt="2021-06-09T13:22:34.893" v="920"/>
          <ac:picMkLst>
            <pc:docMk/>
            <pc:sldMk cId="1446245867" sldId="1751"/>
            <ac:picMk id="108" creationId="{DB4DB711-E84C-4F86-851E-E74C41D94B36}"/>
          </ac:picMkLst>
        </pc:picChg>
        <pc:picChg chg="mod">
          <ac:chgData name="Hamlet Markarian" userId="4926d2b407f31d77" providerId="LiveId" clId="{BF1D10A6-C8B8-447A-AA6D-231578894E43}" dt="2021-06-09T13:22:34.893" v="920"/>
          <ac:picMkLst>
            <pc:docMk/>
            <pc:sldMk cId="1446245867" sldId="1751"/>
            <ac:picMk id="113" creationId="{E7F0103D-B915-498F-9FBF-0BB65B234BAB}"/>
          </ac:picMkLst>
        </pc:picChg>
        <pc:picChg chg="add mod ord">
          <ac:chgData name="Hamlet Markarian" userId="4926d2b407f31d77" providerId="LiveId" clId="{BF1D10A6-C8B8-447A-AA6D-231578894E43}" dt="2021-06-09T13:22:41.636" v="921" actId="167"/>
          <ac:picMkLst>
            <pc:docMk/>
            <pc:sldMk cId="1446245867" sldId="1751"/>
            <ac:picMk id="129" creationId="{6CFF8211-6E3A-44C5-9033-F979841D28A4}"/>
          </ac:picMkLst>
        </pc:picChg>
        <pc:picChg chg="add mod ord">
          <ac:chgData name="Hamlet Markarian" userId="4926d2b407f31d77" providerId="LiveId" clId="{BF1D10A6-C8B8-447A-AA6D-231578894E43}" dt="2021-06-09T13:22:41.636" v="921" actId="167"/>
          <ac:picMkLst>
            <pc:docMk/>
            <pc:sldMk cId="1446245867" sldId="1751"/>
            <ac:picMk id="130" creationId="{DDD219D7-D96F-44A9-9B05-CF86C0CBDAF7}"/>
          </ac:picMkLst>
        </pc:picChg>
        <pc:picChg chg="add mod ord">
          <ac:chgData name="Hamlet Markarian" userId="4926d2b407f31d77" providerId="LiveId" clId="{BF1D10A6-C8B8-447A-AA6D-231578894E43}" dt="2021-06-09T13:22:41.636" v="921" actId="167"/>
          <ac:picMkLst>
            <pc:docMk/>
            <pc:sldMk cId="1446245867" sldId="1751"/>
            <ac:picMk id="131" creationId="{80B3E89F-9997-4556-9C32-B7548C2C5240}"/>
          </ac:picMkLst>
        </pc:picChg>
        <pc:picChg chg="add mod ord">
          <ac:chgData name="Hamlet Markarian" userId="4926d2b407f31d77" providerId="LiveId" clId="{BF1D10A6-C8B8-447A-AA6D-231578894E43}" dt="2021-06-09T13:22:41.636" v="921" actId="167"/>
          <ac:picMkLst>
            <pc:docMk/>
            <pc:sldMk cId="1446245867" sldId="1751"/>
            <ac:picMk id="132" creationId="{E323E14D-7669-4AF8-A5D8-63A3933C4A6F}"/>
          </ac:picMkLst>
        </pc:picChg>
        <pc:picChg chg="add mod ord">
          <ac:chgData name="Hamlet Markarian" userId="4926d2b407f31d77" providerId="LiveId" clId="{BF1D10A6-C8B8-447A-AA6D-231578894E43}" dt="2021-06-09T13:22:41.636" v="921" actId="167"/>
          <ac:picMkLst>
            <pc:docMk/>
            <pc:sldMk cId="1446245867" sldId="1751"/>
            <ac:picMk id="133" creationId="{5C578FDE-17C3-4E1A-8E62-1BE283BBD3FA}"/>
          </ac:picMkLst>
        </pc:picChg>
        <pc:picChg chg="add mod ord">
          <ac:chgData name="Hamlet Markarian" userId="4926d2b407f31d77" providerId="LiveId" clId="{BF1D10A6-C8B8-447A-AA6D-231578894E43}" dt="2021-06-09T13:22:41.636" v="921" actId="167"/>
          <ac:picMkLst>
            <pc:docMk/>
            <pc:sldMk cId="1446245867" sldId="1751"/>
            <ac:picMk id="134" creationId="{82AEAEC5-FB2D-453F-9F71-2347EAD1D2A8}"/>
          </ac:picMkLst>
        </pc:picChg>
        <pc:picChg chg="add mod ord">
          <ac:chgData name="Hamlet Markarian" userId="4926d2b407f31d77" providerId="LiveId" clId="{BF1D10A6-C8B8-447A-AA6D-231578894E43}" dt="2021-06-09T13:22:41.636" v="921" actId="167"/>
          <ac:picMkLst>
            <pc:docMk/>
            <pc:sldMk cId="1446245867" sldId="1751"/>
            <ac:picMk id="135" creationId="{3C315235-FB40-46F0-AD03-D0CCB89E6F6B}"/>
          </ac:picMkLst>
        </pc:picChg>
        <pc:picChg chg="add mod ord">
          <ac:chgData name="Hamlet Markarian" userId="4926d2b407f31d77" providerId="LiveId" clId="{BF1D10A6-C8B8-447A-AA6D-231578894E43}" dt="2021-06-09T13:22:41.636" v="921" actId="167"/>
          <ac:picMkLst>
            <pc:docMk/>
            <pc:sldMk cId="1446245867" sldId="1751"/>
            <ac:picMk id="136" creationId="{0C184011-8C84-476F-9301-26286D565E8D}"/>
          </ac:picMkLst>
        </pc:picChg>
        <pc:picChg chg="add mod ord">
          <ac:chgData name="Hamlet Markarian" userId="4926d2b407f31d77" providerId="LiveId" clId="{BF1D10A6-C8B8-447A-AA6D-231578894E43}" dt="2021-06-09T13:22:41.636" v="921" actId="167"/>
          <ac:picMkLst>
            <pc:docMk/>
            <pc:sldMk cId="1446245867" sldId="1751"/>
            <ac:picMk id="137" creationId="{D9DDA4D6-30CE-4D1A-BF6D-D22ED3F5DEC3}"/>
          </ac:picMkLst>
        </pc:picChg>
        <pc:picChg chg="add mod ord">
          <ac:chgData name="Hamlet Markarian" userId="4926d2b407f31d77" providerId="LiveId" clId="{BF1D10A6-C8B8-447A-AA6D-231578894E43}" dt="2021-06-09T13:22:41.636" v="921" actId="167"/>
          <ac:picMkLst>
            <pc:docMk/>
            <pc:sldMk cId="1446245867" sldId="1751"/>
            <ac:picMk id="138" creationId="{E4640C2D-ED6E-4266-B415-01528A597C54}"/>
          </ac:picMkLst>
        </pc:picChg>
        <pc:picChg chg="add mod ord">
          <ac:chgData name="Hamlet Markarian" userId="4926d2b407f31d77" providerId="LiveId" clId="{BF1D10A6-C8B8-447A-AA6D-231578894E43}" dt="2021-06-09T13:22:41.636" v="921" actId="167"/>
          <ac:picMkLst>
            <pc:docMk/>
            <pc:sldMk cId="1446245867" sldId="1751"/>
            <ac:picMk id="139" creationId="{1766995F-D5C3-42B5-8A6B-D6882032A2FF}"/>
          </ac:picMkLst>
        </pc:picChg>
        <pc:picChg chg="add mod ord">
          <ac:chgData name="Hamlet Markarian" userId="4926d2b407f31d77" providerId="LiveId" clId="{BF1D10A6-C8B8-447A-AA6D-231578894E43}" dt="2021-06-09T13:22:41.636" v="921" actId="167"/>
          <ac:picMkLst>
            <pc:docMk/>
            <pc:sldMk cId="1446245867" sldId="1751"/>
            <ac:picMk id="140" creationId="{4E28A716-E599-42FA-B52C-1034862FB51D}"/>
          </ac:picMkLst>
        </pc:picChg>
        <pc:picChg chg="add mod ord">
          <ac:chgData name="Hamlet Markarian" userId="4926d2b407f31d77" providerId="LiveId" clId="{BF1D10A6-C8B8-447A-AA6D-231578894E43}" dt="2021-06-09T13:22:41.636" v="921" actId="167"/>
          <ac:picMkLst>
            <pc:docMk/>
            <pc:sldMk cId="1446245867" sldId="1751"/>
            <ac:picMk id="141" creationId="{C6E05361-07FC-46C7-8C59-F5EAA4936B0B}"/>
          </ac:picMkLst>
        </pc:picChg>
        <pc:picChg chg="add mod ord">
          <ac:chgData name="Hamlet Markarian" userId="4926d2b407f31d77" providerId="LiveId" clId="{BF1D10A6-C8B8-447A-AA6D-231578894E43}" dt="2021-06-09T13:22:41.636" v="921" actId="167"/>
          <ac:picMkLst>
            <pc:docMk/>
            <pc:sldMk cId="1446245867" sldId="1751"/>
            <ac:picMk id="142" creationId="{A331366D-B1DA-4672-B9D6-39F74B7FAC0E}"/>
          </ac:picMkLst>
        </pc:picChg>
        <pc:picChg chg="add mod ord">
          <ac:chgData name="Hamlet Markarian" userId="4926d2b407f31d77" providerId="LiveId" clId="{BF1D10A6-C8B8-447A-AA6D-231578894E43}" dt="2021-06-09T13:22:41.636" v="921" actId="167"/>
          <ac:picMkLst>
            <pc:docMk/>
            <pc:sldMk cId="1446245867" sldId="1751"/>
            <ac:picMk id="161" creationId="{8F9AE618-5B18-4525-9971-DFFF454C454C}"/>
          </ac:picMkLst>
        </pc:picChg>
        <pc:picChg chg="add mod ord">
          <ac:chgData name="Hamlet Markarian" userId="4926d2b407f31d77" providerId="LiveId" clId="{BF1D10A6-C8B8-447A-AA6D-231578894E43}" dt="2021-06-09T13:22:41.636" v="921" actId="167"/>
          <ac:picMkLst>
            <pc:docMk/>
            <pc:sldMk cId="1446245867" sldId="1751"/>
            <ac:picMk id="162" creationId="{D36EA9F1-D59C-4C10-8553-B6D08E7B1A82}"/>
          </ac:picMkLst>
        </pc:picChg>
        <pc:picChg chg="add mod ord">
          <ac:chgData name="Hamlet Markarian" userId="4926d2b407f31d77" providerId="LiveId" clId="{BF1D10A6-C8B8-447A-AA6D-231578894E43}" dt="2021-06-09T13:22:41.636" v="921" actId="167"/>
          <ac:picMkLst>
            <pc:docMk/>
            <pc:sldMk cId="1446245867" sldId="1751"/>
            <ac:picMk id="163" creationId="{29D02490-2D41-4D3D-822B-AD08F037FD49}"/>
          </ac:picMkLst>
        </pc:picChg>
        <pc:picChg chg="add mod ord">
          <ac:chgData name="Hamlet Markarian" userId="4926d2b407f31d77" providerId="LiveId" clId="{BF1D10A6-C8B8-447A-AA6D-231578894E43}" dt="2021-06-09T13:22:41.636" v="921" actId="167"/>
          <ac:picMkLst>
            <pc:docMk/>
            <pc:sldMk cId="1446245867" sldId="1751"/>
            <ac:picMk id="164" creationId="{9BA94383-9E8E-49E8-B718-B179F8BEC016}"/>
          </ac:picMkLst>
        </pc:picChg>
        <pc:picChg chg="add mod ord">
          <ac:chgData name="Hamlet Markarian" userId="4926d2b407f31d77" providerId="LiveId" clId="{BF1D10A6-C8B8-447A-AA6D-231578894E43}" dt="2021-06-09T13:22:41.636" v="921" actId="167"/>
          <ac:picMkLst>
            <pc:docMk/>
            <pc:sldMk cId="1446245867" sldId="1751"/>
            <ac:picMk id="165" creationId="{C36CF921-DCA6-4CAD-876E-6ECF13F4E476}"/>
          </ac:picMkLst>
        </pc:picChg>
        <pc:picChg chg="add mod ord">
          <ac:chgData name="Hamlet Markarian" userId="4926d2b407f31d77" providerId="LiveId" clId="{BF1D10A6-C8B8-447A-AA6D-231578894E43}" dt="2021-06-09T13:22:41.636" v="921" actId="167"/>
          <ac:picMkLst>
            <pc:docMk/>
            <pc:sldMk cId="1446245867" sldId="1751"/>
            <ac:picMk id="192" creationId="{674E7678-32A5-4008-B5B7-973994D75DE9}"/>
          </ac:picMkLst>
        </pc:picChg>
        <pc:picChg chg="add del mod">
          <ac:chgData name="Hamlet Markarian" userId="4926d2b407f31d77" providerId="LiveId" clId="{BF1D10A6-C8B8-447A-AA6D-231578894E43}" dt="2021-06-09T13:22:07.509" v="918"/>
          <ac:picMkLst>
            <pc:docMk/>
            <pc:sldMk cId="1446245867" sldId="1751"/>
            <ac:picMk id="3074" creationId="{1901D157-71E0-4CC1-8435-A45AFC294D35}"/>
          </ac:picMkLst>
        </pc:picChg>
        <pc:cxnChg chg="add mod ord">
          <ac:chgData name="Hamlet Markarian" userId="4926d2b407f31d77" providerId="LiveId" clId="{BF1D10A6-C8B8-447A-AA6D-231578894E43}" dt="2021-06-09T13:22:41.636" v="921" actId="167"/>
          <ac:cxnSpMkLst>
            <pc:docMk/>
            <pc:sldMk cId="1446245867" sldId="1751"/>
            <ac:cxnSpMk id="69" creationId="{6654223A-5DF8-43FE-BA09-E7A335C74484}"/>
          </ac:cxnSpMkLst>
        </pc:cxnChg>
        <pc:cxnChg chg="add mod ord">
          <ac:chgData name="Hamlet Markarian" userId="4926d2b407f31d77" providerId="LiveId" clId="{BF1D10A6-C8B8-447A-AA6D-231578894E43}" dt="2021-06-09T13:22:41.636" v="921" actId="167"/>
          <ac:cxnSpMkLst>
            <pc:docMk/>
            <pc:sldMk cId="1446245867" sldId="1751"/>
            <ac:cxnSpMk id="81" creationId="{DFCAA950-8305-4EDD-A1AE-85F551864897}"/>
          </ac:cxnSpMkLst>
        </pc:cxnChg>
        <pc:cxnChg chg="add mod ord">
          <ac:chgData name="Hamlet Markarian" userId="4926d2b407f31d77" providerId="LiveId" clId="{BF1D10A6-C8B8-447A-AA6D-231578894E43}" dt="2021-06-09T13:22:41.636" v="921" actId="167"/>
          <ac:cxnSpMkLst>
            <pc:docMk/>
            <pc:sldMk cId="1446245867" sldId="1751"/>
            <ac:cxnSpMk id="87" creationId="{3CE09CEA-CF01-4F2A-853E-F7376AF3F63C}"/>
          </ac:cxnSpMkLst>
        </pc:cxnChg>
        <pc:cxnChg chg="add mod ord">
          <ac:chgData name="Hamlet Markarian" userId="4926d2b407f31d77" providerId="LiveId" clId="{BF1D10A6-C8B8-447A-AA6D-231578894E43}" dt="2021-06-09T13:22:41.636" v="921" actId="167"/>
          <ac:cxnSpMkLst>
            <pc:docMk/>
            <pc:sldMk cId="1446245867" sldId="1751"/>
            <ac:cxnSpMk id="92" creationId="{4754C4DB-1A6D-486F-9628-3CC178B1BDD6}"/>
          </ac:cxnSpMkLst>
        </pc:cxnChg>
        <pc:cxnChg chg="add mod ord">
          <ac:chgData name="Hamlet Markarian" userId="4926d2b407f31d77" providerId="LiveId" clId="{BF1D10A6-C8B8-447A-AA6D-231578894E43}" dt="2021-06-09T13:22:41.636" v="921" actId="167"/>
          <ac:cxnSpMkLst>
            <pc:docMk/>
            <pc:sldMk cId="1446245867" sldId="1751"/>
            <ac:cxnSpMk id="99" creationId="{DF968420-7BAB-49C7-9AC9-CFA332B5F65D}"/>
          </ac:cxnSpMkLst>
        </pc:cxnChg>
        <pc:cxnChg chg="add mod ord">
          <ac:chgData name="Hamlet Markarian" userId="4926d2b407f31d77" providerId="LiveId" clId="{BF1D10A6-C8B8-447A-AA6D-231578894E43}" dt="2021-06-09T13:22:41.636" v="921" actId="167"/>
          <ac:cxnSpMkLst>
            <pc:docMk/>
            <pc:sldMk cId="1446245867" sldId="1751"/>
            <ac:cxnSpMk id="105" creationId="{F5FB4134-4980-4A15-9201-BAFCC2374B9F}"/>
          </ac:cxnSpMkLst>
        </pc:cxnChg>
        <pc:cxnChg chg="add mod ord">
          <ac:chgData name="Hamlet Markarian" userId="4926d2b407f31d77" providerId="LiveId" clId="{BF1D10A6-C8B8-447A-AA6D-231578894E43}" dt="2021-06-09T13:22:41.636" v="921" actId="167"/>
          <ac:cxnSpMkLst>
            <pc:docMk/>
            <pc:sldMk cId="1446245867" sldId="1751"/>
            <ac:cxnSpMk id="115" creationId="{F2422008-A265-4E98-A49E-0A1B2221ECDB}"/>
          </ac:cxnSpMkLst>
        </pc:cxnChg>
        <pc:cxnChg chg="add mod ord">
          <ac:chgData name="Hamlet Markarian" userId="4926d2b407f31d77" providerId="LiveId" clId="{BF1D10A6-C8B8-447A-AA6D-231578894E43}" dt="2021-06-09T13:22:41.636" v="921" actId="167"/>
          <ac:cxnSpMkLst>
            <pc:docMk/>
            <pc:sldMk cId="1446245867" sldId="1751"/>
            <ac:cxnSpMk id="121" creationId="{DAD9C889-A0A3-4345-8379-7205178E319A}"/>
          </ac:cxnSpMkLst>
        </pc:cxnChg>
        <pc:cxnChg chg="add mod ord">
          <ac:chgData name="Hamlet Markarian" userId="4926d2b407f31d77" providerId="LiveId" clId="{BF1D10A6-C8B8-447A-AA6D-231578894E43}" dt="2021-06-09T13:22:41.636" v="921" actId="167"/>
          <ac:cxnSpMkLst>
            <pc:docMk/>
            <pc:sldMk cId="1446245867" sldId="1751"/>
            <ac:cxnSpMk id="122" creationId="{DA768523-F6B1-4E10-A712-ED5D24D7C017}"/>
          </ac:cxnSpMkLst>
        </pc:cxnChg>
        <pc:cxnChg chg="add mod ord">
          <ac:chgData name="Hamlet Markarian" userId="4926d2b407f31d77" providerId="LiveId" clId="{BF1D10A6-C8B8-447A-AA6D-231578894E43}" dt="2021-06-09T13:22:41.636" v="921" actId="167"/>
          <ac:cxnSpMkLst>
            <pc:docMk/>
            <pc:sldMk cId="1446245867" sldId="1751"/>
            <ac:cxnSpMk id="123" creationId="{466B1928-9BF8-476E-8732-7D06523E23EE}"/>
          </ac:cxnSpMkLst>
        </pc:cxnChg>
        <pc:cxnChg chg="add mod ord">
          <ac:chgData name="Hamlet Markarian" userId="4926d2b407f31d77" providerId="LiveId" clId="{BF1D10A6-C8B8-447A-AA6D-231578894E43}" dt="2021-06-09T13:22:41.636" v="921" actId="167"/>
          <ac:cxnSpMkLst>
            <pc:docMk/>
            <pc:sldMk cId="1446245867" sldId="1751"/>
            <ac:cxnSpMk id="124" creationId="{7ACBD692-E282-42F9-B8F7-665BB825B449}"/>
          </ac:cxnSpMkLst>
        </pc:cxnChg>
        <pc:cxnChg chg="add mod ord">
          <ac:chgData name="Hamlet Markarian" userId="4926d2b407f31d77" providerId="LiveId" clId="{BF1D10A6-C8B8-447A-AA6D-231578894E43}" dt="2021-06-09T13:22:41.636" v="921" actId="167"/>
          <ac:cxnSpMkLst>
            <pc:docMk/>
            <pc:sldMk cId="1446245867" sldId="1751"/>
            <ac:cxnSpMk id="143" creationId="{2FC93DE6-5404-48B3-B2B9-BB6268BA5CB8}"/>
          </ac:cxnSpMkLst>
        </pc:cxnChg>
        <pc:cxnChg chg="add mod ord">
          <ac:chgData name="Hamlet Markarian" userId="4926d2b407f31d77" providerId="LiveId" clId="{BF1D10A6-C8B8-447A-AA6D-231578894E43}" dt="2021-06-09T13:22:41.636" v="921" actId="167"/>
          <ac:cxnSpMkLst>
            <pc:docMk/>
            <pc:sldMk cId="1446245867" sldId="1751"/>
            <ac:cxnSpMk id="144" creationId="{2C99FEC0-DC7A-45DD-8AA8-D282861E68D9}"/>
          </ac:cxnSpMkLst>
        </pc:cxnChg>
        <pc:cxnChg chg="add mod ord">
          <ac:chgData name="Hamlet Markarian" userId="4926d2b407f31d77" providerId="LiveId" clId="{BF1D10A6-C8B8-447A-AA6D-231578894E43}" dt="2021-06-09T13:22:41.636" v="921" actId="167"/>
          <ac:cxnSpMkLst>
            <pc:docMk/>
            <pc:sldMk cId="1446245867" sldId="1751"/>
            <ac:cxnSpMk id="145" creationId="{6C50D9D0-7A27-45B0-9502-38725D851A51}"/>
          </ac:cxnSpMkLst>
        </pc:cxnChg>
        <pc:cxnChg chg="add mod ord">
          <ac:chgData name="Hamlet Markarian" userId="4926d2b407f31d77" providerId="LiveId" clId="{BF1D10A6-C8B8-447A-AA6D-231578894E43}" dt="2021-06-09T13:22:41.636" v="921" actId="167"/>
          <ac:cxnSpMkLst>
            <pc:docMk/>
            <pc:sldMk cId="1446245867" sldId="1751"/>
            <ac:cxnSpMk id="146" creationId="{8FF0352C-71E8-4B6B-80BA-102A011B214D}"/>
          </ac:cxnSpMkLst>
        </pc:cxnChg>
        <pc:cxnChg chg="add mod ord">
          <ac:chgData name="Hamlet Markarian" userId="4926d2b407f31d77" providerId="LiveId" clId="{BF1D10A6-C8B8-447A-AA6D-231578894E43}" dt="2021-06-09T13:22:41.636" v="921" actId="167"/>
          <ac:cxnSpMkLst>
            <pc:docMk/>
            <pc:sldMk cId="1446245867" sldId="1751"/>
            <ac:cxnSpMk id="147" creationId="{8807314E-C54C-4915-9A49-3F9D37F7C016}"/>
          </ac:cxnSpMkLst>
        </pc:cxnChg>
        <pc:cxnChg chg="add mod ord">
          <ac:chgData name="Hamlet Markarian" userId="4926d2b407f31d77" providerId="LiveId" clId="{BF1D10A6-C8B8-447A-AA6D-231578894E43}" dt="2021-06-09T13:22:41.636" v="921" actId="167"/>
          <ac:cxnSpMkLst>
            <pc:docMk/>
            <pc:sldMk cId="1446245867" sldId="1751"/>
            <ac:cxnSpMk id="148" creationId="{017A2A00-34EA-407D-BA77-20E693541435}"/>
          </ac:cxnSpMkLst>
        </pc:cxnChg>
        <pc:cxnChg chg="add mod ord">
          <ac:chgData name="Hamlet Markarian" userId="4926d2b407f31d77" providerId="LiveId" clId="{BF1D10A6-C8B8-447A-AA6D-231578894E43}" dt="2021-06-09T13:22:41.636" v="921" actId="167"/>
          <ac:cxnSpMkLst>
            <pc:docMk/>
            <pc:sldMk cId="1446245867" sldId="1751"/>
            <ac:cxnSpMk id="156" creationId="{8D60DDEE-BE7B-407C-8D6D-DD68D32C349C}"/>
          </ac:cxnSpMkLst>
        </pc:cxnChg>
        <pc:cxnChg chg="add mod ord">
          <ac:chgData name="Hamlet Markarian" userId="4926d2b407f31d77" providerId="LiveId" clId="{BF1D10A6-C8B8-447A-AA6D-231578894E43}" dt="2021-06-09T13:22:41.636" v="921" actId="167"/>
          <ac:cxnSpMkLst>
            <pc:docMk/>
            <pc:sldMk cId="1446245867" sldId="1751"/>
            <ac:cxnSpMk id="157" creationId="{5B6FFD4D-1AE2-4FB0-9B06-252BD1B7BD77}"/>
          </ac:cxnSpMkLst>
        </pc:cxnChg>
        <pc:cxnChg chg="add mod ord">
          <ac:chgData name="Hamlet Markarian" userId="4926d2b407f31d77" providerId="LiveId" clId="{BF1D10A6-C8B8-447A-AA6D-231578894E43}" dt="2021-06-09T13:22:41.636" v="921" actId="167"/>
          <ac:cxnSpMkLst>
            <pc:docMk/>
            <pc:sldMk cId="1446245867" sldId="1751"/>
            <ac:cxnSpMk id="158" creationId="{9D9FC18E-4D45-4879-9FC6-7D82194882EB}"/>
          </ac:cxnSpMkLst>
        </pc:cxnChg>
        <pc:cxnChg chg="add mod ord">
          <ac:chgData name="Hamlet Markarian" userId="4926d2b407f31d77" providerId="LiveId" clId="{BF1D10A6-C8B8-447A-AA6D-231578894E43}" dt="2021-06-09T13:22:41.636" v="921" actId="167"/>
          <ac:cxnSpMkLst>
            <pc:docMk/>
            <pc:sldMk cId="1446245867" sldId="1751"/>
            <ac:cxnSpMk id="159" creationId="{7D0F0915-A92D-45FE-9A46-37EDBB497319}"/>
          </ac:cxnSpMkLst>
        </pc:cxnChg>
        <pc:cxnChg chg="add mod ord">
          <ac:chgData name="Hamlet Markarian" userId="4926d2b407f31d77" providerId="LiveId" clId="{BF1D10A6-C8B8-447A-AA6D-231578894E43}" dt="2021-06-09T13:22:41.636" v="921" actId="167"/>
          <ac:cxnSpMkLst>
            <pc:docMk/>
            <pc:sldMk cId="1446245867" sldId="1751"/>
            <ac:cxnSpMk id="160" creationId="{8BC41805-17B4-4A38-9894-5766D8076ED3}"/>
          </ac:cxnSpMkLst>
        </pc:cxnChg>
        <pc:cxnChg chg="add mod ord">
          <ac:chgData name="Hamlet Markarian" userId="4926d2b407f31d77" providerId="LiveId" clId="{BF1D10A6-C8B8-447A-AA6D-231578894E43}" dt="2021-06-09T13:22:41.636" v="921" actId="167"/>
          <ac:cxnSpMkLst>
            <pc:docMk/>
            <pc:sldMk cId="1446245867" sldId="1751"/>
            <ac:cxnSpMk id="173" creationId="{6F875FCA-4F72-4B01-97A1-DEE3164493B9}"/>
          </ac:cxnSpMkLst>
        </pc:cxnChg>
        <pc:cxnChg chg="add mod ord">
          <ac:chgData name="Hamlet Markarian" userId="4926d2b407f31d77" providerId="LiveId" clId="{BF1D10A6-C8B8-447A-AA6D-231578894E43}" dt="2021-06-09T13:22:41.636" v="921" actId="167"/>
          <ac:cxnSpMkLst>
            <pc:docMk/>
            <pc:sldMk cId="1446245867" sldId="1751"/>
            <ac:cxnSpMk id="174" creationId="{C14F659C-9A6F-4918-86A9-263FDE724FC6}"/>
          </ac:cxnSpMkLst>
        </pc:cxnChg>
        <pc:cxnChg chg="add mod ord">
          <ac:chgData name="Hamlet Markarian" userId="4926d2b407f31d77" providerId="LiveId" clId="{BF1D10A6-C8B8-447A-AA6D-231578894E43}" dt="2021-06-09T13:22:41.636" v="921" actId="167"/>
          <ac:cxnSpMkLst>
            <pc:docMk/>
            <pc:sldMk cId="1446245867" sldId="1751"/>
            <ac:cxnSpMk id="175" creationId="{E58EE7EC-17FB-4FFA-8F73-B5E7EA79B383}"/>
          </ac:cxnSpMkLst>
        </pc:cxnChg>
        <pc:cxnChg chg="add mod ord">
          <ac:chgData name="Hamlet Markarian" userId="4926d2b407f31d77" providerId="LiveId" clId="{BF1D10A6-C8B8-447A-AA6D-231578894E43}" dt="2021-06-09T13:22:41.636" v="921" actId="167"/>
          <ac:cxnSpMkLst>
            <pc:docMk/>
            <pc:sldMk cId="1446245867" sldId="1751"/>
            <ac:cxnSpMk id="176" creationId="{62268573-A8A5-43FF-810B-9E999D9AEEBB}"/>
          </ac:cxnSpMkLst>
        </pc:cxnChg>
        <pc:cxnChg chg="add mod ord">
          <ac:chgData name="Hamlet Markarian" userId="4926d2b407f31d77" providerId="LiveId" clId="{BF1D10A6-C8B8-447A-AA6D-231578894E43}" dt="2021-06-09T13:22:41.636" v="921" actId="167"/>
          <ac:cxnSpMkLst>
            <pc:docMk/>
            <pc:sldMk cId="1446245867" sldId="1751"/>
            <ac:cxnSpMk id="177" creationId="{B49A1F32-1DF3-4678-9E0E-D156AC78AF0A}"/>
          </ac:cxnSpMkLst>
        </pc:cxnChg>
        <pc:cxnChg chg="add mod ord">
          <ac:chgData name="Hamlet Markarian" userId="4926d2b407f31d77" providerId="LiveId" clId="{BF1D10A6-C8B8-447A-AA6D-231578894E43}" dt="2021-06-09T13:22:41.636" v="921" actId="167"/>
          <ac:cxnSpMkLst>
            <pc:docMk/>
            <pc:sldMk cId="1446245867" sldId="1751"/>
            <ac:cxnSpMk id="185" creationId="{9950B532-5259-44C3-9B1C-5390884A7C3A}"/>
          </ac:cxnSpMkLst>
        </pc:cxnChg>
      </pc:sldChg>
      <pc:sldChg chg="addSp delSp modSp add mod ord">
        <pc:chgData name="Hamlet Markarian" userId="4926d2b407f31d77" providerId="LiveId" clId="{BF1D10A6-C8B8-447A-AA6D-231578894E43}" dt="2021-06-09T13:29:47.777" v="985" actId="1076"/>
        <pc:sldMkLst>
          <pc:docMk/>
          <pc:sldMk cId="4065719271" sldId="1752"/>
        </pc:sldMkLst>
        <pc:spChg chg="add del mod">
          <ac:chgData name="Hamlet Markarian" userId="4926d2b407f31d77" providerId="LiveId" clId="{BF1D10A6-C8B8-447A-AA6D-231578894E43}" dt="2021-06-09T13:26:05.421" v="948"/>
          <ac:spMkLst>
            <pc:docMk/>
            <pc:sldMk cId="4065719271" sldId="1752"/>
            <ac:spMk id="3" creationId="{CDFE1850-5099-4928-9703-2394054E7F5D}"/>
          </ac:spMkLst>
        </pc:spChg>
        <pc:spChg chg="mod">
          <ac:chgData name="Hamlet Markarian" userId="4926d2b407f31d77" providerId="LiveId" clId="{BF1D10A6-C8B8-447A-AA6D-231578894E43}" dt="2021-06-09T13:24:54.883" v="926"/>
          <ac:spMkLst>
            <pc:docMk/>
            <pc:sldMk cId="4065719271" sldId="1752"/>
            <ac:spMk id="5" creationId="{BC01E833-A438-4C2A-AF28-2B402D7F80E5}"/>
          </ac:spMkLst>
        </pc:spChg>
        <pc:spChg chg="del">
          <ac:chgData name="Hamlet Markarian" userId="4926d2b407f31d77" providerId="LiveId" clId="{BF1D10A6-C8B8-447A-AA6D-231578894E43}" dt="2021-06-09T13:27:37.994" v="961" actId="478"/>
          <ac:spMkLst>
            <pc:docMk/>
            <pc:sldMk cId="4065719271" sldId="1752"/>
            <ac:spMk id="26" creationId="{2C4F9A38-5C22-4492-AFF2-CEDFDBBD9E35}"/>
          </ac:spMkLst>
        </pc:spChg>
        <pc:spChg chg="mod ord">
          <ac:chgData name="Hamlet Markarian" userId="4926d2b407f31d77" providerId="LiveId" clId="{BF1D10A6-C8B8-447A-AA6D-231578894E43}" dt="2021-06-09T13:27:47.985" v="964" actId="167"/>
          <ac:spMkLst>
            <pc:docMk/>
            <pc:sldMk cId="4065719271" sldId="1752"/>
            <ac:spMk id="27" creationId="{36122A01-000C-4442-9B67-380C1C284A73}"/>
          </ac:spMkLst>
        </pc:spChg>
        <pc:spChg chg="del">
          <ac:chgData name="Hamlet Markarian" userId="4926d2b407f31d77" providerId="LiveId" clId="{BF1D10A6-C8B8-447A-AA6D-231578894E43}" dt="2021-06-09T13:27:37.994" v="961" actId="478"/>
          <ac:spMkLst>
            <pc:docMk/>
            <pc:sldMk cId="4065719271" sldId="1752"/>
            <ac:spMk id="30" creationId="{35CC135E-8373-4183-A36B-8F05A75AB414}"/>
          </ac:spMkLst>
        </pc:spChg>
        <pc:spChg chg="mod">
          <ac:chgData name="Hamlet Markarian" userId="4926d2b407f31d77" providerId="LiveId" clId="{BF1D10A6-C8B8-447A-AA6D-231578894E43}" dt="2021-06-09T13:25:00.110" v="928" actId="20577"/>
          <ac:spMkLst>
            <pc:docMk/>
            <pc:sldMk cId="4065719271" sldId="1752"/>
            <ac:spMk id="32" creationId="{7FB8C0CA-2811-4D85-BE2D-ADA8471CE68E}"/>
          </ac:spMkLst>
        </pc:spChg>
        <pc:spChg chg="mod">
          <ac:chgData name="Hamlet Markarian" userId="4926d2b407f31d77" providerId="LiveId" clId="{BF1D10A6-C8B8-447A-AA6D-231578894E43}" dt="2021-06-09T13:25:10.125" v="930" actId="20577"/>
          <ac:spMkLst>
            <pc:docMk/>
            <pc:sldMk cId="4065719271" sldId="1752"/>
            <ac:spMk id="34" creationId="{8D39D343-1129-4D71-8A90-F23E78CC0EB0}"/>
          </ac:spMkLst>
        </pc:spChg>
        <pc:spChg chg="mod ord">
          <ac:chgData name="Hamlet Markarian" userId="4926d2b407f31d77" providerId="LiveId" clId="{BF1D10A6-C8B8-447A-AA6D-231578894E43}" dt="2021-06-09T13:27:47.985" v="964" actId="167"/>
          <ac:spMkLst>
            <pc:docMk/>
            <pc:sldMk cId="4065719271" sldId="1752"/>
            <ac:spMk id="35" creationId="{D99DE5D4-9503-4D98-B245-8590EB381B07}"/>
          </ac:spMkLst>
        </pc:spChg>
        <pc:spChg chg="mod">
          <ac:chgData name="Hamlet Markarian" userId="4926d2b407f31d77" providerId="LiveId" clId="{BF1D10A6-C8B8-447A-AA6D-231578894E43}" dt="2021-06-09T13:26:18.425" v="949"/>
          <ac:spMkLst>
            <pc:docMk/>
            <pc:sldMk cId="4065719271" sldId="1752"/>
            <ac:spMk id="36" creationId="{79A5A9A2-AE5F-4B6C-8D6F-04D1075D9CFE}"/>
          </ac:spMkLst>
        </pc:spChg>
        <pc:spChg chg="del">
          <ac:chgData name="Hamlet Markarian" userId="4926d2b407f31d77" providerId="LiveId" clId="{BF1D10A6-C8B8-447A-AA6D-231578894E43}" dt="2021-06-09T13:27:37.994" v="961" actId="478"/>
          <ac:spMkLst>
            <pc:docMk/>
            <pc:sldMk cId="4065719271" sldId="1752"/>
            <ac:spMk id="38" creationId="{94537968-93AE-4CC0-AEFF-8B17735AC566}"/>
          </ac:spMkLst>
        </pc:spChg>
        <pc:spChg chg="mod">
          <ac:chgData name="Hamlet Markarian" userId="4926d2b407f31d77" providerId="LiveId" clId="{BF1D10A6-C8B8-447A-AA6D-231578894E43}" dt="2021-06-09T13:28:07.245" v="969" actId="20577"/>
          <ac:spMkLst>
            <pc:docMk/>
            <pc:sldMk cId="4065719271" sldId="1752"/>
            <ac:spMk id="39" creationId="{64F53520-A1CD-423F-9E9B-53A67C49D652}"/>
          </ac:spMkLst>
        </pc:spChg>
        <pc:spChg chg="del">
          <ac:chgData name="Hamlet Markarian" userId="4926d2b407f31d77" providerId="LiveId" clId="{BF1D10A6-C8B8-447A-AA6D-231578894E43}" dt="2021-06-09T13:27:37.994" v="961" actId="478"/>
          <ac:spMkLst>
            <pc:docMk/>
            <pc:sldMk cId="4065719271" sldId="1752"/>
            <ac:spMk id="46" creationId="{2FF114C9-0B9B-4250-9C0C-21B725F704F1}"/>
          </ac:spMkLst>
        </pc:spChg>
        <pc:spChg chg="del">
          <ac:chgData name="Hamlet Markarian" userId="4926d2b407f31d77" providerId="LiveId" clId="{BF1D10A6-C8B8-447A-AA6D-231578894E43}" dt="2021-06-09T13:27:23.386" v="959" actId="478"/>
          <ac:spMkLst>
            <pc:docMk/>
            <pc:sldMk cId="4065719271" sldId="1752"/>
            <ac:spMk id="48" creationId="{800C85B6-4643-466D-B51C-C6562CD6E204}"/>
          </ac:spMkLst>
        </pc:spChg>
        <pc:spChg chg="add mod">
          <ac:chgData name="Hamlet Markarian" userId="4926d2b407f31d77" providerId="LiveId" clId="{BF1D10A6-C8B8-447A-AA6D-231578894E43}" dt="2021-06-09T13:26:47.561" v="956" actId="404"/>
          <ac:spMkLst>
            <pc:docMk/>
            <pc:sldMk cId="4065719271" sldId="1752"/>
            <ac:spMk id="50" creationId="{C653C4C6-29C5-425F-ACAA-E87F31457DBF}"/>
          </ac:spMkLst>
        </pc:spChg>
        <pc:spChg chg="mod">
          <ac:chgData name="Hamlet Markarian" userId="4926d2b407f31d77" providerId="LiveId" clId="{BF1D10A6-C8B8-447A-AA6D-231578894E43}" dt="2021-06-09T13:25:16.372" v="931"/>
          <ac:spMkLst>
            <pc:docMk/>
            <pc:sldMk cId="4065719271" sldId="1752"/>
            <ac:spMk id="57" creationId="{B79FE3FB-DDD9-4C52-A866-E3982D872286}"/>
          </ac:spMkLst>
        </pc:spChg>
        <pc:spChg chg="mod">
          <ac:chgData name="Hamlet Markarian" userId="4926d2b407f31d77" providerId="LiveId" clId="{BF1D10A6-C8B8-447A-AA6D-231578894E43}" dt="2021-06-09T13:26:57.828" v="958" actId="1076"/>
          <ac:spMkLst>
            <pc:docMk/>
            <pc:sldMk cId="4065719271" sldId="1752"/>
            <ac:spMk id="61" creationId="{DDCCED27-782C-4C4E-BE17-2AF5E94DDF18}"/>
          </ac:spMkLst>
        </pc:spChg>
        <pc:spChg chg="add mod">
          <ac:chgData name="Hamlet Markarian" userId="4926d2b407f31d77" providerId="LiveId" clId="{BF1D10A6-C8B8-447A-AA6D-231578894E43}" dt="2021-06-09T13:28:33.902" v="971" actId="14100"/>
          <ac:spMkLst>
            <pc:docMk/>
            <pc:sldMk cId="4065719271" sldId="1752"/>
            <ac:spMk id="62" creationId="{F5D2DE67-3B4C-4C45-857B-6680AB856A19}"/>
          </ac:spMkLst>
        </pc:spChg>
        <pc:spChg chg="del">
          <ac:chgData name="Hamlet Markarian" userId="4926d2b407f31d77" providerId="LiveId" clId="{BF1D10A6-C8B8-447A-AA6D-231578894E43}" dt="2021-06-09T13:27:39.754" v="962" actId="478"/>
          <ac:spMkLst>
            <pc:docMk/>
            <pc:sldMk cId="4065719271" sldId="1752"/>
            <ac:spMk id="64" creationId="{570FB99D-1077-4407-A41E-D28A4FDFFBD4}"/>
          </ac:spMkLst>
        </pc:spChg>
        <pc:spChg chg="del">
          <ac:chgData name="Hamlet Markarian" userId="4926d2b407f31d77" providerId="LiveId" clId="{BF1D10A6-C8B8-447A-AA6D-231578894E43}" dt="2021-06-09T13:27:23.386" v="959" actId="478"/>
          <ac:spMkLst>
            <pc:docMk/>
            <pc:sldMk cId="4065719271" sldId="1752"/>
            <ac:spMk id="65" creationId="{08D9087F-83D0-42DC-9563-CA33927EA434}"/>
          </ac:spMkLst>
        </pc:spChg>
        <pc:spChg chg="del">
          <ac:chgData name="Hamlet Markarian" userId="4926d2b407f31d77" providerId="LiveId" clId="{BF1D10A6-C8B8-447A-AA6D-231578894E43}" dt="2021-06-09T13:27:23.386" v="959" actId="478"/>
          <ac:spMkLst>
            <pc:docMk/>
            <pc:sldMk cId="4065719271" sldId="1752"/>
            <ac:spMk id="66" creationId="{4DAA57AA-A427-47A4-9BEB-EB52893217EF}"/>
          </ac:spMkLst>
        </pc:spChg>
        <pc:spChg chg="del">
          <ac:chgData name="Hamlet Markarian" userId="4926d2b407f31d77" providerId="LiveId" clId="{BF1D10A6-C8B8-447A-AA6D-231578894E43}" dt="2021-06-09T13:26:37.130" v="953" actId="478"/>
          <ac:spMkLst>
            <pc:docMk/>
            <pc:sldMk cId="4065719271" sldId="1752"/>
            <ac:spMk id="67" creationId="{29AC0AC5-836B-496E-916D-47D07F6EC2E9}"/>
          </ac:spMkLst>
        </pc:spChg>
        <pc:spChg chg="mod">
          <ac:chgData name="Hamlet Markarian" userId="4926d2b407f31d77" providerId="LiveId" clId="{BF1D10A6-C8B8-447A-AA6D-231578894E43}" dt="2021-06-09T13:29:47.777" v="985" actId="1076"/>
          <ac:spMkLst>
            <pc:docMk/>
            <pc:sldMk cId="4065719271" sldId="1752"/>
            <ac:spMk id="68" creationId="{85634407-4570-479E-9DC1-DBB1C80D54C2}"/>
          </ac:spMkLst>
        </pc:spChg>
        <pc:spChg chg="add mod">
          <ac:chgData name="Hamlet Markarian" userId="4926d2b407f31d77" providerId="LiveId" clId="{BF1D10A6-C8B8-447A-AA6D-231578894E43}" dt="2021-06-09T13:28:45.803" v="975" actId="1076"/>
          <ac:spMkLst>
            <pc:docMk/>
            <pc:sldMk cId="4065719271" sldId="1752"/>
            <ac:spMk id="69" creationId="{74E3682F-3224-4933-84DF-6E1327820F43}"/>
          </ac:spMkLst>
        </pc:spChg>
        <pc:spChg chg="add mod">
          <ac:chgData name="Hamlet Markarian" userId="4926d2b407f31d77" providerId="LiveId" clId="{BF1D10A6-C8B8-447A-AA6D-231578894E43}" dt="2021-06-09T13:28:40.962" v="974" actId="14100"/>
          <ac:spMkLst>
            <pc:docMk/>
            <pc:sldMk cId="4065719271" sldId="1752"/>
            <ac:spMk id="70" creationId="{CB6ECE76-E38D-4758-80D4-6E2569B2A9C4}"/>
          </ac:spMkLst>
        </pc:spChg>
        <pc:spChg chg="add mod">
          <ac:chgData name="Hamlet Markarian" userId="4926d2b407f31d77" providerId="LiveId" clId="{BF1D10A6-C8B8-447A-AA6D-231578894E43}" dt="2021-06-09T13:29:04.972" v="978" actId="12788"/>
          <ac:spMkLst>
            <pc:docMk/>
            <pc:sldMk cId="4065719271" sldId="1752"/>
            <ac:spMk id="71" creationId="{9D9D93E9-C419-4605-B737-DD73F7BD3BFE}"/>
          </ac:spMkLst>
        </pc:spChg>
        <pc:spChg chg="add mod">
          <ac:chgData name="Hamlet Markarian" userId="4926d2b407f31d77" providerId="LiveId" clId="{BF1D10A6-C8B8-447A-AA6D-231578894E43}" dt="2021-06-09T13:29:04.972" v="978" actId="12788"/>
          <ac:spMkLst>
            <pc:docMk/>
            <pc:sldMk cId="4065719271" sldId="1752"/>
            <ac:spMk id="72" creationId="{3DAD5EC3-E6C5-4A17-BB43-CF3473B0B412}"/>
          </ac:spMkLst>
        </pc:spChg>
        <pc:spChg chg="add mod">
          <ac:chgData name="Hamlet Markarian" userId="4926d2b407f31d77" providerId="LiveId" clId="{BF1D10A6-C8B8-447A-AA6D-231578894E43}" dt="2021-06-09T13:29:04.972" v="978" actId="12788"/>
          <ac:spMkLst>
            <pc:docMk/>
            <pc:sldMk cId="4065719271" sldId="1752"/>
            <ac:spMk id="73" creationId="{E8617430-A587-4F50-B043-2BABFFA6ABB5}"/>
          </ac:spMkLst>
        </pc:spChg>
        <pc:spChg chg="add mod">
          <ac:chgData name="Hamlet Markarian" userId="4926d2b407f31d77" providerId="LiveId" clId="{BF1D10A6-C8B8-447A-AA6D-231578894E43}" dt="2021-06-09T13:29:04.972" v="978" actId="12788"/>
          <ac:spMkLst>
            <pc:docMk/>
            <pc:sldMk cId="4065719271" sldId="1752"/>
            <ac:spMk id="74" creationId="{953D4772-C18B-44D3-BEAD-229FB6521485}"/>
          </ac:spMkLst>
        </pc:spChg>
        <pc:spChg chg="add mod">
          <ac:chgData name="Hamlet Markarian" userId="4926d2b407f31d77" providerId="LiveId" clId="{BF1D10A6-C8B8-447A-AA6D-231578894E43}" dt="2021-06-09T13:29:04.972" v="978" actId="12788"/>
          <ac:spMkLst>
            <pc:docMk/>
            <pc:sldMk cId="4065719271" sldId="1752"/>
            <ac:spMk id="75" creationId="{F7A1623E-1339-409C-89F1-0005802C2405}"/>
          </ac:spMkLst>
        </pc:spChg>
        <pc:spChg chg="add mod">
          <ac:chgData name="Hamlet Markarian" userId="4926d2b407f31d77" providerId="LiveId" clId="{BF1D10A6-C8B8-447A-AA6D-231578894E43}" dt="2021-06-09T13:29:07.949" v="979" actId="14100"/>
          <ac:spMkLst>
            <pc:docMk/>
            <pc:sldMk cId="4065719271" sldId="1752"/>
            <ac:spMk id="76" creationId="{E73D3AEF-76F9-4404-96F8-4705ED431379}"/>
          </ac:spMkLst>
        </pc:spChg>
        <pc:spChg chg="add mod">
          <ac:chgData name="Hamlet Markarian" userId="4926d2b407f31d77" providerId="LiveId" clId="{BF1D10A6-C8B8-447A-AA6D-231578894E43}" dt="2021-06-09T13:29:16.806" v="982" actId="1076"/>
          <ac:spMkLst>
            <pc:docMk/>
            <pc:sldMk cId="4065719271" sldId="1752"/>
            <ac:spMk id="82" creationId="{D7998296-9993-4E46-B252-988542594E55}"/>
          </ac:spMkLst>
        </pc:spChg>
        <pc:spChg chg="add mod">
          <ac:chgData name="Hamlet Markarian" userId="4926d2b407f31d77" providerId="LiveId" clId="{BF1D10A6-C8B8-447A-AA6D-231578894E43}" dt="2021-06-09T13:29:14.319" v="981" actId="14100"/>
          <ac:spMkLst>
            <pc:docMk/>
            <pc:sldMk cId="4065719271" sldId="1752"/>
            <ac:spMk id="83" creationId="{36A3FE89-E74A-4B96-A241-8588C2A16DC1}"/>
          </ac:spMkLst>
        </pc:spChg>
        <pc:spChg chg="add mod">
          <ac:chgData name="Hamlet Markarian" userId="4926d2b407f31d77" providerId="LiveId" clId="{BF1D10A6-C8B8-447A-AA6D-231578894E43}" dt="2021-06-09T13:28:23.328" v="970"/>
          <ac:spMkLst>
            <pc:docMk/>
            <pc:sldMk cId="4065719271" sldId="1752"/>
            <ac:spMk id="86" creationId="{1B2897AC-ED32-4536-92F7-95AB981E6092}"/>
          </ac:spMkLst>
        </pc:spChg>
        <pc:picChg chg="del">
          <ac:chgData name="Hamlet Markarian" userId="4926d2b407f31d77" providerId="LiveId" clId="{BF1D10A6-C8B8-447A-AA6D-231578894E43}" dt="2021-06-09T13:25:32.458" v="934" actId="478"/>
          <ac:picMkLst>
            <pc:docMk/>
            <pc:sldMk cId="4065719271" sldId="1752"/>
            <ac:picMk id="23" creationId="{D07D5ED1-8814-4701-BF53-4E6DA2B84A4F}"/>
          </ac:picMkLst>
        </pc:picChg>
        <pc:picChg chg="del">
          <ac:chgData name="Hamlet Markarian" userId="4926d2b407f31d77" providerId="LiveId" clId="{BF1D10A6-C8B8-447A-AA6D-231578894E43}" dt="2021-06-09T13:27:32.569" v="960" actId="478"/>
          <ac:picMkLst>
            <pc:docMk/>
            <pc:sldMk cId="4065719271" sldId="1752"/>
            <ac:picMk id="41" creationId="{F90F7854-C3F0-4C14-AFB9-9ADBC7B15C6B}"/>
          </ac:picMkLst>
        </pc:picChg>
        <pc:picChg chg="mod">
          <ac:chgData name="Hamlet Markarian" userId="4926d2b407f31d77" providerId="LiveId" clId="{BF1D10A6-C8B8-447A-AA6D-231578894E43}" dt="2021-06-09T13:26:05.421" v="948"/>
          <ac:picMkLst>
            <pc:docMk/>
            <pc:sldMk cId="4065719271" sldId="1752"/>
            <ac:picMk id="49" creationId="{3E83C2C6-0052-4BBA-B9F9-C33080ED17AD}"/>
          </ac:picMkLst>
        </pc:picChg>
        <pc:picChg chg="add del mod">
          <ac:chgData name="Hamlet Markarian" userId="4926d2b407f31d77" providerId="LiveId" clId="{BF1D10A6-C8B8-447A-AA6D-231578894E43}" dt="2021-06-09T13:26:05.421" v="948"/>
          <ac:picMkLst>
            <pc:docMk/>
            <pc:sldMk cId="4065719271" sldId="1752"/>
            <ac:picMk id="5122" creationId="{8C36E3C3-A197-4038-98AD-34F459BA406D}"/>
          </ac:picMkLst>
        </pc:picChg>
        <pc:cxnChg chg="add mod">
          <ac:chgData name="Hamlet Markarian" userId="4926d2b407f31d77" providerId="LiveId" clId="{BF1D10A6-C8B8-447A-AA6D-231578894E43}" dt="2021-06-09T13:29:04.972" v="978" actId="12788"/>
          <ac:cxnSpMkLst>
            <pc:docMk/>
            <pc:sldMk cId="4065719271" sldId="1752"/>
            <ac:cxnSpMk id="77" creationId="{10A6FCCA-C270-4055-A778-9838963DF1AF}"/>
          </ac:cxnSpMkLst>
        </pc:cxnChg>
        <pc:cxnChg chg="add mod">
          <ac:chgData name="Hamlet Markarian" userId="4926d2b407f31d77" providerId="LiveId" clId="{BF1D10A6-C8B8-447A-AA6D-231578894E43}" dt="2021-06-09T13:29:04.972" v="978" actId="12788"/>
          <ac:cxnSpMkLst>
            <pc:docMk/>
            <pc:sldMk cId="4065719271" sldId="1752"/>
            <ac:cxnSpMk id="78" creationId="{1124E347-1BA6-483B-B132-C0322F5BF5AA}"/>
          </ac:cxnSpMkLst>
        </pc:cxnChg>
        <pc:cxnChg chg="add mod">
          <ac:chgData name="Hamlet Markarian" userId="4926d2b407f31d77" providerId="LiveId" clId="{BF1D10A6-C8B8-447A-AA6D-231578894E43}" dt="2021-06-09T13:29:04.972" v="978" actId="12788"/>
          <ac:cxnSpMkLst>
            <pc:docMk/>
            <pc:sldMk cId="4065719271" sldId="1752"/>
            <ac:cxnSpMk id="79" creationId="{4F566546-1F49-444C-8A5F-7ED2A3BFC30B}"/>
          </ac:cxnSpMkLst>
        </pc:cxnChg>
        <pc:cxnChg chg="add mod">
          <ac:chgData name="Hamlet Markarian" userId="4926d2b407f31d77" providerId="LiveId" clId="{BF1D10A6-C8B8-447A-AA6D-231578894E43}" dt="2021-06-09T13:29:04.972" v="978" actId="12788"/>
          <ac:cxnSpMkLst>
            <pc:docMk/>
            <pc:sldMk cId="4065719271" sldId="1752"/>
            <ac:cxnSpMk id="80" creationId="{00144C74-D4AB-4B74-BD21-006ACE5640DF}"/>
          </ac:cxnSpMkLst>
        </pc:cxnChg>
        <pc:cxnChg chg="add mod">
          <ac:chgData name="Hamlet Markarian" userId="4926d2b407f31d77" providerId="LiveId" clId="{BF1D10A6-C8B8-447A-AA6D-231578894E43}" dt="2021-06-09T13:28:53.092" v="976" actId="1076"/>
          <ac:cxnSpMkLst>
            <pc:docMk/>
            <pc:sldMk cId="4065719271" sldId="1752"/>
            <ac:cxnSpMk id="81" creationId="{D66E0C19-0FED-4C94-AB23-C4C94EBDC9B6}"/>
          </ac:cxnSpMkLst>
        </pc:cxnChg>
        <pc:cxnChg chg="add mod">
          <ac:chgData name="Hamlet Markarian" userId="4926d2b407f31d77" providerId="LiveId" clId="{BF1D10A6-C8B8-447A-AA6D-231578894E43}" dt="2021-06-09T13:29:21.774" v="983" actId="1076"/>
          <ac:cxnSpMkLst>
            <pc:docMk/>
            <pc:sldMk cId="4065719271" sldId="1752"/>
            <ac:cxnSpMk id="84" creationId="{B5976C71-58CC-42B3-8A87-60E56FF8C5E8}"/>
          </ac:cxnSpMkLst>
        </pc:cxnChg>
        <pc:cxnChg chg="add mod">
          <ac:chgData name="Hamlet Markarian" userId="4926d2b407f31d77" providerId="LiveId" clId="{BF1D10A6-C8B8-447A-AA6D-231578894E43}" dt="2021-06-09T13:29:24.005" v="984" actId="1076"/>
          <ac:cxnSpMkLst>
            <pc:docMk/>
            <pc:sldMk cId="4065719271" sldId="1752"/>
            <ac:cxnSpMk id="85" creationId="{F2A9C2EF-53FF-414C-9BE5-0665E1D7C070}"/>
          </ac:cxnSpMkLst>
        </pc:cxnChg>
      </pc:sldChg>
      <pc:sldChg chg="addSp delSp modSp add mod ord">
        <pc:chgData name="Hamlet Markarian" userId="4926d2b407f31d77" providerId="LiveId" clId="{BF1D10A6-C8B8-447A-AA6D-231578894E43}" dt="2021-06-09T13:54:13.115" v="1199" actId="1035"/>
        <pc:sldMkLst>
          <pc:docMk/>
          <pc:sldMk cId="2496179815" sldId="1753"/>
        </pc:sldMkLst>
        <pc:spChg chg="mod">
          <ac:chgData name="Hamlet Markarian" userId="4926d2b407f31d77" providerId="LiveId" clId="{BF1D10A6-C8B8-447A-AA6D-231578894E43}" dt="2021-06-09T13:31:00.502" v="992" actId="113"/>
          <ac:spMkLst>
            <pc:docMk/>
            <pc:sldMk cId="2496179815" sldId="1753"/>
            <ac:spMk id="5" creationId="{BC01E833-A438-4C2A-AF28-2B402D7F80E5}"/>
          </ac:spMkLst>
        </pc:spChg>
        <pc:spChg chg="add mod">
          <ac:chgData name="Hamlet Markarian" userId="4926d2b407f31d77" providerId="LiveId" clId="{BF1D10A6-C8B8-447A-AA6D-231578894E43}" dt="2021-06-09T13:31:21.517" v="996" actId="20577"/>
          <ac:spMkLst>
            <pc:docMk/>
            <pc:sldMk cId="2496179815" sldId="1753"/>
            <ac:spMk id="23" creationId="{8FC9F795-1668-4907-8856-1A29C615018F}"/>
          </ac:spMkLst>
        </pc:spChg>
        <pc:spChg chg="add mod">
          <ac:chgData name="Hamlet Markarian" userId="4926d2b407f31d77" providerId="LiveId" clId="{BF1D10A6-C8B8-447A-AA6D-231578894E43}" dt="2021-06-09T13:30:50.976" v="990"/>
          <ac:spMkLst>
            <pc:docMk/>
            <pc:sldMk cId="2496179815" sldId="1753"/>
            <ac:spMk id="25" creationId="{99CF9D56-6BE4-44D7-BA34-64066EEDC577}"/>
          </ac:spMkLst>
        </pc:spChg>
        <pc:spChg chg="mod">
          <ac:chgData name="Hamlet Markarian" userId="4926d2b407f31d77" providerId="LiveId" clId="{BF1D10A6-C8B8-447A-AA6D-231578894E43}" dt="2021-06-09T13:31:05.134" v="994" actId="20577"/>
          <ac:spMkLst>
            <pc:docMk/>
            <pc:sldMk cId="2496179815" sldId="1753"/>
            <ac:spMk id="32" creationId="{7FB8C0CA-2811-4D85-BE2D-ADA8471CE68E}"/>
          </ac:spMkLst>
        </pc:spChg>
        <pc:spChg chg="del">
          <ac:chgData name="Hamlet Markarian" userId="4926d2b407f31d77" providerId="LiveId" clId="{BF1D10A6-C8B8-447A-AA6D-231578894E43}" dt="2021-06-09T13:30:50.603" v="989" actId="478"/>
          <ac:spMkLst>
            <pc:docMk/>
            <pc:sldMk cId="2496179815" sldId="1753"/>
            <ac:spMk id="34" creationId="{8D39D343-1129-4D71-8A90-F23E78CC0EB0}"/>
          </ac:spMkLst>
        </pc:spChg>
        <pc:spChg chg="del">
          <ac:chgData name="Hamlet Markarian" userId="4926d2b407f31d77" providerId="LiveId" clId="{BF1D10A6-C8B8-447A-AA6D-231578894E43}" dt="2021-06-09T13:30:50.603" v="989" actId="478"/>
          <ac:spMkLst>
            <pc:docMk/>
            <pc:sldMk cId="2496179815" sldId="1753"/>
            <ac:spMk id="57" creationId="{B79FE3FB-DDD9-4C52-A866-E3982D872286}"/>
          </ac:spMkLst>
        </pc:spChg>
        <pc:spChg chg="mod">
          <ac:chgData name="Hamlet Markarian" userId="4926d2b407f31d77" providerId="LiveId" clId="{BF1D10A6-C8B8-447A-AA6D-231578894E43}" dt="2021-06-09T13:54:13.115" v="1199" actId="1035"/>
          <ac:spMkLst>
            <pc:docMk/>
            <pc:sldMk cId="2496179815" sldId="1753"/>
            <ac:spMk id="61" creationId="{DDCCED27-782C-4C4E-BE17-2AF5E94DDF18}"/>
          </ac:spMkLst>
        </pc:spChg>
        <pc:spChg chg="mod">
          <ac:chgData name="Hamlet Markarian" userId="4926d2b407f31d77" providerId="LiveId" clId="{BF1D10A6-C8B8-447A-AA6D-231578894E43}" dt="2021-06-09T13:54:13.115" v="1199" actId="1035"/>
          <ac:spMkLst>
            <pc:docMk/>
            <pc:sldMk cId="2496179815" sldId="1753"/>
            <ac:spMk id="62" creationId="{37465C46-D095-4036-A7FF-1D0E02BE1107}"/>
          </ac:spMkLst>
        </pc:spChg>
        <pc:spChg chg="mod">
          <ac:chgData name="Hamlet Markarian" userId="4926d2b407f31d77" providerId="LiveId" clId="{BF1D10A6-C8B8-447A-AA6D-231578894E43}" dt="2021-06-09T13:54:13.115" v="1199" actId="1035"/>
          <ac:spMkLst>
            <pc:docMk/>
            <pc:sldMk cId="2496179815" sldId="1753"/>
            <ac:spMk id="64" creationId="{570FB99D-1077-4407-A41E-D28A4FDFFBD4}"/>
          </ac:spMkLst>
        </pc:spChg>
        <pc:spChg chg="mod">
          <ac:chgData name="Hamlet Markarian" userId="4926d2b407f31d77" providerId="LiveId" clId="{BF1D10A6-C8B8-447A-AA6D-231578894E43}" dt="2021-06-09T13:54:13.115" v="1199" actId="1035"/>
          <ac:spMkLst>
            <pc:docMk/>
            <pc:sldMk cId="2496179815" sldId="1753"/>
            <ac:spMk id="65" creationId="{08D9087F-83D0-42DC-9563-CA33927EA434}"/>
          </ac:spMkLst>
        </pc:spChg>
        <pc:spChg chg="del">
          <ac:chgData name="Hamlet Markarian" userId="4926d2b407f31d77" providerId="LiveId" clId="{BF1D10A6-C8B8-447A-AA6D-231578894E43}" dt="2021-06-09T13:32:22.058" v="1008" actId="478"/>
          <ac:spMkLst>
            <pc:docMk/>
            <pc:sldMk cId="2496179815" sldId="1753"/>
            <ac:spMk id="66" creationId="{4DAA57AA-A427-47A4-9BEB-EB52893217EF}"/>
          </ac:spMkLst>
        </pc:spChg>
        <pc:picChg chg="add mod">
          <ac:chgData name="Hamlet Markarian" userId="4926d2b407f31d77" providerId="LiveId" clId="{BF1D10A6-C8B8-447A-AA6D-231578894E43}" dt="2021-06-09T13:30:50.976" v="990"/>
          <ac:picMkLst>
            <pc:docMk/>
            <pc:sldMk cId="2496179815" sldId="1753"/>
            <ac:picMk id="24" creationId="{82D6A0F9-D613-4F61-B17C-6F2A949661A8}"/>
          </ac:picMkLst>
        </pc:picChg>
        <pc:picChg chg="add mod">
          <ac:chgData name="Hamlet Markarian" userId="4926d2b407f31d77" providerId="LiveId" clId="{BF1D10A6-C8B8-447A-AA6D-231578894E43}" dt="2021-06-09T13:30:50.976" v="990"/>
          <ac:picMkLst>
            <pc:docMk/>
            <pc:sldMk cId="2496179815" sldId="1753"/>
            <ac:picMk id="26" creationId="{0B649A7B-4E49-4694-AA65-B3DA0A2D53AB}"/>
          </ac:picMkLst>
        </pc:picChg>
        <pc:picChg chg="del">
          <ac:chgData name="Hamlet Markarian" userId="4926d2b407f31d77" providerId="LiveId" clId="{BF1D10A6-C8B8-447A-AA6D-231578894E43}" dt="2021-06-09T13:30:50.603" v="989" actId="478"/>
          <ac:picMkLst>
            <pc:docMk/>
            <pc:sldMk cId="2496179815" sldId="1753"/>
            <ac:picMk id="31" creationId="{230D3942-CB7F-4F57-8D15-9EC0518A5700}"/>
          </ac:picMkLst>
        </pc:picChg>
        <pc:picChg chg="del">
          <ac:chgData name="Hamlet Markarian" userId="4926d2b407f31d77" providerId="LiveId" clId="{BF1D10A6-C8B8-447A-AA6D-231578894E43}" dt="2021-06-09T13:30:50.603" v="989" actId="478"/>
          <ac:picMkLst>
            <pc:docMk/>
            <pc:sldMk cId="2496179815" sldId="1753"/>
            <ac:picMk id="59" creationId="{B9526696-E983-4EDA-8A8C-E710C71CB59C}"/>
          </ac:picMkLst>
        </pc:picChg>
      </pc:sldChg>
      <pc:sldChg chg="addSp delSp modSp add mod ord">
        <pc:chgData name="Hamlet Markarian" userId="4926d2b407f31d77" providerId="LiveId" clId="{BF1D10A6-C8B8-447A-AA6D-231578894E43}" dt="2021-06-09T13:34:37.479" v="1023"/>
        <pc:sldMkLst>
          <pc:docMk/>
          <pc:sldMk cId="1994581695" sldId="1754"/>
        </pc:sldMkLst>
        <pc:spChg chg="mod">
          <ac:chgData name="Hamlet Markarian" userId="4926d2b407f31d77" providerId="LiveId" clId="{BF1D10A6-C8B8-447A-AA6D-231578894E43}" dt="2021-06-09T13:34:20.206" v="1021"/>
          <ac:spMkLst>
            <pc:docMk/>
            <pc:sldMk cId="1994581695" sldId="1754"/>
            <ac:spMk id="5" creationId="{BC01E833-A438-4C2A-AF28-2B402D7F80E5}"/>
          </ac:spMkLst>
        </pc:spChg>
        <pc:spChg chg="del">
          <ac:chgData name="Hamlet Markarian" userId="4926d2b407f31d77" providerId="LiveId" clId="{BF1D10A6-C8B8-447A-AA6D-231578894E43}" dt="2021-06-09T13:34:12.735" v="1019" actId="478"/>
          <ac:spMkLst>
            <pc:docMk/>
            <pc:sldMk cId="1994581695" sldId="1754"/>
            <ac:spMk id="50" creationId="{C8D468BE-014A-43B0-BEDC-2FEE06838614}"/>
          </ac:spMkLst>
        </pc:spChg>
        <pc:spChg chg="mod">
          <ac:chgData name="Hamlet Markarian" userId="4926d2b407f31d77" providerId="LiveId" clId="{BF1D10A6-C8B8-447A-AA6D-231578894E43}" dt="2021-06-09T13:34:28.859" v="1022"/>
          <ac:spMkLst>
            <pc:docMk/>
            <pc:sldMk cId="1994581695" sldId="1754"/>
            <ac:spMk id="57" creationId="{B79FE3FB-DDD9-4C52-A866-E3982D872286}"/>
          </ac:spMkLst>
        </pc:spChg>
        <pc:spChg chg="del">
          <ac:chgData name="Hamlet Markarian" userId="4926d2b407f31d77" providerId="LiveId" clId="{BF1D10A6-C8B8-447A-AA6D-231578894E43}" dt="2021-06-09T13:34:12.735" v="1019" actId="478"/>
          <ac:spMkLst>
            <pc:docMk/>
            <pc:sldMk cId="1994581695" sldId="1754"/>
            <ac:spMk id="62" creationId="{05C786D5-91C7-46C8-A9F1-70927D9DED79}"/>
          </ac:spMkLst>
        </pc:spChg>
        <pc:spChg chg="del">
          <ac:chgData name="Hamlet Markarian" userId="4926d2b407f31d77" providerId="LiveId" clId="{BF1D10A6-C8B8-447A-AA6D-231578894E43}" dt="2021-06-09T13:34:12.735" v="1019" actId="478"/>
          <ac:spMkLst>
            <pc:docMk/>
            <pc:sldMk cId="1994581695" sldId="1754"/>
            <ac:spMk id="70" creationId="{9D4993FF-AE08-4398-B2A6-5DDA836E3478}"/>
          </ac:spMkLst>
        </pc:spChg>
        <pc:spChg chg="del">
          <ac:chgData name="Hamlet Markarian" userId="4926d2b407f31d77" providerId="LiveId" clId="{BF1D10A6-C8B8-447A-AA6D-231578894E43}" dt="2021-06-09T13:34:12.735" v="1019" actId="478"/>
          <ac:spMkLst>
            <pc:docMk/>
            <pc:sldMk cId="1994581695" sldId="1754"/>
            <ac:spMk id="72" creationId="{0D71E86E-DB69-4913-A079-63DE02EC9716}"/>
          </ac:spMkLst>
        </pc:spChg>
        <pc:spChg chg="del">
          <ac:chgData name="Hamlet Markarian" userId="4926d2b407f31d77" providerId="LiveId" clId="{BF1D10A6-C8B8-447A-AA6D-231578894E43}" dt="2021-06-09T13:34:12.735" v="1019" actId="478"/>
          <ac:spMkLst>
            <pc:docMk/>
            <pc:sldMk cId="1994581695" sldId="1754"/>
            <ac:spMk id="73" creationId="{1B8D3E02-CC79-4215-BE97-F32B2B226C11}"/>
          </ac:spMkLst>
        </pc:spChg>
        <pc:spChg chg="del">
          <ac:chgData name="Hamlet Markarian" userId="4926d2b407f31d77" providerId="LiveId" clId="{BF1D10A6-C8B8-447A-AA6D-231578894E43}" dt="2021-06-09T13:34:12.735" v="1019" actId="478"/>
          <ac:spMkLst>
            <pc:docMk/>
            <pc:sldMk cId="1994581695" sldId="1754"/>
            <ac:spMk id="74" creationId="{9094E655-6E21-4F6B-B75C-8EFA8C106827}"/>
          </ac:spMkLst>
        </pc:spChg>
        <pc:spChg chg="del">
          <ac:chgData name="Hamlet Markarian" userId="4926d2b407f31d77" providerId="LiveId" clId="{BF1D10A6-C8B8-447A-AA6D-231578894E43}" dt="2021-06-09T13:34:12.735" v="1019" actId="478"/>
          <ac:spMkLst>
            <pc:docMk/>
            <pc:sldMk cId="1994581695" sldId="1754"/>
            <ac:spMk id="75" creationId="{5A09B794-A057-4DC6-90B4-BAA1F4412E15}"/>
          </ac:spMkLst>
        </pc:spChg>
        <pc:spChg chg="del">
          <ac:chgData name="Hamlet Markarian" userId="4926d2b407f31d77" providerId="LiveId" clId="{BF1D10A6-C8B8-447A-AA6D-231578894E43}" dt="2021-06-09T13:34:12.735" v="1019" actId="478"/>
          <ac:spMkLst>
            <pc:docMk/>
            <pc:sldMk cId="1994581695" sldId="1754"/>
            <ac:spMk id="76" creationId="{889A1BEE-BB3E-448E-B9C2-BC4B27FD9912}"/>
          </ac:spMkLst>
        </pc:spChg>
        <pc:spChg chg="del">
          <ac:chgData name="Hamlet Markarian" userId="4926d2b407f31d77" providerId="LiveId" clId="{BF1D10A6-C8B8-447A-AA6D-231578894E43}" dt="2021-06-09T13:34:12.735" v="1019" actId="478"/>
          <ac:spMkLst>
            <pc:docMk/>
            <pc:sldMk cId="1994581695" sldId="1754"/>
            <ac:spMk id="77" creationId="{B4CA5401-FB44-4B59-B8D6-398AA521DD3D}"/>
          </ac:spMkLst>
        </pc:spChg>
        <pc:spChg chg="del">
          <ac:chgData name="Hamlet Markarian" userId="4926d2b407f31d77" providerId="LiveId" clId="{BF1D10A6-C8B8-447A-AA6D-231578894E43}" dt="2021-06-09T13:34:12.735" v="1019" actId="478"/>
          <ac:spMkLst>
            <pc:docMk/>
            <pc:sldMk cId="1994581695" sldId="1754"/>
            <ac:spMk id="78" creationId="{CFD24446-B7B9-43C0-84F6-7017848C0432}"/>
          </ac:spMkLst>
        </pc:spChg>
        <pc:spChg chg="del">
          <ac:chgData name="Hamlet Markarian" userId="4926d2b407f31d77" providerId="LiveId" clId="{BF1D10A6-C8B8-447A-AA6D-231578894E43}" dt="2021-06-09T13:34:12.735" v="1019" actId="478"/>
          <ac:spMkLst>
            <pc:docMk/>
            <pc:sldMk cId="1994581695" sldId="1754"/>
            <ac:spMk id="79" creationId="{28FCC230-3748-40DF-9EEE-236EA7FAC254}"/>
          </ac:spMkLst>
        </pc:spChg>
        <pc:spChg chg="del">
          <ac:chgData name="Hamlet Markarian" userId="4926d2b407f31d77" providerId="LiveId" clId="{BF1D10A6-C8B8-447A-AA6D-231578894E43}" dt="2021-06-09T13:34:12.735" v="1019" actId="478"/>
          <ac:spMkLst>
            <pc:docMk/>
            <pc:sldMk cId="1994581695" sldId="1754"/>
            <ac:spMk id="80" creationId="{CEC3B5B4-A97E-4481-A429-0A24C873FDFB}"/>
          </ac:spMkLst>
        </pc:spChg>
        <pc:spChg chg="del">
          <ac:chgData name="Hamlet Markarian" userId="4926d2b407f31d77" providerId="LiveId" clId="{BF1D10A6-C8B8-447A-AA6D-231578894E43}" dt="2021-06-09T13:34:12.735" v="1019" actId="478"/>
          <ac:spMkLst>
            <pc:docMk/>
            <pc:sldMk cId="1994581695" sldId="1754"/>
            <ac:spMk id="82" creationId="{432170E5-CD04-49B4-B391-F12EAC8D8111}"/>
          </ac:spMkLst>
        </pc:spChg>
        <pc:spChg chg="del">
          <ac:chgData name="Hamlet Markarian" userId="4926d2b407f31d77" providerId="LiveId" clId="{BF1D10A6-C8B8-447A-AA6D-231578894E43}" dt="2021-06-09T13:34:12.735" v="1019" actId="478"/>
          <ac:spMkLst>
            <pc:docMk/>
            <pc:sldMk cId="1994581695" sldId="1754"/>
            <ac:spMk id="83" creationId="{5FB57BEF-9E6F-4C4B-962E-E07110B89505}"/>
          </ac:spMkLst>
        </pc:spChg>
        <pc:spChg chg="del">
          <ac:chgData name="Hamlet Markarian" userId="4926d2b407f31d77" providerId="LiveId" clId="{BF1D10A6-C8B8-447A-AA6D-231578894E43}" dt="2021-06-09T13:34:12.735" v="1019" actId="478"/>
          <ac:spMkLst>
            <pc:docMk/>
            <pc:sldMk cId="1994581695" sldId="1754"/>
            <ac:spMk id="84" creationId="{DC6ED6C9-DDCC-44AC-AC84-5E3AFB32D572}"/>
          </ac:spMkLst>
        </pc:spChg>
        <pc:spChg chg="del">
          <ac:chgData name="Hamlet Markarian" userId="4926d2b407f31d77" providerId="LiveId" clId="{BF1D10A6-C8B8-447A-AA6D-231578894E43}" dt="2021-06-09T13:34:12.735" v="1019" actId="478"/>
          <ac:spMkLst>
            <pc:docMk/>
            <pc:sldMk cId="1994581695" sldId="1754"/>
            <ac:spMk id="85" creationId="{B037F783-540A-48E4-9E52-139AE24B34C1}"/>
          </ac:spMkLst>
        </pc:spChg>
        <pc:spChg chg="del">
          <ac:chgData name="Hamlet Markarian" userId="4926d2b407f31d77" providerId="LiveId" clId="{BF1D10A6-C8B8-447A-AA6D-231578894E43}" dt="2021-06-09T13:34:12.735" v="1019" actId="478"/>
          <ac:spMkLst>
            <pc:docMk/>
            <pc:sldMk cId="1994581695" sldId="1754"/>
            <ac:spMk id="86" creationId="{290F394C-5CD3-477F-A853-C47EF36CEF1C}"/>
          </ac:spMkLst>
        </pc:spChg>
        <pc:spChg chg="del">
          <ac:chgData name="Hamlet Markarian" userId="4926d2b407f31d77" providerId="LiveId" clId="{BF1D10A6-C8B8-447A-AA6D-231578894E43}" dt="2021-06-09T13:34:12.735" v="1019" actId="478"/>
          <ac:spMkLst>
            <pc:docMk/>
            <pc:sldMk cId="1994581695" sldId="1754"/>
            <ac:spMk id="88" creationId="{499AABE0-0337-4ECE-B92E-8D3538916673}"/>
          </ac:spMkLst>
        </pc:spChg>
        <pc:spChg chg="del">
          <ac:chgData name="Hamlet Markarian" userId="4926d2b407f31d77" providerId="LiveId" clId="{BF1D10A6-C8B8-447A-AA6D-231578894E43}" dt="2021-06-09T13:34:12.735" v="1019" actId="478"/>
          <ac:spMkLst>
            <pc:docMk/>
            <pc:sldMk cId="1994581695" sldId="1754"/>
            <ac:spMk id="89" creationId="{8859247B-AF9C-4B29-9C61-6DBFDFC44D4F}"/>
          </ac:spMkLst>
        </pc:spChg>
        <pc:spChg chg="del">
          <ac:chgData name="Hamlet Markarian" userId="4926d2b407f31d77" providerId="LiveId" clId="{BF1D10A6-C8B8-447A-AA6D-231578894E43}" dt="2021-06-09T13:34:12.735" v="1019" actId="478"/>
          <ac:spMkLst>
            <pc:docMk/>
            <pc:sldMk cId="1994581695" sldId="1754"/>
            <ac:spMk id="90" creationId="{215D3B3C-8899-429C-B9EE-8DA40AF9400D}"/>
          </ac:spMkLst>
        </pc:spChg>
        <pc:spChg chg="del">
          <ac:chgData name="Hamlet Markarian" userId="4926d2b407f31d77" providerId="LiveId" clId="{BF1D10A6-C8B8-447A-AA6D-231578894E43}" dt="2021-06-09T13:34:12.735" v="1019" actId="478"/>
          <ac:spMkLst>
            <pc:docMk/>
            <pc:sldMk cId="1994581695" sldId="1754"/>
            <ac:spMk id="91" creationId="{D1BD5FB4-17EE-4DF2-A410-DC9C1260DDB5}"/>
          </ac:spMkLst>
        </pc:spChg>
        <pc:spChg chg="del">
          <ac:chgData name="Hamlet Markarian" userId="4926d2b407f31d77" providerId="LiveId" clId="{BF1D10A6-C8B8-447A-AA6D-231578894E43}" dt="2021-06-09T13:34:12.735" v="1019" actId="478"/>
          <ac:spMkLst>
            <pc:docMk/>
            <pc:sldMk cId="1994581695" sldId="1754"/>
            <ac:spMk id="93" creationId="{06F3F727-8010-4DDF-95B6-63459D5C3A8B}"/>
          </ac:spMkLst>
        </pc:spChg>
        <pc:spChg chg="del">
          <ac:chgData name="Hamlet Markarian" userId="4926d2b407f31d77" providerId="LiveId" clId="{BF1D10A6-C8B8-447A-AA6D-231578894E43}" dt="2021-06-09T13:34:12.735" v="1019" actId="478"/>
          <ac:spMkLst>
            <pc:docMk/>
            <pc:sldMk cId="1994581695" sldId="1754"/>
            <ac:spMk id="94" creationId="{9ED57F07-51A5-4A89-B5A2-35529DC80187}"/>
          </ac:spMkLst>
        </pc:spChg>
        <pc:spChg chg="del">
          <ac:chgData name="Hamlet Markarian" userId="4926d2b407f31d77" providerId="LiveId" clId="{BF1D10A6-C8B8-447A-AA6D-231578894E43}" dt="2021-06-09T13:34:12.735" v="1019" actId="478"/>
          <ac:spMkLst>
            <pc:docMk/>
            <pc:sldMk cId="1994581695" sldId="1754"/>
            <ac:spMk id="95" creationId="{27DE32E5-5189-4E46-B747-A325170A9C01}"/>
          </ac:spMkLst>
        </pc:spChg>
        <pc:spChg chg="del">
          <ac:chgData name="Hamlet Markarian" userId="4926d2b407f31d77" providerId="LiveId" clId="{BF1D10A6-C8B8-447A-AA6D-231578894E43}" dt="2021-06-09T13:34:12.735" v="1019" actId="478"/>
          <ac:spMkLst>
            <pc:docMk/>
            <pc:sldMk cId="1994581695" sldId="1754"/>
            <ac:spMk id="96" creationId="{0A35F590-A9F7-47B0-8283-A869351B6C1B}"/>
          </ac:spMkLst>
        </pc:spChg>
        <pc:spChg chg="del">
          <ac:chgData name="Hamlet Markarian" userId="4926d2b407f31d77" providerId="LiveId" clId="{BF1D10A6-C8B8-447A-AA6D-231578894E43}" dt="2021-06-09T13:34:12.735" v="1019" actId="478"/>
          <ac:spMkLst>
            <pc:docMk/>
            <pc:sldMk cId="1994581695" sldId="1754"/>
            <ac:spMk id="97" creationId="{CF34FAF2-B825-4C2F-BDF4-DB6A674FF91F}"/>
          </ac:spMkLst>
        </pc:spChg>
        <pc:spChg chg="del">
          <ac:chgData name="Hamlet Markarian" userId="4926d2b407f31d77" providerId="LiveId" clId="{BF1D10A6-C8B8-447A-AA6D-231578894E43}" dt="2021-06-09T13:34:12.735" v="1019" actId="478"/>
          <ac:spMkLst>
            <pc:docMk/>
            <pc:sldMk cId="1994581695" sldId="1754"/>
            <ac:spMk id="98" creationId="{F9F3F0AB-8138-4173-BDDC-1BCB6E75EC26}"/>
          </ac:spMkLst>
        </pc:spChg>
        <pc:spChg chg="del">
          <ac:chgData name="Hamlet Markarian" userId="4926d2b407f31d77" providerId="LiveId" clId="{BF1D10A6-C8B8-447A-AA6D-231578894E43}" dt="2021-06-09T13:34:12.735" v="1019" actId="478"/>
          <ac:spMkLst>
            <pc:docMk/>
            <pc:sldMk cId="1994581695" sldId="1754"/>
            <ac:spMk id="100" creationId="{0859590B-7F2D-48F3-9067-3426ECD209E8}"/>
          </ac:spMkLst>
        </pc:spChg>
        <pc:spChg chg="del">
          <ac:chgData name="Hamlet Markarian" userId="4926d2b407f31d77" providerId="LiveId" clId="{BF1D10A6-C8B8-447A-AA6D-231578894E43}" dt="2021-06-09T13:34:12.735" v="1019" actId="478"/>
          <ac:spMkLst>
            <pc:docMk/>
            <pc:sldMk cId="1994581695" sldId="1754"/>
            <ac:spMk id="101" creationId="{4C5A9FB3-AF83-4F04-A5CB-4643628126A2}"/>
          </ac:spMkLst>
        </pc:spChg>
        <pc:spChg chg="del">
          <ac:chgData name="Hamlet Markarian" userId="4926d2b407f31d77" providerId="LiveId" clId="{BF1D10A6-C8B8-447A-AA6D-231578894E43}" dt="2021-06-09T13:34:12.735" v="1019" actId="478"/>
          <ac:spMkLst>
            <pc:docMk/>
            <pc:sldMk cId="1994581695" sldId="1754"/>
            <ac:spMk id="102" creationId="{DA8F14F5-D396-467B-AFB8-7A8BC4B54EF0}"/>
          </ac:spMkLst>
        </pc:spChg>
        <pc:spChg chg="del">
          <ac:chgData name="Hamlet Markarian" userId="4926d2b407f31d77" providerId="LiveId" clId="{BF1D10A6-C8B8-447A-AA6D-231578894E43}" dt="2021-06-09T13:34:12.735" v="1019" actId="478"/>
          <ac:spMkLst>
            <pc:docMk/>
            <pc:sldMk cId="1994581695" sldId="1754"/>
            <ac:spMk id="103" creationId="{C6799681-D667-4839-8E9E-E2B7A0F4ABDE}"/>
          </ac:spMkLst>
        </pc:spChg>
        <pc:spChg chg="del">
          <ac:chgData name="Hamlet Markarian" userId="4926d2b407f31d77" providerId="LiveId" clId="{BF1D10A6-C8B8-447A-AA6D-231578894E43}" dt="2021-06-09T13:34:12.735" v="1019" actId="478"/>
          <ac:spMkLst>
            <pc:docMk/>
            <pc:sldMk cId="1994581695" sldId="1754"/>
            <ac:spMk id="104" creationId="{9E10B6D7-85BC-4AB4-8DEE-7C42EFF8A361}"/>
          </ac:spMkLst>
        </pc:spChg>
        <pc:spChg chg="del">
          <ac:chgData name="Hamlet Markarian" userId="4926d2b407f31d77" providerId="LiveId" clId="{BF1D10A6-C8B8-447A-AA6D-231578894E43}" dt="2021-06-09T13:34:12.735" v="1019" actId="478"/>
          <ac:spMkLst>
            <pc:docMk/>
            <pc:sldMk cId="1994581695" sldId="1754"/>
            <ac:spMk id="116" creationId="{D73BA5E4-4E55-4255-B99B-CEF7497C3BCE}"/>
          </ac:spMkLst>
        </pc:spChg>
        <pc:spChg chg="del">
          <ac:chgData name="Hamlet Markarian" userId="4926d2b407f31d77" providerId="LiveId" clId="{BF1D10A6-C8B8-447A-AA6D-231578894E43}" dt="2021-06-09T13:34:12.735" v="1019" actId="478"/>
          <ac:spMkLst>
            <pc:docMk/>
            <pc:sldMk cId="1994581695" sldId="1754"/>
            <ac:spMk id="117" creationId="{0F443B58-AAFB-42B8-9144-706E277B0ED2}"/>
          </ac:spMkLst>
        </pc:spChg>
        <pc:spChg chg="del">
          <ac:chgData name="Hamlet Markarian" userId="4926d2b407f31d77" providerId="LiveId" clId="{BF1D10A6-C8B8-447A-AA6D-231578894E43}" dt="2021-06-09T13:34:12.735" v="1019" actId="478"/>
          <ac:spMkLst>
            <pc:docMk/>
            <pc:sldMk cId="1994581695" sldId="1754"/>
            <ac:spMk id="118" creationId="{3F66A525-BF93-435D-92C4-551CBCFC5903}"/>
          </ac:spMkLst>
        </pc:spChg>
        <pc:spChg chg="del">
          <ac:chgData name="Hamlet Markarian" userId="4926d2b407f31d77" providerId="LiveId" clId="{BF1D10A6-C8B8-447A-AA6D-231578894E43}" dt="2021-06-09T13:34:12.735" v="1019" actId="478"/>
          <ac:spMkLst>
            <pc:docMk/>
            <pc:sldMk cId="1994581695" sldId="1754"/>
            <ac:spMk id="119" creationId="{4A2F5A96-0EDC-475F-95CB-3A736B0633E0}"/>
          </ac:spMkLst>
        </pc:spChg>
        <pc:spChg chg="del">
          <ac:chgData name="Hamlet Markarian" userId="4926d2b407f31d77" providerId="LiveId" clId="{BF1D10A6-C8B8-447A-AA6D-231578894E43}" dt="2021-06-09T13:34:12.735" v="1019" actId="478"/>
          <ac:spMkLst>
            <pc:docMk/>
            <pc:sldMk cId="1994581695" sldId="1754"/>
            <ac:spMk id="120" creationId="{E2F68063-F09F-4552-85CD-794BE6A72004}"/>
          </ac:spMkLst>
        </pc:spChg>
        <pc:spChg chg="del">
          <ac:chgData name="Hamlet Markarian" userId="4926d2b407f31d77" providerId="LiveId" clId="{BF1D10A6-C8B8-447A-AA6D-231578894E43}" dt="2021-06-09T13:34:12.735" v="1019" actId="478"/>
          <ac:spMkLst>
            <pc:docMk/>
            <pc:sldMk cId="1994581695" sldId="1754"/>
            <ac:spMk id="125" creationId="{58289AB4-7F16-474F-83EB-4A47403C2FE3}"/>
          </ac:spMkLst>
        </pc:spChg>
        <pc:spChg chg="del">
          <ac:chgData name="Hamlet Markarian" userId="4926d2b407f31d77" providerId="LiveId" clId="{BF1D10A6-C8B8-447A-AA6D-231578894E43}" dt="2021-06-09T13:34:12.735" v="1019" actId="478"/>
          <ac:spMkLst>
            <pc:docMk/>
            <pc:sldMk cId="1994581695" sldId="1754"/>
            <ac:spMk id="126" creationId="{8C852F89-2455-4D33-9381-C6F9F7FD7140}"/>
          </ac:spMkLst>
        </pc:spChg>
        <pc:spChg chg="del">
          <ac:chgData name="Hamlet Markarian" userId="4926d2b407f31d77" providerId="LiveId" clId="{BF1D10A6-C8B8-447A-AA6D-231578894E43}" dt="2021-06-09T13:34:12.735" v="1019" actId="478"/>
          <ac:spMkLst>
            <pc:docMk/>
            <pc:sldMk cId="1994581695" sldId="1754"/>
            <ac:spMk id="127" creationId="{4AEC9042-C21B-4361-9B4A-A314832CD65A}"/>
          </ac:spMkLst>
        </pc:spChg>
        <pc:spChg chg="del">
          <ac:chgData name="Hamlet Markarian" userId="4926d2b407f31d77" providerId="LiveId" clId="{BF1D10A6-C8B8-447A-AA6D-231578894E43}" dt="2021-06-09T13:34:12.735" v="1019" actId="478"/>
          <ac:spMkLst>
            <pc:docMk/>
            <pc:sldMk cId="1994581695" sldId="1754"/>
            <ac:spMk id="128" creationId="{1E521DC0-C6E5-4A54-BF9F-110E5D9BA0C1}"/>
          </ac:spMkLst>
        </pc:spChg>
        <pc:spChg chg="del">
          <ac:chgData name="Hamlet Markarian" userId="4926d2b407f31d77" providerId="LiveId" clId="{BF1D10A6-C8B8-447A-AA6D-231578894E43}" dt="2021-06-09T13:34:12.735" v="1019" actId="478"/>
          <ac:spMkLst>
            <pc:docMk/>
            <pc:sldMk cId="1994581695" sldId="1754"/>
            <ac:spMk id="178" creationId="{64AE5491-BDDE-4A22-8D04-39E2B97AF1D8}"/>
          </ac:spMkLst>
        </pc:spChg>
        <pc:spChg chg="del">
          <ac:chgData name="Hamlet Markarian" userId="4926d2b407f31d77" providerId="LiveId" clId="{BF1D10A6-C8B8-447A-AA6D-231578894E43}" dt="2021-06-09T13:34:12.735" v="1019" actId="478"/>
          <ac:spMkLst>
            <pc:docMk/>
            <pc:sldMk cId="1994581695" sldId="1754"/>
            <ac:spMk id="179" creationId="{29CBC409-9304-4E97-AAC9-54D93134988B}"/>
          </ac:spMkLst>
        </pc:spChg>
        <pc:spChg chg="del">
          <ac:chgData name="Hamlet Markarian" userId="4926d2b407f31d77" providerId="LiveId" clId="{BF1D10A6-C8B8-447A-AA6D-231578894E43}" dt="2021-06-09T13:34:12.735" v="1019" actId="478"/>
          <ac:spMkLst>
            <pc:docMk/>
            <pc:sldMk cId="1994581695" sldId="1754"/>
            <ac:spMk id="180" creationId="{715C25F6-B5BF-4160-88B1-2C6659A41D46}"/>
          </ac:spMkLst>
        </pc:spChg>
        <pc:spChg chg="del">
          <ac:chgData name="Hamlet Markarian" userId="4926d2b407f31d77" providerId="LiveId" clId="{BF1D10A6-C8B8-447A-AA6D-231578894E43}" dt="2021-06-09T13:34:12.735" v="1019" actId="478"/>
          <ac:spMkLst>
            <pc:docMk/>
            <pc:sldMk cId="1994581695" sldId="1754"/>
            <ac:spMk id="181" creationId="{09EC548F-23E2-4F57-9809-C360BD0283E5}"/>
          </ac:spMkLst>
        </pc:spChg>
        <pc:spChg chg="del">
          <ac:chgData name="Hamlet Markarian" userId="4926d2b407f31d77" providerId="LiveId" clId="{BF1D10A6-C8B8-447A-AA6D-231578894E43}" dt="2021-06-09T13:34:12.735" v="1019" actId="478"/>
          <ac:spMkLst>
            <pc:docMk/>
            <pc:sldMk cId="1994581695" sldId="1754"/>
            <ac:spMk id="182" creationId="{89E8E066-B744-430F-8EF4-CD521FD0721D}"/>
          </ac:spMkLst>
        </pc:spChg>
        <pc:spChg chg="del">
          <ac:chgData name="Hamlet Markarian" userId="4926d2b407f31d77" providerId="LiveId" clId="{BF1D10A6-C8B8-447A-AA6D-231578894E43}" dt="2021-06-09T13:34:12.735" v="1019" actId="478"/>
          <ac:spMkLst>
            <pc:docMk/>
            <pc:sldMk cId="1994581695" sldId="1754"/>
            <ac:spMk id="183" creationId="{4D23F7D0-6556-492E-B784-0BA68126F830}"/>
          </ac:spMkLst>
        </pc:spChg>
        <pc:spChg chg="del">
          <ac:chgData name="Hamlet Markarian" userId="4926d2b407f31d77" providerId="LiveId" clId="{BF1D10A6-C8B8-447A-AA6D-231578894E43}" dt="2021-06-09T13:34:12.735" v="1019" actId="478"/>
          <ac:spMkLst>
            <pc:docMk/>
            <pc:sldMk cId="1994581695" sldId="1754"/>
            <ac:spMk id="184" creationId="{8F2CD68A-9EF5-4924-BC5D-E3BEB95421CC}"/>
          </ac:spMkLst>
        </pc:spChg>
        <pc:spChg chg="del">
          <ac:chgData name="Hamlet Markarian" userId="4926d2b407f31d77" providerId="LiveId" clId="{BF1D10A6-C8B8-447A-AA6D-231578894E43}" dt="2021-06-09T13:34:12.735" v="1019" actId="478"/>
          <ac:spMkLst>
            <pc:docMk/>
            <pc:sldMk cId="1994581695" sldId="1754"/>
            <ac:spMk id="186" creationId="{694B5E3F-A959-456F-8A16-4CF33DDFA31C}"/>
          </ac:spMkLst>
        </pc:spChg>
        <pc:spChg chg="del">
          <ac:chgData name="Hamlet Markarian" userId="4926d2b407f31d77" providerId="LiveId" clId="{BF1D10A6-C8B8-447A-AA6D-231578894E43}" dt="2021-06-09T13:34:12.735" v="1019" actId="478"/>
          <ac:spMkLst>
            <pc:docMk/>
            <pc:sldMk cId="1994581695" sldId="1754"/>
            <ac:spMk id="187" creationId="{B16A61E5-53DF-4796-98DD-5F993F4211F1}"/>
          </ac:spMkLst>
        </pc:spChg>
        <pc:spChg chg="del">
          <ac:chgData name="Hamlet Markarian" userId="4926d2b407f31d77" providerId="LiveId" clId="{BF1D10A6-C8B8-447A-AA6D-231578894E43}" dt="2021-06-09T13:34:12.735" v="1019" actId="478"/>
          <ac:spMkLst>
            <pc:docMk/>
            <pc:sldMk cId="1994581695" sldId="1754"/>
            <ac:spMk id="188" creationId="{3CCC187E-1968-4E2B-8DB6-825BAC8971C9}"/>
          </ac:spMkLst>
        </pc:spChg>
        <pc:spChg chg="del">
          <ac:chgData name="Hamlet Markarian" userId="4926d2b407f31d77" providerId="LiveId" clId="{BF1D10A6-C8B8-447A-AA6D-231578894E43}" dt="2021-06-09T13:34:12.735" v="1019" actId="478"/>
          <ac:spMkLst>
            <pc:docMk/>
            <pc:sldMk cId="1994581695" sldId="1754"/>
            <ac:spMk id="189" creationId="{D64734F9-D780-48F2-B821-97C22BC72F2B}"/>
          </ac:spMkLst>
        </pc:spChg>
        <pc:spChg chg="del">
          <ac:chgData name="Hamlet Markarian" userId="4926d2b407f31d77" providerId="LiveId" clId="{BF1D10A6-C8B8-447A-AA6D-231578894E43}" dt="2021-06-09T13:34:12.735" v="1019" actId="478"/>
          <ac:spMkLst>
            <pc:docMk/>
            <pc:sldMk cId="1994581695" sldId="1754"/>
            <ac:spMk id="190" creationId="{FF1A3D50-389A-4724-910D-AFB268ED9EA1}"/>
          </ac:spMkLst>
        </pc:spChg>
        <pc:spChg chg="del">
          <ac:chgData name="Hamlet Markarian" userId="4926d2b407f31d77" providerId="LiveId" clId="{BF1D10A6-C8B8-447A-AA6D-231578894E43}" dt="2021-06-09T13:34:12.735" v="1019" actId="478"/>
          <ac:spMkLst>
            <pc:docMk/>
            <pc:sldMk cId="1994581695" sldId="1754"/>
            <ac:spMk id="191" creationId="{E8A62358-553C-4767-A0BE-ABEA66690793}"/>
          </ac:spMkLst>
        </pc:spChg>
        <pc:spChg chg="add mod">
          <ac:chgData name="Hamlet Markarian" userId="4926d2b407f31d77" providerId="LiveId" clId="{BF1D10A6-C8B8-447A-AA6D-231578894E43}" dt="2021-06-09T13:34:37.479" v="1023"/>
          <ac:spMkLst>
            <pc:docMk/>
            <pc:sldMk cId="1994581695" sldId="1754"/>
            <ac:spMk id="193" creationId="{7C944722-A0CA-4129-B968-C06D75CC0E6A}"/>
          </ac:spMkLst>
        </pc:spChg>
        <pc:spChg chg="add mod">
          <ac:chgData name="Hamlet Markarian" userId="4926d2b407f31d77" providerId="LiveId" clId="{BF1D10A6-C8B8-447A-AA6D-231578894E43}" dt="2021-06-09T13:34:37.479" v="1023"/>
          <ac:spMkLst>
            <pc:docMk/>
            <pc:sldMk cId="1994581695" sldId="1754"/>
            <ac:spMk id="194" creationId="{474AC9F5-0429-4843-ACB3-6B37A1601FCD}"/>
          </ac:spMkLst>
        </pc:spChg>
        <pc:spChg chg="add mod">
          <ac:chgData name="Hamlet Markarian" userId="4926d2b407f31d77" providerId="LiveId" clId="{BF1D10A6-C8B8-447A-AA6D-231578894E43}" dt="2021-06-09T13:34:37.479" v="1023"/>
          <ac:spMkLst>
            <pc:docMk/>
            <pc:sldMk cId="1994581695" sldId="1754"/>
            <ac:spMk id="195" creationId="{38039757-A2CD-4140-A139-D1FC57D6DC5E}"/>
          </ac:spMkLst>
        </pc:spChg>
        <pc:spChg chg="add mod">
          <ac:chgData name="Hamlet Markarian" userId="4926d2b407f31d77" providerId="LiveId" clId="{BF1D10A6-C8B8-447A-AA6D-231578894E43}" dt="2021-06-09T13:34:37.479" v="1023"/>
          <ac:spMkLst>
            <pc:docMk/>
            <pc:sldMk cId="1994581695" sldId="1754"/>
            <ac:spMk id="196" creationId="{08B13BF7-35A0-4633-BEA1-B8D02924C662}"/>
          </ac:spMkLst>
        </pc:spChg>
        <pc:spChg chg="add mod">
          <ac:chgData name="Hamlet Markarian" userId="4926d2b407f31d77" providerId="LiveId" clId="{BF1D10A6-C8B8-447A-AA6D-231578894E43}" dt="2021-06-09T13:34:37.479" v="1023"/>
          <ac:spMkLst>
            <pc:docMk/>
            <pc:sldMk cId="1994581695" sldId="1754"/>
            <ac:spMk id="197" creationId="{6FCD1A62-A196-4D18-B60B-2862FE6EC2CF}"/>
          </ac:spMkLst>
        </pc:spChg>
        <pc:spChg chg="add mod">
          <ac:chgData name="Hamlet Markarian" userId="4926d2b407f31d77" providerId="LiveId" clId="{BF1D10A6-C8B8-447A-AA6D-231578894E43}" dt="2021-06-09T13:34:37.479" v="1023"/>
          <ac:spMkLst>
            <pc:docMk/>
            <pc:sldMk cId="1994581695" sldId="1754"/>
            <ac:spMk id="198" creationId="{CA0D6CB4-078C-4931-A35D-48F704087B8E}"/>
          </ac:spMkLst>
        </pc:spChg>
        <pc:spChg chg="add mod">
          <ac:chgData name="Hamlet Markarian" userId="4926d2b407f31d77" providerId="LiveId" clId="{BF1D10A6-C8B8-447A-AA6D-231578894E43}" dt="2021-06-09T13:34:37.479" v="1023"/>
          <ac:spMkLst>
            <pc:docMk/>
            <pc:sldMk cId="1994581695" sldId="1754"/>
            <ac:spMk id="199" creationId="{01AC2469-5C30-4CA4-884E-ABD685253BA1}"/>
          </ac:spMkLst>
        </pc:spChg>
        <pc:spChg chg="add mod">
          <ac:chgData name="Hamlet Markarian" userId="4926d2b407f31d77" providerId="LiveId" clId="{BF1D10A6-C8B8-447A-AA6D-231578894E43}" dt="2021-06-09T13:34:37.479" v="1023"/>
          <ac:spMkLst>
            <pc:docMk/>
            <pc:sldMk cId="1994581695" sldId="1754"/>
            <ac:spMk id="200" creationId="{A46DBCE8-87BD-46E7-8175-BC631A5AB122}"/>
          </ac:spMkLst>
        </pc:spChg>
        <pc:spChg chg="add mod">
          <ac:chgData name="Hamlet Markarian" userId="4926d2b407f31d77" providerId="LiveId" clId="{BF1D10A6-C8B8-447A-AA6D-231578894E43}" dt="2021-06-09T13:34:37.479" v="1023"/>
          <ac:spMkLst>
            <pc:docMk/>
            <pc:sldMk cId="1994581695" sldId="1754"/>
            <ac:spMk id="201" creationId="{9AD88931-BE98-4254-A103-69332822BD72}"/>
          </ac:spMkLst>
        </pc:spChg>
        <pc:spChg chg="add mod">
          <ac:chgData name="Hamlet Markarian" userId="4926d2b407f31d77" providerId="LiveId" clId="{BF1D10A6-C8B8-447A-AA6D-231578894E43}" dt="2021-06-09T13:34:37.479" v="1023"/>
          <ac:spMkLst>
            <pc:docMk/>
            <pc:sldMk cId="1994581695" sldId="1754"/>
            <ac:spMk id="202" creationId="{A63739F5-0E60-43FF-9873-725CCB8D3862}"/>
          </ac:spMkLst>
        </pc:spChg>
        <pc:spChg chg="add mod">
          <ac:chgData name="Hamlet Markarian" userId="4926d2b407f31d77" providerId="LiveId" clId="{BF1D10A6-C8B8-447A-AA6D-231578894E43}" dt="2021-06-09T13:34:37.479" v="1023"/>
          <ac:spMkLst>
            <pc:docMk/>
            <pc:sldMk cId="1994581695" sldId="1754"/>
            <ac:spMk id="203" creationId="{720D50A6-35D8-4F04-B1E9-24DE1100F91F}"/>
          </ac:spMkLst>
        </pc:spChg>
        <pc:spChg chg="add mod">
          <ac:chgData name="Hamlet Markarian" userId="4926d2b407f31d77" providerId="LiveId" clId="{BF1D10A6-C8B8-447A-AA6D-231578894E43}" dt="2021-06-09T13:34:37.479" v="1023"/>
          <ac:spMkLst>
            <pc:docMk/>
            <pc:sldMk cId="1994581695" sldId="1754"/>
            <ac:spMk id="204" creationId="{6A2BA5B1-D69C-4539-898B-934A1D0D6AA2}"/>
          </ac:spMkLst>
        </pc:spChg>
        <pc:spChg chg="add mod">
          <ac:chgData name="Hamlet Markarian" userId="4926d2b407f31d77" providerId="LiveId" clId="{BF1D10A6-C8B8-447A-AA6D-231578894E43}" dt="2021-06-09T13:34:37.479" v="1023"/>
          <ac:spMkLst>
            <pc:docMk/>
            <pc:sldMk cId="1994581695" sldId="1754"/>
            <ac:spMk id="205" creationId="{F1979539-D775-4BA9-A0B0-E2D35F843FE4}"/>
          </ac:spMkLst>
        </pc:spChg>
        <pc:spChg chg="add mod">
          <ac:chgData name="Hamlet Markarian" userId="4926d2b407f31d77" providerId="LiveId" clId="{BF1D10A6-C8B8-447A-AA6D-231578894E43}" dt="2021-06-09T13:34:37.479" v="1023"/>
          <ac:spMkLst>
            <pc:docMk/>
            <pc:sldMk cId="1994581695" sldId="1754"/>
            <ac:spMk id="206" creationId="{85B771F6-9842-4A11-8DEC-174FA27EF29C}"/>
          </ac:spMkLst>
        </pc:spChg>
        <pc:spChg chg="add mod">
          <ac:chgData name="Hamlet Markarian" userId="4926d2b407f31d77" providerId="LiveId" clId="{BF1D10A6-C8B8-447A-AA6D-231578894E43}" dt="2021-06-09T13:34:37.479" v="1023"/>
          <ac:spMkLst>
            <pc:docMk/>
            <pc:sldMk cId="1994581695" sldId="1754"/>
            <ac:spMk id="223" creationId="{BA2EB0B9-34FD-4F64-B940-69065AED0A66}"/>
          </ac:spMkLst>
        </pc:spChg>
        <pc:grpChg chg="del">
          <ac:chgData name="Hamlet Markarian" userId="4926d2b407f31d77" providerId="LiveId" clId="{BF1D10A6-C8B8-447A-AA6D-231578894E43}" dt="2021-06-09T13:34:12.735" v="1019" actId="478"/>
          <ac:grpSpMkLst>
            <pc:docMk/>
            <pc:sldMk cId="1994581695" sldId="1754"/>
            <ac:grpSpMk id="106" creationId="{F56758F3-0A20-4A71-B3D4-EA51B1CC839D}"/>
          </ac:grpSpMkLst>
        </pc:grpChg>
        <pc:grpChg chg="del">
          <ac:chgData name="Hamlet Markarian" userId="4926d2b407f31d77" providerId="LiveId" clId="{BF1D10A6-C8B8-447A-AA6D-231578894E43}" dt="2021-06-09T13:34:12.735" v="1019" actId="478"/>
          <ac:grpSpMkLst>
            <pc:docMk/>
            <pc:sldMk cId="1994581695" sldId="1754"/>
            <ac:grpSpMk id="149" creationId="{1533C46F-6430-4DE2-9410-7219D980CB55}"/>
          </ac:grpSpMkLst>
        </pc:grpChg>
        <pc:grpChg chg="del">
          <ac:chgData name="Hamlet Markarian" userId="4926d2b407f31d77" providerId="LiveId" clId="{BF1D10A6-C8B8-447A-AA6D-231578894E43}" dt="2021-06-09T13:34:12.735" v="1019" actId="478"/>
          <ac:grpSpMkLst>
            <pc:docMk/>
            <pc:sldMk cId="1994581695" sldId="1754"/>
            <ac:grpSpMk id="166" creationId="{511BF31C-055A-4011-B4B8-4C1AB4493934}"/>
          </ac:grpSpMkLst>
        </pc:grpChg>
        <pc:picChg chg="del">
          <ac:chgData name="Hamlet Markarian" userId="4926d2b407f31d77" providerId="LiveId" clId="{BF1D10A6-C8B8-447A-AA6D-231578894E43}" dt="2021-06-09T13:34:14.634" v="1020" actId="478"/>
          <ac:picMkLst>
            <pc:docMk/>
            <pc:sldMk cId="1994581695" sldId="1754"/>
            <ac:picMk id="71" creationId="{2ED0C072-C657-411C-B50E-998AFA1A8CCE}"/>
          </ac:picMkLst>
        </pc:picChg>
        <pc:picChg chg="del">
          <ac:chgData name="Hamlet Markarian" userId="4926d2b407f31d77" providerId="LiveId" clId="{BF1D10A6-C8B8-447A-AA6D-231578894E43}" dt="2021-06-09T13:34:12.735" v="1019" actId="478"/>
          <ac:picMkLst>
            <pc:docMk/>
            <pc:sldMk cId="1994581695" sldId="1754"/>
            <ac:picMk id="129" creationId="{6CFF8211-6E3A-44C5-9033-F979841D28A4}"/>
          </ac:picMkLst>
        </pc:picChg>
        <pc:picChg chg="del">
          <ac:chgData name="Hamlet Markarian" userId="4926d2b407f31d77" providerId="LiveId" clId="{BF1D10A6-C8B8-447A-AA6D-231578894E43}" dt="2021-06-09T13:34:12.735" v="1019" actId="478"/>
          <ac:picMkLst>
            <pc:docMk/>
            <pc:sldMk cId="1994581695" sldId="1754"/>
            <ac:picMk id="130" creationId="{DDD219D7-D96F-44A9-9B05-CF86C0CBDAF7}"/>
          </ac:picMkLst>
        </pc:picChg>
        <pc:picChg chg="del">
          <ac:chgData name="Hamlet Markarian" userId="4926d2b407f31d77" providerId="LiveId" clId="{BF1D10A6-C8B8-447A-AA6D-231578894E43}" dt="2021-06-09T13:34:12.735" v="1019" actId="478"/>
          <ac:picMkLst>
            <pc:docMk/>
            <pc:sldMk cId="1994581695" sldId="1754"/>
            <ac:picMk id="131" creationId="{80B3E89F-9997-4556-9C32-B7548C2C5240}"/>
          </ac:picMkLst>
        </pc:picChg>
        <pc:picChg chg="del">
          <ac:chgData name="Hamlet Markarian" userId="4926d2b407f31d77" providerId="LiveId" clId="{BF1D10A6-C8B8-447A-AA6D-231578894E43}" dt="2021-06-09T13:34:12.735" v="1019" actId="478"/>
          <ac:picMkLst>
            <pc:docMk/>
            <pc:sldMk cId="1994581695" sldId="1754"/>
            <ac:picMk id="132" creationId="{E323E14D-7669-4AF8-A5D8-63A3933C4A6F}"/>
          </ac:picMkLst>
        </pc:picChg>
        <pc:picChg chg="del">
          <ac:chgData name="Hamlet Markarian" userId="4926d2b407f31d77" providerId="LiveId" clId="{BF1D10A6-C8B8-447A-AA6D-231578894E43}" dt="2021-06-09T13:34:12.735" v="1019" actId="478"/>
          <ac:picMkLst>
            <pc:docMk/>
            <pc:sldMk cId="1994581695" sldId="1754"/>
            <ac:picMk id="133" creationId="{5C578FDE-17C3-4E1A-8E62-1BE283BBD3FA}"/>
          </ac:picMkLst>
        </pc:picChg>
        <pc:picChg chg="del">
          <ac:chgData name="Hamlet Markarian" userId="4926d2b407f31d77" providerId="LiveId" clId="{BF1D10A6-C8B8-447A-AA6D-231578894E43}" dt="2021-06-09T13:34:12.735" v="1019" actId="478"/>
          <ac:picMkLst>
            <pc:docMk/>
            <pc:sldMk cId="1994581695" sldId="1754"/>
            <ac:picMk id="134" creationId="{82AEAEC5-FB2D-453F-9F71-2347EAD1D2A8}"/>
          </ac:picMkLst>
        </pc:picChg>
        <pc:picChg chg="del">
          <ac:chgData name="Hamlet Markarian" userId="4926d2b407f31d77" providerId="LiveId" clId="{BF1D10A6-C8B8-447A-AA6D-231578894E43}" dt="2021-06-09T13:34:12.735" v="1019" actId="478"/>
          <ac:picMkLst>
            <pc:docMk/>
            <pc:sldMk cId="1994581695" sldId="1754"/>
            <ac:picMk id="135" creationId="{3C315235-FB40-46F0-AD03-D0CCB89E6F6B}"/>
          </ac:picMkLst>
        </pc:picChg>
        <pc:picChg chg="del">
          <ac:chgData name="Hamlet Markarian" userId="4926d2b407f31d77" providerId="LiveId" clId="{BF1D10A6-C8B8-447A-AA6D-231578894E43}" dt="2021-06-09T13:34:12.735" v="1019" actId="478"/>
          <ac:picMkLst>
            <pc:docMk/>
            <pc:sldMk cId="1994581695" sldId="1754"/>
            <ac:picMk id="136" creationId="{0C184011-8C84-476F-9301-26286D565E8D}"/>
          </ac:picMkLst>
        </pc:picChg>
        <pc:picChg chg="del">
          <ac:chgData name="Hamlet Markarian" userId="4926d2b407f31d77" providerId="LiveId" clId="{BF1D10A6-C8B8-447A-AA6D-231578894E43}" dt="2021-06-09T13:34:12.735" v="1019" actId="478"/>
          <ac:picMkLst>
            <pc:docMk/>
            <pc:sldMk cId="1994581695" sldId="1754"/>
            <ac:picMk id="137" creationId="{D9DDA4D6-30CE-4D1A-BF6D-D22ED3F5DEC3}"/>
          </ac:picMkLst>
        </pc:picChg>
        <pc:picChg chg="del">
          <ac:chgData name="Hamlet Markarian" userId="4926d2b407f31d77" providerId="LiveId" clId="{BF1D10A6-C8B8-447A-AA6D-231578894E43}" dt="2021-06-09T13:34:12.735" v="1019" actId="478"/>
          <ac:picMkLst>
            <pc:docMk/>
            <pc:sldMk cId="1994581695" sldId="1754"/>
            <ac:picMk id="138" creationId="{E4640C2D-ED6E-4266-B415-01528A597C54}"/>
          </ac:picMkLst>
        </pc:picChg>
        <pc:picChg chg="del">
          <ac:chgData name="Hamlet Markarian" userId="4926d2b407f31d77" providerId="LiveId" clId="{BF1D10A6-C8B8-447A-AA6D-231578894E43}" dt="2021-06-09T13:34:12.735" v="1019" actId="478"/>
          <ac:picMkLst>
            <pc:docMk/>
            <pc:sldMk cId="1994581695" sldId="1754"/>
            <ac:picMk id="139" creationId="{1766995F-D5C3-42B5-8A6B-D6882032A2FF}"/>
          </ac:picMkLst>
        </pc:picChg>
        <pc:picChg chg="del">
          <ac:chgData name="Hamlet Markarian" userId="4926d2b407f31d77" providerId="LiveId" clId="{BF1D10A6-C8B8-447A-AA6D-231578894E43}" dt="2021-06-09T13:34:12.735" v="1019" actId="478"/>
          <ac:picMkLst>
            <pc:docMk/>
            <pc:sldMk cId="1994581695" sldId="1754"/>
            <ac:picMk id="140" creationId="{4E28A716-E599-42FA-B52C-1034862FB51D}"/>
          </ac:picMkLst>
        </pc:picChg>
        <pc:picChg chg="del">
          <ac:chgData name="Hamlet Markarian" userId="4926d2b407f31d77" providerId="LiveId" clId="{BF1D10A6-C8B8-447A-AA6D-231578894E43}" dt="2021-06-09T13:34:12.735" v="1019" actId="478"/>
          <ac:picMkLst>
            <pc:docMk/>
            <pc:sldMk cId="1994581695" sldId="1754"/>
            <ac:picMk id="141" creationId="{C6E05361-07FC-46C7-8C59-F5EAA4936B0B}"/>
          </ac:picMkLst>
        </pc:picChg>
        <pc:picChg chg="del">
          <ac:chgData name="Hamlet Markarian" userId="4926d2b407f31d77" providerId="LiveId" clId="{BF1D10A6-C8B8-447A-AA6D-231578894E43}" dt="2021-06-09T13:34:12.735" v="1019" actId="478"/>
          <ac:picMkLst>
            <pc:docMk/>
            <pc:sldMk cId="1994581695" sldId="1754"/>
            <ac:picMk id="142" creationId="{A331366D-B1DA-4672-B9D6-39F74B7FAC0E}"/>
          </ac:picMkLst>
        </pc:picChg>
        <pc:picChg chg="del">
          <ac:chgData name="Hamlet Markarian" userId="4926d2b407f31d77" providerId="LiveId" clId="{BF1D10A6-C8B8-447A-AA6D-231578894E43}" dt="2021-06-09T13:34:12.735" v="1019" actId="478"/>
          <ac:picMkLst>
            <pc:docMk/>
            <pc:sldMk cId="1994581695" sldId="1754"/>
            <ac:picMk id="161" creationId="{8F9AE618-5B18-4525-9971-DFFF454C454C}"/>
          </ac:picMkLst>
        </pc:picChg>
        <pc:picChg chg="del">
          <ac:chgData name="Hamlet Markarian" userId="4926d2b407f31d77" providerId="LiveId" clId="{BF1D10A6-C8B8-447A-AA6D-231578894E43}" dt="2021-06-09T13:34:12.735" v="1019" actId="478"/>
          <ac:picMkLst>
            <pc:docMk/>
            <pc:sldMk cId="1994581695" sldId="1754"/>
            <ac:picMk id="162" creationId="{D36EA9F1-D59C-4C10-8553-B6D08E7B1A82}"/>
          </ac:picMkLst>
        </pc:picChg>
        <pc:picChg chg="del">
          <ac:chgData name="Hamlet Markarian" userId="4926d2b407f31d77" providerId="LiveId" clId="{BF1D10A6-C8B8-447A-AA6D-231578894E43}" dt="2021-06-09T13:34:12.735" v="1019" actId="478"/>
          <ac:picMkLst>
            <pc:docMk/>
            <pc:sldMk cId="1994581695" sldId="1754"/>
            <ac:picMk id="163" creationId="{29D02490-2D41-4D3D-822B-AD08F037FD49}"/>
          </ac:picMkLst>
        </pc:picChg>
        <pc:picChg chg="del">
          <ac:chgData name="Hamlet Markarian" userId="4926d2b407f31d77" providerId="LiveId" clId="{BF1D10A6-C8B8-447A-AA6D-231578894E43}" dt="2021-06-09T13:34:12.735" v="1019" actId="478"/>
          <ac:picMkLst>
            <pc:docMk/>
            <pc:sldMk cId="1994581695" sldId="1754"/>
            <ac:picMk id="164" creationId="{9BA94383-9E8E-49E8-B718-B179F8BEC016}"/>
          </ac:picMkLst>
        </pc:picChg>
        <pc:picChg chg="del">
          <ac:chgData name="Hamlet Markarian" userId="4926d2b407f31d77" providerId="LiveId" clId="{BF1D10A6-C8B8-447A-AA6D-231578894E43}" dt="2021-06-09T13:34:12.735" v="1019" actId="478"/>
          <ac:picMkLst>
            <pc:docMk/>
            <pc:sldMk cId="1994581695" sldId="1754"/>
            <ac:picMk id="165" creationId="{C36CF921-DCA6-4CAD-876E-6ECF13F4E476}"/>
          </ac:picMkLst>
        </pc:picChg>
        <pc:picChg chg="del">
          <ac:chgData name="Hamlet Markarian" userId="4926d2b407f31d77" providerId="LiveId" clId="{BF1D10A6-C8B8-447A-AA6D-231578894E43}" dt="2021-06-09T13:34:12.735" v="1019" actId="478"/>
          <ac:picMkLst>
            <pc:docMk/>
            <pc:sldMk cId="1994581695" sldId="1754"/>
            <ac:picMk id="192" creationId="{674E7678-32A5-4008-B5B7-973994D75DE9}"/>
          </ac:picMkLst>
        </pc:picChg>
        <pc:picChg chg="add mod">
          <ac:chgData name="Hamlet Markarian" userId="4926d2b407f31d77" providerId="LiveId" clId="{BF1D10A6-C8B8-447A-AA6D-231578894E43}" dt="2021-06-09T13:34:37.479" v="1023"/>
          <ac:picMkLst>
            <pc:docMk/>
            <pc:sldMk cId="1994581695" sldId="1754"/>
            <ac:picMk id="207" creationId="{600B9825-E8F0-4942-B10D-A3A56EAC7F42}"/>
          </ac:picMkLst>
        </pc:picChg>
        <pc:picChg chg="add mod">
          <ac:chgData name="Hamlet Markarian" userId="4926d2b407f31d77" providerId="LiveId" clId="{BF1D10A6-C8B8-447A-AA6D-231578894E43}" dt="2021-06-09T13:34:37.479" v="1023"/>
          <ac:picMkLst>
            <pc:docMk/>
            <pc:sldMk cId="1994581695" sldId="1754"/>
            <ac:picMk id="208" creationId="{F37FB976-1488-421B-BFFB-C6CB5078B6C0}"/>
          </ac:picMkLst>
        </pc:picChg>
        <pc:picChg chg="add mod">
          <ac:chgData name="Hamlet Markarian" userId="4926d2b407f31d77" providerId="LiveId" clId="{BF1D10A6-C8B8-447A-AA6D-231578894E43}" dt="2021-06-09T13:34:37.479" v="1023"/>
          <ac:picMkLst>
            <pc:docMk/>
            <pc:sldMk cId="1994581695" sldId="1754"/>
            <ac:picMk id="209" creationId="{2D5413A4-9BE6-482C-B103-1E03AA41054C}"/>
          </ac:picMkLst>
        </pc:picChg>
        <pc:picChg chg="add mod">
          <ac:chgData name="Hamlet Markarian" userId="4926d2b407f31d77" providerId="LiveId" clId="{BF1D10A6-C8B8-447A-AA6D-231578894E43}" dt="2021-06-09T13:34:37.479" v="1023"/>
          <ac:picMkLst>
            <pc:docMk/>
            <pc:sldMk cId="1994581695" sldId="1754"/>
            <ac:picMk id="210" creationId="{61F1EC15-9B1C-4D2E-AA25-7138201E3B66}"/>
          </ac:picMkLst>
        </pc:picChg>
        <pc:picChg chg="add mod">
          <ac:chgData name="Hamlet Markarian" userId="4926d2b407f31d77" providerId="LiveId" clId="{BF1D10A6-C8B8-447A-AA6D-231578894E43}" dt="2021-06-09T13:34:37.479" v="1023"/>
          <ac:picMkLst>
            <pc:docMk/>
            <pc:sldMk cId="1994581695" sldId="1754"/>
            <ac:picMk id="211" creationId="{E185B99B-730E-4B4B-BF83-9DAAD8F700B4}"/>
          </ac:picMkLst>
        </pc:picChg>
        <pc:picChg chg="add mod">
          <ac:chgData name="Hamlet Markarian" userId="4926d2b407f31d77" providerId="LiveId" clId="{BF1D10A6-C8B8-447A-AA6D-231578894E43}" dt="2021-06-09T13:34:37.479" v="1023"/>
          <ac:picMkLst>
            <pc:docMk/>
            <pc:sldMk cId="1994581695" sldId="1754"/>
            <ac:picMk id="212" creationId="{8D1F0CB2-F8DB-48FF-93A1-31853AB3B062}"/>
          </ac:picMkLst>
        </pc:picChg>
        <pc:picChg chg="add mod">
          <ac:chgData name="Hamlet Markarian" userId="4926d2b407f31d77" providerId="LiveId" clId="{BF1D10A6-C8B8-447A-AA6D-231578894E43}" dt="2021-06-09T13:34:37.479" v="1023"/>
          <ac:picMkLst>
            <pc:docMk/>
            <pc:sldMk cId="1994581695" sldId="1754"/>
            <ac:picMk id="213" creationId="{E5F88B50-F663-49D8-8E53-7D2A967AA5D8}"/>
          </ac:picMkLst>
        </pc:picChg>
        <pc:picChg chg="add mod">
          <ac:chgData name="Hamlet Markarian" userId="4926d2b407f31d77" providerId="LiveId" clId="{BF1D10A6-C8B8-447A-AA6D-231578894E43}" dt="2021-06-09T13:34:37.479" v="1023"/>
          <ac:picMkLst>
            <pc:docMk/>
            <pc:sldMk cId="1994581695" sldId="1754"/>
            <ac:picMk id="214" creationId="{BADC6019-BD43-42CD-AE0C-3983E3FA142D}"/>
          </ac:picMkLst>
        </pc:picChg>
        <pc:picChg chg="add mod">
          <ac:chgData name="Hamlet Markarian" userId="4926d2b407f31d77" providerId="LiveId" clId="{BF1D10A6-C8B8-447A-AA6D-231578894E43}" dt="2021-06-09T13:34:37.479" v="1023"/>
          <ac:picMkLst>
            <pc:docMk/>
            <pc:sldMk cId="1994581695" sldId="1754"/>
            <ac:picMk id="222" creationId="{C1FEF4CF-9313-4EA9-9AF4-F2658B4D5DB9}"/>
          </ac:picMkLst>
        </pc:picChg>
        <pc:cxnChg chg="del">
          <ac:chgData name="Hamlet Markarian" userId="4926d2b407f31d77" providerId="LiveId" clId="{BF1D10A6-C8B8-447A-AA6D-231578894E43}" dt="2021-06-09T13:34:12.735" v="1019" actId="478"/>
          <ac:cxnSpMkLst>
            <pc:docMk/>
            <pc:sldMk cId="1994581695" sldId="1754"/>
            <ac:cxnSpMk id="69" creationId="{6654223A-5DF8-43FE-BA09-E7A335C74484}"/>
          </ac:cxnSpMkLst>
        </pc:cxnChg>
        <pc:cxnChg chg="del">
          <ac:chgData name="Hamlet Markarian" userId="4926d2b407f31d77" providerId="LiveId" clId="{BF1D10A6-C8B8-447A-AA6D-231578894E43}" dt="2021-06-09T13:34:12.735" v="1019" actId="478"/>
          <ac:cxnSpMkLst>
            <pc:docMk/>
            <pc:sldMk cId="1994581695" sldId="1754"/>
            <ac:cxnSpMk id="81" creationId="{DFCAA950-8305-4EDD-A1AE-85F551864897}"/>
          </ac:cxnSpMkLst>
        </pc:cxnChg>
        <pc:cxnChg chg="del">
          <ac:chgData name="Hamlet Markarian" userId="4926d2b407f31d77" providerId="LiveId" clId="{BF1D10A6-C8B8-447A-AA6D-231578894E43}" dt="2021-06-09T13:34:12.735" v="1019" actId="478"/>
          <ac:cxnSpMkLst>
            <pc:docMk/>
            <pc:sldMk cId="1994581695" sldId="1754"/>
            <ac:cxnSpMk id="87" creationId="{3CE09CEA-CF01-4F2A-853E-F7376AF3F63C}"/>
          </ac:cxnSpMkLst>
        </pc:cxnChg>
        <pc:cxnChg chg="del">
          <ac:chgData name="Hamlet Markarian" userId="4926d2b407f31d77" providerId="LiveId" clId="{BF1D10A6-C8B8-447A-AA6D-231578894E43}" dt="2021-06-09T13:34:12.735" v="1019" actId="478"/>
          <ac:cxnSpMkLst>
            <pc:docMk/>
            <pc:sldMk cId="1994581695" sldId="1754"/>
            <ac:cxnSpMk id="92" creationId="{4754C4DB-1A6D-486F-9628-3CC178B1BDD6}"/>
          </ac:cxnSpMkLst>
        </pc:cxnChg>
        <pc:cxnChg chg="del">
          <ac:chgData name="Hamlet Markarian" userId="4926d2b407f31d77" providerId="LiveId" clId="{BF1D10A6-C8B8-447A-AA6D-231578894E43}" dt="2021-06-09T13:34:12.735" v="1019" actId="478"/>
          <ac:cxnSpMkLst>
            <pc:docMk/>
            <pc:sldMk cId="1994581695" sldId="1754"/>
            <ac:cxnSpMk id="99" creationId="{DF968420-7BAB-49C7-9AC9-CFA332B5F65D}"/>
          </ac:cxnSpMkLst>
        </pc:cxnChg>
        <pc:cxnChg chg="del">
          <ac:chgData name="Hamlet Markarian" userId="4926d2b407f31d77" providerId="LiveId" clId="{BF1D10A6-C8B8-447A-AA6D-231578894E43}" dt="2021-06-09T13:34:12.735" v="1019" actId="478"/>
          <ac:cxnSpMkLst>
            <pc:docMk/>
            <pc:sldMk cId="1994581695" sldId="1754"/>
            <ac:cxnSpMk id="105" creationId="{F5FB4134-4980-4A15-9201-BAFCC2374B9F}"/>
          </ac:cxnSpMkLst>
        </pc:cxnChg>
        <pc:cxnChg chg="del mod">
          <ac:chgData name="Hamlet Markarian" userId="4926d2b407f31d77" providerId="LiveId" clId="{BF1D10A6-C8B8-447A-AA6D-231578894E43}" dt="2021-06-09T13:34:12.735" v="1019" actId="478"/>
          <ac:cxnSpMkLst>
            <pc:docMk/>
            <pc:sldMk cId="1994581695" sldId="1754"/>
            <ac:cxnSpMk id="115" creationId="{F2422008-A265-4E98-A49E-0A1B2221ECDB}"/>
          </ac:cxnSpMkLst>
        </pc:cxnChg>
        <pc:cxnChg chg="del">
          <ac:chgData name="Hamlet Markarian" userId="4926d2b407f31d77" providerId="LiveId" clId="{BF1D10A6-C8B8-447A-AA6D-231578894E43}" dt="2021-06-09T13:34:12.735" v="1019" actId="478"/>
          <ac:cxnSpMkLst>
            <pc:docMk/>
            <pc:sldMk cId="1994581695" sldId="1754"/>
            <ac:cxnSpMk id="121" creationId="{DAD9C889-A0A3-4345-8379-7205178E319A}"/>
          </ac:cxnSpMkLst>
        </pc:cxnChg>
        <pc:cxnChg chg="del mod">
          <ac:chgData name="Hamlet Markarian" userId="4926d2b407f31d77" providerId="LiveId" clId="{BF1D10A6-C8B8-447A-AA6D-231578894E43}" dt="2021-06-09T13:34:12.735" v="1019" actId="478"/>
          <ac:cxnSpMkLst>
            <pc:docMk/>
            <pc:sldMk cId="1994581695" sldId="1754"/>
            <ac:cxnSpMk id="122" creationId="{DA768523-F6B1-4E10-A712-ED5D24D7C017}"/>
          </ac:cxnSpMkLst>
        </pc:cxnChg>
        <pc:cxnChg chg="del mod">
          <ac:chgData name="Hamlet Markarian" userId="4926d2b407f31d77" providerId="LiveId" clId="{BF1D10A6-C8B8-447A-AA6D-231578894E43}" dt="2021-06-09T13:34:12.735" v="1019" actId="478"/>
          <ac:cxnSpMkLst>
            <pc:docMk/>
            <pc:sldMk cId="1994581695" sldId="1754"/>
            <ac:cxnSpMk id="123" creationId="{466B1928-9BF8-476E-8732-7D06523E23EE}"/>
          </ac:cxnSpMkLst>
        </pc:cxnChg>
        <pc:cxnChg chg="del mod">
          <ac:chgData name="Hamlet Markarian" userId="4926d2b407f31d77" providerId="LiveId" clId="{BF1D10A6-C8B8-447A-AA6D-231578894E43}" dt="2021-06-09T13:34:12.735" v="1019" actId="478"/>
          <ac:cxnSpMkLst>
            <pc:docMk/>
            <pc:sldMk cId="1994581695" sldId="1754"/>
            <ac:cxnSpMk id="124" creationId="{7ACBD692-E282-42F9-B8F7-665BB825B449}"/>
          </ac:cxnSpMkLst>
        </pc:cxnChg>
        <pc:cxnChg chg="del mod">
          <ac:chgData name="Hamlet Markarian" userId="4926d2b407f31d77" providerId="LiveId" clId="{BF1D10A6-C8B8-447A-AA6D-231578894E43}" dt="2021-06-09T13:34:12.735" v="1019" actId="478"/>
          <ac:cxnSpMkLst>
            <pc:docMk/>
            <pc:sldMk cId="1994581695" sldId="1754"/>
            <ac:cxnSpMk id="143" creationId="{2FC93DE6-5404-48B3-B2B9-BB6268BA5CB8}"/>
          </ac:cxnSpMkLst>
        </pc:cxnChg>
        <pc:cxnChg chg="del mod">
          <ac:chgData name="Hamlet Markarian" userId="4926d2b407f31d77" providerId="LiveId" clId="{BF1D10A6-C8B8-447A-AA6D-231578894E43}" dt="2021-06-09T13:34:12.735" v="1019" actId="478"/>
          <ac:cxnSpMkLst>
            <pc:docMk/>
            <pc:sldMk cId="1994581695" sldId="1754"/>
            <ac:cxnSpMk id="144" creationId="{2C99FEC0-DC7A-45DD-8AA8-D282861E68D9}"/>
          </ac:cxnSpMkLst>
        </pc:cxnChg>
        <pc:cxnChg chg="del mod">
          <ac:chgData name="Hamlet Markarian" userId="4926d2b407f31d77" providerId="LiveId" clId="{BF1D10A6-C8B8-447A-AA6D-231578894E43}" dt="2021-06-09T13:34:12.735" v="1019" actId="478"/>
          <ac:cxnSpMkLst>
            <pc:docMk/>
            <pc:sldMk cId="1994581695" sldId="1754"/>
            <ac:cxnSpMk id="145" creationId="{6C50D9D0-7A27-45B0-9502-38725D851A51}"/>
          </ac:cxnSpMkLst>
        </pc:cxnChg>
        <pc:cxnChg chg="del mod">
          <ac:chgData name="Hamlet Markarian" userId="4926d2b407f31d77" providerId="LiveId" clId="{BF1D10A6-C8B8-447A-AA6D-231578894E43}" dt="2021-06-09T13:34:12.735" v="1019" actId="478"/>
          <ac:cxnSpMkLst>
            <pc:docMk/>
            <pc:sldMk cId="1994581695" sldId="1754"/>
            <ac:cxnSpMk id="146" creationId="{8FF0352C-71E8-4B6B-80BA-102A011B214D}"/>
          </ac:cxnSpMkLst>
        </pc:cxnChg>
        <pc:cxnChg chg="del mod">
          <ac:chgData name="Hamlet Markarian" userId="4926d2b407f31d77" providerId="LiveId" clId="{BF1D10A6-C8B8-447A-AA6D-231578894E43}" dt="2021-06-09T13:34:12.735" v="1019" actId="478"/>
          <ac:cxnSpMkLst>
            <pc:docMk/>
            <pc:sldMk cId="1994581695" sldId="1754"/>
            <ac:cxnSpMk id="147" creationId="{8807314E-C54C-4915-9A49-3F9D37F7C016}"/>
          </ac:cxnSpMkLst>
        </pc:cxnChg>
        <pc:cxnChg chg="del mod">
          <ac:chgData name="Hamlet Markarian" userId="4926d2b407f31d77" providerId="LiveId" clId="{BF1D10A6-C8B8-447A-AA6D-231578894E43}" dt="2021-06-09T13:34:12.735" v="1019" actId="478"/>
          <ac:cxnSpMkLst>
            <pc:docMk/>
            <pc:sldMk cId="1994581695" sldId="1754"/>
            <ac:cxnSpMk id="148" creationId="{017A2A00-34EA-407D-BA77-20E693541435}"/>
          </ac:cxnSpMkLst>
        </pc:cxnChg>
        <pc:cxnChg chg="del mod">
          <ac:chgData name="Hamlet Markarian" userId="4926d2b407f31d77" providerId="LiveId" clId="{BF1D10A6-C8B8-447A-AA6D-231578894E43}" dt="2021-06-09T13:34:12.735" v="1019" actId="478"/>
          <ac:cxnSpMkLst>
            <pc:docMk/>
            <pc:sldMk cId="1994581695" sldId="1754"/>
            <ac:cxnSpMk id="156" creationId="{8D60DDEE-BE7B-407C-8D6D-DD68D32C349C}"/>
          </ac:cxnSpMkLst>
        </pc:cxnChg>
        <pc:cxnChg chg="del mod">
          <ac:chgData name="Hamlet Markarian" userId="4926d2b407f31d77" providerId="LiveId" clId="{BF1D10A6-C8B8-447A-AA6D-231578894E43}" dt="2021-06-09T13:34:12.735" v="1019" actId="478"/>
          <ac:cxnSpMkLst>
            <pc:docMk/>
            <pc:sldMk cId="1994581695" sldId="1754"/>
            <ac:cxnSpMk id="157" creationId="{5B6FFD4D-1AE2-4FB0-9B06-252BD1B7BD77}"/>
          </ac:cxnSpMkLst>
        </pc:cxnChg>
        <pc:cxnChg chg="del mod">
          <ac:chgData name="Hamlet Markarian" userId="4926d2b407f31d77" providerId="LiveId" clId="{BF1D10A6-C8B8-447A-AA6D-231578894E43}" dt="2021-06-09T13:34:12.735" v="1019" actId="478"/>
          <ac:cxnSpMkLst>
            <pc:docMk/>
            <pc:sldMk cId="1994581695" sldId="1754"/>
            <ac:cxnSpMk id="158" creationId="{9D9FC18E-4D45-4879-9FC6-7D82194882EB}"/>
          </ac:cxnSpMkLst>
        </pc:cxnChg>
        <pc:cxnChg chg="del mod">
          <ac:chgData name="Hamlet Markarian" userId="4926d2b407f31d77" providerId="LiveId" clId="{BF1D10A6-C8B8-447A-AA6D-231578894E43}" dt="2021-06-09T13:34:12.735" v="1019" actId="478"/>
          <ac:cxnSpMkLst>
            <pc:docMk/>
            <pc:sldMk cId="1994581695" sldId="1754"/>
            <ac:cxnSpMk id="159" creationId="{7D0F0915-A92D-45FE-9A46-37EDBB497319}"/>
          </ac:cxnSpMkLst>
        </pc:cxnChg>
        <pc:cxnChg chg="del mod">
          <ac:chgData name="Hamlet Markarian" userId="4926d2b407f31d77" providerId="LiveId" clId="{BF1D10A6-C8B8-447A-AA6D-231578894E43}" dt="2021-06-09T13:34:12.735" v="1019" actId="478"/>
          <ac:cxnSpMkLst>
            <pc:docMk/>
            <pc:sldMk cId="1994581695" sldId="1754"/>
            <ac:cxnSpMk id="160" creationId="{8BC41805-17B4-4A38-9894-5766D8076ED3}"/>
          </ac:cxnSpMkLst>
        </pc:cxnChg>
        <pc:cxnChg chg="del mod">
          <ac:chgData name="Hamlet Markarian" userId="4926d2b407f31d77" providerId="LiveId" clId="{BF1D10A6-C8B8-447A-AA6D-231578894E43}" dt="2021-06-09T13:34:12.735" v="1019" actId="478"/>
          <ac:cxnSpMkLst>
            <pc:docMk/>
            <pc:sldMk cId="1994581695" sldId="1754"/>
            <ac:cxnSpMk id="173" creationId="{6F875FCA-4F72-4B01-97A1-DEE3164493B9}"/>
          </ac:cxnSpMkLst>
        </pc:cxnChg>
        <pc:cxnChg chg="del mod">
          <ac:chgData name="Hamlet Markarian" userId="4926d2b407f31d77" providerId="LiveId" clId="{BF1D10A6-C8B8-447A-AA6D-231578894E43}" dt="2021-06-09T13:34:12.735" v="1019" actId="478"/>
          <ac:cxnSpMkLst>
            <pc:docMk/>
            <pc:sldMk cId="1994581695" sldId="1754"/>
            <ac:cxnSpMk id="174" creationId="{C14F659C-9A6F-4918-86A9-263FDE724FC6}"/>
          </ac:cxnSpMkLst>
        </pc:cxnChg>
        <pc:cxnChg chg="del mod">
          <ac:chgData name="Hamlet Markarian" userId="4926d2b407f31d77" providerId="LiveId" clId="{BF1D10A6-C8B8-447A-AA6D-231578894E43}" dt="2021-06-09T13:34:12.735" v="1019" actId="478"/>
          <ac:cxnSpMkLst>
            <pc:docMk/>
            <pc:sldMk cId="1994581695" sldId="1754"/>
            <ac:cxnSpMk id="175" creationId="{E58EE7EC-17FB-4FFA-8F73-B5E7EA79B383}"/>
          </ac:cxnSpMkLst>
        </pc:cxnChg>
        <pc:cxnChg chg="del mod">
          <ac:chgData name="Hamlet Markarian" userId="4926d2b407f31d77" providerId="LiveId" clId="{BF1D10A6-C8B8-447A-AA6D-231578894E43}" dt="2021-06-09T13:34:12.735" v="1019" actId="478"/>
          <ac:cxnSpMkLst>
            <pc:docMk/>
            <pc:sldMk cId="1994581695" sldId="1754"/>
            <ac:cxnSpMk id="176" creationId="{62268573-A8A5-43FF-810B-9E999D9AEEBB}"/>
          </ac:cxnSpMkLst>
        </pc:cxnChg>
        <pc:cxnChg chg="del mod">
          <ac:chgData name="Hamlet Markarian" userId="4926d2b407f31d77" providerId="LiveId" clId="{BF1D10A6-C8B8-447A-AA6D-231578894E43}" dt="2021-06-09T13:34:12.735" v="1019" actId="478"/>
          <ac:cxnSpMkLst>
            <pc:docMk/>
            <pc:sldMk cId="1994581695" sldId="1754"/>
            <ac:cxnSpMk id="177" creationId="{B49A1F32-1DF3-4678-9E0E-D156AC78AF0A}"/>
          </ac:cxnSpMkLst>
        </pc:cxnChg>
        <pc:cxnChg chg="del mod">
          <ac:chgData name="Hamlet Markarian" userId="4926d2b407f31d77" providerId="LiveId" clId="{BF1D10A6-C8B8-447A-AA6D-231578894E43}" dt="2021-06-09T13:34:12.735" v="1019" actId="478"/>
          <ac:cxnSpMkLst>
            <pc:docMk/>
            <pc:sldMk cId="1994581695" sldId="1754"/>
            <ac:cxnSpMk id="185" creationId="{9950B532-5259-44C3-9B1C-5390884A7C3A}"/>
          </ac:cxnSpMkLst>
        </pc:cxnChg>
        <pc:cxnChg chg="add mod">
          <ac:chgData name="Hamlet Markarian" userId="4926d2b407f31d77" providerId="LiveId" clId="{BF1D10A6-C8B8-447A-AA6D-231578894E43}" dt="2021-06-09T13:34:37.479" v="1023"/>
          <ac:cxnSpMkLst>
            <pc:docMk/>
            <pc:sldMk cId="1994581695" sldId="1754"/>
            <ac:cxnSpMk id="215" creationId="{7AE249FE-1EE9-4E66-925C-EBD3DE521BF7}"/>
          </ac:cxnSpMkLst>
        </pc:cxnChg>
        <pc:cxnChg chg="add mod">
          <ac:chgData name="Hamlet Markarian" userId="4926d2b407f31d77" providerId="LiveId" clId="{BF1D10A6-C8B8-447A-AA6D-231578894E43}" dt="2021-06-09T13:34:37.479" v="1023"/>
          <ac:cxnSpMkLst>
            <pc:docMk/>
            <pc:sldMk cId="1994581695" sldId="1754"/>
            <ac:cxnSpMk id="216" creationId="{E2C7D269-423D-4D4B-A441-905F31C4E75A}"/>
          </ac:cxnSpMkLst>
        </pc:cxnChg>
        <pc:cxnChg chg="add mod">
          <ac:chgData name="Hamlet Markarian" userId="4926d2b407f31d77" providerId="LiveId" clId="{BF1D10A6-C8B8-447A-AA6D-231578894E43}" dt="2021-06-09T13:34:37.479" v="1023"/>
          <ac:cxnSpMkLst>
            <pc:docMk/>
            <pc:sldMk cId="1994581695" sldId="1754"/>
            <ac:cxnSpMk id="217" creationId="{C91BCBDA-088E-44DF-AAC6-A1ADF3D40A99}"/>
          </ac:cxnSpMkLst>
        </pc:cxnChg>
        <pc:cxnChg chg="add mod">
          <ac:chgData name="Hamlet Markarian" userId="4926d2b407f31d77" providerId="LiveId" clId="{BF1D10A6-C8B8-447A-AA6D-231578894E43}" dt="2021-06-09T13:34:37.479" v="1023"/>
          <ac:cxnSpMkLst>
            <pc:docMk/>
            <pc:sldMk cId="1994581695" sldId="1754"/>
            <ac:cxnSpMk id="218" creationId="{8A296924-D8B1-4CEF-8AD5-5659E07FFFFF}"/>
          </ac:cxnSpMkLst>
        </pc:cxnChg>
        <pc:cxnChg chg="add mod">
          <ac:chgData name="Hamlet Markarian" userId="4926d2b407f31d77" providerId="LiveId" clId="{BF1D10A6-C8B8-447A-AA6D-231578894E43}" dt="2021-06-09T13:34:37.479" v="1023"/>
          <ac:cxnSpMkLst>
            <pc:docMk/>
            <pc:sldMk cId="1994581695" sldId="1754"/>
            <ac:cxnSpMk id="219" creationId="{211A3A7B-047A-498A-BA97-976B0E44A884}"/>
          </ac:cxnSpMkLst>
        </pc:cxnChg>
        <pc:cxnChg chg="add mod">
          <ac:chgData name="Hamlet Markarian" userId="4926d2b407f31d77" providerId="LiveId" clId="{BF1D10A6-C8B8-447A-AA6D-231578894E43}" dt="2021-06-09T13:34:37.479" v="1023"/>
          <ac:cxnSpMkLst>
            <pc:docMk/>
            <pc:sldMk cId="1994581695" sldId="1754"/>
            <ac:cxnSpMk id="220" creationId="{7EBCDA05-72AB-48E0-9042-AA1D6F42497B}"/>
          </ac:cxnSpMkLst>
        </pc:cxnChg>
        <pc:cxnChg chg="add mod">
          <ac:chgData name="Hamlet Markarian" userId="4926d2b407f31d77" providerId="LiveId" clId="{BF1D10A6-C8B8-447A-AA6D-231578894E43}" dt="2021-06-09T13:34:37.479" v="1023"/>
          <ac:cxnSpMkLst>
            <pc:docMk/>
            <pc:sldMk cId="1994581695" sldId="1754"/>
            <ac:cxnSpMk id="221" creationId="{E3E83D69-DFDF-4B77-B806-9B6C4485A4D1}"/>
          </ac:cxnSpMkLst>
        </pc:cxnChg>
      </pc:sldChg>
      <pc:sldChg chg="modSp add mod ord">
        <pc:chgData name="Hamlet Markarian" userId="4926d2b407f31d77" providerId="LiveId" clId="{BF1D10A6-C8B8-447A-AA6D-231578894E43}" dt="2021-06-09T13:54:17.868" v="1204" actId="1035"/>
        <pc:sldMkLst>
          <pc:docMk/>
          <pc:sldMk cId="178930252" sldId="1755"/>
        </pc:sldMkLst>
        <pc:spChg chg="mod">
          <ac:chgData name="Hamlet Markarian" userId="4926d2b407f31d77" providerId="LiveId" clId="{BF1D10A6-C8B8-447A-AA6D-231578894E43}" dt="2021-06-09T13:39:27.644" v="1030"/>
          <ac:spMkLst>
            <pc:docMk/>
            <pc:sldMk cId="178930252" sldId="1755"/>
            <ac:spMk id="5" creationId="{BC01E833-A438-4C2A-AF28-2B402D7F80E5}"/>
          </ac:spMkLst>
        </pc:spChg>
        <pc:spChg chg="mod">
          <ac:chgData name="Hamlet Markarian" userId="4926d2b407f31d77" providerId="LiveId" clId="{BF1D10A6-C8B8-447A-AA6D-231578894E43}" dt="2021-06-09T13:42:58.862" v="1075" actId="20577"/>
          <ac:spMkLst>
            <pc:docMk/>
            <pc:sldMk cId="178930252" sldId="1755"/>
            <ac:spMk id="32" creationId="{7FB8C0CA-2811-4D85-BE2D-ADA8471CE68E}"/>
          </ac:spMkLst>
        </pc:spChg>
        <pc:spChg chg="mod">
          <ac:chgData name="Hamlet Markarian" userId="4926d2b407f31d77" providerId="LiveId" clId="{BF1D10A6-C8B8-447A-AA6D-231578894E43}" dt="2021-06-09T13:39:18.786" v="1027"/>
          <ac:spMkLst>
            <pc:docMk/>
            <pc:sldMk cId="178930252" sldId="1755"/>
            <ac:spMk id="57" creationId="{B79FE3FB-DDD9-4C52-A866-E3982D872286}"/>
          </ac:spMkLst>
        </pc:spChg>
        <pc:spChg chg="mod">
          <ac:chgData name="Hamlet Markarian" userId="4926d2b407f31d77" providerId="LiveId" clId="{BF1D10A6-C8B8-447A-AA6D-231578894E43}" dt="2021-06-09T13:54:17.868" v="1204" actId="1035"/>
          <ac:spMkLst>
            <pc:docMk/>
            <pc:sldMk cId="178930252" sldId="1755"/>
            <ac:spMk id="61" creationId="{DDCCED27-782C-4C4E-BE17-2AF5E94DDF18}"/>
          </ac:spMkLst>
        </pc:spChg>
        <pc:spChg chg="mod">
          <ac:chgData name="Hamlet Markarian" userId="4926d2b407f31d77" providerId="LiveId" clId="{BF1D10A6-C8B8-447A-AA6D-231578894E43}" dt="2021-06-09T13:54:17.868" v="1204" actId="1035"/>
          <ac:spMkLst>
            <pc:docMk/>
            <pc:sldMk cId="178930252" sldId="1755"/>
            <ac:spMk id="62" creationId="{37465C46-D095-4036-A7FF-1D0E02BE1107}"/>
          </ac:spMkLst>
        </pc:spChg>
        <pc:spChg chg="mod">
          <ac:chgData name="Hamlet Markarian" userId="4926d2b407f31d77" providerId="LiveId" clId="{BF1D10A6-C8B8-447A-AA6D-231578894E43}" dt="2021-06-09T13:54:17.868" v="1204" actId="1035"/>
          <ac:spMkLst>
            <pc:docMk/>
            <pc:sldMk cId="178930252" sldId="1755"/>
            <ac:spMk id="64" creationId="{570FB99D-1077-4407-A41E-D28A4FDFFBD4}"/>
          </ac:spMkLst>
        </pc:spChg>
        <pc:spChg chg="mod">
          <ac:chgData name="Hamlet Markarian" userId="4926d2b407f31d77" providerId="LiveId" clId="{BF1D10A6-C8B8-447A-AA6D-231578894E43}" dt="2021-06-09T13:42:19.942" v="1073" actId="12"/>
          <ac:spMkLst>
            <pc:docMk/>
            <pc:sldMk cId="178930252" sldId="1755"/>
            <ac:spMk id="65" creationId="{08D9087F-83D0-42DC-9563-CA33927EA434}"/>
          </ac:spMkLst>
        </pc:spChg>
        <pc:spChg chg="mod">
          <ac:chgData name="Hamlet Markarian" userId="4926d2b407f31d77" providerId="LiveId" clId="{BF1D10A6-C8B8-447A-AA6D-231578894E43}" dt="2021-06-09T13:41:52.078" v="1071" actId="20577"/>
          <ac:spMkLst>
            <pc:docMk/>
            <pc:sldMk cId="178930252" sldId="1755"/>
            <ac:spMk id="66" creationId="{4DAA57AA-A427-47A4-9BEB-EB52893217EF}"/>
          </ac:spMkLst>
        </pc:spChg>
      </pc:sldChg>
      <pc:sldChg chg="addSp delSp modSp add mod ord">
        <pc:chgData name="Hamlet Markarian" userId="4926d2b407f31d77" providerId="LiveId" clId="{BF1D10A6-C8B8-447A-AA6D-231578894E43}" dt="2021-06-09T13:43:53.226" v="1085"/>
        <pc:sldMkLst>
          <pc:docMk/>
          <pc:sldMk cId="766040642" sldId="1756"/>
        </pc:sldMkLst>
        <pc:spChg chg="mod">
          <ac:chgData name="Hamlet Markarian" userId="4926d2b407f31d77" providerId="LiveId" clId="{BF1D10A6-C8B8-447A-AA6D-231578894E43}" dt="2021-06-09T13:43:44.682" v="1084"/>
          <ac:spMkLst>
            <pc:docMk/>
            <pc:sldMk cId="766040642" sldId="1756"/>
            <ac:spMk id="5" creationId="{BC01E833-A438-4C2A-AF28-2B402D7F80E5}"/>
          </ac:spMkLst>
        </pc:spChg>
        <pc:spChg chg="del">
          <ac:chgData name="Hamlet Markarian" userId="4926d2b407f31d77" providerId="LiveId" clId="{BF1D10A6-C8B8-447A-AA6D-231578894E43}" dt="2021-06-09T13:43:32.588" v="1079" actId="478"/>
          <ac:spMkLst>
            <pc:docMk/>
            <pc:sldMk cId="766040642" sldId="1756"/>
            <ac:spMk id="24" creationId="{332A474A-B875-442E-9AB5-6FF3447FA25C}"/>
          </ac:spMkLst>
        </pc:spChg>
        <pc:spChg chg="del">
          <ac:chgData name="Hamlet Markarian" userId="4926d2b407f31d77" providerId="LiveId" clId="{BF1D10A6-C8B8-447A-AA6D-231578894E43}" dt="2021-06-09T13:43:32.588" v="1079" actId="478"/>
          <ac:spMkLst>
            <pc:docMk/>
            <pc:sldMk cId="766040642" sldId="1756"/>
            <ac:spMk id="27" creationId="{36122A01-000C-4442-9B67-380C1C284A73}"/>
          </ac:spMkLst>
        </pc:spChg>
        <pc:spChg chg="del">
          <ac:chgData name="Hamlet Markarian" userId="4926d2b407f31d77" providerId="LiveId" clId="{BF1D10A6-C8B8-447A-AA6D-231578894E43}" dt="2021-06-09T13:43:32.588" v="1079" actId="478"/>
          <ac:spMkLst>
            <pc:docMk/>
            <pc:sldMk cId="766040642" sldId="1756"/>
            <ac:spMk id="28" creationId="{A64DF146-2014-4876-B775-9941C97D0663}"/>
          </ac:spMkLst>
        </pc:spChg>
        <pc:spChg chg="mod">
          <ac:chgData name="Hamlet Markarian" userId="4926d2b407f31d77" providerId="LiveId" clId="{BF1D10A6-C8B8-447A-AA6D-231578894E43}" dt="2021-06-09T13:43:39.598" v="1083" actId="20577"/>
          <ac:spMkLst>
            <pc:docMk/>
            <pc:sldMk cId="766040642" sldId="1756"/>
            <ac:spMk id="32" creationId="{7FB8C0CA-2811-4D85-BE2D-ADA8471CE68E}"/>
          </ac:spMkLst>
        </pc:spChg>
        <pc:spChg chg="del">
          <ac:chgData name="Hamlet Markarian" userId="4926d2b407f31d77" providerId="LiveId" clId="{BF1D10A6-C8B8-447A-AA6D-231578894E43}" dt="2021-06-09T13:43:32.588" v="1079" actId="478"/>
          <ac:spMkLst>
            <pc:docMk/>
            <pc:sldMk cId="766040642" sldId="1756"/>
            <ac:spMk id="35" creationId="{D99DE5D4-9503-4D98-B245-8590EB381B07}"/>
          </ac:spMkLst>
        </pc:spChg>
        <pc:spChg chg="del">
          <ac:chgData name="Hamlet Markarian" userId="4926d2b407f31d77" providerId="LiveId" clId="{BF1D10A6-C8B8-447A-AA6D-231578894E43}" dt="2021-06-09T13:43:32.588" v="1079" actId="478"/>
          <ac:spMkLst>
            <pc:docMk/>
            <pc:sldMk cId="766040642" sldId="1756"/>
            <ac:spMk id="36" creationId="{79A5A9A2-AE5F-4B6C-8D6F-04D1075D9CFE}"/>
          </ac:spMkLst>
        </pc:spChg>
        <pc:spChg chg="del">
          <ac:chgData name="Hamlet Markarian" userId="4926d2b407f31d77" providerId="LiveId" clId="{BF1D10A6-C8B8-447A-AA6D-231578894E43}" dt="2021-06-09T13:43:32.588" v="1079" actId="478"/>
          <ac:spMkLst>
            <pc:docMk/>
            <pc:sldMk cId="766040642" sldId="1756"/>
            <ac:spMk id="39" creationId="{64F53520-A1CD-423F-9E9B-53A67C49D652}"/>
          </ac:spMkLst>
        </pc:spChg>
        <pc:spChg chg="del">
          <ac:chgData name="Hamlet Markarian" userId="4926d2b407f31d77" providerId="LiveId" clId="{BF1D10A6-C8B8-447A-AA6D-231578894E43}" dt="2021-06-09T13:43:32.588" v="1079" actId="478"/>
          <ac:spMkLst>
            <pc:docMk/>
            <pc:sldMk cId="766040642" sldId="1756"/>
            <ac:spMk id="44" creationId="{55E8F44E-14C9-423D-8485-59E3CA01BFA8}"/>
          </ac:spMkLst>
        </pc:spChg>
        <pc:spChg chg="del">
          <ac:chgData name="Hamlet Markarian" userId="4926d2b407f31d77" providerId="LiveId" clId="{BF1D10A6-C8B8-447A-AA6D-231578894E43}" dt="2021-06-09T13:43:32.588" v="1079" actId="478"/>
          <ac:spMkLst>
            <pc:docMk/>
            <pc:sldMk cId="766040642" sldId="1756"/>
            <ac:spMk id="47" creationId="{3B8AB1A8-C26D-4CBA-B4B7-4659F3AE1DF3}"/>
          </ac:spMkLst>
        </pc:spChg>
        <pc:spChg chg="del">
          <ac:chgData name="Hamlet Markarian" userId="4926d2b407f31d77" providerId="LiveId" clId="{BF1D10A6-C8B8-447A-AA6D-231578894E43}" dt="2021-06-09T13:43:32.588" v="1079" actId="478"/>
          <ac:spMkLst>
            <pc:docMk/>
            <pc:sldMk cId="766040642" sldId="1756"/>
            <ac:spMk id="50" creationId="{C653C4C6-29C5-425F-ACAA-E87F31457DBF}"/>
          </ac:spMkLst>
        </pc:spChg>
        <pc:spChg chg="del">
          <ac:chgData name="Hamlet Markarian" userId="4926d2b407f31d77" providerId="LiveId" clId="{BF1D10A6-C8B8-447A-AA6D-231578894E43}" dt="2021-06-09T13:43:32.588" v="1079" actId="478"/>
          <ac:spMkLst>
            <pc:docMk/>
            <pc:sldMk cId="766040642" sldId="1756"/>
            <ac:spMk id="61" creationId="{DDCCED27-782C-4C4E-BE17-2AF5E94DDF18}"/>
          </ac:spMkLst>
        </pc:spChg>
        <pc:spChg chg="del">
          <ac:chgData name="Hamlet Markarian" userId="4926d2b407f31d77" providerId="LiveId" clId="{BF1D10A6-C8B8-447A-AA6D-231578894E43}" dt="2021-06-09T13:43:32.588" v="1079" actId="478"/>
          <ac:spMkLst>
            <pc:docMk/>
            <pc:sldMk cId="766040642" sldId="1756"/>
            <ac:spMk id="62" creationId="{F5D2DE67-3B4C-4C45-857B-6680AB856A19}"/>
          </ac:spMkLst>
        </pc:spChg>
        <pc:spChg chg="del">
          <ac:chgData name="Hamlet Markarian" userId="4926d2b407f31d77" providerId="LiveId" clId="{BF1D10A6-C8B8-447A-AA6D-231578894E43}" dt="2021-06-09T13:43:32.588" v="1079" actId="478"/>
          <ac:spMkLst>
            <pc:docMk/>
            <pc:sldMk cId="766040642" sldId="1756"/>
            <ac:spMk id="68" creationId="{85634407-4570-479E-9DC1-DBB1C80D54C2}"/>
          </ac:spMkLst>
        </pc:spChg>
        <pc:spChg chg="del">
          <ac:chgData name="Hamlet Markarian" userId="4926d2b407f31d77" providerId="LiveId" clId="{BF1D10A6-C8B8-447A-AA6D-231578894E43}" dt="2021-06-09T13:43:32.588" v="1079" actId="478"/>
          <ac:spMkLst>
            <pc:docMk/>
            <pc:sldMk cId="766040642" sldId="1756"/>
            <ac:spMk id="69" creationId="{74E3682F-3224-4933-84DF-6E1327820F43}"/>
          </ac:spMkLst>
        </pc:spChg>
        <pc:spChg chg="del">
          <ac:chgData name="Hamlet Markarian" userId="4926d2b407f31d77" providerId="LiveId" clId="{BF1D10A6-C8B8-447A-AA6D-231578894E43}" dt="2021-06-09T13:43:32.588" v="1079" actId="478"/>
          <ac:spMkLst>
            <pc:docMk/>
            <pc:sldMk cId="766040642" sldId="1756"/>
            <ac:spMk id="70" creationId="{CB6ECE76-E38D-4758-80D4-6E2569B2A9C4}"/>
          </ac:spMkLst>
        </pc:spChg>
        <pc:spChg chg="del">
          <ac:chgData name="Hamlet Markarian" userId="4926d2b407f31d77" providerId="LiveId" clId="{BF1D10A6-C8B8-447A-AA6D-231578894E43}" dt="2021-06-09T13:43:32.588" v="1079" actId="478"/>
          <ac:spMkLst>
            <pc:docMk/>
            <pc:sldMk cId="766040642" sldId="1756"/>
            <ac:spMk id="71" creationId="{9D9D93E9-C419-4605-B737-DD73F7BD3BFE}"/>
          </ac:spMkLst>
        </pc:spChg>
        <pc:spChg chg="del">
          <ac:chgData name="Hamlet Markarian" userId="4926d2b407f31d77" providerId="LiveId" clId="{BF1D10A6-C8B8-447A-AA6D-231578894E43}" dt="2021-06-09T13:43:32.588" v="1079" actId="478"/>
          <ac:spMkLst>
            <pc:docMk/>
            <pc:sldMk cId="766040642" sldId="1756"/>
            <ac:spMk id="72" creationId="{3DAD5EC3-E6C5-4A17-BB43-CF3473B0B412}"/>
          </ac:spMkLst>
        </pc:spChg>
        <pc:spChg chg="del">
          <ac:chgData name="Hamlet Markarian" userId="4926d2b407f31d77" providerId="LiveId" clId="{BF1D10A6-C8B8-447A-AA6D-231578894E43}" dt="2021-06-09T13:43:32.588" v="1079" actId="478"/>
          <ac:spMkLst>
            <pc:docMk/>
            <pc:sldMk cId="766040642" sldId="1756"/>
            <ac:spMk id="73" creationId="{E8617430-A587-4F50-B043-2BABFFA6ABB5}"/>
          </ac:spMkLst>
        </pc:spChg>
        <pc:spChg chg="del">
          <ac:chgData name="Hamlet Markarian" userId="4926d2b407f31d77" providerId="LiveId" clId="{BF1D10A6-C8B8-447A-AA6D-231578894E43}" dt="2021-06-09T13:43:32.588" v="1079" actId="478"/>
          <ac:spMkLst>
            <pc:docMk/>
            <pc:sldMk cId="766040642" sldId="1756"/>
            <ac:spMk id="74" creationId="{953D4772-C18B-44D3-BEAD-229FB6521485}"/>
          </ac:spMkLst>
        </pc:spChg>
        <pc:spChg chg="del">
          <ac:chgData name="Hamlet Markarian" userId="4926d2b407f31d77" providerId="LiveId" clId="{BF1D10A6-C8B8-447A-AA6D-231578894E43}" dt="2021-06-09T13:43:32.588" v="1079" actId="478"/>
          <ac:spMkLst>
            <pc:docMk/>
            <pc:sldMk cId="766040642" sldId="1756"/>
            <ac:spMk id="75" creationId="{F7A1623E-1339-409C-89F1-0005802C2405}"/>
          </ac:spMkLst>
        </pc:spChg>
        <pc:spChg chg="del">
          <ac:chgData name="Hamlet Markarian" userId="4926d2b407f31d77" providerId="LiveId" clId="{BF1D10A6-C8B8-447A-AA6D-231578894E43}" dt="2021-06-09T13:43:32.588" v="1079" actId="478"/>
          <ac:spMkLst>
            <pc:docMk/>
            <pc:sldMk cId="766040642" sldId="1756"/>
            <ac:spMk id="76" creationId="{E73D3AEF-76F9-4404-96F8-4705ED431379}"/>
          </ac:spMkLst>
        </pc:spChg>
        <pc:spChg chg="del">
          <ac:chgData name="Hamlet Markarian" userId="4926d2b407f31d77" providerId="LiveId" clId="{BF1D10A6-C8B8-447A-AA6D-231578894E43}" dt="2021-06-09T13:43:32.588" v="1079" actId="478"/>
          <ac:spMkLst>
            <pc:docMk/>
            <pc:sldMk cId="766040642" sldId="1756"/>
            <ac:spMk id="82" creationId="{D7998296-9993-4E46-B252-988542594E55}"/>
          </ac:spMkLst>
        </pc:spChg>
        <pc:spChg chg="del">
          <ac:chgData name="Hamlet Markarian" userId="4926d2b407f31d77" providerId="LiveId" clId="{BF1D10A6-C8B8-447A-AA6D-231578894E43}" dt="2021-06-09T13:43:32.588" v="1079" actId="478"/>
          <ac:spMkLst>
            <pc:docMk/>
            <pc:sldMk cId="766040642" sldId="1756"/>
            <ac:spMk id="83" creationId="{36A3FE89-E74A-4B96-A241-8588C2A16DC1}"/>
          </ac:spMkLst>
        </pc:spChg>
        <pc:spChg chg="del">
          <ac:chgData name="Hamlet Markarian" userId="4926d2b407f31d77" providerId="LiveId" clId="{BF1D10A6-C8B8-447A-AA6D-231578894E43}" dt="2021-06-09T13:43:32.588" v="1079" actId="478"/>
          <ac:spMkLst>
            <pc:docMk/>
            <pc:sldMk cId="766040642" sldId="1756"/>
            <ac:spMk id="86" creationId="{1B2897AC-ED32-4536-92F7-95AB981E6092}"/>
          </ac:spMkLst>
        </pc:spChg>
        <pc:spChg chg="mod">
          <ac:chgData name="Hamlet Markarian" userId="4926d2b407f31d77" providerId="LiveId" clId="{BF1D10A6-C8B8-447A-AA6D-231578894E43}" dt="2021-06-09T13:43:53.226" v="1085"/>
          <ac:spMkLst>
            <pc:docMk/>
            <pc:sldMk cId="766040642" sldId="1756"/>
            <ac:spMk id="97" creationId="{4859035D-ED52-4CAA-A7D5-124A30806134}"/>
          </ac:spMkLst>
        </pc:spChg>
        <pc:spChg chg="mod">
          <ac:chgData name="Hamlet Markarian" userId="4926d2b407f31d77" providerId="LiveId" clId="{BF1D10A6-C8B8-447A-AA6D-231578894E43}" dt="2021-06-09T13:43:53.226" v="1085"/>
          <ac:spMkLst>
            <pc:docMk/>
            <pc:sldMk cId="766040642" sldId="1756"/>
            <ac:spMk id="99" creationId="{B665DDAE-87A9-4359-AF03-B8DAED1410B0}"/>
          </ac:spMkLst>
        </pc:spChg>
        <pc:spChg chg="add mod">
          <ac:chgData name="Hamlet Markarian" userId="4926d2b407f31d77" providerId="LiveId" clId="{BF1D10A6-C8B8-447A-AA6D-231578894E43}" dt="2021-06-09T13:43:53.226" v="1085"/>
          <ac:spMkLst>
            <pc:docMk/>
            <pc:sldMk cId="766040642" sldId="1756"/>
            <ac:spMk id="100" creationId="{D91D7019-20DE-44A2-875C-08A7C4D03BC2}"/>
          </ac:spMkLst>
        </pc:spChg>
        <pc:spChg chg="add mod">
          <ac:chgData name="Hamlet Markarian" userId="4926d2b407f31d77" providerId="LiveId" clId="{BF1D10A6-C8B8-447A-AA6D-231578894E43}" dt="2021-06-09T13:43:53.226" v="1085"/>
          <ac:spMkLst>
            <pc:docMk/>
            <pc:sldMk cId="766040642" sldId="1756"/>
            <ac:spMk id="101" creationId="{4AC01864-53A2-4251-8D47-79C4476A9295}"/>
          </ac:spMkLst>
        </pc:spChg>
        <pc:spChg chg="add mod">
          <ac:chgData name="Hamlet Markarian" userId="4926d2b407f31d77" providerId="LiveId" clId="{BF1D10A6-C8B8-447A-AA6D-231578894E43}" dt="2021-06-09T13:43:53.226" v="1085"/>
          <ac:spMkLst>
            <pc:docMk/>
            <pc:sldMk cId="766040642" sldId="1756"/>
            <ac:spMk id="102" creationId="{3AC88243-604D-4B45-8602-E26487D721F5}"/>
          </ac:spMkLst>
        </pc:spChg>
        <pc:spChg chg="add mod">
          <ac:chgData name="Hamlet Markarian" userId="4926d2b407f31d77" providerId="LiveId" clId="{BF1D10A6-C8B8-447A-AA6D-231578894E43}" dt="2021-06-09T13:43:53.226" v="1085"/>
          <ac:spMkLst>
            <pc:docMk/>
            <pc:sldMk cId="766040642" sldId="1756"/>
            <ac:spMk id="103" creationId="{8EB27A04-6857-4F65-BA85-B892964BDEFA}"/>
          </ac:spMkLst>
        </pc:spChg>
        <pc:spChg chg="add mod">
          <ac:chgData name="Hamlet Markarian" userId="4926d2b407f31d77" providerId="LiveId" clId="{BF1D10A6-C8B8-447A-AA6D-231578894E43}" dt="2021-06-09T13:43:53.226" v="1085"/>
          <ac:spMkLst>
            <pc:docMk/>
            <pc:sldMk cId="766040642" sldId="1756"/>
            <ac:spMk id="104" creationId="{07842D16-04C8-4E8F-9CD4-F06ED6C8D8F4}"/>
          </ac:spMkLst>
        </pc:spChg>
        <pc:spChg chg="add mod">
          <ac:chgData name="Hamlet Markarian" userId="4926d2b407f31d77" providerId="LiveId" clId="{BF1D10A6-C8B8-447A-AA6D-231578894E43}" dt="2021-06-09T13:43:53.226" v="1085"/>
          <ac:spMkLst>
            <pc:docMk/>
            <pc:sldMk cId="766040642" sldId="1756"/>
            <ac:spMk id="105" creationId="{ED7E3B09-0052-4CD1-B4A7-AA500E730200}"/>
          </ac:spMkLst>
        </pc:spChg>
        <pc:spChg chg="add mod">
          <ac:chgData name="Hamlet Markarian" userId="4926d2b407f31d77" providerId="LiveId" clId="{BF1D10A6-C8B8-447A-AA6D-231578894E43}" dt="2021-06-09T13:43:53.226" v="1085"/>
          <ac:spMkLst>
            <pc:docMk/>
            <pc:sldMk cId="766040642" sldId="1756"/>
            <ac:spMk id="106" creationId="{CB01589D-CFC4-477E-AD65-C8CC281BF2D6}"/>
          </ac:spMkLst>
        </pc:spChg>
        <pc:spChg chg="add mod">
          <ac:chgData name="Hamlet Markarian" userId="4926d2b407f31d77" providerId="LiveId" clId="{BF1D10A6-C8B8-447A-AA6D-231578894E43}" dt="2021-06-09T13:43:53.226" v="1085"/>
          <ac:spMkLst>
            <pc:docMk/>
            <pc:sldMk cId="766040642" sldId="1756"/>
            <ac:spMk id="107" creationId="{68C2CE86-F998-4F19-AC1E-34F410532AEC}"/>
          </ac:spMkLst>
        </pc:spChg>
        <pc:spChg chg="add mod">
          <ac:chgData name="Hamlet Markarian" userId="4926d2b407f31d77" providerId="LiveId" clId="{BF1D10A6-C8B8-447A-AA6D-231578894E43}" dt="2021-06-09T13:43:53.226" v="1085"/>
          <ac:spMkLst>
            <pc:docMk/>
            <pc:sldMk cId="766040642" sldId="1756"/>
            <ac:spMk id="108" creationId="{56835689-A2E7-4162-84E9-E7E55EC240CC}"/>
          </ac:spMkLst>
        </pc:spChg>
        <pc:spChg chg="add mod">
          <ac:chgData name="Hamlet Markarian" userId="4926d2b407f31d77" providerId="LiveId" clId="{BF1D10A6-C8B8-447A-AA6D-231578894E43}" dt="2021-06-09T13:43:53.226" v="1085"/>
          <ac:spMkLst>
            <pc:docMk/>
            <pc:sldMk cId="766040642" sldId="1756"/>
            <ac:spMk id="109" creationId="{44B99AB1-4E74-47D6-AD6C-D7876C1E4101}"/>
          </ac:spMkLst>
        </pc:spChg>
        <pc:spChg chg="add mod">
          <ac:chgData name="Hamlet Markarian" userId="4926d2b407f31d77" providerId="LiveId" clId="{BF1D10A6-C8B8-447A-AA6D-231578894E43}" dt="2021-06-09T13:43:53.226" v="1085"/>
          <ac:spMkLst>
            <pc:docMk/>
            <pc:sldMk cId="766040642" sldId="1756"/>
            <ac:spMk id="110" creationId="{4E7CAE74-53FB-4935-BE24-48528E074BBD}"/>
          </ac:spMkLst>
        </pc:spChg>
        <pc:spChg chg="add mod">
          <ac:chgData name="Hamlet Markarian" userId="4926d2b407f31d77" providerId="LiveId" clId="{BF1D10A6-C8B8-447A-AA6D-231578894E43}" dt="2021-06-09T13:43:53.226" v="1085"/>
          <ac:spMkLst>
            <pc:docMk/>
            <pc:sldMk cId="766040642" sldId="1756"/>
            <ac:spMk id="111" creationId="{DD13C209-EEC9-40EE-B672-19204A688859}"/>
          </ac:spMkLst>
        </pc:spChg>
        <pc:spChg chg="add mod">
          <ac:chgData name="Hamlet Markarian" userId="4926d2b407f31d77" providerId="LiveId" clId="{BF1D10A6-C8B8-447A-AA6D-231578894E43}" dt="2021-06-09T13:43:53.226" v="1085"/>
          <ac:spMkLst>
            <pc:docMk/>
            <pc:sldMk cId="766040642" sldId="1756"/>
            <ac:spMk id="112" creationId="{9952102D-80C1-4ACE-AAFF-040994D2F6DE}"/>
          </ac:spMkLst>
        </pc:spChg>
        <pc:spChg chg="add mod">
          <ac:chgData name="Hamlet Markarian" userId="4926d2b407f31d77" providerId="LiveId" clId="{BF1D10A6-C8B8-447A-AA6D-231578894E43}" dt="2021-06-09T13:43:53.226" v="1085"/>
          <ac:spMkLst>
            <pc:docMk/>
            <pc:sldMk cId="766040642" sldId="1756"/>
            <ac:spMk id="113" creationId="{9C8F2192-FF52-4967-B72D-8433B1E1CA29}"/>
          </ac:spMkLst>
        </pc:spChg>
        <pc:spChg chg="add mod">
          <ac:chgData name="Hamlet Markarian" userId="4926d2b407f31d77" providerId="LiveId" clId="{BF1D10A6-C8B8-447A-AA6D-231578894E43}" dt="2021-06-09T13:43:53.226" v="1085"/>
          <ac:spMkLst>
            <pc:docMk/>
            <pc:sldMk cId="766040642" sldId="1756"/>
            <ac:spMk id="114" creationId="{1B72AE6B-BD0F-46A7-A379-163BE097CB79}"/>
          </ac:spMkLst>
        </pc:spChg>
        <pc:spChg chg="add mod">
          <ac:chgData name="Hamlet Markarian" userId="4926d2b407f31d77" providerId="LiveId" clId="{BF1D10A6-C8B8-447A-AA6D-231578894E43}" dt="2021-06-09T13:43:53.226" v="1085"/>
          <ac:spMkLst>
            <pc:docMk/>
            <pc:sldMk cId="766040642" sldId="1756"/>
            <ac:spMk id="115" creationId="{BCFEB1D7-4E37-4C20-91EA-EF20E0F52D57}"/>
          </ac:spMkLst>
        </pc:spChg>
        <pc:grpChg chg="add mod">
          <ac:chgData name="Hamlet Markarian" userId="4926d2b407f31d77" providerId="LiveId" clId="{BF1D10A6-C8B8-447A-AA6D-231578894E43}" dt="2021-06-09T13:43:53.226" v="1085"/>
          <ac:grpSpMkLst>
            <pc:docMk/>
            <pc:sldMk cId="766040642" sldId="1756"/>
            <ac:grpSpMk id="64" creationId="{34C1ABA4-E72F-4807-8C0B-4F25944E5683}"/>
          </ac:grpSpMkLst>
        </pc:grpChg>
        <pc:picChg chg="del">
          <ac:chgData name="Hamlet Markarian" userId="4926d2b407f31d77" providerId="LiveId" clId="{BF1D10A6-C8B8-447A-AA6D-231578894E43}" dt="2021-06-09T13:43:32.588" v="1079" actId="478"/>
          <ac:picMkLst>
            <pc:docMk/>
            <pc:sldMk cId="766040642" sldId="1756"/>
            <ac:picMk id="40" creationId="{9605B815-7664-4720-90A4-FD28FFEDA7C7}"/>
          </ac:picMkLst>
        </pc:picChg>
        <pc:picChg chg="del">
          <ac:chgData name="Hamlet Markarian" userId="4926d2b407f31d77" providerId="LiveId" clId="{BF1D10A6-C8B8-447A-AA6D-231578894E43}" dt="2021-06-09T13:43:32.588" v="1079" actId="478"/>
          <ac:picMkLst>
            <pc:docMk/>
            <pc:sldMk cId="766040642" sldId="1756"/>
            <ac:picMk id="43" creationId="{4B8C81D1-55C0-4A6F-9CED-EA112289C50E}"/>
          </ac:picMkLst>
        </pc:picChg>
        <pc:picChg chg="mod">
          <ac:chgData name="Hamlet Markarian" userId="4926d2b407f31d77" providerId="LiveId" clId="{BF1D10A6-C8B8-447A-AA6D-231578894E43}" dt="2021-06-09T13:43:53.226" v="1085"/>
          <ac:picMkLst>
            <pc:docMk/>
            <pc:sldMk cId="766040642" sldId="1756"/>
            <ac:picMk id="65" creationId="{FE006F59-41C4-45A6-97AC-6EC1ACACB343}"/>
          </ac:picMkLst>
        </pc:picChg>
        <pc:picChg chg="mod">
          <ac:chgData name="Hamlet Markarian" userId="4926d2b407f31d77" providerId="LiveId" clId="{BF1D10A6-C8B8-447A-AA6D-231578894E43}" dt="2021-06-09T13:43:53.226" v="1085"/>
          <ac:picMkLst>
            <pc:docMk/>
            <pc:sldMk cId="766040642" sldId="1756"/>
            <ac:picMk id="66" creationId="{60B82354-2835-40DB-BF3C-76EB87623F93}"/>
          </ac:picMkLst>
        </pc:picChg>
        <pc:picChg chg="mod">
          <ac:chgData name="Hamlet Markarian" userId="4926d2b407f31d77" providerId="LiveId" clId="{BF1D10A6-C8B8-447A-AA6D-231578894E43}" dt="2021-06-09T13:43:53.226" v="1085"/>
          <ac:picMkLst>
            <pc:docMk/>
            <pc:sldMk cId="766040642" sldId="1756"/>
            <ac:picMk id="67" creationId="{0F4488BB-C205-41F8-B5FA-273607D5C4D1}"/>
          </ac:picMkLst>
        </pc:picChg>
        <pc:picChg chg="mod">
          <ac:chgData name="Hamlet Markarian" userId="4926d2b407f31d77" providerId="LiveId" clId="{BF1D10A6-C8B8-447A-AA6D-231578894E43}" dt="2021-06-09T13:43:53.226" v="1085"/>
          <ac:picMkLst>
            <pc:docMk/>
            <pc:sldMk cId="766040642" sldId="1756"/>
            <ac:picMk id="87" creationId="{B35AAEAD-DEF9-46CD-9021-D106D8F432C2}"/>
          </ac:picMkLst>
        </pc:picChg>
        <pc:picChg chg="mod">
          <ac:chgData name="Hamlet Markarian" userId="4926d2b407f31d77" providerId="LiveId" clId="{BF1D10A6-C8B8-447A-AA6D-231578894E43}" dt="2021-06-09T13:43:53.226" v="1085"/>
          <ac:picMkLst>
            <pc:docMk/>
            <pc:sldMk cId="766040642" sldId="1756"/>
            <ac:picMk id="88" creationId="{D85F2BAE-DC00-4F58-B44A-D2EBD322D150}"/>
          </ac:picMkLst>
        </pc:picChg>
        <pc:picChg chg="mod">
          <ac:chgData name="Hamlet Markarian" userId="4926d2b407f31d77" providerId="LiveId" clId="{BF1D10A6-C8B8-447A-AA6D-231578894E43}" dt="2021-06-09T13:43:53.226" v="1085"/>
          <ac:picMkLst>
            <pc:docMk/>
            <pc:sldMk cId="766040642" sldId="1756"/>
            <ac:picMk id="89" creationId="{695ED725-4031-4E31-83E7-03AE24B0EE73}"/>
          </ac:picMkLst>
        </pc:picChg>
        <pc:picChg chg="mod">
          <ac:chgData name="Hamlet Markarian" userId="4926d2b407f31d77" providerId="LiveId" clId="{BF1D10A6-C8B8-447A-AA6D-231578894E43}" dt="2021-06-09T13:43:53.226" v="1085"/>
          <ac:picMkLst>
            <pc:docMk/>
            <pc:sldMk cId="766040642" sldId="1756"/>
            <ac:picMk id="90" creationId="{43424165-BCC3-4600-AF3F-0CCB5A725676}"/>
          </ac:picMkLst>
        </pc:picChg>
        <pc:picChg chg="mod">
          <ac:chgData name="Hamlet Markarian" userId="4926d2b407f31d77" providerId="LiveId" clId="{BF1D10A6-C8B8-447A-AA6D-231578894E43}" dt="2021-06-09T13:43:53.226" v="1085"/>
          <ac:picMkLst>
            <pc:docMk/>
            <pc:sldMk cId="766040642" sldId="1756"/>
            <ac:picMk id="91" creationId="{25F15EED-A013-4FB6-9914-7A52BFB2337F}"/>
          </ac:picMkLst>
        </pc:picChg>
        <pc:picChg chg="mod">
          <ac:chgData name="Hamlet Markarian" userId="4926d2b407f31d77" providerId="LiveId" clId="{BF1D10A6-C8B8-447A-AA6D-231578894E43}" dt="2021-06-09T13:43:53.226" v="1085"/>
          <ac:picMkLst>
            <pc:docMk/>
            <pc:sldMk cId="766040642" sldId="1756"/>
            <ac:picMk id="92" creationId="{6401F00F-9285-4564-BC5D-A34206EF8A2C}"/>
          </ac:picMkLst>
        </pc:picChg>
        <pc:picChg chg="mod">
          <ac:chgData name="Hamlet Markarian" userId="4926d2b407f31d77" providerId="LiveId" clId="{BF1D10A6-C8B8-447A-AA6D-231578894E43}" dt="2021-06-09T13:43:53.226" v="1085"/>
          <ac:picMkLst>
            <pc:docMk/>
            <pc:sldMk cId="766040642" sldId="1756"/>
            <ac:picMk id="93" creationId="{E31B44F0-7EC6-46A0-A52B-706F2DE21B4E}"/>
          </ac:picMkLst>
        </pc:picChg>
        <pc:picChg chg="mod">
          <ac:chgData name="Hamlet Markarian" userId="4926d2b407f31d77" providerId="LiveId" clId="{BF1D10A6-C8B8-447A-AA6D-231578894E43}" dt="2021-06-09T13:43:53.226" v="1085"/>
          <ac:picMkLst>
            <pc:docMk/>
            <pc:sldMk cId="766040642" sldId="1756"/>
            <ac:picMk id="94" creationId="{7351226A-7764-489A-94D3-3E8166134796}"/>
          </ac:picMkLst>
        </pc:picChg>
        <pc:picChg chg="mod">
          <ac:chgData name="Hamlet Markarian" userId="4926d2b407f31d77" providerId="LiveId" clId="{BF1D10A6-C8B8-447A-AA6D-231578894E43}" dt="2021-06-09T13:43:53.226" v="1085"/>
          <ac:picMkLst>
            <pc:docMk/>
            <pc:sldMk cId="766040642" sldId="1756"/>
            <ac:picMk id="95" creationId="{04C02C94-0BAB-40FA-AFB3-A1094FB7ED68}"/>
          </ac:picMkLst>
        </pc:picChg>
        <pc:picChg chg="mod">
          <ac:chgData name="Hamlet Markarian" userId="4926d2b407f31d77" providerId="LiveId" clId="{BF1D10A6-C8B8-447A-AA6D-231578894E43}" dt="2021-06-09T13:43:53.226" v="1085"/>
          <ac:picMkLst>
            <pc:docMk/>
            <pc:sldMk cId="766040642" sldId="1756"/>
            <ac:picMk id="96" creationId="{A8606C55-114B-47DC-A581-9B4106FEF379}"/>
          </ac:picMkLst>
        </pc:picChg>
        <pc:picChg chg="mod">
          <ac:chgData name="Hamlet Markarian" userId="4926d2b407f31d77" providerId="LiveId" clId="{BF1D10A6-C8B8-447A-AA6D-231578894E43}" dt="2021-06-09T13:43:53.226" v="1085"/>
          <ac:picMkLst>
            <pc:docMk/>
            <pc:sldMk cId="766040642" sldId="1756"/>
            <ac:picMk id="98" creationId="{C3A95223-8D53-47E3-A8AE-715103AB356C}"/>
          </ac:picMkLst>
        </pc:picChg>
        <pc:cxnChg chg="del">
          <ac:chgData name="Hamlet Markarian" userId="4926d2b407f31d77" providerId="LiveId" clId="{BF1D10A6-C8B8-447A-AA6D-231578894E43}" dt="2021-06-09T13:43:32.588" v="1079" actId="478"/>
          <ac:cxnSpMkLst>
            <pc:docMk/>
            <pc:sldMk cId="766040642" sldId="1756"/>
            <ac:cxnSpMk id="77" creationId="{10A6FCCA-C270-4055-A778-9838963DF1AF}"/>
          </ac:cxnSpMkLst>
        </pc:cxnChg>
        <pc:cxnChg chg="del">
          <ac:chgData name="Hamlet Markarian" userId="4926d2b407f31d77" providerId="LiveId" clId="{BF1D10A6-C8B8-447A-AA6D-231578894E43}" dt="2021-06-09T13:43:32.588" v="1079" actId="478"/>
          <ac:cxnSpMkLst>
            <pc:docMk/>
            <pc:sldMk cId="766040642" sldId="1756"/>
            <ac:cxnSpMk id="78" creationId="{1124E347-1BA6-483B-B132-C0322F5BF5AA}"/>
          </ac:cxnSpMkLst>
        </pc:cxnChg>
        <pc:cxnChg chg="del">
          <ac:chgData name="Hamlet Markarian" userId="4926d2b407f31d77" providerId="LiveId" clId="{BF1D10A6-C8B8-447A-AA6D-231578894E43}" dt="2021-06-09T13:43:32.588" v="1079" actId="478"/>
          <ac:cxnSpMkLst>
            <pc:docMk/>
            <pc:sldMk cId="766040642" sldId="1756"/>
            <ac:cxnSpMk id="79" creationId="{4F566546-1F49-444C-8A5F-7ED2A3BFC30B}"/>
          </ac:cxnSpMkLst>
        </pc:cxnChg>
        <pc:cxnChg chg="del">
          <ac:chgData name="Hamlet Markarian" userId="4926d2b407f31d77" providerId="LiveId" clId="{BF1D10A6-C8B8-447A-AA6D-231578894E43}" dt="2021-06-09T13:43:32.588" v="1079" actId="478"/>
          <ac:cxnSpMkLst>
            <pc:docMk/>
            <pc:sldMk cId="766040642" sldId="1756"/>
            <ac:cxnSpMk id="80" creationId="{00144C74-D4AB-4B74-BD21-006ACE5640DF}"/>
          </ac:cxnSpMkLst>
        </pc:cxnChg>
        <pc:cxnChg chg="del">
          <ac:chgData name="Hamlet Markarian" userId="4926d2b407f31d77" providerId="LiveId" clId="{BF1D10A6-C8B8-447A-AA6D-231578894E43}" dt="2021-06-09T13:43:32.588" v="1079" actId="478"/>
          <ac:cxnSpMkLst>
            <pc:docMk/>
            <pc:sldMk cId="766040642" sldId="1756"/>
            <ac:cxnSpMk id="81" creationId="{D66E0C19-0FED-4C94-AB23-C4C94EBDC9B6}"/>
          </ac:cxnSpMkLst>
        </pc:cxnChg>
        <pc:cxnChg chg="del">
          <ac:chgData name="Hamlet Markarian" userId="4926d2b407f31d77" providerId="LiveId" clId="{BF1D10A6-C8B8-447A-AA6D-231578894E43}" dt="2021-06-09T13:43:32.588" v="1079" actId="478"/>
          <ac:cxnSpMkLst>
            <pc:docMk/>
            <pc:sldMk cId="766040642" sldId="1756"/>
            <ac:cxnSpMk id="84" creationId="{B5976C71-58CC-42B3-8A87-60E56FF8C5E8}"/>
          </ac:cxnSpMkLst>
        </pc:cxnChg>
        <pc:cxnChg chg="del">
          <ac:chgData name="Hamlet Markarian" userId="4926d2b407f31d77" providerId="LiveId" clId="{BF1D10A6-C8B8-447A-AA6D-231578894E43}" dt="2021-06-09T13:43:32.588" v="1079" actId="478"/>
          <ac:cxnSpMkLst>
            <pc:docMk/>
            <pc:sldMk cId="766040642" sldId="1756"/>
            <ac:cxnSpMk id="85" creationId="{F2A9C2EF-53FF-414C-9BE5-0665E1D7C070}"/>
          </ac:cxnSpMkLst>
        </pc:cxnChg>
      </pc:sldChg>
      <pc:sldChg chg="addSp delSp modSp add mod modClrScheme chgLayout">
        <pc:chgData name="Hamlet Markarian" userId="4926d2b407f31d77" providerId="LiveId" clId="{BF1D10A6-C8B8-447A-AA6D-231578894E43}" dt="2021-06-09T13:54:32.211" v="1212" actId="1076"/>
        <pc:sldMkLst>
          <pc:docMk/>
          <pc:sldMk cId="2194912137" sldId="1757"/>
        </pc:sldMkLst>
        <pc:spChg chg="mod">
          <ac:chgData name="Hamlet Markarian" userId="4926d2b407f31d77" providerId="LiveId" clId="{BF1D10A6-C8B8-447A-AA6D-231578894E43}" dt="2021-06-09T13:44:34.565" v="1090" actId="12"/>
          <ac:spMkLst>
            <pc:docMk/>
            <pc:sldMk cId="2194912137" sldId="1757"/>
            <ac:spMk id="5" creationId="{BC01E833-A438-4C2A-AF28-2B402D7F80E5}"/>
          </ac:spMkLst>
        </pc:spChg>
        <pc:spChg chg="mod">
          <ac:chgData name="Hamlet Markarian" userId="4926d2b407f31d77" providerId="LiveId" clId="{BF1D10A6-C8B8-447A-AA6D-231578894E43}" dt="2021-06-09T13:44:44.574" v="1093" actId="20577"/>
          <ac:spMkLst>
            <pc:docMk/>
            <pc:sldMk cId="2194912137" sldId="1757"/>
            <ac:spMk id="32" creationId="{7FB8C0CA-2811-4D85-BE2D-ADA8471CE68E}"/>
          </ac:spMkLst>
        </pc:spChg>
        <pc:spChg chg="add del mod ord">
          <ac:chgData name="Hamlet Markarian" userId="4926d2b407f31d77" providerId="LiveId" clId="{BF1D10A6-C8B8-447A-AA6D-231578894E43}" dt="2021-06-09T13:45:50.364" v="1100" actId="478"/>
          <ac:spMkLst>
            <pc:docMk/>
            <pc:sldMk cId="2194912137" sldId="1757"/>
            <ac:spMk id="61" creationId="{4175B2F7-89FC-4F1A-A3FA-3C80A0E4EE69}"/>
          </ac:spMkLst>
        </pc:spChg>
        <pc:spChg chg="add del mod ord">
          <ac:chgData name="Hamlet Markarian" userId="4926d2b407f31d77" providerId="LiveId" clId="{BF1D10A6-C8B8-447A-AA6D-231578894E43}" dt="2021-06-09T13:45:51.130" v="1101" actId="478"/>
          <ac:spMkLst>
            <pc:docMk/>
            <pc:sldMk cId="2194912137" sldId="1757"/>
            <ac:spMk id="62" creationId="{42BFA222-306A-4F9C-BB78-BFC35BDBE2A8}"/>
          </ac:spMkLst>
        </pc:spChg>
        <pc:spChg chg="add del mod ord">
          <ac:chgData name="Hamlet Markarian" userId="4926d2b407f31d77" providerId="LiveId" clId="{BF1D10A6-C8B8-447A-AA6D-231578894E43}" dt="2021-06-09T13:45:51.612" v="1102" actId="478"/>
          <ac:spMkLst>
            <pc:docMk/>
            <pc:sldMk cId="2194912137" sldId="1757"/>
            <ac:spMk id="68" creationId="{8B927566-7116-4D07-81A6-E73B3EC0EFF1}"/>
          </ac:spMkLst>
        </pc:spChg>
        <pc:spChg chg="add del mod ord">
          <ac:chgData name="Hamlet Markarian" userId="4926d2b407f31d77" providerId="LiveId" clId="{BF1D10A6-C8B8-447A-AA6D-231578894E43}" dt="2021-06-09T13:45:50.364" v="1100" actId="478"/>
          <ac:spMkLst>
            <pc:docMk/>
            <pc:sldMk cId="2194912137" sldId="1757"/>
            <ac:spMk id="69" creationId="{CB4D1842-95D2-4169-897C-6FE3185D21C5}"/>
          </ac:spMkLst>
        </pc:spChg>
        <pc:spChg chg="add del mod ord">
          <ac:chgData name="Hamlet Markarian" userId="4926d2b407f31d77" providerId="LiveId" clId="{BF1D10A6-C8B8-447A-AA6D-231578894E43}" dt="2021-06-09T13:45:50.364" v="1100" actId="478"/>
          <ac:spMkLst>
            <pc:docMk/>
            <pc:sldMk cId="2194912137" sldId="1757"/>
            <ac:spMk id="70" creationId="{010B5CA5-2801-4EED-8FF5-E3098186C134}"/>
          </ac:spMkLst>
        </pc:spChg>
        <pc:spChg chg="add del mod ord">
          <ac:chgData name="Hamlet Markarian" userId="4926d2b407f31d77" providerId="LiveId" clId="{BF1D10A6-C8B8-447A-AA6D-231578894E43}" dt="2021-06-09T13:45:50.364" v="1100" actId="478"/>
          <ac:spMkLst>
            <pc:docMk/>
            <pc:sldMk cId="2194912137" sldId="1757"/>
            <ac:spMk id="71" creationId="{9D1CCEBA-9629-403F-A024-7E931F7571E6}"/>
          </ac:spMkLst>
        </pc:spChg>
        <pc:spChg chg="add del mod ord">
          <ac:chgData name="Hamlet Markarian" userId="4926d2b407f31d77" providerId="LiveId" clId="{BF1D10A6-C8B8-447A-AA6D-231578894E43}" dt="2021-06-09T13:45:50.364" v="1100" actId="478"/>
          <ac:spMkLst>
            <pc:docMk/>
            <pc:sldMk cId="2194912137" sldId="1757"/>
            <ac:spMk id="72" creationId="{118A6247-B68C-4E97-B72C-AEB847CF0674}"/>
          </ac:spMkLst>
        </pc:spChg>
        <pc:spChg chg="add del mod ord">
          <ac:chgData name="Hamlet Markarian" userId="4926d2b407f31d77" providerId="LiveId" clId="{BF1D10A6-C8B8-447A-AA6D-231578894E43}" dt="2021-06-09T13:45:50.364" v="1100" actId="478"/>
          <ac:spMkLst>
            <pc:docMk/>
            <pc:sldMk cId="2194912137" sldId="1757"/>
            <ac:spMk id="73" creationId="{D4657ED3-FC00-4D1F-8D19-2380826AEC7E}"/>
          </ac:spMkLst>
        </pc:spChg>
        <pc:spChg chg="add del mod ord">
          <ac:chgData name="Hamlet Markarian" userId="4926d2b407f31d77" providerId="LiveId" clId="{BF1D10A6-C8B8-447A-AA6D-231578894E43}" dt="2021-06-09T13:45:50.364" v="1100" actId="478"/>
          <ac:spMkLst>
            <pc:docMk/>
            <pc:sldMk cId="2194912137" sldId="1757"/>
            <ac:spMk id="74" creationId="{58DAF1BD-B0C0-4730-9FFD-6CD824B6220F}"/>
          </ac:spMkLst>
        </pc:spChg>
        <pc:spChg chg="add del mod ord">
          <ac:chgData name="Hamlet Markarian" userId="4926d2b407f31d77" providerId="LiveId" clId="{BF1D10A6-C8B8-447A-AA6D-231578894E43}" dt="2021-06-09T13:45:50.364" v="1100" actId="478"/>
          <ac:spMkLst>
            <pc:docMk/>
            <pc:sldMk cId="2194912137" sldId="1757"/>
            <ac:spMk id="75" creationId="{31A8C8D9-4487-449E-8CC2-BBDE3591400E}"/>
          </ac:spMkLst>
        </pc:spChg>
        <pc:spChg chg="add del mod ord">
          <ac:chgData name="Hamlet Markarian" userId="4926d2b407f31d77" providerId="LiveId" clId="{BF1D10A6-C8B8-447A-AA6D-231578894E43}" dt="2021-06-09T13:45:50.364" v="1100" actId="478"/>
          <ac:spMkLst>
            <pc:docMk/>
            <pc:sldMk cId="2194912137" sldId="1757"/>
            <ac:spMk id="76" creationId="{CDB74AB7-3C39-4200-9860-9990921A913E}"/>
          </ac:spMkLst>
        </pc:spChg>
        <pc:spChg chg="add del mod ord">
          <ac:chgData name="Hamlet Markarian" userId="4926d2b407f31d77" providerId="LiveId" clId="{BF1D10A6-C8B8-447A-AA6D-231578894E43}" dt="2021-06-09T13:45:50.364" v="1100" actId="478"/>
          <ac:spMkLst>
            <pc:docMk/>
            <pc:sldMk cId="2194912137" sldId="1757"/>
            <ac:spMk id="77" creationId="{D18615A1-8AA7-49AC-AB62-59644D1F44AB}"/>
          </ac:spMkLst>
        </pc:spChg>
        <pc:spChg chg="add del mod ord">
          <ac:chgData name="Hamlet Markarian" userId="4926d2b407f31d77" providerId="LiveId" clId="{BF1D10A6-C8B8-447A-AA6D-231578894E43}" dt="2021-06-09T13:45:50.364" v="1100" actId="478"/>
          <ac:spMkLst>
            <pc:docMk/>
            <pc:sldMk cId="2194912137" sldId="1757"/>
            <ac:spMk id="78" creationId="{E38DB85D-7F89-4CCC-AD87-4650D692CF3A}"/>
          </ac:spMkLst>
        </pc:spChg>
        <pc:spChg chg="add del mod ord">
          <ac:chgData name="Hamlet Markarian" userId="4926d2b407f31d77" providerId="LiveId" clId="{BF1D10A6-C8B8-447A-AA6D-231578894E43}" dt="2021-06-09T13:45:50.364" v="1100" actId="478"/>
          <ac:spMkLst>
            <pc:docMk/>
            <pc:sldMk cId="2194912137" sldId="1757"/>
            <ac:spMk id="80" creationId="{BB4EAA87-0C5D-4B8B-B00F-9D5A1682FCEC}"/>
          </ac:spMkLst>
        </pc:spChg>
        <pc:spChg chg="add del mod ord">
          <ac:chgData name="Hamlet Markarian" userId="4926d2b407f31d77" providerId="LiveId" clId="{BF1D10A6-C8B8-447A-AA6D-231578894E43}" dt="2021-06-09T13:45:50.364" v="1100" actId="478"/>
          <ac:spMkLst>
            <pc:docMk/>
            <pc:sldMk cId="2194912137" sldId="1757"/>
            <ac:spMk id="81" creationId="{0863AC8A-8843-409B-9D95-DF9C02120C55}"/>
          </ac:spMkLst>
        </pc:spChg>
        <pc:spChg chg="add del mod ord">
          <ac:chgData name="Hamlet Markarian" userId="4926d2b407f31d77" providerId="LiveId" clId="{BF1D10A6-C8B8-447A-AA6D-231578894E43}" dt="2021-06-09T13:45:50.364" v="1100" actId="478"/>
          <ac:spMkLst>
            <pc:docMk/>
            <pc:sldMk cId="2194912137" sldId="1757"/>
            <ac:spMk id="82" creationId="{6F25C36E-AF59-4F8D-91EA-207841B0FFC3}"/>
          </ac:spMkLst>
        </pc:spChg>
        <pc:spChg chg="add del mod ord">
          <ac:chgData name="Hamlet Markarian" userId="4926d2b407f31d77" providerId="LiveId" clId="{BF1D10A6-C8B8-447A-AA6D-231578894E43}" dt="2021-06-09T13:45:50.364" v="1100" actId="478"/>
          <ac:spMkLst>
            <pc:docMk/>
            <pc:sldMk cId="2194912137" sldId="1757"/>
            <ac:spMk id="83" creationId="{3705E646-F816-4B1C-B24A-DC2E755F73E5}"/>
          </ac:spMkLst>
        </pc:spChg>
        <pc:spChg chg="add mod">
          <ac:chgData name="Hamlet Markarian" userId="4926d2b407f31d77" providerId="LiveId" clId="{BF1D10A6-C8B8-447A-AA6D-231578894E43}" dt="2021-06-09T13:54:22.637" v="1209" actId="1035"/>
          <ac:spMkLst>
            <pc:docMk/>
            <pc:sldMk cId="2194912137" sldId="1757"/>
            <ac:spMk id="84" creationId="{2315DE41-13B2-4D85-9974-0E7A4D736E91}"/>
          </ac:spMkLst>
        </pc:spChg>
        <pc:spChg chg="add mod">
          <ac:chgData name="Hamlet Markarian" userId="4926d2b407f31d77" providerId="LiveId" clId="{BF1D10A6-C8B8-447A-AA6D-231578894E43}" dt="2021-06-09T13:54:22.637" v="1209" actId="1035"/>
          <ac:spMkLst>
            <pc:docMk/>
            <pc:sldMk cId="2194912137" sldId="1757"/>
            <ac:spMk id="85" creationId="{774E3342-DD6B-4DE3-9087-16557FDD036A}"/>
          </ac:spMkLst>
        </pc:spChg>
        <pc:spChg chg="add mod">
          <ac:chgData name="Hamlet Markarian" userId="4926d2b407f31d77" providerId="LiveId" clId="{BF1D10A6-C8B8-447A-AA6D-231578894E43}" dt="2021-06-09T13:54:22.637" v="1209" actId="1035"/>
          <ac:spMkLst>
            <pc:docMk/>
            <pc:sldMk cId="2194912137" sldId="1757"/>
            <ac:spMk id="86" creationId="{C15B5E81-A62C-408B-9D51-49331E95FA28}"/>
          </ac:spMkLst>
        </pc:spChg>
        <pc:spChg chg="del">
          <ac:chgData name="Hamlet Markarian" userId="4926d2b407f31d77" providerId="LiveId" clId="{BF1D10A6-C8B8-447A-AA6D-231578894E43}" dt="2021-06-09T13:44:17.148" v="1087" actId="478"/>
          <ac:spMkLst>
            <pc:docMk/>
            <pc:sldMk cId="2194912137" sldId="1757"/>
            <ac:spMk id="100" creationId="{D91D7019-20DE-44A2-875C-08A7C4D03BC2}"/>
          </ac:spMkLst>
        </pc:spChg>
        <pc:spChg chg="del">
          <ac:chgData name="Hamlet Markarian" userId="4926d2b407f31d77" providerId="LiveId" clId="{BF1D10A6-C8B8-447A-AA6D-231578894E43}" dt="2021-06-09T13:44:17.148" v="1087" actId="478"/>
          <ac:spMkLst>
            <pc:docMk/>
            <pc:sldMk cId="2194912137" sldId="1757"/>
            <ac:spMk id="101" creationId="{4AC01864-53A2-4251-8D47-79C4476A9295}"/>
          </ac:spMkLst>
        </pc:spChg>
        <pc:spChg chg="del">
          <ac:chgData name="Hamlet Markarian" userId="4926d2b407f31d77" providerId="LiveId" clId="{BF1D10A6-C8B8-447A-AA6D-231578894E43}" dt="2021-06-09T13:44:17.148" v="1087" actId="478"/>
          <ac:spMkLst>
            <pc:docMk/>
            <pc:sldMk cId="2194912137" sldId="1757"/>
            <ac:spMk id="102" creationId="{3AC88243-604D-4B45-8602-E26487D721F5}"/>
          </ac:spMkLst>
        </pc:spChg>
        <pc:spChg chg="del">
          <ac:chgData name="Hamlet Markarian" userId="4926d2b407f31d77" providerId="LiveId" clId="{BF1D10A6-C8B8-447A-AA6D-231578894E43}" dt="2021-06-09T13:44:17.148" v="1087" actId="478"/>
          <ac:spMkLst>
            <pc:docMk/>
            <pc:sldMk cId="2194912137" sldId="1757"/>
            <ac:spMk id="103" creationId="{8EB27A04-6857-4F65-BA85-B892964BDEFA}"/>
          </ac:spMkLst>
        </pc:spChg>
        <pc:spChg chg="del">
          <ac:chgData name="Hamlet Markarian" userId="4926d2b407f31d77" providerId="LiveId" clId="{BF1D10A6-C8B8-447A-AA6D-231578894E43}" dt="2021-06-09T13:44:17.148" v="1087" actId="478"/>
          <ac:spMkLst>
            <pc:docMk/>
            <pc:sldMk cId="2194912137" sldId="1757"/>
            <ac:spMk id="104" creationId="{07842D16-04C8-4E8F-9CD4-F06ED6C8D8F4}"/>
          </ac:spMkLst>
        </pc:spChg>
        <pc:spChg chg="del">
          <ac:chgData name="Hamlet Markarian" userId="4926d2b407f31d77" providerId="LiveId" clId="{BF1D10A6-C8B8-447A-AA6D-231578894E43}" dt="2021-06-09T13:44:17.148" v="1087" actId="478"/>
          <ac:spMkLst>
            <pc:docMk/>
            <pc:sldMk cId="2194912137" sldId="1757"/>
            <ac:spMk id="105" creationId="{ED7E3B09-0052-4CD1-B4A7-AA500E730200}"/>
          </ac:spMkLst>
        </pc:spChg>
        <pc:spChg chg="del">
          <ac:chgData name="Hamlet Markarian" userId="4926d2b407f31d77" providerId="LiveId" clId="{BF1D10A6-C8B8-447A-AA6D-231578894E43}" dt="2021-06-09T13:44:17.148" v="1087" actId="478"/>
          <ac:spMkLst>
            <pc:docMk/>
            <pc:sldMk cId="2194912137" sldId="1757"/>
            <ac:spMk id="106" creationId="{CB01589D-CFC4-477E-AD65-C8CC281BF2D6}"/>
          </ac:spMkLst>
        </pc:spChg>
        <pc:spChg chg="del">
          <ac:chgData name="Hamlet Markarian" userId="4926d2b407f31d77" providerId="LiveId" clId="{BF1D10A6-C8B8-447A-AA6D-231578894E43}" dt="2021-06-09T13:44:17.148" v="1087" actId="478"/>
          <ac:spMkLst>
            <pc:docMk/>
            <pc:sldMk cId="2194912137" sldId="1757"/>
            <ac:spMk id="107" creationId="{68C2CE86-F998-4F19-AC1E-34F410532AEC}"/>
          </ac:spMkLst>
        </pc:spChg>
        <pc:spChg chg="del">
          <ac:chgData name="Hamlet Markarian" userId="4926d2b407f31d77" providerId="LiveId" clId="{BF1D10A6-C8B8-447A-AA6D-231578894E43}" dt="2021-06-09T13:44:17.148" v="1087" actId="478"/>
          <ac:spMkLst>
            <pc:docMk/>
            <pc:sldMk cId="2194912137" sldId="1757"/>
            <ac:spMk id="108" creationId="{56835689-A2E7-4162-84E9-E7E55EC240CC}"/>
          </ac:spMkLst>
        </pc:spChg>
        <pc:spChg chg="del">
          <ac:chgData name="Hamlet Markarian" userId="4926d2b407f31d77" providerId="LiveId" clId="{BF1D10A6-C8B8-447A-AA6D-231578894E43}" dt="2021-06-09T13:44:17.148" v="1087" actId="478"/>
          <ac:spMkLst>
            <pc:docMk/>
            <pc:sldMk cId="2194912137" sldId="1757"/>
            <ac:spMk id="109" creationId="{44B99AB1-4E74-47D6-AD6C-D7876C1E4101}"/>
          </ac:spMkLst>
        </pc:spChg>
        <pc:spChg chg="del">
          <ac:chgData name="Hamlet Markarian" userId="4926d2b407f31d77" providerId="LiveId" clId="{BF1D10A6-C8B8-447A-AA6D-231578894E43}" dt="2021-06-09T13:44:17.148" v="1087" actId="478"/>
          <ac:spMkLst>
            <pc:docMk/>
            <pc:sldMk cId="2194912137" sldId="1757"/>
            <ac:spMk id="110" creationId="{4E7CAE74-53FB-4935-BE24-48528E074BBD}"/>
          </ac:spMkLst>
        </pc:spChg>
        <pc:spChg chg="del">
          <ac:chgData name="Hamlet Markarian" userId="4926d2b407f31d77" providerId="LiveId" clId="{BF1D10A6-C8B8-447A-AA6D-231578894E43}" dt="2021-06-09T13:44:17.148" v="1087" actId="478"/>
          <ac:spMkLst>
            <pc:docMk/>
            <pc:sldMk cId="2194912137" sldId="1757"/>
            <ac:spMk id="111" creationId="{DD13C209-EEC9-40EE-B672-19204A688859}"/>
          </ac:spMkLst>
        </pc:spChg>
        <pc:spChg chg="del">
          <ac:chgData name="Hamlet Markarian" userId="4926d2b407f31d77" providerId="LiveId" clId="{BF1D10A6-C8B8-447A-AA6D-231578894E43}" dt="2021-06-09T13:44:17.148" v="1087" actId="478"/>
          <ac:spMkLst>
            <pc:docMk/>
            <pc:sldMk cId="2194912137" sldId="1757"/>
            <ac:spMk id="112" creationId="{9952102D-80C1-4ACE-AAFF-040994D2F6DE}"/>
          </ac:spMkLst>
        </pc:spChg>
        <pc:spChg chg="del">
          <ac:chgData name="Hamlet Markarian" userId="4926d2b407f31d77" providerId="LiveId" clId="{BF1D10A6-C8B8-447A-AA6D-231578894E43}" dt="2021-06-09T13:44:17.148" v="1087" actId="478"/>
          <ac:spMkLst>
            <pc:docMk/>
            <pc:sldMk cId="2194912137" sldId="1757"/>
            <ac:spMk id="113" creationId="{9C8F2192-FF52-4967-B72D-8433B1E1CA29}"/>
          </ac:spMkLst>
        </pc:spChg>
        <pc:spChg chg="del">
          <ac:chgData name="Hamlet Markarian" userId="4926d2b407f31d77" providerId="LiveId" clId="{BF1D10A6-C8B8-447A-AA6D-231578894E43}" dt="2021-06-09T13:44:17.148" v="1087" actId="478"/>
          <ac:spMkLst>
            <pc:docMk/>
            <pc:sldMk cId="2194912137" sldId="1757"/>
            <ac:spMk id="114" creationId="{1B72AE6B-BD0F-46A7-A379-163BE097CB79}"/>
          </ac:spMkLst>
        </pc:spChg>
        <pc:spChg chg="del">
          <ac:chgData name="Hamlet Markarian" userId="4926d2b407f31d77" providerId="LiveId" clId="{BF1D10A6-C8B8-447A-AA6D-231578894E43}" dt="2021-06-09T13:44:17.148" v="1087" actId="478"/>
          <ac:spMkLst>
            <pc:docMk/>
            <pc:sldMk cId="2194912137" sldId="1757"/>
            <ac:spMk id="115" creationId="{BCFEB1D7-4E37-4C20-91EA-EF20E0F52D57}"/>
          </ac:spMkLst>
        </pc:spChg>
        <pc:spChg chg="add del mod">
          <ac:chgData name="Hamlet Markarian" userId="4926d2b407f31d77" providerId="LiveId" clId="{BF1D10A6-C8B8-447A-AA6D-231578894E43}" dt="2021-06-09T13:46:58.780" v="1108" actId="478"/>
          <ac:spMkLst>
            <pc:docMk/>
            <pc:sldMk cId="2194912137" sldId="1757"/>
            <ac:spMk id="116" creationId="{1C4863DE-B205-4D83-9C05-C6C9550A2DBD}"/>
          </ac:spMkLst>
        </pc:spChg>
        <pc:spChg chg="add mod">
          <ac:chgData name="Hamlet Markarian" userId="4926d2b407f31d77" providerId="LiveId" clId="{BF1D10A6-C8B8-447A-AA6D-231578894E43}" dt="2021-06-09T13:47:12.001" v="1112"/>
          <ac:spMkLst>
            <pc:docMk/>
            <pc:sldMk cId="2194912137" sldId="1757"/>
            <ac:spMk id="117" creationId="{F8AE7FD2-4B2C-4E65-8FBB-4B725482DB08}"/>
          </ac:spMkLst>
        </pc:spChg>
        <pc:spChg chg="add mod">
          <ac:chgData name="Hamlet Markarian" userId="4926d2b407f31d77" providerId="LiveId" clId="{BF1D10A6-C8B8-447A-AA6D-231578894E43}" dt="2021-06-09T13:47:06.351" v="1111" actId="20577"/>
          <ac:spMkLst>
            <pc:docMk/>
            <pc:sldMk cId="2194912137" sldId="1757"/>
            <ac:spMk id="118" creationId="{62D90581-3B3E-4330-BDD4-DAB7E20F2D55}"/>
          </ac:spMkLst>
        </pc:spChg>
        <pc:spChg chg="add mod">
          <ac:chgData name="Hamlet Markarian" userId="4926d2b407f31d77" providerId="LiveId" clId="{BF1D10A6-C8B8-447A-AA6D-231578894E43}" dt="2021-06-09T13:47:33.194" v="1117"/>
          <ac:spMkLst>
            <pc:docMk/>
            <pc:sldMk cId="2194912137" sldId="1757"/>
            <ac:spMk id="119" creationId="{7D1F569D-F0AD-4E70-9B9C-9F7DA12D656D}"/>
          </ac:spMkLst>
        </pc:spChg>
        <pc:spChg chg="add mod">
          <ac:chgData name="Hamlet Markarian" userId="4926d2b407f31d77" providerId="LiveId" clId="{BF1D10A6-C8B8-447A-AA6D-231578894E43}" dt="2021-06-09T13:47:22.398" v="1116" actId="20577"/>
          <ac:spMkLst>
            <pc:docMk/>
            <pc:sldMk cId="2194912137" sldId="1757"/>
            <ac:spMk id="120" creationId="{1951A97E-59EF-4478-8534-F5CC3D82E18D}"/>
          </ac:spMkLst>
        </pc:spChg>
        <pc:grpChg chg="del ord">
          <ac:chgData name="Hamlet Markarian" userId="4926d2b407f31d77" providerId="LiveId" clId="{BF1D10A6-C8B8-447A-AA6D-231578894E43}" dt="2021-06-09T13:46:11.787" v="1105" actId="478"/>
          <ac:grpSpMkLst>
            <pc:docMk/>
            <pc:sldMk cId="2194912137" sldId="1757"/>
            <ac:grpSpMk id="51" creationId="{52E6AA0F-5D26-48F8-B40B-325282E3A986}"/>
          </ac:grpSpMkLst>
        </pc:grpChg>
        <pc:grpChg chg="del">
          <ac:chgData name="Hamlet Markarian" userId="4926d2b407f31d77" providerId="LiveId" clId="{BF1D10A6-C8B8-447A-AA6D-231578894E43}" dt="2021-06-09T13:44:17.148" v="1087" actId="478"/>
          <ac:grpSpMkLst>
            <pc:docMk/>
            <pc:sldMk cId="2194912137" sldId="1757"/>
            <ac:grpSpMk id="64" creationId="{34C1ABA4-E72F-4807-8C0B-4F25944E5683}"/>
          </ac:grpSpMkLst>
        </pc:grpChg>
        <pc:picChg chg="add del mod ord">
          <ac:chgData name="Hamlet Markarian" userId="4926d2b407f31d77" providerId="LiveId" clId="{BF1D10A6-C8B8-447A-AA6D-231578894E43}" dt="2021-06-09T13:45:50.364" v="1100" actId="478"/>
          <ac:picMkLst>
            <pc:docMk/>
            <pc:sldMk cId="2194912137" sldId="1757"/>
            <ac:picMk id="79" creationId="{EB386AB8-6202-442A-9A5D-9C97344FBF83}"/>
          </ac:picMkLst>
        </pc:picChg>
        <pc:picChg chg="add mod">
          <ac:chgData name="Hamlet Markarian" userId="4926d2b407f31d77" providerId="LiveId" clId="{BF1D10A6-C8B8-447A-AA6D-231578894E43}" dt="2021-06-09T13:54:32.211" v="1212" actId="1076"/>
          <ac:picMkLst>
            <pc:docMk/>
            <pc:sldMk cId="2194912137" sldId="1757"/>
            <ac:picMk id="121" creationId="{3E835DE0-527E-4BEE-98CF-B3DE730299E2}"/>
          </ac:picMkLst>
        </pc:picChg>
      </pc:sldChg>
      <pc:sldChg chg="addSp delSp modSp add mod ord">
        <pc:chgData name="Hamlet Markarian" userId="4926d2b407f31d77" providerId="LiveId" clId="{BF1D10A6-C8B8-447A-AA6D-231578894E43}" dt="2021-06-09T13:57:17.040" v="1234"/>
        <pc:sldMkLst>
          <pc:docMk/>
          <pc:sldMk cId="4074828959" sldId="1758"/>
        </pc:sldMkLst>
        <pc:spChg chg="mod">
          <ac:chgData name="Hamlet Markarian" userId="4926d2b407f31d77" providerId="LiveId" clId="{BF1D10A6-C8B8-447A-AA6D-231578894E43}" dt="2021-06-09T13:55:46.894" v="1218"/>
          <ac:spMkLst>
            <pc:docMk/>
            <pc:sldMk cId="4074828959" sldId="1758"/>
            <ac:spMk id="5" creationId="{BC01E833-A438-4C2A-AF28-2B402D7F80E5}"/>
          </ac:spMkLst>
        </pc:spChg>
        <pc:spChg chg="add mod">
          <ac:chgData name="Hamlet Markarian" userId="4926d2b407f31d77" providerId="LiveId" clId="{BF1D10A6-C8B8-447A-AA6D-231578894E43}" dt="2021-06-09T13:55:56.628" v="1219"/>
          <ac:spMkLst>
            <pc:docMk/>
            <pc:sldMk cId="4074828959" sldId="1758"/>
            <ac:spMk id="23" creationId="{28CCD51C-A4CE-46A4-9844-9467AA30B0C3}"/>
          </ac:spMkLst>
        </pc:spChg>
        <pc:spChg chg="add mod">
          <ac:chgData name="Hamlet Markarian" userId="4926d2b407f31d77" providerId="LiveId" clId="{BF1D10A6-C8B8-447A-AA6D-231578894E43}" dt="2021-06-09T13:55:40.995" v="1217"/>
          <ac:spMkLst>
            <pc:docMk/>
            <pc:sldMk cId="4074828959" sldId="1758"/>
            <ac:spMk id="25" creationId="{B4C2B174-5960-45C5-ABCB-38FB53746146}"/>
          </ac:spMkLst>
        </pc:spChg>
        <pc:spChg chg="del">
          <ac:chgData name="Hamlet Markarian" userId="4926d2b407f31d77" providerId="LiveId" clId="{BF1D10A6-C8B8-447A-AA6D-231578894E43}" dt="2021-06-09T13:55:40.605" v="1216" actId="478"/>
          <ac:spMkLst>
            <pc:docMk/>
            <pc:sldMk cId="4074828959" sldId="1758"/>
            <ac:spMk id="34" creationId="{8D39D343-1129-4D71-8A90-F23E78CC0EB0}"/>
          </ac:spMkLst>
        </pc:spChg>
        <pc:spChg chg="del">
          <ac:chgData name="Hamlet Markarian" userId="4926d2b407f31d77" providerId="LiveId" clId="{BF1D10A6-C8B8-447A-AA6D-231578894E43}" dt="2021-06-09T13:55:40.605" v="1216" actId="478"/>
          <ac:spMkLst>
            <pc:docMk/>
            <pc:sldMk cId="4074828959" sldId="1758"/>
            <ac:spMk id="57" creationId="{B79FE3FB-DDD9-4C52-A866-E3982D872286}"/>
          </ac:spMkLst>
        </pc:spChg>
        <pc:spChg chg="mod">
          <ac:chgData name="Hamlet Markarian" userId="4926d2b407f31d77" providerId="LiveId" clId="{BF1D10A6-C8B8-447A-AA6D-231578894E43}" dt="2021-06-09T13:56:02.902" v="1220"/>
          <ac:spMkLst>
            <pc:docMk/>
            <pc:sldMk cId="4074828959" sldId="1758"/>
            <ac:spMk id="61" creationId="{DDCCED27-782C-4C4E-BE17-2AF5E94DDF18}"/>
          </ac:spMkLst>
        </pc:spChg>
        <pc:spChg chg="mod">
          <ac:chgData name="Hamlet Markarian" userId="4926d2b407f31d77" providerId="LiveId" clId="{BF1D10A6-C8B8-447A-AA6D-231578894E43}" dt="2021-06-09T13:56:16.720" v="1225" actId="20577"/>
          <ac:spMkLst>
            <pc:docMk/>
            <pc:sldMk cId="4074828959" sldId="1758"/>
            <ac:spMk id="62" creationId="{37465C46-D095-4036-A7FF-1D0E02BE1107}"/>
          </ac:spMkLst>
        </pc:spChg>
        <pc:spChg chg="mod">
          <ac:chgData name="Hamlet Markarian" userId="4926d2b407f31d77" providerId="LiveId" clId="{BF1D10A6-C8B8-447A-AA6D-231578894E43}" dt="2021-06-09T13:57:05.053" v="1231" actId="12"/>
          <ac:spMkLst>
            <pc:docMk/>
            <pc:sldMk cId="4074828959" sldId="1758"/>
            <ac:spMk id="64" creationId="{570FB99D-1077-4407-A41E-D28A4FDFFBD4}"/>
          </ac:spMkLst>
        </pc:spChg>
        <pc:spChg chg="mod">
          <ac:chgData name="Hamlet Markarian" userId="4926d2b407f31d77" providerId="LiveId" clId="{BF1D10A6-C8B8-447A-AA6D-231578894E43}" dt="2021-06-09T13:57:17.040" v="1234"/>
          <ac:spMkLst>
            <pc:docMk/>
            <pc:sldMk cId="4074828959" sldId="1758"/>
            <ac:spMk id="65" creationId="{08D9087F-83D0-42DC-9563-CA33927EA434}"/>
          </ac:spMkLst>
        </pc:spChg>
        <pc:spChg chg="mod">
          <ac:chgData name="Hamlet Markarian" userId="4926d2b407f31d77" providerId="LiveId" clId="{BF1D10A6-C8B8-447A-AA6D-231578894E43}" dt="2021-06-09T13:57:13.471" v="1233" actId="20577"/>
          <ac:spMkLst>
            <pc:docMk/>
            <pc:sldMk cId="4074828959" sldId="1758"/>
            <ac:spMk id="66" creationId="{4DAA57AA-A427-47A4-9BEB-EB52893217EF}"/>
          </ac:spMkLst>
        </pc:spChg>
        <pc:picChg chg="add mod">
          <ac:chgData name="Hamlet Markarian" userId="4926d2b407f31d77" providerId="LiveId" clId="{BF1D10A6-C8B8-447A-AA6D-231578894E43}" dt="2021-06-09T13:55:40.995" v="1217"/>
          <ac:picMkLst>
            <pc:docMk/>
            <pc:sldMk cId="4074828959" sldId="1758"/>
            <ac:picMk id="24" creationId="{27FFB7FD-55A1-4E52-A83F-D82C8213B759}"/>
          </ac:picMkLst>
        </pc:picChg>
        <pc:picChg chg="add mod">
          <ac:chgData name="Hamlet Markarian" userId="4926d2b407f31d77" providerId="LiveId" clId="{BF1D10A6-C8B8-447A-AA6D-231578894E43}" dt="2021-06-09T13:55:40.995" v="1217"/>
          <ac:picMkLst>
            <pc:docMk/>
            <pc:sldMk cId="4074828959" sldId="1758"/>
            <ac:picMk id="26" creationId="{7CD41C8F-D799-4E58-A1C0-0BC3F383A148}"/>
          </ac:picMkLst>
        </pc:picChg>
        <pc:picChg chg="del">
          <ac:chgData name="Hamlet Markarian" userId="4926d2b407f31d77" providerId="LiveId" clId="{BF1D10A6-C8B8-447A-AA6D-231578894E43}" dt="2021-06-09T13:55:40.605" v="1216" actId="478"/>
          <ac:picMkLst>
            <pc:docMk/>
            <pc:sldMk cId="4074828959" sldId="1758"/>
            <ac:picMk id="31" creationId="{230D3942-CB7F-4F57-8D15-9EC0518A5700}"/>
          </ac:picMkLst>
        </pc:picChg>
        <pc:picChg chg="del">
          <ac:chgData name="Hamlet Markarian" userId="4926d2b407f31d77" providerId="LiveId" clId="{BF1D10A6-C8B8-447A-AA6D-231578894E43}" dt="2021-06-09T13:55:40.605" v="1216" actId="478"/>
          <ac:picMkLst>
            <pc:docMk/>
            <pc:sldMk cId="4074828959" sldId="1758"/>
            <ac:picMk id="59" creationId="{B9526696-E983-4EDA-8A8C-E710C71CB59C}"/>
          </ac:picMkLst>
        </pc:picChg>
      </pc:sldChg>
      <pc:sldChg chg="addSp delSp modSp add mod ord">
        <pc:chgData name="Hamlet Markarian" userId="4926d2b407f31d77" providerId="LiveId" clId="{BF1D10A6-C8B8-447A-AA6D-231578894E43}" dt="2021-06-09T14:07:45.694" v="1341" actId="1036"/>
        <pc:sldMkLst>
          <pc:docMk/>
          <pc:sldMk cId="2033632391" sldId="1759"/>
        </pc:sldMkLst>
        <pc:spChg chg="add del mod">
          <ac:chgData name="Hamlet Markarian" userId="4926d2b407f31d77" providerId="LiveId" clId="{BF1D10A6-C8B8-447A-AA6D-231578894E43}" dt="2021-06-09T14:01:24.527" v="1258"/>
          <ac:spMkLst>
            <pc:docMk/>
            <pc:sldMk cId="2033632391" sldId="1759"/>
            <ac:spMk id="3" creationId="{75E4C88A-18EA-4528-BE3A-87F5208F6D05}"/>
          </ac:spMkLst>
        </pc:spChg>
        <pc:spChg chg="add del">
          <ac:chgData name="Hamlet Markarian" userId="4926d2b407f31d77" providerId="LiveId" clId="{BF1D10A6-C8B8-447A-AA6D-231578894E43}" dt="2021-06-09T14:00:53.357" v="1252" actId="478"/>
          <ac:spMkLst>
            <pc:docMk/>
            <pc:sldMk cId="2033632391" sldId="1759"/>
            <ac:spMk id="4" creationId="{A563A478-D668-4920-9B83-0A37B4EA2656}"/>
          </ac:spMkLst>
        </pc:spChg>
        <pc:spChg chg="mod">
          <ac:chgData name="Hamlet Markarian" userId="4926d2b407f31d77" providerId="LiveId" clId="{BF1D10A6-C8B8-447A-AA6D-231578894E43}" dt="2021-06-09T13:59:37.326" v="1240"/>
          <ac:spMkLst>
            <pc:docMk/>
            <pc:sldMk cId="2033632391" sldId="1759"/>
            <ac:spMk id="5" creationId="{BC01E833-A438-4C2A-AF28-2B402D7F80E5}"/>
          </ac:spMkLst>
        </pc:spChg>
        <pc:spChg chg="mod">
          <ac:chgData name="Hamlet Markarian" userId="4926d2b407f31d77" providerId="LiveId" clId="{BF1D10A6-C8B8-447A-AA6D-231578894E43}" dt="2021-06-09T13:59:42.671" v="1244" actId="20577"/>
          <ac:spMkLst>
            <pc:docMk/>
            <pc:sldMk cId="2033632391" sldId="1759"/>
            <ac:spMk id="32" creationId="{7FB8C0CA-2811-4D85-BE2D-ADA8471CE68E}"/>
          </ac:spMkLst>
        </pc:spChg>
        <pc:spChg chg="mod">
          <ac:chgData name="Hamlet Markarian" userId="4926d2b407f31d77" providerId="LiveId" clId="{BF1D10A6-C8B8-447A-AA6D-231578894E43}" dt="2021-06-09T13:59:51.242" v="1245"/>
          <ac:spMkLst>
            <pc:docMk/>
            <pc:sldMk cId="2033632391" sldId="1759"/>
            <ac:spMk id="34" creationId="{8D39D343-1129-4D71-8A90-F23E78CC0EB0}"/>
          </ac:spMkLst>
        </pc:spChg>
        <pc:spChg chg="del">
          <ac:chgData name="Hamlet Markarian" userId="4926d2b407f31d77" providerId="LiveId" clId="{BF1D10A6-C8B8-447A-AA6D-231578894E43}" dt="2021-06-09T14:02:53.981" v="1272" actId="478"/>
          <ac:spMkLst>
            <pc:docMk/>
            <pc:sldMk cId="2033632391" sldId="1759"/>
            <ac:spMk id="35" creationId="{D99DE5D4-9503-4D98-B245-8590EB381B07}"/>
          </ac:spMkLst>
        </pc:spChg>
        <pc:spChg chg="mod">
          <ac:chgData name="Hamlet Markarian" userId="4926d2b407f31d77" providerId="LiveId" clId="{BF1D10A6-C8B8-447A-AA6D-231578894E43}" dt="2021-06-09T14:01:41.772" v="1259"/>
          <ac:spMkLst>
            <pc:docMk/>
            <pc:sldMk cId="2033632391" sldId="1759"/>
            <ac:spMk id="36" creationId="{79A5A9A2-AE5F-4B6C-8D6F-04D1075D9CFE}"/>
          </ac:spMkLst>
        </pc:spChg>
        <pc:spChg chg="del">
          <ac:chgData name="Hamlet Markarian" userId="4926d2b407f31d77" providerId="LiveId" clId="{BF1D10A6-C8B8-447A-AA6D-231578894E43}" dt="2021-06-09T14:02:53.981" v="1272" actId="478"/>
          <ac:spMkLst>
            <pc:docMk/>
            <pc:sldMk cId="2033632391" sldId="1759"/>
            <ac:spMk id="39" creationId="{64F53520-A1CD-423F-9E9B-53A67C49D652}"/>
          </ac:spMkLst>
        </pc:spChg>
        <pc:spChg chg="del">
          <ac:chgData name="Hamlet Markarian" userId="4926d2b407f31d77" providerId="LiveId" clId="{BF1D10A6-C8B8-447A-AA6D-231578894E43}" dt="2021-06-09T14:02:58.429" v="1273" actId="478"/>
          <ac:spMkLst>
            <pc:docMk/>
            <pc:sldMk cId="2033632391" sldId="1759"/>
            <ac:spMk id="47" creationId="{3B8AB1A8-C26D-4CBA-B4B7-4659F3AE1DF3}"/>
          </ac:spMkLst>
        </pc:spChg>
        <pc:spChg chg="mod">
          <ac:chgData name="Hamlet Markarian" userId="4926d2b407f31d77" providerId="LiveId" clId="{BF1D10A6-C8B8-447A-AA6D-231578894E43}" dt="2021-06-09T14:01:56.700" v="1264" actId="404"/>
          <ac:spMkLst>
            <pc:docMk/>
            <pc:sldMk cId="2033632391" sldId="1759"/>
            <ac:spMk id="50" creationId="{C653C4C6-29C5-425F-ACAA-E87F31457DBF}"/>
          </ac:spMkLst>
        </pc:spChg>
        <pc:spChg chg="mod">
          <ac:chgData name="Hamlet Markarian" userId="4926d2b407f31d77" providerId="LiveId" clId="{BF1D10A6-C8B8-447A-AA6D-231578894E43}" dt="2021-06-09T13:59:57.686" v="1246"/>
          <ac:spMkLst>
            <pc:docMk/>
            <pc:sldMk cId="2033632391" sldId="1759"/>
            <ac:spMk id="57" creationId="{B79FE3FB-DDD9-4C52-A866-E3982D872286}"/>
          </ac:spMkLst>
        </pc:spChg>
        <pc:spChg chg="mod">
          <ac:chgData name="Hamlet Markarian" userId="4926d2b407f31d77" providerId="LiveId" clId="{BF1D10A6-C8B8-447A-AA6D-231578894E43}" dt="2021-06-09T14:02:18.170" v="1270" actId="1076"/>
          <ac:spMkLst>
            <pc:docMk/>
            <pc:sldMk cId="2033632391" sldId="1759"/>
            <ac:spMk id="61" creationId="{DDCCED27-782C-4C4E-BE17-2AF5E94DDF18}"/>
          </ac:spMkLst>
        </pc:spChg>
        <pc:spChg chg="del">
          <ac:chgData name="Hamlet Markarian" userId="4926d2b407f31d77" providerId="LiveId" clId="{BF1D10A6-C8B8-447A-AA6D-231578894E43}" dt="2021-06-09T14:02:35.294" v="1271" actId="478"/>
          <ac:spMkLst>
            <pc:docMk/>
            <pc:sldMk cId="2033632391" sldId="1759"/>
            <ac:spMk id="62" creationId="{F5D2DE67-3B4C-4C45-857B-6680AB856A19}"/>
          </ac:spMkLst>
        </pc:spChg>
        <pc:spChg chg="add mod">
          <ac:chgData name="Hamlet Markarian" userId="4926d2b407f31d77" providerId="LiveId" clId="{BF1D10A6-C8B8-447A-AA6D-231578894E43}" dt="2021-06-09T14:07:45.694" v="1341" actId="1036"/>
          <ac:spMkLst>
            <pc:docMk/>
            <pc:sldMk cId="2033632391" sldId="1759"/>
            <ac:spMk id="65" creationId="{24D1948E-9A17-401E-8D92-C51F76E64768}"/>
          </ac:spMkLst>
        </pc:spChg>
        <pc:spChg chg="add mod">
          <ac:chgData name="Hamlet Markarian" userId="4926d2b407f31d77" providerId="LiveId" clId="{BF1D10A6-C8B8-447A-AA6D-231578894E43}" dt="2021-06-09T14:07:45.694" v="1341" actId="1036"/>
          <ac:spMkLst>
            <pc:docMk/>
            <pc:sldMk cId="2033632391" sldId="1759"/>
            <ac:spMk id="66" creationId="{FA82C8A9-03EC-4522-8412-964259235658}"/>
          </ac:spMkLst>
        </pc:spChg>
        <pc:spChg chg="add mod">
          <ac:chgData name="Hamlet Markarian" userId="4926d2b407f31d77" providerId="LiveId" clId="{BF1D10A6-C8B8-447A-AA6D-231578894E43}" dt="2021-06-09T14:06:49.350" v="1326" actId="1076"/>
          <ac:spMkLst>
            <pc:docMk/>
            <pc:sldMk cId="2033632391" sldId="1759"/>
            <ac:spMk id="67" creationId="{8CDF431A-E2F9-4B10-83C8-C10ABA6554DD}"/>
          </ac:spMkLst>
        </pc:spChg>
        <pc:spChg chg="mod">
          <ac:chgData name="Hamlet Markarian" userId="4926d2b407f31d77" providerId="LiveId" clId="{BF1D10A6-C8B8-447A-AA6D-231578894E43}" dt="2021-06-09T14:02:18.170" v="1270" actId="1076"/>
          <ac:spMkLst>
            <pc:docMk/>
            <pc:sldMk cId="2033632391" sldId="1759"/>
            <ac:spMk id="68" creationId="{85634407-4570-479E-9DC1-DBB1C80D54C2}"/>
          </ac:spMkLst>
        </pc:spChg>
        <pc:spChg chg="del">
          <ac:chgData name="Hamlet Markarian" userId="4926d2b407f31d77" providerId="LiveId" clId="{BF1D10A6-C8B8-447A-AA6D-231578894E43}" dt="2021-06-09T14:02:35.294" v="1271" actId="478"/>
          <ac:spMkLst>
            <pc:docMk/>
            <pc:sldMk cId="2033632391" sldId="1759"/>
            <ac:spMk id="69" creationId="{74E3682F-3224-4933-84DF-6E1327820F43}"/>
          </ac:spMkLst>
        </pc:spChg>
        <pc:spChg chg="del">
          <ac:chgData name="Hamlet Markarian" userId="4926d2b407f31d77" providerId="LiveId" clId="{BF1D10A6-C8B8-447A-AA6D-231578894E43}" dt="2021-06-09T14:02:35.294" v="1271" actId="478"/>
          <ac:spMkLst>
            <pc:docMk/>
            <pc:sldMk cId="2033632391" sldId="1759"/>
            <ac:spMk id="70" creationId="{CB6ECE76-E38D-4758-80D4-6E2569B2A9C4}"/>
          </ac:spMkLst>
        </pc:spChg>
        <pc:spChg chg="del">
          <ac:chgData name="Hamlet Markarian" userId="4926d2b407f31d77" providerId="LiveId" clId="{BF1D10A6-C8B8-447A-AA6D-231578894E43}" dt="2021-06-09T14:02:35.294" v="1271" actId="478"/>
          <ac:spMkLst>
            <pc:docMk/>
            <pc:sldMk cId="2033632391" sldId="1759"/>
            <ac:spMk id="71" creationId="{9D9D93E9-C419-4605-B737-DD73F7BD3BFE}"/>
          </ac:spMkLst>
        </pc:spChg>
        <pc:spChg chg="del">
          <ac:chgData name="Hamlet Markarian" userId="4926d2b407f31d77" providerId="LiveId" clId="{BF1D10A6-C8B8-447A-AA6D-231578894E43}" dt="2021-06-09T14:02:35.294" v="1271" actId="478"/>
          <ac:spMkLst>
            <pc:docMk/>
            <pc:sldMk cId="2033632391" sldId="1759"/>
            <ac:spMk id="72" creationId="{3DAD5EC3-E6C5-4A17-BB43-CF3473B0B412}"/>
          </ac:spMkLst>
        </pc:spChg>
        <pc:spChg chg="del">
          <ac:chgData name="Hamlet Markarian" userId="4926d2b407f31d77" providerId="LiveId" clId="{BF1D10A6-C8B8-447A-AA6D-231578894E43}" dt="2021-06-09T14:02:35.294" v="1271" actId="478"/>
          <ac:spMkLst>
            <pc:docMk/>
            <pc:sldMk cId="2033632391" sldId="1759"/>
            <ac:spMk id="73" creationId="{E8617430-A587-4F50-B043-2BABFFA6ABB5}"/>
          </ac:spMkLst>
        </pc:spChg>
        <pc:spChg chg="del">
          <ac:chgData name="Hamlet Markarian" userId="4926d2b407f31d77" providerId="LiveId" clId="{BF1D10A6-C8B8-447A-AA6D-231578894E43}" dt="2021-06-09T14:02:35.294" v="1271" actId="478"/>
          <ac:spMkLst>
            <pc:docMk/>
            <pc:sldMk cId="2033632391" sldId="1759"/>
            <ac:spMk id="74" creationId="{953D4772-C18B-44D3-BEAD-229FB6521485}"/>
          </ac:spMkLst>
        </pc:spChg>
        <pc:spChg chg="del">
          <ac:chgData name="Hamlet Markarian" userId="4926d2b407f31d77" providerId="LiveId" clId="{BF1D10A6-C8B8-447A-AA6D-231578894E43}" dt="2021-06-09T14:02:35.294" v="1271" actId="478"/>
          <ac:spMkLst>
            <pc:docMk/>
            <pc:sldMk cId="2033632391" sldId="1759"/>
            <ac:spMk id="75" creationId="{F7A1623E-1339-409C-89F1-0005802C2405}"/>
          </ac:spMkLst>
        </pc:spChg>
        <pc:spChg chg="del">
          <ac:chgData name="Hamlet Markarian" userId="4926d2b407f31d77" providerId="LiveId" clId="{BF1D10A6-C8B8-447A-AA6D-231578894E43}" dt="2021-06-09T14:02:35.294" v="1271" actId="478"/>
          <ac:spMkLst>
            <pc:docMk/>
            <pc:sldMk cId="2033632391" sldId="1759"/>
            <ac:spMk id="76" creationId="{E73D3AEF-76F9-4404-96F8-4705ED431379}"/>
          </ac:spMkLst>
        </pc:spChg>
        <pc:spChg chg="del">
          <ac:chgData name="Hamlet Markarian" userId="4926d2b407f31d77" providerId="LiveId" clId="{BF1D10A6-C8B8-447A-AA6D-231578894E43}" dt="2021-06-09T14:02:35.294" v="1271" actId="478"/>
          <ac:spMkLst>
            <pc:docMk/>
            <pc:sldMk cId="2033632391" sldId="1759"/>
            <ac:spMk id="82" creationId="{D7998296-9993-4E46-B252-988542594E55}"/>
          </ac:spMkLst>
        </pc:spChg>
        <pc:spChg chg="del">
          <ac:chgData name="Hamlet Markarian" userId="4926d2b407f31d77" providerId="LiveId" clId="{BF1D10A6-C8B8-447A-AA6D-231578894E43}" dt="2021-06-09T14:02:35.294" v="1271" actId="478"/>
          <ac:spMkLst>
            <pc:docMk/>
            <pc:sldMk cId="2033632391" sldId="1759"/>
            <ac:spMk id="83" creationId="{36A3FE89-E74A-4B96-A241-8588C2A16DC1}"/>
          </ac:spMkLst>
        </pc:spChg>
        <pc:spChg chg="add mod">
          <ac:chgData name="Hamlet Markarian" userId="4926d2b407f31d77" providerId="LiveId" clId="{BF1D10A6-C8B8-447A-AA6D-231578894E43}" dt="2021-06-09T14:06:47.482" v="1325" actId="1076"/>
          <ac:spMkLst>
            <pc:docMk/>
            <pc:sldMk cId="2033632391" sldId="1759"/>
            <ac:spMk id="87" creationId="{CE86F46E-E8D0-4468-9A3E-35B4C6E9B604}"/>
          </ac:spMkLst>
        </pc:spChg>
        <pc:spChg chg="add mod">
          <ac:chgData name="Hamlet Markarian" userId="4926d2b407f31d77" providerId="LiveId" clId="{BF1D10A6-C8B8-447A-AA6D-231578894E43}" dt="2021-06-09T14:07:38.767" v="1340" actId="403"/>
          <ac:spMkLst>
            <pc:docMk/>
            <pc:sldMk cId="2033632391" sldId="1759"/>
            <ac:spMk id="88" creationId="{08D87998-3A33-4484-B9A4-1C2B4B07ADA4}"/>
          </ac:spMkLst>
        </pc:spChg>
        <pc:picChg chg="add del mod">
          <ac:chgData name="Hamlet Markarian" userId="4926d2b407f31d77" providerId="LiveId" clId="{BF1D10A6-C8B8-447A-AA6D-231578894E43}" dt="2021-06-09T14:01:24.527" v="1258"/>
          <ac:picMkLst>
            <pc:docMk/>
            <pc:sldMk cId="2033632391" sldId="1759"/>
            <ac:picMk id="7" creationId="{E6734D2B-3CF5-4FA1-B3E8-64ED839B65BA}"/>
          </ac:picMkLst>
        </pc:picChg>
        <pc:picChg chg="del">
          <ac:chgData name="Hamlet Markarian" userId="4926d2b407f31d77" providerId="LiveId" clId="{BF1D10A6-C8B8-447A-AA6D-231578894E43}" dt="2021-06-09T14:02:53.981" v="1272" actId="478"/>
          <ac:picMkLst>
            <pc:docMk/>
            <pc:sldMk cId="2033632391" sldId="1759"/>
            <ac:picMk id="43" creationId="{4B8C81D1-55C0-4A6F-9CED-EA112289C50E}"/>
          </ac:picMkLst>
        </pc:picChg>
        <pc:picChg chg="del">
          <ac:chgData name="Hamlet Markarian" userId="4926d2b407f31d77" providerId="LiveId" clId="{BF1D10A6-C8B8-447A-AA6D-231578894E43}" dt="2021-06-09T14:00:16.412" v="1250" actId="478"/>
          <ac:picMkLst>
            <pc:docMk/>
            <pc:sldMk cId="2033632391" sldId="1759"/>
            <ac:picMk id="49" creationId="{3E83C2C6-0052-4BBA-B9F9-C33080ED17AD}"/>
          </ac:picMkLst>
        </pc:picChg>
        <pc:picChg chg="mod">
          <ac:chgData name="Hamlet Markarian" userId="4926d2b407f31d77" providerId="LiveId" clId="{BF1D10A6-C8B8-447A-AA6D-231578894E43}" dt="2021-06-09T14:01:24.527" v="1258"/>
          <ac:picMkLst>
            <pc:docMk/>
            <pc:sldMk cId="2033632391" sldId="1759"/>
            <ac:picMk id="64" creationId="{68DC3FD3-2646-4DBA-816E-BD1127FC1053}"/>
          </ac:picMkLst>
        </pc:picChg>
        <pc:cxnChg chg="del">
          <ac:chgData name="Hamlet Markarian" userId="4926d2b407f31d77" providerId="LiveId" clId="{BF1D10A6-C8B8-447A-AA6D-231578894E43}" dt="2021-06-09T14:02:35.294" v="1271" actId="478"/>
          <ac:cxnSpMkLst>
            <pc:docMk/>
            <pc:sldMk cId="2033632391" sldId="1759"/>
            <ac:cxnSpMk id="77" creationId="{10A6FCCA-C270-4055-A778-9838963DF1AF}"/>
          </ac:cxnSpMkLst>
        </pc:cxnChg>
        <pc:cxnChg chg="del">
          <ac:chgData name="Hamlet Markarian" userId="4926d2b407f31d77" providerId="LiveId" clId="{BF1D10A6-C8B8-447A-AA6D-231578894E43}" dt="2021-06-09T14:02:35.294" v="1271" actId="478"/>
          <ac:cxnSpMkLst>
            <pc:docMk/>
            <pc:sldMk cId="2033632391" sldId="1759"/>
            <ac:cxnSpMk id="78" creationId="{1124E347-1BA6-483B-B132-C0322F5BF5AA}"/>
          </ac:cxnSpMkLst>
        </pc:cxnChg>
        <pc:cxnChg chg="del">
          <ac:chgData name="Hamlet Markarian" userId="4926d2b407f31d77" providerId="LiveId" clId="{BF1D10A6-C8B8-447A-AA6D-231578894E43}" dt="2021-06-09T14:02:35.294" v="1271" actId="478"/>
          <ac:cxnSpMkLst>
            <pc:docMk/>
            <pc:sldMk cId="2033632391" sldId="1759"/>
            <ac:cxnSpMk id="79" creationId="{4F566546-1F49-444C-8A5F-7ED2A3BFC30B}"/>
          </ac:cxnSpMkLst>
        </pc:cxnChg>
        <pc:cxnChg chg="del">
          <ac:chgData name="Hamlet Markarian" userId="4926d2b407f31d77" providerId="LiveId" clId="{BF1D10A6-C8B8-447A-AA6D-231578894E43}" dt="2021-06-09T14:02:35.294" v="1271" actId="478"/>
          <ac:cxnSpMkLst>
            <pc:docMk/>
            <pc:sldMk cId="2033632391" sldId="1759"/>
            <ac:cxnSpMk id="80" creationId="{00144C74-D4AB-4B74-BD21-006ACE5640DF}"/>
          </ac:cxnSpMkLst>
        </pc:cxnChg>
        <pc:cxnChg chg="del">
          <ac:chgData name="Hamlet Markarian" userId="4926d2b407f31d77" providerId="LiveId" clId="{BF1D10A6-C8B8-447A-AA6D-231578894E43}" dt="2021-06-09T14:02:35.294" v="1271" actId="478"/>
          <ac:cxnSpMkLst>
            <pc:docMk/>
            <pc:sldMk cId="2033632391" sldId="1759"/>
            <ac:cxnSpMk id="81" creationId="{D66E0C19-0FED-4C94-AB23-C4C94EBDC9B6}"/>
          </ac:cxnSpMkLst>
        </pc:cxnChg>
        <pc:cxnChg chg="del">
          <ac:chgData name="Hamlet Markarian" userId="4926d2b407f31d77" providerId="LiveId" clId="{BF1D10A6-C8B8-447A-AA6D-231578894E43}" dt="2021-06-09T14:02:35.294" v="1271" actId="478"/>
          <ac:cxnSpMkLst>
            <pc:docMk/>
            <pc:sldMk cId="2033632391" sldId="1759"/>
            <ac:cxnSpMk id="84" creationId="{B5976C71-58CC-42B3-8A87-60E56FF8C5E8}"/>
          </ac:cxnSpMkLst>
        </pc:cxnChg>
        <pc:cxnChg chg="del">
          <ac:chgData name="Hamlet Markarian" userId="4926d2b407f31d77" providerId="LiveId" clId="{BF1D10A6-C8B8-447A-AA6D-231578894E43}" dt="2021-06-09T14:02:35.294" v="1271" actId="478"/>
          <ac:cxnSpMkLst>
            <pc:docMk/>
            <pc:sldMk cId="2033632391" sldId="1759"/>
            <ac:cxnSpMk id="85" creationId="{F2A9C2EF-53FF-414C-9BE5-0665E1D7C070}"/>
          </ac:cxnSpMkLst>
        </pc:cxnChg>
      </pc:sldChg>
      <pc:sldChg chg="addSp delSp modSp add mod ord modClrScheme chgLayout">
        <pc:chgData name="Hamlet Markarian" userId="4926d2b407f31d77" providerId="LiveId" clId="{BF1D10A6-C8B8-447A-AA6D-231578894E43}" dt="2021-06-09T14:14:14.574" v="1384" actId="554"/>
        <pc:sldMkLst>
          <pc:docMk/>
          <pc:sldMk cId="2128916467" sldId="1760"/>
        </pc:sldMkLst>
        <pc:spChg chg="mod">
          <ac:chgData name="Hamlet Markarian" userId="4926d2b407f31d77" providerId="LiveId" clId="{BF1D10A6-C8B8-447A-AA6D-231578894E43}" dt="2021-06-09T14:09:37.073" v="1351"/>
          <ac:spMkLst>
            <pc:docMk/>
            <pc:sldMk cId="2128916467" sldId="1760"/>
            <ac:spMk id="5" creationId="{BC01E833-A438-4C2A-AF28-2B402D7F80E5}"/>
          </ac:spMkLst>
        </pc:spChg>
        <pc:spChg chg="mod">
          <ac:chgData name="Hamlet Markarian" userId="4926d2b407f31d77" providerId="LiveId" clId="{BF1D10A6-C8B8-447A-AA6D-231578894E43}" dt="2021-06-09T14:09:48.648" v="1352"/>
          <ac:spMkLst>
            <pc:docMk/>
            <pc:sldMk cId="2128916467" sldId="1760"/>
            <ac:spMk id="32" creationId="{7FB8C0CA-2811-4D85-BE2D-ADA8471CE68E}"/>
          </ac:spMkLst>
        </pc:spChg>
        <pc:spChg chg="mod">
          <ac:chgData name="Hamlet Markarian" userId="4926d2b407f31d77" providerId="LiveId" clId="{BF1D10A6-C8B8-447A-AA6D-231578894E43}" dt="2021-06-09T14:10:01.037" v="1353"/>
          <ac:spMkLst>
            <pc:docMk/>
            <pc:sldMk cId="2128916467" sldId="1760"/>
            <ac:spMk id="57" creationId="{B79FE3FB-DDD9-4C52-A866-E3982D872286}"/>
          </ac:spMkLst>
        </pc:spChg>
        <pc:spChg chg="add del mod ord">
          <ac:chgData name="Hamlet Markarian" userId="4926d2b407f31d77" providerId="LiveId" clId="{BF1D10A6-C8B8-447A-AA6D-231578894E43}" dt="2021-06-09T14:12:27.293" v="1367" actId="478"/>
          <ac:spMkLst>
            <pc:docMk/>
            <pc:sldMk cId="2128916467" sldId="1760"/>
            <ac:spMk id="61" creationId="{FCCECA6E-F532-4DE3-AC25-EDA06A8C31CB}"/>
          </ac:spMkLst>
        </pc:spChg>
        <pc:spChg chg="add del mod ord">
          <ac:chgData name="Hamlet Markarian" userId="4926d2b407f31d77" providerId="LiveId" clId="{BF1D10A6-C8B8-447A-AA6D-231578894E43}" dt="2021-06-09T14:12:36.529" v="1372" actId="478"/>
          <ac:spMkLst>
            <pc:docMk/>
            <pc:sldMk cId="2128916467" sldId="1760"/>
            <ac:spMk id="62" creationId="{EA706083-9AC3-46A8-8294-1D597B42AFCE}"/>
          </ac:spMkLst>
        </pc:spChg>
        <pc:spChg chg="add del mod ord">
          <ac:chgData name="Hamlet Markarian" userId="4926d2b407f31d77" providerId="LiveId" clId="{BF1D10A6-C8B8-447A-AA6D-231578894E43}" dt="2021-06-09T14:12:35.725" v="1371" actId="478"/>
          <ac:spMkLst>
            <pc:docMk/>
            <pc:sldMk cId="2128916467" sldId="1760"/>
            <ac:spMk id="68" creationId="{C377D565-6478-41F5-9025-CA1F0931E012}"/>
          </ac:spMkLst>
        </pc:spChg>
        <pc:spChg chg="add del mod ord">
          <ac:chgData name="Hamlet Markarian" userId="4926d2b407f31d77" providerId="LiveId" clId="{BF1D10A6-C8B8-447A-AA6D-231578894E43}" dt="2021-06-09T14:12:29.229" v="1368" actId="478"/>
          <ac:spMkLst>
            <pc:docMk/>
            <pc:sldMk cId="2128916467" sldId="1760"/>
            <ac:spMk id="69" creationId="{FCB65F7B-456E-4A27-A17A-8660AE017375}"/>
          </ac:spMkLst>
        </pc:spChg>
        <pc:spChg chg="add del mod ord">
          <ac:chgData name="Hamlet Markarian" userId="4926d2b407f31d77" providerId="LiveId" clId="{BF1D10A6-C8B8-447A-AA6D-231578894E43}" dt="2021-06-09T14:12:27.293" v="1367" actId="478"/>
          <ac:spMkLst>
            <pc:docMk/>
            <pc:sldMk cId="2128916467" sldId="1760"/>
            <ac:spMk id="70" creationId="{D986DFFD-9092-4B3C-BE3B-3FC44B49BBB7}"/>
          </ac:spMkLst>
        </pc:spChg>
        <pc:spChg chg="add del mod ord">
          <ac:chgData name="Hamlet Markarian" userId="4926d2b407f31d77" providerId="LiveId" clId="{BF1D10A6-C8B8-447A-AA6D-231578894E43}" dt="2021-06-09T14:12:33.246" v="1369" actId="478"/>
          <ac:spMkLst>
            <pc:docMk/>
            <pc:sldMk cId="2128916467" sldId="1760"/>
            <ac:spMk id="71" creationId="{A649971D-8936-41CC-A40D-9E0FA965F311}"/>
          </ac:spMkLst>
        </pc:spChg>
        <pc:spChg chg="add del mod ord">
          <ac:chgData name="Hamlet Markarian" userId="4926d2b407f31d77" providerId="LiveId" clId="{BF1D10A6-C8B8-447A-AA6D-231578894E43}" dt="2021-06-09T14:12:33.246" v="1369" actId="478"/>
          <ac:spMkLst>
            <pc:docMk/>
            <pc:sldMk cId="2128916467" sldId="1760"/>
            <ac:spMk id="72" creationId="{CAA02322-7DBA-4851-8273-CD942F82CF45}"/>
          </ac:spMkLst>
        </pc:spChg>
        <pc:spChg chg="add del mod ord">
          <ac:chgData name="Hamlet Markarian" userId="4926d2b407f31d77" providerId="LiveId" clId="{BF1D10A6-C8B8-447A-AA6D-231578894E43}" dt="2021-06-09T14:12:27.293" v="1367" actId="478"/>
          <ac:spMkLst>
            <pc:docMk/>
            <pc:sldMk cId="2128916467" sldId="1760"/>
            <ac:spMk id="73" creationId="{0E8E405D-0524-4037-83B6-03B53399C82E}"/>
          </ac:spMkLst>
        </pc:spChg>
        <pc:spChg chg="add del mod ord">
          <ac:chgData name="Hamlet Markarian" userId="4926d2b407f31d77" providerId="LiveId" clId="{BF1D10A6-C8B8-447A-AA6D-231578894E43}" dt="2021-06-09T14:12:33.246" v="1369" actId="478"/>
          <ac:spMkLst>
            <pc:docMk/>
            <pc:sldMk cId="2128916467" sldId="1760"/>
            <ac:spMk id="74" creationId="{E98D8605-735A-4B8F-ACDE-9F773E42F492}"/>
          </ac:spMkLst>
        </pc:spChg>
        <pc:spChg chg="add del mod ord">
          <ac:chgData name="Hamlet Markarian" userId="4926d2b407f31d77" providerId="LiveId" clId="{BF1D10A6-C8B8-447A-AA6D-231578894E43}" dt="2021-06-09T14:12:27.293" v="1367" actId="478"/>
          <ac:spMkLst>
            <pc:docMk/>
            <pc:sldMk cId="2128916467" sldId="1760"/>
            <ac:spMk id="78" creationId="{462BF74A-E2B6-4590-B46D-40F370F76BFA}"/>
          </ac:spMkLst>
        </pc:spChg>
        <pc:spChg chg="add del mod ord">
          <ac:chgData name="Hamlet Markarian" userId="4926d2b407f31d77" providerId="LiveId" clId="{BF1D10A6-C8B8-447A-AA6D-231578894E43}" dt="2021-06-09T14:12:27.293" v="1367" actId="478"/>
          <ac:spMkLst>
            <pc:docMk/>
            <pc:sldMk cId="2128916467" sldId="1760"/>
            <ac:spMk id="79" creationId="{FA5F267B-8C7C-465B-9602-3CF963FB1CA3}"/>
          </ac:spMkLst>
        </pc:spChg>
        <pc:spChg chg="add del mod ord">
          <ac:chgData name="Hamlet Markarian" userId="4926d2b407f31d77" providerId="LiveId" clId="{BF1D10A6-C8B8-447A-AA6D-231578894E43}" dt="2021-06-09T14:12:35.006" v="1370" actId="478"/>
          <ac:spMkLst>
            <pc:docMk/>
            <pc:sldMk cId="2128916467" sldId="1760"/>
            <ac:spMk id="80" creationId="{5C9DB89C-35C1-400F-8A9B-A9A328F130E2}"/>
          </ac:spMkLst>
        </pc:spChg>
        <pc:spChg chg="add mod ord">
          <ac:chgData name="Hamlet Markarian" userId="4926d2b407f31d77" providerId="LiveId" clId="{BF1D10A6-C8B8-447A-AA6D-231578894E43}" dt="2021-06-09T14:10:46.986" v="1355" actId="167"/>
          <ac:spMkLst>
            <pc:docMk/>
            <pc:sldMk cId="2128916467" sldId="1760"/>
            <ac:spMk id="81" creationId="{D9B9CAD2-2AF8-4CBF-A80F-99B664F6CF1F}"/>
          </ac:spMkLst>
        </pc:spChg>
        <pc:spChg chg="add mod ord">
          <ac:chgData name="Hamlet Markarian" userId="4926d2b407f31d77" providerId="LiveId" clId="{BF1D10A6-C8B8-447A-AA6D-231578894E43}" dt="2021-06-09T14:14:14.574" v="1384" actId="554"/>
          <ac:spMkLst>
            <pc:docMk/>
            <pc:sldMk cId="2128916467" sldId="1760"/>
            <ac:spMk id="82" creationId="{503EDFD1-1F2A-47A5-A47B-4E97A5D4F2FD}"/>
          </ac:spMkLst>
        </pc:spChg>
        <pc:spChg chg="add del mod ord">
          <ac:chgData name="Hamlet Markarian" userId="4926d2b407f31d77" providerId="LiveId" clId="{BF1D10A6-C8B8-447A-AA6D-231578894E43}" dt="2021-06-09T14:12:27.293" v="1367" actId="478"/>
          <ac:spMkLst>
            <pc:docMk/>
            <pc:sldMk cId="2128916467" sldId="1760"/>
            <ac:spMk id="83" creationId="{4604F1AF-7C08-4CE8-835D-1BD4DB6908D1}"/>
          </ac:spMkLst>
        </pc:spChg>
        <pc:spChg chg="add mod ord">
          <ac:chgData name="Hamlet Markarian" userId="4926d2b407f31d77" providerId="LiveId" clId="{BF1D10A6-C8B8-447A-AA6D-231578894E43}" dt="2021-06-09T14:14:14.574" v="1384" actId="554"/>
          <ac:spMkLst>
            <pc:docMk/>
            <pc:sldMk cId="2128916467" sldId="1760"/>
            <ac:spMk id="84" creationId="{DC3367DA-6206-4A2C-9840-56BCBA092C3B}"/>
          </ac:spMkLst>
        </pc:spChg>
        <pc:spChg chg="add del mod ord">
          <ac:chgData name="Hamlet Markarian" userId="4926d2b407f31d77" providerId="LiveId" clId="{BF1D10A6-C8B8-447A-AA6D-231578894E43}" dt="2021-06-09T14:11:32.925" v="1361" actId="478"/>
          <ac:spMkLst>
            <pc:docMk/>
            <pc:sldMk cId="2128916467" sldId="1760"/>
            <ac:spMk id="85" creationId="{CDDDEB32-E5AA-4691-A6B7-3B72AF10F71F}"/>
          </ac:spMkLst>
        </pc:spChg>
        <pc:spChg chg="add del mod ord">
          <ac:chgData name="Hamlet Markarian" userId="4926d2b407f31d77" providerId="LiveId" clId="{BF1D10A6-C8B8-447A-AA6D-231578894E43}" dt="2021-06-09T14:11:51.965" v="1363" actId="478"/>
          <ac:spMkLst>
            <pc:docMk/>
            <pc:sldMk cId="2128916467" sldId="1760"/>
            <ac:spMk id="86" creationId="{95380FA8-F0B5-4B00-A80F-0879A9D74E04}"/>
          </ac:spMkLst>
        </pc:spChg>
        <pc:spChg chg="del">
          <ac:chgData name="Hamlet Markarian" userId="4926d2b407f31d77" providerId="LiveId" clId="{BF1D10A6-C8B8-447A-AA6D-231578894E43}" dt="2021-06-09T14:09:25.646" v="1345" actId="478"/>
          <ac:spMkLst>
            <pc:docMk/>
            <pc:sldMk cId="2128916467" sldId="1760"/>
            <ac:spMk id="100" creationId="{D91D7019-20DE-44A2-875C-08A7C4D03BC2}"/>
          </ac:spMkLst>
        </pc:spChg>
        <pc:spChg chg="del">
          <ac:chgData name="Hamlet Markarian" userId="4926d2b407f31d77" providerId="LiveId" clId="{BF1D10A6-C8B8-447A-AA6D-231578894E43}" dt="2021-06-09T14:09:25.646" v="1345" actId="478"/>
          <ac:spMkLst>
            <pc:docMk/>
            <pc:sldMk cId="2128916467" sldId="1760"/>
            <ac:spMk id="101" creationId="{4AC01864-53A2-4251-8D47-79C4476A9295}"/>
          </ac:spMkLst>
        </pc:spChg>
        <pc:spChg chg="del">
          <ac:chgData name="Hamlet Markarian" userId="4926d2b407f31d77" providerId="LiveId" clId="{BF1D10A6-C8B8-447A-AA6D-231578894E43}" dt="2021-06-09T14:09:25.646" v="1345" actId="478"/>
          <ac:spMkLst>
            <pc:docMk/>
            <pc:sldMk cId="2128916467" sldId="1760"/>
            <ac:spMk id="102" creationId="{3AC88243-604D-4B45-8602-E26487D721F5}"/>
          </ac:spMkLst>
        </pc:spChg>
        <pc:spChg chg="del">
          <ac:chgData name="Hamlet Markarian" userId="4926d2b407f31d77" providerId="LiveId" clId="{BF1D10A6-C8B8-447A-AA6D-231578894E43}" dt="2021-06-09T14:09:25.646" v="1345" actId="478"/>
          <ac:spMkLst>
            <pc:docMk/>
            <pc:sldMk cId="2128916467" sldId="1760"/>
            <ac:spMk id="103" creationId="{8EB27A04-6857-4F65-BA85-B892964BDEFA}"/>
          </ac:spMkLst>
        </pc:spChg>
        <pc:spChg chg="del">
          <ac:chgData name="Hamlet Markarian" userId="4926d2b407f31d77" providerId="LiveId" clId="{BF1D10A6-C8B8-447A-AA6D-231578894E43}" dt="2021-06-09T14:09:25.646" v="1345" actId="478"/>
          <ac:spMkLst>
            <pc:docMk/>
            <pc:sldMk cId="2128916467" sldId="1760"/>
            <ac:spMk id="104" creationId="{07842D16-04C8-4E8F-9CD4-F06ED6C8D8F4}"/>
          </ac:spMkLst>
        </pc:spChg>
        <pc:spChg chg="del">
          <ac:chgData name="Hamlet Markarian" userId="4926d2b407f31d77" providerId="LiveId" clId="{BF1D10A6-C8B8-447A-AA6D-231578894E43}" dt="2021-06-09T14:09:25.646" v="1345" actId="478"/>
          <ac:spMkLst>
            <pc:docMk/>
            <pc:sldMk cId="2128916467" sldId="1760"/>
            <ac:spMk id="105" creationId="{ED7E3B09-0052-4CD1-B4A7-AA500E730200}"/>
          </ac:spMkLst>
        </pc:spChg>
        <pc:spChg chg="del">
          <ac:chgData name="Hamlet Markarian" userId="4926d2b407f31d77" providerId="LiveId" clId="{BF1D10A6-C8B8-447A-AA6D-231578894E43}" dt="2021-06-09T14:09:25.646" v="1345" actId="478"/>
          <ac:spMkLst>
            <pc:docMk/>
            <pc:sldMk cId="2128916467" sldId="1760"/>
            <ac:spMk id="106" creationId="{CB01589D-CFC4-477E-AD65-C8CC281BF2D6}"/>
          </ac:spMkLst>
        </pc:spChg>
        <pc:spChg chg="del">
          <ac:chgData name="Hamlet Markarian" userId="4926d2b407f31d77" providerId="LiveId" clId="{BF1D10A6-C8B8-447A-AA6D-231578894E43}" dt="2021-06-09T14:09:25.646" v="1345" actId="478"/>
          <ac:spMkLst>
            <pc:docMk/>
            <pc:sldMk cId="2128916467" sldId="1760"/>
            <ac:spMk id="107" creationId="{68C2CE86-F998-4F19-AC1E-34F410532AEC}"/>
          </ac:spMkLst>
        </pc:spChg>
        <pc:spChg chg="del">
          <ac:chgData name="Hamlet Markarian" userId="4926d2b407f31d77" providerId="LiveId" clId="{BF1D10A6-C8B8-447A-AA6D-231578894E43}" dt="2021-06-09T14:09:25.646" v="1345" actId="478"/>
          <ac:spMkLst>
            <pc:docMk/>
            <pc:sldMk cId="2128916467" sldId="1760"/>
            <ac:spMk id="108" creationId="{56835689-A2E7-4162-84E9-E7E55EC240CC}"/>
          </ac:spMkLst>
        </pc:spChg>
        <pc:spChg chg="del">
          <ac:chgData name="Hamlet Markarian" userId="4926d2b407f31d77" providerId="LiveId" clId="{BF1D10A6-C8B8-447A-AA6D-231578894E43}" dt="2021-06-09T14:09:25.646" v="1345" actId="478"/>
          <ac:spMkLst>
            <pc:docMk/>
            <pc:sldMk cId="2128916467" sldId="1760"/>
            <ac:spMk id="109" creationId="{44B99AB1-4E74-47D6-AD6C-D7876C1E4101}"/>
          </ac:spMkLst>
        </pc:spChg>
        <pc:spChg chg="del">
          <ac:chgData name="Hamlet Markarian" userId="4926d2b407f31d77" providerId="LiveId" clId="{BF1D10A6-C8B8-447A-AA6D-231578894E43}" dt="2021-06-09T14:09:25.646" v="1345" actId="478"/>
          <ac:spMkLst>
            <pc:docMk/>
            <pc:sldMk cId="2128916467" sldId="1760"/>
            <ac:spMk id="110" creationId="{4E7CAE74-53FB-4935-BE24-48528E074BBD}"/>
          </ac:spMkLst>
        </pc:spChg>
        <pc:spChg chg="del">
          <ac:chgData name="Hamlet Markarian" userId="4926d2b407f31d77" providerId="LiveId" clId="{BF1D10A6-C8B8-447A-AA6D-231578894E43}" dt="2021-06-09T14:09:25.646" v="1345" actId="478"/>
          <ac:spMkLst>
            <pc:docMk/>
            <pc:sldMk cId="2128916467" sldId="1760"/>
            <ac:spMk id="111" creationId="{DD13C209-EEC9-40EE-B672-19204A688859}"/>
          </ac:spMkLst>
        </pc:spChg>
        <pc:spChg chg="del">
          <ac:chgData name="Hamlet Markarian" userId="4926d2b407f31d77" providerId="LiveId" clId="{BF1D10A6-C8B8-447A-AA6D-231578894E43}" dt="2021-06-09T14:09:25.646" v="1345" actId="478"/>
          <ac:spMkLst>
            <pc:docMk/>
            <pc:sldMk cId="2128916467" sldId="1760"/>
            <ac:spMk id="112" creationId="{9952102D-80C1-4ACE-AAFF-040994D2F6DE}"/>
          </ac:spMkLst>
        </pc:spChg>
        <pc:spChg chg="del">
          <ac:chgData name="Hamlet Markarian" userId="4926d2b407f31d77" providerId="LiveId" clId="{BF1D10A6-C8B8-447A-AA6D-231578894E43}" dt="2021-06-09T14:09:25.646" v="1345" actId="478"/>
          <ac:spMkLst>
            <pc:docMk/>
            <pc:sldMk cId="2128916467" sldId="1760"/>
            <ac:spMk id="113" creationId="{9C8F2192-FF52-4967-B72D-8433B1E1CA29}"/>
          </ac:spMkLst>
        </pc:spChg>
        <pc:spChg chg="del">
          <ac:chgData name="Hamlet Markarian" userId="4926d2b407f31d77" providerId="LiveId" clId="{BF1D10A6-C8B8-447A-AA6D-231578894E43}" dt="2021-06-09T14:09:25.646" v="1345" actId="478"/>
          <ac:spMkLst>
            <pc:docMk/>
            <pc:sldMk cId="2128916467" sldId="1760"/>
            <ac:spMk id="114" creationId="{1B72AE6B-BD0F-46A7-A379-163BE097CB79}"/>
          </ac:spMkLst>
        </pc:spChg>
        <pc:spChg chg="del">
          <ac:chgData name="Hamlet Markarian" userId="4926d2b407f31d77" providerId="LiveId" clId="{BF1D10A6-C8B8-447A-AA6D-231578894E43}" dt="2021-06-09T14:09:25.646" v="1345" actId="478"/>
          <ac:spMkLst>
            <pc:docMk/>
            <pc:sldMk cId="2128916467" sldId="1760"/>
            <ac:spMk id="115" creationId="{BCFEB1D7-4E37-4C20-91EA-EF20E0F52D57}"/>
          </ac:spMkLst>
        </pc:spChg>
        <pc:spChg chg="add del mod ord">
          <ac:chgData name="Hamlet Markarian" userId="4926d2b407f31d77" providerId="LiveId" clId="{BF1D10A6-C8B8-447A-AA6D-231578894E43}" dt="2021-06-09T14:11:53.710" v="1364" actId="478"/>
          <ac:spMkLst>
            <pc:docMk/>
            <pc:sldMk cId="2128916467" sldId="1760"/>
            <ac:spMk id="116" creationId="{57403959-A07E-4A4D-BA3E-F6D2C2A267E4}"/>
          </ac:spMkLst>
        </pc:spChg>
        <pc:spChg chg="add mod">
          <ac:chgData name="Hamlet Markarian" userId="4926d2b407f31d77" providerId="LiveId" clId="{BF1D10A6-C8B8-447A-AA6D-231578894E43}" dt="2021-06-09T14:14:14.574" v="1384" actId="554"/>
          <ac:spMkLst>
            <pc:docMk/>
            <pc:sldMk cId="2128916467" sldId="1760"/>
            <ac:spMk id="117" creationId="{6CC6B91C-A138-4866-894B-D72F2F8EEE64}"/>
          </ac:spMkLst>
        </pc:spChg>
        <pc:spChg chg="add mod">
          <ac:chgData name="Hamlet Markarian" userId="4926d2b407f31d77" providerId="LiveId" clId="{BF1D10A6-C8B8-447A-AA6D-231578894E43}" dt="2021-06-09T14:14:14.574" v="1384" actId="554"/>
          <ac:spMkLst>
            <pc:docMk/>
            <pc:sldMk cId="2128916467" sldId="1760"/>
            <ac:spMk id="118" creationId="{6F8ABD42-DD32-471C-AD18-890C750F3508}"/>
          </ac:spMkLst>
        </pc:spChg>
        <pc:grpChg chg="del mod ord">
          <ac:chgData name="Hamlet Markarian" userId="4926d2b407f31d77" providerId="LiveId" clId="{BF1D10A6-C8B8-447A-AA6D-231578894E43}" dt="2021-06-09T14:12:47.086" v="1374" actId="478"/>
          <ac:grpSpMkLst>
            <pc:docMk/>
            <pc:sldMk cId="2128916467" sldId="1760"/>
            <ac:grpSpMk id="51" creationId="{52E6AA0F-5D26-48F8-B40B-325282E3A986}"/>
          </ac:grpSpMkLst>
        </pc:grpChg>
        <pc:grpChg chg="del">
          <ac:chgData name="Hamlet Markarian" userId="4926d2b407f31d77" providerId="LiveId" clId="{BF1D10A6-C8B8-447A-AA6D-231578894E43}" dt="2021-06-09T14:09:25.646" v="1345" actId="478"/>
          <ac:grpSpMkLst>
            <pc:docMk/>
            <pc:sldMk cId="2128916467" sldId="1760"/>
            <ac:grpSpMk id="64" creationId="{34C1ABA4-E72F-4807-8C0B-4F25944E5683}"/>
          </ac:grpSpMkLst>
        </pc:grpChg>
        <pc:picChg chg="add del mod ord">
          <ac:chgData name="Hamlet Markarian" userId="4926d2b407f31d77" providerId="LiveId" clId="{BF1D10A6-C8B8-447A-AA6D-231578894E43}" dt="2021-06-09T14:12:27.293" v="1367" actId="478"/>
          <ac:picMkLst>
            <pc:docMk/>
            <pc:sldMk cId="2128916467" sldId="1760"/>
            <ac:picMk id="75" creationId="{7BFB5CF4-EC1E-4E74-BE3C-6A070871EF04}"/>
          </ac:picMkLst>
        </pc:picChg>
        <pc:picChg chg="add del mod ord">
          <ac:chgData name="Hamlet Markarian" userId="4926d2b407f31d77" providerId="LiveId" clId="{BF1D10A6-C8B8-447A-AA6D-231578894E43}" dt="2021-06-09T14:12:27.293" v="1367" actId="478"/>
          <ac:picMkLst>
            <pc:docMk/>
            <pc:sldMk cId="2128916467" sldId="1760"/>
            <ac:picMk id="76" creationId="{4B0B0E46-50D0-49A7-B473-8C87A2C93496}"/>
          </ac:picMkLst>
        </pc:picChg>
        <pc:picChg chg="add del mod ord">
          <ac:chgData name="Hamlet Markarian" userId="4926d2b407f31d77" providerId="LiveId" clId="{BF1D10A6-C8B8-447A-AA6D-231578894E43}" dt="2021-06-09T14:12:33.246" v="1369" actId="478"/>
          <ac:picMkLst>
            <pc:docMk/>
            <pc:sldMk cId="2128916467" sldId="1760"/>
            <ac:picMk id="77" creationId="{A4A8BDCE-8E1F-4277-88CA-285A989DB933}"/>
          </ac:picMkLst>
        </pc:picChg>
      </pc:sldChg>
      <pc:sldChg chg="addSp delSp modSp add mod ord modClrScheme chgLayout">
        <pc:chgData name="Hamlet Markarian" userId="4926d2b407f31d77" providerId="LiveId" clId="{BF1D10A6-C8B8-447A-AA6D-231578894E43}" dt="2021-06-09T14:19:33.379" v="1416" actId="20577"/>
        <pc:sldMkLst>
          <pc:docMk/>
          <pc:sldMk cId="172358132" sldId="1761"/>
        </pc:sldMkLst>
        <pc:spChg chg="mod">
          <ac:chgData name="Hamlet Markarian" userId="4926d2b407f31d77" providerId="LiveId" clId="{BF1D10A6-C8B8-447A-AA6D-231578894E43}" dt="2021-06-09T14:19:26.363" v="1414" actId="113"/>
          <ac:spMkLst>
            <pc:docMk/>
            <pc:sldMk cId="172358132" sldId="1761"/>
            <ac:spMk id="5" creationId="{BC01E833-A438-4C2A-AF28-2B402D7F80E5}"/>
          </ac:spMkLst>
        </pc:spChg>
        <pc:spChg chg="del">
          <ac:chgData name="Hamlet Markarian" userId="4926d2b407f31d77" providerId="LiveId" clId="{BF1D10A6-C8B8-447A-AA6D-231578894E43}" dt="2021-06-09T14:16:10.159" v="1388" actId="478"/>
          <ac:spMkLst>
            <pc:docMk/>
            <pc:sldMk cId="172358132" sldId="1761"/>
            <ac:spMk id="24" creationId="{332A474A-B875-442E-9AB5-6FF3447FA25C}"/>
          </ac:spMkLst>
        </pc:spChg>
        <pc:spChg chg="del">
          <ac:chgData name="Hamlet Markarian" userId="4926d2b407f31d77" providerId="LiveId" clId="{BF1D10A6-C8B8-447A-AA6D-231578894E43}" dt="2021-06-09T14:16:10.159" v="1388" actId="478"/>
          <ac:spMkLst>
            <pc:docMk/>
            <pc:sldMk cId="172358132" sldId="1761"/>
            <ac:spMk id="27" creationId="{36122A01-000C-4442-9B67-380C1C284A73}"/>
          </ac:spMkLst>
        </pc:spChg>
        <pc:spChg chg="del">
          <ac:chgData name="Hamlet Markarian" userId="4926d2b407f31d77" providerId="LiveId" clId="{BF1D10A6-C8B8-447A-AA6D-231578894E43}" dt="2021-06-09T14:16:10.159" v="1388" actId="478"/>
          <ac:spMkLst>
            <pc:docMk/>
            <pc:sldMk cId="172358132" sldId="1761"/>
            <ac:spMk id="28" creationId="{A64DF146-2014-4876-B775-9941C97D0663}"/>
          </ac:spMkLst>
        </pc:spChg>
        <pc:spChg chg="mod">
          <ac:chgData name="Hamlet Markarian" userId="4926d2b407f31d77" providerId="LiveId" clId="{BF1D10A6-C8B8-447A-AA6D-231578894E43}" dt="2021-06-09T14:19:33.379" v="1416" actId="20577"/>
          <ac:spMkLst>
            <pc:docMk/>
            <pc:sldMk cId="172358132" sldId="1761"/>
            <ac:spMk id="32" creationId="{7FB8C0CA-2811-4D85-BE2D-ADA8471CE68E}"/>
          </ac:spMkLst>
        </pc:spChg>
        <pc:spChg chg="del">
          <ac:chgData name="Hamlet Markarian" userId="4926d2b407f31d77" providerId="LiveId" clId="{BF1D10A6-C8B8-447A-AA6D-231578894E43}" dt="2021-06-09T14:16:10.159" v="1388" actId="478"/>
          <ac:spMkLst>
            <pc:docMk/>
            <pc:sldMk cId="172358132" sldId="1761"/>
            <ac:spMk id="36" creationId="{79A5A9A2-AE5F-4B6C-8D6F-04D1075D9CFE}"/>
          </ac:spMkLst>
        </pc:spChg>
        <pc:spChg chg="add mod">
          <ac:chgData name="Hamlet Markarian" userId="4926d2b407f31d77" providerId="LiveId" clId="{BF1D10A6-C8B8-447A-AA6D-231578894E43}" dt="2021-06-09T14:17:30.406" v="1400" actId="554"/>
          <ac:spMkLst>
            <pc:docMk/>
            <pc:sldMk cId="172358132" sldId="1761"/>
            <ac:spMk id="37" creationId="{AEC083E2-72C5-41C3-B1F2-B21841B1DEB1}"/>
          </ac:spMkLst>
        </pc:spChg>
        <pc:spChg chg="add mod">
          <ac:chgData name="Hamlet Markarian" userId="4926d2b407f31d77" providerId="LiveId" clId="{BF1D10A6-C8B8-447A-AA6D-231578894E43}" dt="2021-06-09T14:18:51.329" v="1408"/>
          <ac:spMkLst>
            <pc:docMk/>
            <pc:sldMk cId="172358132" sldId="1761"/>
            <ac:spMk id="38" creationId="{D17E3EF8-2D11-4DB6-9FEB-B2D42BC6E6FD}"/>
          </ac:spMkLst>
        </pc:spChg>
        <pc:spChg chg="add mod">
          <ac:chgData name="Hamlet Markarian" userId="4926d2b407f31d77" providerId="LiveId" clId="{BF1D10A6-C8B8-447A-AA6D-231578894E43}" dt="2021-06-09T14:17:30.406" v="1400" actId="554"/>
          <ac:spMkLst>
            <pc:docMk/>
            <pc:sldMk cId="172358132" sldId="1761"/>
            <ac:spMk id="39" creationId="{A6DD5258-2A08-48A4-A0ED-78E5EB0AE9D2}"/>
          </ac:spMkLst>
        </pc:spChg>
        <pc:spChg chg="add mod">
          <ac:chgData name="Hamlet Markarian" userId="4926d2b407f31d77" providerId="LiveId" clId="{BF1D10A6-C8B8-447A-AA6D-231578894E43}" dt="2021-06-09T14:18:09.626" v="1404" actId="554"/>
          <ac:spMkLst>
            <pc:docMk/>
            <pc:sldMk cId="172358132" sldId="1761"/>
            <ac:spMk id="41" creationId="{9CCCC76D-D8BD-4095-AB95-3095755BCB73}"/>
          </ac:spMkLst>
        </pc:spChg>
        <pc:spChg chg="add del mod">
          <ac:chgData name="Hamlet Markarian" userId="4926d2b407f31d77" providerId="LiveId" clId="{BF1D10A6-C8B8-447A-AA6D-231578894E43}" dt="2021-06-09T14:17:26.206" v="1399" actId="478"/>
          <ac:spMkLst>
            <pc:docMk/>
            <pc:sldMk cId="172358132" sldId="1761"/>
            <ac:spMk id="42" creationId="{060F24D5-76B3-4C92-9F14-55D43B1F14A1}"/>
          </ac:spMkLst>
        </pc:spChg>
        <pc:spChg chg="add del mod">
          <ac:chgData name="Hamlet Markarian" userId="4926d2b407f31d77" providerId="LiveId" clId="{BF1D10A6-C8B8-447A-AA6D-231578894E43}" dt="2021-06-09T14:18:12.030" v="1405" actId="478"/>
          <ac:spMkLst>
            <pc:docMk/>
            <pc:sldMk cId="172358132" sldId="1761"/>
            <ac:spMk id="43" creationId="{24443394-B54B-486B-AADF-0DCDFD0AE2D6}"/>
          </ac:spMkLst>
        </pc:spChg>
        <pc:spChg chg="del">
          <ac:chgData name="Hamlet Markarian" userId="4926d2b407f31d77" providerId="LiveId" clId="{BF1D10A6-C8B8-447A-AA6D-231578894E43}" dt="2021-06-09T14:16:10.159" v="1388" actId="478"/>
          <ac:spMkLst>
            <pc:docMk/>
            <pc:sldMk cId="172358132" sldId="1761"/>
            <ac:spMk id="44" creationId="{55E8F44E-14C9-423D-8485-59E3CA01BFA8}"/>
          </ac:spMkLst>
        </pc:spChg>
        <pc:spChg chg="add mod">
          <ac:chgData name="Hamlet Markarian" userId="4926d2b407f31d77" providerId="LiveId" clId="{BF1D10A6-C8B8-447A-AA6D-231578894E43}" dt="2021-06-09T14:18:18.891" v="1406"/>
          <ac:spMkLst>
            <pc:docMk/>
            <pc:sldMk cId="172358132" sldId="1761"/>
            <ac:spMk id="45" creationId="{71C7C33B-45CB-411D-BC56-ED7FCA31804F}"/>
          </ac:spMkLst>
        </pc:spChg>
        <pc:spChg chg="del">
          <ac:chgData name="Hamlet Markarian" userId="4926d2b407f31d77" providerId="LiveId" clId="{BF1D10A6-C8B8-447A-AA6D-231578894E43}" dt="2021-06-09T14:16:10.159" v="1388" actId="478"/>
          <ac:spMkLst>
            <pc:docMk/>
            <pc:sldMk cId="172358132" sldId="1761"/>
            <ac:spMk id="50" creationId="{C653C4C6-29C5-425F-ACAA-E87F31457DBF}"/>
          </ac:spMkLst>
        </pc:spChg>
        <pc:spChg chg="del">
          <ac:chgData name="Hamlet Markarian" userId="4926d2b407f31d77" providerId="LiveId" clId="{BF1D10A6-C8B8-447A-AA6D-231578894E43}" dt="2021-06-09T14:16:10.159" v="1388" actId="478"/>
          <ac:spMkLst>
            <pc:docMk/>
            <pc:sldMk cId="172358132" sldId="1761"/>
            <ac:spMk id="61" creationId="{DDCCED27-782C-4C4E-BE17-2AF5E94DDF18}"/>
          </ac:spMkLst>
        </pc:spChg>
        <pc:spChg chg="del">
          <ac:chgData name="Hamlet Markarian" userId="4926d2b407f31d77" providerId="LiveId" clId="{BF1D10A6-C8B8-447A-AA6D-231578894E43}" dt="2021-06-09T14:16:10.159" v="1388" actId="478"/>
          <ac:spMkLst>
            <pc:docMk/>
            <pc:sldMk cId="172358132" sldId="1761"/>
            <ac:spMk id="65" creationId="{24D1948E-9A17-401E-8D92-C51F76E64768}"/>
          </ac:spMkLst>
        </pc:spChg>
        <pc:spChg chg="del">
          <ac:chgData name="Hamlet Markarian" userId="4926d2b407f31d77" providerId="LiveId" clId="{BF1D10A6-C8B8-447A-AA6D-231578894E43}" dt="2021-06-09T14:16:10.159" v="1388" actId="478"/>
          <ac:spMkLst>
            <pc:docMk/>
            <pc:sldMk cId="172358132" sldId="1761"/>
            <ac:spMk id="66" creationId="{FA82C8A9-03EC-4522-8412-964259235658}"/>
          </ac:spMkLst>
        </pc:spChg>
        <pc:spChg chg="del">
          <ac:chgData name="Hamlet Markarian" userId="4926d2b407f31d77" providerId="LiveId" clId="{BF1D10A6-C8B8-447A-AA6D-231578894E43}" dt="2021-06-09T14:16:10.159" v="1388" actId="478"/>
          <ac:spMkLst>
            <pc:docMk/>
            <pc:sldMk cId="172358132" sldId="1761"/>
            <ac:spMk id="67" creationId="{8CDF431A-E2F9-4B10-83C8-C10ABA6554DD}"/>
          </ac:spMkLst>
        </pc:spChg>
        <pc:spChg chg="del">
          <ac:chgData name="Hamlet Markarian" userId="4926d2b407f31d77" providerId="LiveId" clId="{BF1D10A6-C8B8-447A-AA6D-231578894E43}" dt="2021-06-09T14:16:10.159" v="1388" actId="478"/>
          <ac:spMkLst>
            <pc:docMk/>
            <pc:sldMk cId="172358132" sldId="1761"/>
            <ac:spMk id="68" creationId="{85634407-4570-479E-9DC1-DBB1C80D54C2}"/>
          </ac:spMkLst>
        </pc:spChg>
        <pc:spChg chg="del">
          <ac:chgData name="Hamlet Markarian" userId="4926d2b407f31d77" providerId="LiveId" clId="{BF1D10A6-C8B8-447A-AA6D-231578894E43}" dt="2021-06-09T14:16:10.159" v="1388" actId="478"/>
          <ac:spMkLst>
            <pc:docMk/>
            <pc:sldMk cId="172358132" sldId="1761"/>
            <ac:spMk id="86" creationId="{1B2897AC-ED32-4536-92F7-95AB981E6092}"/>
          </ac:spMkLst>
        </pc:spChg>
        <pc:spChg chg="del">
          <ac:chgData name="Hamlet Markarian" userId="4926d2b407f31d77" providerId="LiveId" clId="{BF1D10A6-C8B8-447A-AA6D-231578894E43}" dt="2021-06-09T14:16:10.159" v="1388" actId="478"/>
          <ac:spMkLst>
            <pc:docMk/>
            <pc:sldMk cId="172358132" sldId="1761"/>
            <ac:spMk id="87" creationId="{CE86F46E-E8D0-4468-9A3E-35B4C6E9B604}"/>
          </ac:spMkLst>
        </pc:spChg>
        <pc:spChg chg="del">
          <ac:chgData name="Hamlet Markarian" userId="4926d2b407f31d77" providerId="LiveId" clId="{BF1D10A6-C8B8-447A-AA6D-231578894E43}" dt="2021-06-09T14:16:10.159" v="1388" actId="478"/>
          <ac:spMkLst>
            <pc:docMk/>
            <pc:sldMk cId="172358132" sldId="1761"/>
            <ac:spMk id="88" creationId="{08D87998-3A33-4484-B9A4-1C2B4B07ADA4}"/>
          </ac:spMkLst>
        </pc:spChg>
        <pc:grpChg chg="del">
          <ac:chgData name="Hamlet Markarian" userId="4926d2b407f31d77" providerId="LiveId" clId="{BF1D10A6-C8B8-447A-AA6D-231578894E43}" dt="2021-06-09T14:16:12.557" v="1389" actId="478"/>
          <ac:grpSpMkLst>
            <pc:docMk/>
            <pc:sldMk cId="172358132" sldId="1761"/>
            <ac:grpSpMk id="51" creationId="{52E6AA0F-5D26-48F8-B40B-325282E3A986}"/>
          </ac:grpSpMkLst>
        </pc:grpChg>
        <pc:picChg chg="del">
          <ac:chgData name="Hamlet Markarian" userId="4926d2b407f31d77" providerId="LiveId" clId="{BF1D10A6-C8B8-447A-AA6D-231578894E43}" dt="2021-06-09T14:16:10.159" v="1388" actId="478"/>
          <ac:picMkLst>
            <pc:docMk/>
            <pc:sldMk cId="172358132" sldId="1761"/>
            <ac:picMk id="40" creationId="{9605B815-7664-4720-90A4-FD28FFEDA7C7}"/>
          </ac:picMkLst>
        </pc:picChg>
      </pc:sldChg>
      <pc:sldChg chg="addSp delSp modSp add mod ord">
        <pc:chgData name="Hamlet Markarian" userId="4926d2b407f31d77" providerId="LiveId" clId="{BF1D10A6-C8B8-447A-AA6D-231578894E43}" dt="2021-06-09T14:30:01.415" v="1454" actId="20577"/>
        <pc:sldMkLst>
          <pc:docMk/>
          <pc:sldMk cId="1041831455" sldId="1762"/>
        </pc:sldMkLst>
        <pc:spChg chg="mod">
          <ac:chgData name="Hamlet Markarian" userId="4926d2b407f31d77" providerId="LiveId" clId="{BF1D10A6-C8B8-447A-AA6D-231578894E43}" dt="2021-06-09T14:28:36.800" v="1436" actId="1076"/>
          <ac:spMkLst>
            <pc:docMk/>
            <pc:sldMk cId="1041831455" sldId="1762"/>
            <ac:spMk id="5" creationId="{BC01E833-A438-4C2A-AF28-2B402D7F80E5}"/>
          </ac:spMkLst>
        </pc:spChg>
        <pc:spChg chg="add del mod">
          <ac:chgData name="Hamlet Markarian" userId="4926d2b407f31d77" providerId="LiveId" clId="{BF1D10A6-C8B8-447A-AA6D-231578894E43}" dt="2021-06-09T14:29:06.971" v="1445"/>
          <ac:spMkLst>
            <pc:docMk/>
            <pc:sldMk cId="1041831455" sldId="1762"/>
            <ac:spMk id="6" creationId="{95994375-AE78-4BAF-8135-E2684E5D6812}"/>
          </ac:spMkLst>
        </pc:spChg>
        <pc:spChg chg="mod">
          <ac:chgData name="Hamlet Markarian" userId="4926d2b407f31d77" providerId="LiveId" clId="{BF1D10A6-C8B8-447A-AA6D-231578894E43}" dt="2021-06-09T14:27:39.362" v="1425" actId="20577"/>
          <ac:spMkLst>
            <pc:docMk/>
            <pc:sldMk cId="1041831455" sldId="1762"/>
            <ac:spMk id="32" creationId="{7FB8C0CA-2811-4D85-BE2D-ADA8471CE68E}"/>
          </ac:spMkLst>
        </pc:spChg>
        <pc:spChg chg="mod">
          <ac:chgData name="Hamlet Markarian" userId="4926d2b407f31d77" providerId="LiveId" clId="{BF1D10A6-C8B8-447A-AA6D-231578894E43}" dt="2021-06-09T14:27:46" v="1426"/>
          <ac:spMkLst>
            <pc:docMk/>
            <pc:sldMk cId="1041831455" sldId="1762"/>
            <ac:spMk id="34" creationId="{8D39D343-1129-4D71-8A90-F23E78CC0EB0}"/>
          </ac:spMkLst>
        </pc:spChg>
        <pc:spChg chg="mod">
          <ac:chgData name="Hamlet Markarian" userId="4926d2b407f31d77" providerId="LiveId" clId="{BF1D10A6-C8B8-447A-AA6D-231578894E43}" dt="2021-06-09T14:29:23.647" v="1446"/>
          <ac:spMkLst>
            <pc:docMk/>
            <pc:sldMk cId="1041831455" sldId="1762"/>
            <ac:spMk id="37" creationId="{AEC083E2-72C5-41C3-B1F2-B21841B1DEB1}"/>
          </ac:spMkLst>
        </pc:spChg>
        <pc:spChg chg="mod">
          <ac:chgData name="Hamlet Markarian" userId="4926d2b407f31d77" providerId="LiveId" clId="{BF1D10A6-C8B8-447A-AA6D-231578894E43}" dt="2021-06-09T14:30:01.415" v="1454" actId="20577"/>
          <ac:spMkLst>
            <pc:docMk/>
            <pc:sldMk cId="1041831455" sldId="1762"/>
            <ac:spMk id="38" creationId="{D17E3EF8-2D11-4DB6-9FEB-B2D42BC6E6FD}"/>
          </ac:spMkLst>
        </pc:spChg>
        <pc:spChg chg="mod">
          <ac:chgData name="Hamlet Markarian" userId="4926d2b407f31d77" providerId="LiveId" clId="{BF1D10A6-C8B8-447A-AA6D-231578894E43}" dt="2021-06-09T14:29:29.359" v="1447"/>
          <ac:spMkLst>
            <pc:docMk/>
            <pc:sldMk cId="1041831455" sldId="1762"/>
            <ac:spMk id="39" creationId="{A6DD5258-2A08-48A4-A0ED-78E5EB0AE9D2}"/>
          </ac:spMkLst>
        </pc:spChg>
        <pc:spChg chg="mod">
          <ac:chgData name="Hamlet Markarian" userId="4926d2b407f31d77" providerId="LiveId" clId="{BF1D10A6-C8B8-447A-AA6D-231578894E43}" dt="2021-06-09T14:29:43.224" v="1449"/>
          <ac:spMkLst>
            <pc:docMk/>
            <pc:sldMk cId="1041831455" sldId="1762"/>
            <ac:spMk id="41" creationId="{9CCCC76D-D8BD-4095-AB95-3095755BCB73}"/>
          </ac:spMkLst>
        </pc:spChg>
        <pc:spChg chg="mod">
          <ac:chgData name="Hamlet Markarian" userId="4926d2b407f31d77" providerId="LiveId" clId="{BF1D10A6-C8B8-447A-AA6D-231578894E43}" dt="2021-06-09T14:29:49.554" v="1453" actId="20577"/>
          <ac:spMkLst>
            <pc:docMk/>
            <pc:sldMk cId="1041831455" sldId="1762"/>
            <ac:spMk id="45" creationId="{71C7C33B-45CB-411D-BC56-ED7FCA31804F}"/>
          </ac:spMkLst>
        </pc:spChg>
        <pc:spChg chg="mod">
          <ac:chgData name="Hamlet Markarian" userId="4926d2b407f31d77" providerId="LiveId" clId="{BF1D10A6-C8B8-447A-AA6D-231578894E43}" dt="2021-06-09T14:27:52.846" v="1427"/>
          <ac:spMkLst>
            <pc:docMk/>
            <pc:sldMk cId="1041831455" sldId="1762"/>
            <ac:spMk id="57" creationId="{B79FE3FB-DDD9-4C52-A866-E3982D872286}"/>
          </ac:spMkLst>
        </pc:spChg>
        <pc:picChg chg="add del mod ord">
          <ac:chgData name="Hamlet Markarian" userId="4926d2b407f31d77" providerId="LiveId" clId="{BF1D10A6-C8B8-447A-AA6D-231578894E43}" dt="2021-06-09T14:29:06.971" v="1445"/>
          <ac:picMkLst>
            <pc:docMk/>
            <pc:sldMk cId="1041831455" sldId="1762"/>
            <ac:picMk id="4" creationId="{F2157F74-C4E4-41A8-BC52-4EAB327E2C70}"/>
          </ac:picMkLst>
        </pc:picChg>
        <pc:picChg chg="mod">
          <ac:chgData name="Hamlet Markarian" userId="4926d2b407f31d77" providerId="LiveId" clId="{BF1D10A6-C8B8-447A-AA6D-231578894E43}" dt="2021-06-09T14:29:06.971" v="1445"/>
          <ac:picMkLst>
            <pc:docMk/>
            <pc:sldMk cId="1041831455" sldId="1762"/>
            <ac:picMk id="23" creationId="{79475DEF-7764-4093-8598-71D6E1BDF2BA}"/>
          </ac:picMkLst>
        </pc:picChg>
        <pc:picChg chg="del">
          <ac:chgData name="Hamlet Markarian" userId="4926d2b407f31d77" providerId="LiveId" clId="{BF1D10A6-C8B8-447A-AA6D-231578894E43}" dt="2021-06-09T14:28:54.223" v="1440" actId="478"/>
          <ac:picMkLst>
            <pc:docMk/>
            <pc:sldMk cId="1041831455" sldId="1762"/>
            <ac:picMk id="64" creationId="{68DC3FD3-2646-4DBA-816E-BD1127FC1053}"/>
          </ac:picMkLst>
        </pc:picChg>
      </pc:sldChg>
      <pc:sldChg chg="modSp add mod">
        <pc:chgData name="Hamlet Markarian" userId="4926d2b407f31d77" providerId="LiveId" clId="{BF1D10A6-C8B8-447A-AA6D-231578894E43}" dt="2021-06-09T14:32:46.675" v="1480"/>
        <pc:sldMkLst>
          <pc:docMk/>
          <pc:sldMk cId="501549679" sldId="1763"/>
        </pc:sldMkLst>
        <pc:spChg chg="mod">
          <ac:chgData name="Hamlet Markarian" userId="4926d2b407f31d77" providerId="LiveId" clId="{BF1D10A6-C8B8-447A-AA6D-231578894E43}" dt="2021-06-09T14:32:18.054" v="1476"/>
          <ac:spMkLst>
            <pc:docMk/>
            <pc:sldMk cId="501549679" sldId="1763"/>
            <ac:spMk id="5" creationId="{BC01E833-A438-4C2A-AF28-2B402D7F80E5}"/>
          </ac:spMkLst>
        </pc:spChg>
        <pc:spChg chg="mod">
          <ac:chgData name="Hamlet Markarian" userId="4926d2b407f31d77" providerId="LiveId" clId="{BF1D10A6-C8B8-447A-AA6D-231578894E43}" dt="2021-06-09T14:32:24.723" v="1479" actId="20577"/>
          <ac:spMkLst>
            <pc:docMk/>
            <pc:sldMk cId="501549679" sldId="1763"/>
            <ac:spMk id="32" creationId="{7FB8C0CA-2811-4D85-BE2D-ADA8471CE68E}"/>
          </ac:spMkLst>
        </pc:spChg>
        <pc:spChg chg="mod">
          <ac:chgData name="Hamlet Markarian" userId="4926d2b407f31d77" providerId="LiveId" clId="{BF1D10A6-C8B8-447A-AA6D-231578894E43}" dt="2021-06-09T14:30:35.249" v="1456"/>
          <ac:spMkLst>
            <pc:docMk/>
            <pc:sldMk cId="501549679" sldId="1763"/>
            <ac:spMk id="37" creationId="{AEC083E2-72C5-41C3-B1F2-B21841B1DEB1}"/>
          </ac:spMkLst>
        </pc:spChg>
        <pc:spChg chg="mod">
          <ac:chgData name="Hamlet Markarian" userId="4926d2b407f31d77" providerId="LiveId" clId="{BF1D10A6-C8B8-447A-AA6D-231578894E43}" dt="2021-06-09T14:31:45.586" v="1474" actId="20577"/>
          <ac:spMkLst>
            <pc:docMk/>
            <pc:sldMk cId="501549679" sldId="1763"/>
            <ac:spMk id="38" creationId="{D17E3EF8-2D11-4DB6-9FEB-B2D42BC6E6FD}"/>
          </ac:spMkLst>
        </pc:spChg>
        <pc:spChg chg="mod">
          <ac:chgData name="Hamlet Markarian" userId="4926d2b407f31d77" providerId="LiveId" clId="{BF1D10A6-C8B8-447A-AA6D-231578894E43}" dt="2021-06-09T14:31:53.266" v="1475" actId="20577"/>
          <ac:spMkLst>
            <pc:docMk/>
            <pc:sldMk cId="501549679" sldId="1763"/>
            <ac:spMk id="39" creationId="{A6DD5258-2A08-48A4-A0ED-78E5EB0AE9D2}"/>
          </ac:spMkLst>
        </pc:spChg>
        <pc:spChg chg="mod">
          <ac:chgData name="Hamlet Markarian" userId="4926d2b407f31d77" providerId="LiveId" clId="{BF1D10A6-C8B8-447A-AA6D-231578894E43}" dt="2021-06-09T14:30:54.198" v="1459"/>
          <ac:spMkLst>
            <pc:docMk/>
            <pc:sldMk cId="501549679" sldId="1763"/>
            <ac:spMk id="41" creationId="{9CCCC76D-D8BD-4095-AB95-3095755BCB73}"/>
          </ac:spMkLst>
        </pc:spChg>
        <pc:spChg chg="mod">
          <ac:chgData name="Hamlet Markarian" userId="4926d2b407f31d77" providerId="LiveId" clId="{BF1D10A6-C8B8-447A-AA6D-231578894E43}" dt="2021-06-09T14:31:00.819" v="1471" actId="20577"/>
          <ac:spMkLst>
            <pc:docMk/>
            <pc:sldMk cId="501549679" sldId="1763"/>
            <ac:spMk id="45" creationId="{71C7C33B-45CB-411D-BC56-ED7FCA31804F}"/>
          </ac:spMkLst>
        </pc:spChg>
        <pc:spChg chg="mod">
          <ac:chgData name="Hamlet Markarian" userId="4926d2b407f31d77" providerId="LiveId" clId="{BF1D10A6-C8B8-447A-AA6D-231578894E43}" dt="2021-06-09T14:32:46.675" v="1480"/>
          <ac:spMkLst>
            <pc:docMk/>
            <pc:sldMk cId="501549679" sldId="1763"/>
            <ac:spMk id="57" creationId="{B79FE3FB-DDD9-4C52-A866-E3982D872286}"/>
          </ac:spMkLst>
        </pc:spChg>
      </pc:sldChg>
      <pc:sldChg chg="addSp delSp modSp add mod">
        <pc:chgData name="Hamlet Markarian" userId="4926d2b407f31d77" providerId="LiveId" clId="{BF1D10A6-C8B8-447A-AA6D-231578894E43}" dt="2021-06-09T14:35:46.114" v="1514" actId="20577"/>
        <pc:sldMkLst>
          <pc:docMk/>
          <pc:sldMk cId="3309339072" sldId="1764"/>
        </pc:sldMkLst>
        <pc:spChg chg="add del mod">
          <ac:chgData name="Hamlet Markarian" userId="4926d2b407f31d77" providerId="LiveId" clId="{BF1D10A6-C8B8-447A-AA6D-231578894E43}" dt="2021-06-09T14:34:29.956" v="1499"/>
          <ac:spMkLst>
            <pc:docMk/>
            <pc:sldMk cId="3309339072" sldId="1764"/>
            <ac:spMk id="3" creationId="{CE79118F-0A8E-46AA-82FC-019CE0026CCD}"/>
          </ac:spMkLst>
        </pc:spChg>
        <pc:spChg chg="mod">
          <ac:chgData name="Hamlet Markarian" userId="4926d2b407f31d77" providerId="LiveId" clId="{BF1D10A6-C8B8-447A-AA6D-231578894E43}" dt="2021-06-09T14:33:10.596" v="1482"/>
          <ac:spMkLst>
            <pc:docMk/>
            <pc:sldMk cId="3309339072" sldId="1764"/>
            <ac:spMk id="5" creationId="{BC01E833-A438-4C2A-AF28-2B402D7F80E5}"/>
          </ac:spMkLst>
        </pc:spChg>
        <pc:spChg chg="mod">
          <ac:chgData name="Hamlet Markarian" userId="4926d2b407f31d77" providerId="LiveId" clId="{BF1D10A6-C8B8-447A-AA6D-231578894E43}" dt="2021-06-09T14:33:15.747" v="1484" actId="20577"/>
          <ac:spMkLst>
            <pc:docMk/>
            <pc:sldMk cId="3309339072" sldId="1764"/>
            <ac:spMk id="32" creationId="{7FB8C0CA-2811-4D85-BE2D-ADA8471CE68E}"/>
          </ac:spMkLst>
        </pc:spChg>
        <pc:spChg chg="mod">
          <ac:chgData name="Hamlet Markarian" userId="4926d2b407f31d77" providerId="LiveId" clId="{BF1D10A6-C8B8-447A-AA6D-231578894E43}" dt="2021-06-09T14:33:29.829" v="1486"/>
          <ac:spMkLst>
            <pc:docMk/>
            <pc:sldMk cId="3309339072" sldId="1764"/>
            <ac:spMk id="34" creationId="{8D39D343-1129-4D71-8A90-F23E78CC0EB0}"/>
          </ac:spMkLst>
        </pc:spChg>
        <pc:spChg chg="mod">
          <ac:chgData name="Hamlet Markarian" userId="4926d2b407f31d77" providerId="LiveId" clId="{BF1D10A6-C8B8-447A-AA6D-231578894E43}" dt="2021-06-09T14:34:44.431" v="1500"/>
          <ac:spMkLst>
            <pc:docMk/>
            <pc:sldMk cId="3309339072" sldId="1764"/>
            <ac:spMk id="37" creationId="{AEC083E2-72C5-41C3-B1F2-B21841B1DEB1}"/>
          </ac:spMkLst>
        </pc:spChg>
        <pc:spChg chg="mod">
          <ac:chgData name="Hamlet Markarian" userId="4926d2b407f31d77" providerId="LiveId" clId="{BF1D10A6-C8B8-447A-AA6D-231578894E43}" dt="2021-06-09T14:35:25.301" v="1509" actId="20577"/>
          <ac:spMkLst>
            <pc:docMk/>
            <pc:sldMk cId="3309339072" sldId="1764"/>
            <ac:spMk id="38" creationId="{D17E3EF8-2D11-4DB6-9FEB-B2D42BC6E6FD}"/>
          </ac:spMkLst>
        </pc:spChg>
        <pc:spChg chg="mod">
          <ac:chgData name="Hamlet Markarian" userId="4926d2b407f31d77" providerId="LiveId" clId="{BF1D10A6-C8B8-447A-AA6D-231578894E43}" dt="2021-06-09T14:35:08.504" v="1504" actId="14100"/>
          <ac:spMkLst>
            <pc:docMk/>
            <pc:sldMk cId="3309339072" sldId="1764"/>
            <ac:spMk id="39" creationId="{A6DD5258-2A08-48A4-A0ED-78E5EB0AE9D2}"/>
          </ac:spMkLst>
        </pc:spChg>
        <pc:spChg chg="mod">
          <ac:chgData name="Hamlet Markarian" userId="4926d2b407f31d77" providerId="LiveId" clId="{BF1D10A6-C8B8-447A-AA6D-231578894E43}" dt="2021-06-09T14:35:46.114" v="1514" actId="20577"/>
          <ac:spMkLst>
            <pc:docMk/>
            <pc:sldMk cId="3309339072" sldId="1764"/>
            <ac:spMk id="41" creationId="{9CCCC76D-D8BD-4095-AB95-3095755BCB73}"/>
          </ac:spMkLst>
        </pc:spChg>
        <pc:spChg chg="mod">
          <ac:chgData name="Hamlet Markarian" userId="4926d2b407f31d77" providerId="LiveId" clId="{BF1D10A6-C8B8-447A-AA6D-231578894E43}" dt="2021-06-09T14:35:37.810" v="1513" actId="20577"/>
          <ac:spMkLst>
            <pc:docMk/>
            <pc:sldMk cId="3309339072" sldId="1764"/>
            <ac:spMk id="45" creationId="{71C7C33B-45CB-411D-BC56-ED7FCA31804F}"/>
          </ac:spMkLst>
        </pc:spChg>
        <pc:spChg chg="mod">
          <ac:chgData name="Hamlet Markarian" userId="4926d2b407f31d77" providerId="LiveId" clId="{BF1D10A6-C8B8-447A-AA6D-231578894E43}" dt="2021-06-09T14:33:37.552" v="1487"/>
          <ac:spMkLst>
            <pc:docMk/>
            <pc:sldMk cId="3309339072" sldId="1764"/>
            <ac:spMk id="57" creationId="{B79FE3FB-DDD9-4C52-A866-E3982D872286}"/>
          </ac:spMkLst>
        </pc:spChg>
        <pc:picChg chg="add del mod">
          <ac:chgData name="Hamlet Markarian" userId="4926d2b407f31d77" providerId="LiveId" clId="{BF1D10A6-C8B8-447A-AA6D-231578894E43}" dt="2021-06-09T14:34:29.956" v="1499"/>
          <ac:picMkLst>
            <pc:docMk/>
            <pc:sldMk cId="3309339072" sldId="1764"/>
            <ac:picMk id="6" creationId="{B8E7C87C-0126-4F4E-BAFE-8C82B60EFBC6}"/>
          </ac:picMkLst>
        </pc:picChg>
        <pc:picChg chg="del">
          <ac:chgData name="Hamlet Markarian" userId="4926d2b407f31d77" providerId="LiveId" clId="{BF1D10A6-C8B8-447A-AA6D-231578894E43}" dt="2021-06-09T14:33:56.063" v="1491" actId="478"/>
          <ac:picMkLst>
            <pc:docMk/>
            <pc:sldMk cId="3309339072" sldId="1764"/>
            <ac:picMk id="23" creationId="{79475DEF-7764-4093-8598-71D6E1BDF2BA}"/>
          </ac:picMkLst>
        </pc:picChg>
        <pc:picChg chg="mod">
          <ac:chgData name="Hamlet Markarian" userId="4926d2b407f31d77" providerId="LiveId" clId="{BF1D10A6-C8B8-447A-AA6D-231578894E43}" dt="2021-06-09T14:34:29.956" v="1499"/>
          <ac:picMkLst>
            <pc:docMk/>
            <pc:sldMk cId="3309339072" sldId="1764"/>
            <ac:picMk id="24" creationId="{FE37DEF0-97B0-45F8-BC00-D3BB3C71535D}"/>
          </ac:picMkLst>
        </pc:picChg>
      </pc:sldChg>
      <pc:sldChg chg="addSp delSp modSp add mod">
        <pc:chgData name="Hamlet Markarian" userId="4926d2b407f31d77" providerId="LiveId" clId="{BF1D10A6-C8B8-447A-AA6D-231578894E43}" dt="2021-06-09T14:39:10.194" v="1566" actId="403"/>
        <pc:sldMkLst>
          <pc:docMk/>
          <pc:sldMk cId="318379277" sldId="1765"/>
        </pc:sldMkLst>
        <pc:spChg chg="mod">
          <ac:chgData name="Hamlet Markarian" userId="4926d2b407f31d77" providerId="LiveId" clId="{BF1D10A6-C8B8-447A-AA6D-231578894E43}" dt="2021-06-09T14:36:58.924" v="1518"/>
          <ac:spMkLst>
            <pc:docMk/>
            <pc:sldMk cId="318379277" sldId="1765"/>
            <ac:spMk id="5" creationId="{BC01E833-A438-4C2A-AF28-2B402D7F80E5}"/>
          </ac:spMkLst>
        </pc:spChg>
        <pc:spChg chg="add mod">
          <ac:chgData name="Hamlet Markarian" userId="4926d2b407f31d77" providerId="LiveId" clId="{BF1D10A6-C8B8-447A-AA6D-231578894E43}" dt="2021-06-09T14:37:15.417" v="1521"/>
          <ac:spMkLst>
            <pc:docMk/>
            <pc:sldMk cId="318379277" sldId="1765"/>
            <ac:spMk id="23" creationId="{ED4B3350-E9B2-4127-AC2A-1040C418940D}"/>
          </ac:spMkLst>
        </pc:spChg>
        <pc:spChg chg="add mod">
          <ac:chgData name="Hamlet Markarian" userId="4926d2b407f31d77" providerId="LiveId" clId="{BF1D10A6-C8B8-447A-AA6D-231578894E43}" dt="2021-06-09T14:36:52.648" v="1517"/>
          <ac:spMkLst>
            <pc:docMk/>
            <pc:sldMk cId="318379277" sldId="1765"/>
            <ac:spMk id="26" creationId="{B33645E0-F0AD-4BF7-82F6-35ECA7FC8212}"/>
          </ac:spMkLst>
        </pc:spChg>
        <pc:spChg chg="add mod">
          <ac:chgData name="Hamlet Markarian" userId="4926d2b407f31d77" providerId="LiveId" clId="{BF1D10A6-C8B8-447A-AA6D-231578894E43}" dt="2021-06-09T14:38:53.564" v="1560" actId="1076"/>
          <ac:spMkLst>
            <pc:docMk/>
            <pc:sldMk cId="318379277" sldId="1765"/>
            <ac:spMk id="28" creationId="{34277770-686D-4BB4-90AB-16290DC20D8F}"/>
          </ac:spMkLst>
        </pc:spChg>
        <pc:spChg chg="add mod">
          <ac:chgData name="Hamlet Markarian" userId="4926d2b407f31d77" providerId="LiveId" clId="{BF1D10A6-C8B8-447A-AA6D-231578894E43}" dt="2021-06-09T14:38:53.564" v="1560" actId="1076"/>
          <ac:spMkLst>
            <pc:docMk/>
            <pc:sldMk cId="318379277" sldId="1765"/>
            <ac:spMk id="30" creationId="{A63C0683-CC9B-43DD-82E8-0D135A33EBC2}"/>
          </ac:spMkLst>
        </pc:spChg>
        <pc:spChg chg="add mod">
          <ac:chgData name="Hamlet Markarian" userId="4926d2b407f31d77" providerId="LiveId" clId="{BF1D10A6-C8B8-447A-AA6D-231578894E43}" dt="2021-06-09T14:38:56.827" v="1561" actId="1076"/>
          <ac:spMkLst>
            <pc:docMk/>
            <pc:sldMk cId="318379277" sldId="1765"/>
            <ac:spMk id="31" creationId="{145CFA2D-DB10-4E6A-858D-3A76801A60DE}"/>
          </ac:spMkLst>
        </pc:spChg>
        <pc:spChg chg="mod">
          <ac:chgData name="Hamlet Markarian" userId="4926d2b407f31d77" providerId="LiveId" clId="{BF1D10A6-C8B8-447A-AA6D-231578894E43}" dt="2021-06-09T14:37:04.291" v="1520" actId="20577"/>
          <ac:spMkLst>
            <pc:docMk/>
            <pc:sldMk cId="318379277" sldId="1765"/>
            <ac:spMk id="32" creationId="{7FB8C0CA-2811-4D85-BE2D-ADA8471CE68E}"/>
          </ac:spMkLst>
        </pc:spChg>
        <pc:spChg chg="add mod">
          <ac:chgData name="Hamlet Markarian" userId="4926d2b407f31d77" providerId="LiveId" clId="{BF1D10A6-C8B8-447A-AA6D-231578894E43}" dt="2021-06-09T14:38:56.827" v="1561" actId="1076"/>
          <ac:spMkLst>
            <pc:docMk/>
            <pc:sldMk cId="318379277" sldId="1765"/>
            <ac:spMk id="33" creationId="{BA1280B6-F25C-49FE-B3A4-DDB470880E55}"/>
          </ac:spMkLst>
        </pc:spChg>
        <pc:spChg chg="del">
          <ac:chgData name="Hamlet Markarian" userId="4926d2b407f31d77" providerId="LiveId" clId="{BF1D10A6-C8B8-447A-AA6D-231578894E43}" dt="2021-06-09T14:36:52.272" v="1516" actId="478"/>
          <ac:spMkLst>
            <pc:docMk/>
            <pc:sldMk cId="318379277" sldId="1765"/>
            <ac:spMk id="34" creationId="{8D39D343-1129-4D71-8A90-F23E78CC0EB0}"/>
          </ac:spMkLst>
        </pc:spChg>
        <pc:spChg chg="mod">
          <ac:chgData name="Hamlet Markarian" userId="4926d2b407f31d77" providerId="LiveId" clId="{BF1D10A6-C8B8-447A-AA6D-231578894E43}" dt="2021-06-09T14:37:27.874" v="1524" actId="20577"/>
          <ac:spMkLst>
            <pc:docMk/>
            <pc:sldMk cId="318379277" sldId="1765"/>
            <ac:spMk id="37" creationId="{AEC083E2-72C5-41C3-B1F2-B21841B1DEB1}"/>
          </ac:spMkLst>
        </pc:spChg>
        <pc:spChg chg="mod">
          <ac:chgData name="Hamlet Markarian" userId="4926d2b407f31d77" providerId="LiveId" clId="{BF1D10A6-C8B8-447A-AA6D-231578894E43}" dt="2021-06-09T14:37:35.441" v="1526" actId="6549"/>
          <ac:spMkLst>
            <pc:docMk/>
            <pc:sldMk cId="318379277" sldId="1765"/>
            <ac:spMk id="38" creationId="{D17E3EF8-2D11-4DB6-9FEB-B2D42BC6E6FD}"/>
          </ac:spMkLst>
        </pc:spChg>
        <pc:spChg chg="mod">
          <ac:chgData name="Hamlet Markarian" userId="4926d2b407f31d77" providerId="LiveId" clId="{BF1D10A6-C8B8-447A-AA6D-231578894E43}" dt="2021-06-09T14:39:10.194" v="1566" actId="403"/>
          <ac:spMkLst>
            <pc:docMk/>
            <pc:sldMk cId="318379277" sldId="1765"/>
            <ac:spMk id="39" creationId="{A6DD5258-2A08-48A4-A0ED-78E5EB0AE9D2}"/>
          </ac:spMkLst>
        </pc:spChg>
        <pc:spChg chg="mod">
          <ac:chgData name="Hamlet Markarian" userId="4926d2b407f31d77" providerId="LiveId" clId="{BF1D10A6-C8B8-447A-AA6D-231578894E43}" dt="2021-06-09T14:38:09.328" v="1539" actId="6549"/>
          <ac:spMkLst>
            <pc:docMk/>
            <pc:sldMk cId="318379277" sldId="1765"/>
            <ac:spMk id="41" creationId="{9CCCC76D-D8BD-4095-AB95-3095755BCB73}"/>
          </ac:spMkLst>
        </pc:spChg>
        <pc:spChg chg="mod">
          <ac:chgData name="Hamlet Markarian" userId="4926d2b407f31d77" providerId="LiveId" clId="{BF1D10A6-C8B8-447A-AA6D-231578894E43}" dt="2021-06-09T14:38:00.356" v="1537" actId="20577"/>
          <ac:spMkLst>
            <pc:docMk/>
            <pc:sldMk cId="318379277" sldId="1765"/>
            <ac:spMk id="45" creationId="{71C7C33B-45CB-411D-BC56-ED7FCA31804F}"/>
          </ac:spMkLst>
        </pc:spChg>
        <pc:spChg chg="del">
          <ac:chgData name="Hamlet Markarian" userId="4926d2b407f31d77" providerId="LiveId" clId="{BF1D10A6-C8B8-447A-AA6D-231578894E43}" dt="2021-06-09T14:36:52.272" v="1516" actId="478"/>
          <ac:spMkLst>
            <pc:docMk/>
            <pc:sldMk cId="318379277" sldId="1765"/>
            <ac:spMk id="57" creationId="{B79FE3FB-DDD9-4C52-A866-E3982D872286}"/>
          </ac:spMkLst>
        </pc:spChg>
        <pc:picChg chg="del">
          <ac:chgData name="Hamlet Markarian" userId="4926d2b407f31d77" providerId="LiveId" clId="{BF1D10A6-C8B8-447A-AA6D-231578894E43}" dt="2021-06-09T14:36:52.272" v="1516" actId="478"/>
          <ac:picMkLst>
            <pc:docMk/>
            <pc:sldMk cId="318379277" sldId="1765"/>
            <ac:picMk id="24" creationId="{FE37DEF0-97B0-45F8-BC00-D3BB3C71535D}"/>
          </ac:picMkLst>
        </pc:picChg>
        <pc:picChg chg="add mod">
          <ac:chgData name="Hamlet Markarian" userId="4926d2b407f31d77" providerId="LiveId" clId="{BF1D10A6-C8B8-447A-AA6D-231578894E43}" dt="2021-06-09T14:36:52.648" v="1517"/>
          <ac:picMkLst>
            <pc:docMk/>
            <pc:sldMk cId="318379277" sldId="1765"/>
            <ac:picMk id="25" creationId="{C90D39C7-CCF8-41D5-8896-5E6DAA2157A0}"/>
          </ac:picMkLst>
        </pc:picChg>
        <pc:picChg chg="add mod">
          <ac:chgData name="Hamlet Markarian" userId="4926d2b407f31d77" providerId="LiveId" clId="{BF1D10A6-C8B8-447A-AA6D-231578894E43}" dt="2021-06-09T14:36:52.648" v="1517"/>
          <ac:picMkLst>
            <pc:docMk/>
            <pc:sldMk cId="318379277" sldId="1765"/>
            <ac:picMk id="27" creationId="{1F53E898-E919-461A-A6EF-3EB3D56BD97B}"/>
          </ac:picMkLst>
        </pc:picChg>
        <pc:picChg chg="del">
          <ac:chgData name="Hamlet Markarian" userId="4926d2b407f31d77" providerId="LiveId" clId="{BF1D10A6-C8B8-447A-AA6D-231578894E43}" dt="2021-06-09T14:36:52.272" v="1516" actId="478"/>
          <ac:picMkLst>
            <pc:docMk/>
            <pc:sldMk cId="318379277" sldId="1765"/>
            <ac:picMk id="59" creationId="{B9526696-E983-4EDA-8A8C-E710C71CB59C}"/>
          </ac:picMkLst>
        </pc:picChg>
      </pc:sldChg>
      <pc:sldChg chg="delSp modSp add mod">
        <pc:chgData name="Hamlet Markarian" userId="4926d2b407f31d77" providerId="LiveId" clId="{BF1D10A6-C8B8-447A-AA6D-231578894E43}" dt="2021-06-09T14:41:31.740" v="1596" actId="1076"/>
        <pc:sldMkLst>
          <pc:docMk/>
          <pc:sldMk cId="588756260" sldId="1766"/>
        </pc:sldMkLst>
        <pc:spChg chg="mod">
          <ac:chgData name="Hamlet Markarian" userId="4926d2b407f31d77" providerId="LiveId" clId="{BF1D10A6-C8B8-447A-AA6D-231578894E43}" dt="2021-06-09T14:39:31.380" v="1568"/>
          <ac:spMkLst>
            <pc:docMk/>
            <pc:sldMk cId="588756260" sldId="1766"/>
            <ac:spMk id="5" creationId="{BC01E833-A438-4C2A-AF28-2B402D7F80E5}"/>
          </ac:spMkLst>
        </pc:spChg>
        <pc:spChg chg="del">
          <ac:chgData name="Hamlet Markarian" userId="4926d2b407f31d77" providerId="LiveId" clId="{BF1D10A6-C8B8-447A-AA6D-231578894E43}" dt="2021-06-09T14:40:37.183" v="1584" actId="478"/>
          <ac:spMkLst>
            <pc:docMk/>
            <pc:sldMk cId="588756260" sldId="1766"/>
            <ac:spMk id="28" creationId="{34277770-686D-4BB4-90AB-16290DC20D8F}"/>
          </ac:spMkLst>
        </pc:spChg>
        <pc:spChg chg="del">
          <ac:chgData name="Hamlet Markarian" userId="4926d2b407f31d77" providerId="LiveId" clId="{BF1D10A6-C8B8-447A-AA6D-231578894E43}" dt="2021-06-09T14:40:37.183" v="1584" actId="478"/>
          <ac:spMkLst>
            <pc:docMk/>
            <pc:sldMk cId="588756260" sldId="1766"/>
            <ac:spMk id="30" creationId="{A63C0683-CC9B-43DD-82E8-0D135A33EBC2}"/>
          </ac:spMkLst>
        </pc:spChg>
        <pc:spChg chg="del">
          <ac:chgData name="Hamlet Markarian" userId="4926d2b407f31d77" providerId="LiveId" clId="{BF1D10A6-C8B8-447A-AA6D-231578894E43}" dt="2021-06-09T14:40:37.183" v="1584" actId="478"/>
          <ac:spMkLst>
            <pc:docMk/>
            <pc:sldMk cId="588756260" sldId="1766"/>
            <ac:spMk id="31" creationId="{145CFA2D-DB10-4E6A-858D-3A76801A60DE}"/>
          </ac:spMkLst>
        </pc:spChg>
        <pc:spChg chg="mod">
          <ac:chgData name="Hamlet Markarian" userId="4926d2b407f31d77" providerId="LiveId" clId="{BF1D10A6-C8B8-447A-AA6D-231578894E43}" dt="2021-06-09T14:39:42.563" v="1572" actId="20577"/>
          <ac:spMkLst>
            <pc:docMk/>
            <pc:sldMk cId="588756260" sldId="1766"/>
            <ac:spMk id="32" creationId="{7FB8C0CA-2811-4D85-BE2D-ADA8471CE68E}"/>
          </ac:spMkLst>
        </pc:spChg>
        <pc:spChg chg="del">
          <ac:chgData name="Hamlet Markarian" userId="4926d2b407f31d77" providerId="LiveId" clId="{BF1D10A6-C8B8-447A-AA6D-231578894E43}" dt="2021-06-09T14:40:37.183" v="1584" actId="478"/>
          <ac:spMkLst>
            <pc:docMk/>
            <pc:sldMk cId="588756260" sldId="1766"/>
            <ac:spMk id="33" creationId="{BA1280B6-F25C-49FE-B3A4-DDB470880E55}"/>
          </ac:spMkLst>
        </pc:spChg>
        <pc:spChg chg="mod">
          <ac:chgData name="Hamlet Markarian" userId="4926d2b407f31d77" providerId="LiveId" clId="{BF1D10A6-C8B8-447A-AA6D-231578894E43}" dt="2021-06-09T14:39:54.407" v="1573"/>
          <ac:spMkLst>
            <pc:docMk/>
            <pc:sldMk cId="588756260" sldId="1766"/>
            <ac:spMk id="37" creationId="{AEC083E2-72C5-41C3-B1F2-B21841B1DEB1}"/>
          </ac:spMkLst>
        </pc:spChg>
        <pc:spChg chg="mod">
          <ac:chgData name="Hamlet Markarian" userId="4926d2b407f31d77" providerId="LiveId" clId="{BF1D10A6-C8B8-447A-AA6D-231578894E43}" dt="2021-06-09T14:40:10.012" v="1579" actId="404"/>
          <ac:spMkLst>
            <pc:docMk/>
            <pc:sldMk cId="588756260" sldId="1766"/>
            <ac:spMk id="38" creationId="{D17E3EF8-2D11-4DB6-9FEB-B2D42BC6E6FD}"/>
          </ac:spMkLst>
        </pc:spChg>
        <pc:spChg chg="mod">
          <ac:chgData name="Hamlet Markarian" userId="4926d2b407f31d77" providerId="LiveId" clId="{BF1D10A6-C8B8-447A-AA6D-231578894E43}" dt="2021-06-09T14:40:28.488" v="1583" actId="404"/>
          <ac:spMkLst>
            <pc:docMk/>
            <pc:sldMk cId="588756260" sldId="1766"/>
            <ac:spMk id="39" creationId="{A6DD5258-2A08-48A4-A0ED-78E5EB0AE9D2}"/>
          </ac:spMkLst>
        </pc:spChg>
        <pc:spChg chg="mod">
          <ac:chgData name="Hamlet Markarian" userId="4926d2b407f31d77" providerId="LiveId" clId="{BF1D10A6-C8B8-447A-AA6D-231578894E43}" dt="2021-06-09T14:41:31.740" v="1596" actId="1076"/>
          <ac:spMkLst>
            <pc:docMk/>
            <pc:sldMk cId="588756260" sldId="1766"/>
            <ac:spMk id="41" creationId="{9CCCC76D-D8BD-4095-AB95-3095755BCB73}"/>
          </ac:spMkLst>
        </pc:spChg>
        <pc:spChg chg="mod">
          <ac:chgData name="Hamlet Markarian" userId="4926d2b407f31d77" providerId="LiveId" clId="{BF1D10A6-C8B8-447A-AA6D-231578894E43}" dt="2021-06-09T14:41:10.195" v="1593" actId="20577"/>
          <ac:spMkLst>
            <pc:docMk/>
            <pc:sldMk cId="588756260" sldId="1766"/>
            <ac:spMk id="45" creationId="{71C7C33B-45CB-411D-BC56-ED7FCA31804F}"/>
          </ac:spMkLst>
        </pc:spChg>
      </pc:sldChg>
      <pc:sldChg chg="addSp delSp modSp add mod ord">
        <pc:chgData name="Hamlet Markarian" userId="4926d2b407f31d77" providerId="LiveId" clId="{BF1D10A6-C8B8-447A-AA6D-231578894E43}" dt="2021-06-09T14:43:05.882" v="1609" actId="207"/>
        <pc:sldMkLst>
          <pc:docMk/>
          <pc:sldMk cId="2839251082" sldId="1767"/>
        </pc:sldMkLst>
        <pc:spChg chg="mod">
          <ac:chgData name="Hamlet Markarian" userId="4926d2b407f31d77" providerId="LiveId" clId="{BF1D10A6-C8B8-447A-AA6D-231578894E43}" dt="2021-06-09T14:42:24.223" v="1602" actId="113"/>
          <ac:spMkLst>
            <pc:docMk/>
            <pc:sldMk cId="2839251082" sldId="1767"/>
            <ac:spMk id="5" creationId="{BC01E833-A438-4C2A-AF28-2B402D7F80E5}"/>
          </ac:spMkLst>
        </pc:spChg>
        <pc:spChg chg="mod">
          <ac:chgData name="Hamlet Markarian" userId="4926d2b407f31d77" providerId="LiveId" clId="{BF1D10A6-C8B8-447A-AA6D-231578894E43}" dt="2021-06-09T14:42:28.979" v="1604" actId="20577"/>
          <ac:spMkLst>
            <pc:docMk/>
            <pc:sldMk cId="2839251082" sldId="1767"/>
            <ac:spMk id="32" creationId="{7FB8C0CA-2811-4D85-BE2D-ADA8471CE68E}"/>
          </ac:spMkLst>
        </pc:spChg>
        <pc:spChg chg="mod">
          <ac:chgData name="Hamlet Markarian" userId="4926d2b407f31d77" providerId="LiveId" clId="{BF1D10A6-C8B8-447A-AA6D-231578894E43}" dt="2021-06-09T14:42:37.064" v="1605"/>
          <ac:spMkLst>
            <pc:docMk/>
            <pc:sldMk cId="2839251082" sldId="1767"/>
            <ac:spMk id="57" creationId="{B79FE3FB-DDD9-4C52-A866-E3982D872286}"/>
          </ac:spMkLst>
        </pc:spChg>
        <pc:spChg chg="add mod ord">
          <ac:chgData name="Hamlet Markarian" userId="4926d2b407f31d77" providerId="LiveId" clId="{BF1D10A6-C8B8-447A-AA6D-231578894E43}" dt="2021-06-09T14:43:05.882" v="1609" actId="207"/>
          <ac:spMkLst>
            <pc:docMk/>
            <pc:sldMk cId="2839251082" sldId="1767"/>
            <ac:spMk id="61" creationId="{BA7AA0EB-EF20-4B06-A381-144C47C91E7C}"/>
          </ac:spMkLst>
        </pc:spChg>
        <pc:spChg chg="add mod ord">
          <ac:chgData name="Hamlet Markarian" userId="4926d2b407f31d77" providerId="LiveId" clId="{BF1D10A6-C8B8-447A-AA6D-231578894E43}" dt="2021-06-09T14:42:55.665" v="1607" actId="167"/>
          <ac:spMkLst>
            <pc:docMk/>
            <pc:sldMk cId="2839251082" sldId="1767"/>
            <ac:spMk id="62" creationId="{429DCBAC-3672-43B0-B340-2200DF656A3F}"/>
          </ac:spMkLst>
        </pc:spChg>
        <pc:spChg chg="add mod ord">
          <ac:chgData name="Hamlet Markarian" userId="4926d2b407f31d77" providerId="LiveId" clId="{BF1D10A6-C8B8-447A-AA6D-231578894E43}" dt="2021-06-09T14:42:55.665" v="1607" actId="167"/>
          <ac:spMkLst>
            <pc:docMk/>
            <pc:sldMk cId="2839251082" sldId="1767"/>
            <ac:spMk id="64" creationId="{CB8540A4-2EAB-480C-984A-6A12359D0866}"/>
          </ac:spMkLst>
        </pc:spChg>
        <pc:spChg chg="add mod ord">
          <ac:chgData name="Hamlet Markarian" userId="4926d2b407f31d77" providerId="LiveId" clId="{BF1D10A6-C8B8-447A-AA6D-231578894E43}" dt="2021-06-09T14:42:55.665" v="1607" actId="167"/>
          <ac:spMkLst>
            <pc:docMk/>
            <pc:sldMk cId="2839251082" sldId="1767"/>
            <ac:spMk id="65" creationId="{F4F70D46-0E4A-4840-B728-FDCC28C888F1}"/>
          </ac:spMkLst>
        </pc:spChg>
        <pc:spChg chg="add mod ord">
          <ac:chgData name="Hamlet Markarian" userId="4926d2b407f31d77" providerId="LiveId" clId="{BF1D10A6-C8B8-447A-AA6D-231578894E43}" dt="2021-06-09T14:42:55.665" v="1607" actId="167"/>
          <ac:spMkLst>
            <pc:docMk/>
            <pc:sldMk cId="2839251082" sldId="1767"/>
            <ac:spMk id="66" creationId="{0C8AB361-F352-4CB0-9474-C6D067AF9E36}"/>
          </ac:spMkLst>
        </pc:spChg>
        <pc:spChg chg="add mod ord">
          <ac:chgData name="Hamlet Markarian" userId="4926d2b407f31d77" providerId="LiveId" clId="{BF1D10A6-C8B8-447A-AA6D-231578894E43}" dt="2021-06-09T14:42:55.665" v="1607" actId="167"/>
          <ac:spMkLst>
            <pc:docMk/>
            <pc:sldMk cId="2839251082" sldId="1767"/>
            <ac:spMk id="67" creationId="{F7B750DF-1626-4AF4-B05A-D1EF225C491B}"/>
          </ac:spMkLst>
        </pc:spChg>
        <pc:spChg chg="mod">
          <ac:chgData name="Hamlet Markarian" userId="4926d2b407f31d77" providerId="LiveId" clId="{BF1D10A6-C8B8-447A-AA6D-231578894E43}" dt="2021-06-09T14:42:53.157" v="1606"/>
          <ac:spMkLst>
            <pc:docMk/>
            <pc:sldMk cId="2839251082" sldId="1767"/>
            <ac:spMk id="69" creationId="{A9E1B741-A9E9-4468-AB79-797DDF25B48E}"/>
          </ac:spMkLst>
        </pc:spChg>
        <pc:spChg chg="add mod ord">
          <ac:chgData name="Hamlet Markarian" userId="4926d2b407f31d77" providerId="LiveId" clId="{BF1D10A6-C8B8-447A-AA6D-231578894E43}" dt="2021-06-09T14:42:55.665" v="1607" actId="167"/>
          <ac:spMkLst>
            <pc:docMk/>
            <pc:sldMk cId="2839251082" sldId="1767"/>
            <ac:spMk id="71" creationId="{F894D2B8-4088-4B3D-8871-24615171A811}"/>
          </ac:spMkLst>
        </pc:spChg>
        <pc:spChg chg="add mod ord">
          <ac:chgData name="Hamlet Markarian" userId="4926d2b407f31d77" providerId="LiveId" clId="{BF1D10A6-C8B8-447A-AA6D-231578894E43}" dt="2021-06-09T14:42:55.665" v="1607" actId="167"/>
          <ac:spMkLst>
            <pc:docMk/>
            <pc:sldMk cId="2839251082" sldId="1767"/>
            <ac:spMk id="72" creationId="{5216A086-2339-4343-AC3F-36CADED62280}"/>
          </ac:spMkLst>
        </pc:spChg>
        <pc:spChg chg="add mod ord">
          <ac:chgData name="Hamlet Markarian" userId="4926d2b407f31d77" providerId="LiveId" clId="{BF1D10A6-C8B8-447A-AA6D-231578894E43}" dt="2021-06-09T14:42:55.665" v="1607" actId="167"/>
          <ac:spMkLst>
            <pc:docMk/>
            <pc:sldMk cId="2839251082" sldId="1767"/>
            <ac:spMk id="74" creationId="{A6FFA22B-4DA8-46D2-BBAE-D52685537438}"/>
          </ac:spMkLst>
        </pc:spChg>
        <pc:spChg chg="mod">
          <ac:chgData name="Hamlet Markarian" userId="4926d2b407f31d77" providerId="LiveId" clId="{BF1D10A6-C8B8-447A-AA6D-231578894E43}" dt="2021-06-09T14:42:53.157" v="1606"/>
          <ac:spMkLst>
            <pc:docMk/>
            <pc:sldMk cId="2839251082" sldId="1767"/>
            <ac:spMk id="76" creationId="{D299BC13-4739-43DF-9D5E-1363BA466F5B}"/>
          </ac:spMkLst>
        </pc:spChg>
        <pc:spChg chg="add mod ord">
          <ac:chgData name="Hamlet Markarian" userId="4926d2b407f31d77" providerId="LiveId" clId="{BF1D10A6-C8B8-447A-AA6D-231578894E43}" dt="2021-06-09T14:42:55.665" v="1607" actId="167"/>
          <ac:spMkLst>
            <pc:docMk/>
            <pc:sldMk cId="2839251082" sldId="1767"/>
            <ac:spMk id="78" creationId="{CBC5D60D-F2AD-43F3-885C-80A642C20161}"/>
          </ac:spMkLst>
        </pc:spChg>
        <pc:spChg chg="add mod ord">
          <ac:chgData name="Hamlet Markarian" userId="4926d2b407f31d77" providerId="LiveId" clId="{BF1D10A6-C8B8-447A-AA6D-231578894E43}" dt="2021-06-09T14:42:55.665" v="1607" actId="167"/>
          <ac:spMkLst>
            <pc:docMk/>
            <pc:sldMk cId="2839251082" sldId="1767"/>
            <ac:spMk id="79" creationId="{28A1CD17-5343-44B8-88D4-5AE72CEE91AA}"/>
          </ac:spMkLst>
        </pc:spChg>
        <pc:spChg chg="add mod ord">
          <ac:chgData name="Hamlet Markarian" userId="4926d2b407f31d77" providerId="LiveId" clId="{BF1D10A6-C8B8-447A-AA6D-231578894E43}" dt="2021-06-09T14:42:55.665" v="1607" actId="167"/>
          <ac:spMkLst>
            <pc:docMk/>
            <pc:sldMk cId="2839251082" sldId="1767"/>
            <ac:spMk id="80" creationId="{77EE995C-EFFD-4827-8BD0-0D5967485759}"/>
          </ac:spMkLst>
        </pc:spChg>
        <pc:spChg chg="add mod ord">
          <ac:chgData name="Hamlet Markarian" userId="4926d2b407f31d77" providerId="LiveId" clId="{BF1D10A6-C8B8-447A-AA6D-231578894E43}" dt="2021-06-09T14:42:55.665" v="1607" actId="167"/>
          <ac:spMkLst>
            <pc:docMk/>
            <pc:sldMk cId="2839251082" sldId="1767"/>
            <ac:spMk id="81" creationId="{61F32A87-66E3-4F1D-9564-71FEC37F1082}"/>
          </ac:spMkLst>
        </pc:spChg>
        <pc:spChg chg="add mod ord">
          <ac:chgData name="Hamlet Markarian" userId="4926d2b407f31d77" providerId="LiveId" clId="{BF1D10A6-C8B8-447A-AA6D-231578894E43}" dt="2021-06-09T14:42:55.665" v="1607" actId="167"/>
          <ac:spMkLst>
            <pc:docMk/>
            <pc:sldMk cId="2839251082" sldId="1767"/>
            <ac:spMk id="82" creationId="{6CE3AF0B-2022-45DB-890D-2D262E43F576}"/>
          </ac:spMkLst>
        </pc:spChg>
        <pc:spChg chg="add mod ord">
          <ac:chgData name="Hamlet Markarian" userId="4926d2b407f31d77" providerId="LiveId" clId="{BF1D10A6-C8B8-447A-AA6D-231578894E43}" dt="2021-06-09T14:42:55.665" v="1607" actId="167"/>
          <ac:spMkLst>
            <pc:docMk/>
            <pc:sldMk cId="2839251082" sldId="1767"/>
            <ac:spMk id="83" creationId="{62BF43C3-ABC2-4562-AA97-B2CED2DEADDD}"/>
          </ac:spMkLst>
        </pc:spChg>
        <pc:spChg chg="add mod ord">
          <ac:chgData name="Hamlet Markarian" userId="4926d2b407f31d77" providerId="LiveId" clId="{BF1D10A6-C8B8-447A-AA6D-231578894E43}" dt="2021-06-09T14:42:55.665" v="1607" actId="167"/>
          <ac:spMkLst>
            <pc:docMk/>
            <pc:sldMk cId="2839251082" sldId="1767"/>
            <ac:spMk id="84" creationId="{DD69CB5C-BED0-4EEF-848B-528BB77E5282}"/>
          </ac:spMkLst>
        </pc:spChg>
        <pc:spChg chg="add mod ord">
          <ac:chgData name="Hamlet Markarian" userId="4926d2b407f31d77" providerId="LiveId" clId="{BF1D10A6-C8B8-447A-AA6D-231578894E43}" dt="2021-06-09T14:42:55.665" v="1607" actId="167"/>
          <ac:spMkLst>
            <pc:docMk/>
            <pc:sldMk cId="2839251082" sldId="1767"/>
            <ac:spMk id="85" creationId="{5630560B-0150-4AA0-BBB6-761F5BC0651A}"/>
          </ac:spMkLst>
        </pc:spChg>
        <pc:spChg chg="add mod ord">
          <ac:chgData name="Hamlet Markarian" userId="4926d2b407f31d77" providerId="LiveId" clId="{BF1D10A6-C8B8-447A-AA6D-231578894E43}" dt="2021-06-09T14:42:55.665" v="1607" actId="167"/>
          <ac:spMkLst>
            <pc:docMk/>
            <pc:sldMk cId="2839251082" sldId="1767"/>
            <ac:spMk id="87" creationId="{AA33628A-61C1-4D9D-8EA3-8456F3C32C77}"/>
          </ac:spMkLst>
        </pc:spChg>
        <pc:spChg chg="add mod ord">
          <ac:chgData name="Hamlet Markarian" userId="4926d2b407f31d77" providerId="LiveId" clId="{BF1D10A6-C8B8-447A-AA6D-231578894E43}" dt="2021-06-09T14:42:55.665" v="1607" actId="167"/>
          <ac:spMkLst>
            <pc:docMk/>
            <pc:sldMk cId="2839251082" sldId="1767"/>
            <ac:spMk id="89" creationId="{6A378885-5F73-47D9-A1AF-4E4B23859C50}"/>
          </ac:spMkLst>
        </pc:spChg>
        <pc:spChg chg="add mod ord">
          <ac:chgData name="Hamlet Markarian" userId="4926d2b407f31d77" providerId="LiveId" clId="{BF1D10A6-C8B8-447A-AA6D-231578894E43}" dt="2021-06-09T14:42:55.665" v="1607" actId="167"/>
          <ac:spMkLst>
            <pc:docMk/>
            <pc:sldMk cId="2839251082" sldId="1767"/>
            <ac:spMk id="91" creationId="{FBB5DAED-04E5-4557-B9F6-B580036E9811}"/>
          </ac:spMkLst>
        </pc:spChg>
        <pc:spChg chg="del">
          <ac:chgData name="Hamlet Markarian" userId="4926d2b407f31d77" providerId="LiveId" clId="{BF1D10A6-C8B8-447A-AA6D-231578894E43}" dt="2021-06-09T14:42:15.521" v="1600" actId="478"/>
          <ac:spMkLst>
            <pc:docMk/>
            <pc:sldMk cId="2839251082" sldId="1767"/>
            <ac:spMk id="193" creationId="{7C944722-A0CA-4129-B968-C06D75CC0E6A}"/>
          </ac:spMkLst>
        </pc:spChg>
        <pc:spChg chg="del">
          <ac:chgData name="Hamlet Markarian" userId="4926d2b407f31d77" providerId="LiveId" clId="{BF1D10A6-C8B8-447A-AA6D-231578894E43}" dt="2021-06-09T14:42:15.521" v="1600" actId="478"/>
          <ac:spMkLst>
            <pc:docMk/>
            <pc:sldMk cId="2839251082" sldId="1767"/>
            <ac:spMk id="194" creationId="{474AC9F5-0429-4843-ACB3-6B37A1601FCD}"/>
          </ac:spMkLst>
        </pc:spChg>
        <pc:spChg chg="del">
          <ac:chgData name="Hamlet Markarian" userId="4926d2b407f31d77" providerId="LiveId" clId="{BF1D10A6-C8B8-447A-AA6D-231578894E43}" dt="2021-06-09T14:42:15.521" v="1600" actId="478"/>
          <ac:spMkLst>
            <pc:docMk/>
            <pc:sldMk cId="2839251082" sldId="1767"/>
            <ac:spMk id="195" creationId="{38039757-A2CD-4140-A139-D1FC57D6DC5E}"/>
          </ac:spMkLst>
        </pc:spChg>
        <pc:spChg chg="del">
          <ac:chgData name="Hamlet Markarian" userId="4926d2b407f31d77" providerId="LiveId" clId="{BF1D10A6-C8B8-447A-AA6D-231578894E43}" dt="2021-06-09T14:42:15.521" v="1600" actId="478"/>
          <ac:spMkLst>
            <pc:docMk/>
            <pc:sldMk cId="2839251082" sldId="1767"/>
            <ac:spMk id="196" creationId="{08B13BF7-35A0-4633-BEA1-B8D02924C662}"/>
          </ac:spMkLst>
        </pc:spChg>
        <pc:spChg chg="del">
          <ac:chgData name="Hamlet Markarian" userId="4926d2b407f31d77" providerId="LiveId" clId="{BF1D10A6-C8B8-447A-AA6D-231578894E43}" dt="2021-06-09T14:42:15.521" v="1600" actId="478"/>
          <ac:spMkLst>
            <pc:docMk/>
            <pc:sldMk cId="2839251082" sldId="1767"/>
            <ac:spMk id="197" creationId="{6FCD1A62-A196-4D18-B60B-2862FE6EC2CF}"/>
          </ac:spMkLst>
        </pc:spChg>
        <pc:spChg chg="del">
          <ac:chgData name="Hamlet Markarian" userId="4926d2b407f31d77" providerId="LiveId" clId="{BF1D10A6-C8B8-447A-AA6D-231578894E43}" dt="2021-06-09T14:42:15.521" v="1600" actId="478"/>
          <ac:spMkLst>
            <pc:docMk/>
            <pc:sldMk cId="2839251082" sldId="1767"/>
            <ac:spMk id="198" creationId="{CA0D6CB4-078C-4931-A35D-48F704087B8E}"/>
          </ac:spMkLst>
        </pc:spChg>
        <pc:spChg chg="del">
          <ac:chgData name="Hamlet Markarian" userId="4926d2b407f31d77" providerId="LiveId" clId="{BF1D10A6-C8B8-447A-AA6D-231578894E43}" dt="2021-06-09T14:42:15.521" v="1600" actId="478"/>
          <ac:spMkLst>
            <pc:docMk/>
            <pc:sldMk cId="2839251082" sldId="1767"/>
            <ac:spMk id="199" creationId="{01AC2469-5C30-4CA4-884E-ABD685253BA1}"/>
          </ac:spMkLst>
        </pc:spChg>
        <pc:spChg chg="del">
          <ac:chgData name="Hamlet Markarian" userId="4926d2b407f31d77" providerId="LiveId" clId="{BF1D10A6-C8B8-447A-AA6D-231578894E43}" dt="2021-06-09T14:42:15.521" v="1600" actId="478"/>
          <ac:spMkLst>
            <pc:docMk/>
            <pc:sldMk cId="2839251082" sldId="1767"/>
            <ac:spMk id="200" creationId="{A46DBCE8-87BD-46E7-8175-BC631A5AB122}"/>
          </ac:spMkLst>
        </pc:spChg>
        <pc:spChg chg="del">
          <ac:chgData name="Hamlet Markarian" userId="4926d2b407f31d77" providerId="LiveId" clId="{BF1D10A6-C8B8-447A-AA6D-231578894E43}" dt="2021-06-09T14:42:15.521" v="1600" actId="478"/>
          <ac:spMkLst>
            <pc:docMk/>
            <pc:sldMk cId="2839251082" sldId="1767"/>
            <ac:spMk id="201" creationId="{9AD88931-BE98-4254-A103-69332822BD72}"/>
          </ac:spMkLst>
        </pc:spChg>
        <pc:spChg chg="del">
          <ac:chgData name="Hamlet Markarian" userId="4926d2b407f31d77" providerId="LiveId" clId="{BF1D10A6-C8B8-447A-AA6D-231578894E43}" dt="2021-06-09T14:42:15.521" v="1600" actId="478"/>
          <ac:spMkLst>
            <pc:docMk/>
            <pc:sldMk cId="2839251082" sldId="1767"/>
            <ac:spMk id="202" creationId="{A63739F5-0E60-43FF-9873-725CCB8D3862}"/>
          </ac:spMkLst>
        </pc:spChg>
        <pc:spChg chg="del">
          <ac:chgData name="Hamlet Markarian" userId="4926d2b407f31d77" providerId="LiveId" clId="{BF1D10A6-C8B8-447A-AA6D-231578894E43}" dt="2021-06-09T14:42:15.521" v="1600" actId="478"/>
          <ac:spMkLst>
            <pc:docMk/>
            <pc:sldMk cId="2839251082" sldId="1767"/>
            <ac:spMk id="203" creationId="{720D50A6-35D8-4F04-B1E9-24DE1100F91F}"/>
          </ac:spMkLst>
        </pc:spChg>
        <pc:spChg chg="del">
          <ac:chgData name="Hamlet Markarian" userId="4926d2b407f31d77" providerId="LiveId" clId="{BF1D10A6-C8B8-447A-AA6D-231578894E43}" dt="2021-06-09T14:42:15.521" v="1600" actId="478"/>
          <ac:spMkLst>
            <pc:docMk/>
            <pc:sldMk cId="2839251082" sldId="1767"/>
            <ac:spMk id="204" creationId="{6A2BA5B1-D69C-4539-898B-934A1D0D6AA2}"/>
          </ac:spMkLst>
        </pc:spChg>
        <pc:spChg chg="del">
          <ac:chgData name="Hamlet Markarian" userId="4926d2b407f31d77" providerId="LiveId" clId="{BF1D10A6-C8B8-447A-AA6D-231578894E43}" dt="2021-06-09T14:42:15.521" v="1600" actId="478"/>
          <ac:spMkLst>
            <pc:docMk/>
            <pc:sldMk cId="2839251082" sldId="1767"/>
            <ac:spMk id="205" creationId="{F1979539-D775-4BA9-A0B0-E2D35F843FE4}"/>
          </ac:spMkLst>
        </pc:spChg>
        <pc:spChg chg="del">
          <ac:chgData name="Hamlet Markarian" userId="4926d2b407f31d77" providerId="LiveId" clId="{BF1D10A6-C8B8-447A-AA6D-231578894E43}" dt="2021-06-09T14:42:15.521" v="1600" actId="478"/>
          <ac:spMkLst>
            <pc:docMk/>
            <pc:sldMk cId="2839251082" sldId="1767"/>
            <ac:spMk id="206" creationId="{85B771F6-9842-4A11-8DEC-174FA27EF29C}"/>
          </ac:spMkLst>
        </pc:spChg>
        <pc:spChg chg="del">
          <ac:chgData name="Hamlet Markarian" userId="4926d2b407f31d77" providerId="LiveId" clId="{BF1D10A6-C8B8-447A-AA6D-231578894E43}" dt="2021-06-09T14:42:15.521" v="1600" actId="478"/>
          <ac:spMkLst>
            <pc:docMk/>
            <pc:sldMk cId="2839251082" sldId="1767"/>
            <ac:spMk id="223" creationId="{BA2EB0B9-34FD-4F64-B940-69065AED0A66}"/>
          </ac:spMkLst>
        </pc:spChg>
        <pc:grpChg chg="ord">
          <ac:chgData name="Hamlet Markarian" userId="4926d2b407f31d77" providerId="LiveId" clId="{BF1D10A6-C8B8-447A-AA6D-231578894E43}" dt="2021-06-09T14:42:58.315" v="1608" actId="167"/>
          <ac:grpSpMkLst>
            <pc:docMk/>
            <pc:sldMk cId="2839251082" sldId="1767"/>
            <ac:grpSpMk id="51" creationId="{52E6AA0F-5D26-48F8-B40B-325282E3A986}"/>
          </ac:grpSpMkLst>
        </pc:grpChg>
        <pc:grpChg chg="add mod ord">
          <ac:chgData name="Hamlet Markarian" userId="4926d2b407f31d77" providerId="LiveId" clId="{BF1D10A6-C8B8-447A-AA6D-231578894E43}" dt="2021-06-09T14:42:55.665" v="1607" actId="167"/>
          <ac:grpSpMkLst>
            <pc:docMk/>
            <pc:sldMk cId="2839251082" sldId="1767"/>
            <ac:grpSpMk id="68" creationId="{73436DB7-7B5C-4AFF-8B3B-EC049E6584B4}"/>
          </ac:grpSpMkLst>
        </pc:grpChg>
        <pc:grpChg chg="add mod ord">
          <ac:chgData name="Hamlet Markarian" userId="4926d2b407f31d77" providerId="LiveId" clId="{BF1D10A6-C8B8-447A-AA6D-231578894E43}" dt="2021-06-09T14:42:55.665" v="1607" actId="167"/>
          <ac:grpSpMkLst>
            <pc:docMk/>
            <pc:sldMk cId="2839251082" sldId="1767"/>
            <ac:grpSpMk id="75" creationId="{3A275B87-C3B7-42A6-8E0B-2C79E1EEAC5F}"/>
          </ac:grpSpMkLst>
        </pc:grpChg>
        <pc:graphicFrameChg chg="add mod ord">
          <ac:chgData name="Hamlet Markarian" userId="4926d2b407f31d77" providerId="LiveId" clId="{BF1D10A6-C8B8-447A-AA6D-231578894E43}" dt="2021-06-09T14:42:55.665" v="1607" actId="167"/>
          <ac:graphicFrameMkLst>
            <pc:docMk/>
            <pc:sldMk cId="2839251082" sldId="1767"/>
            <ac:graphicFrameMk id="88" creationId="{E05501B9-B7D6-4F90-8D4D-C67E7CA68D24}"/>
          </ac:graphicFrameMkLst>
        </pc:graphicFrameChg>
        <pc:graphicFrameChg chg="add mod ord">
          <ac:chgData name="Hamlet Markarian" userId="4926d2b407f31d77" providerId="LiveId" clId="{BF1D10A6-C8B8-447A-AA6D-231578894E43}" dt="2021-06-09T14:42:55.665" v="1607" actId="167"/>
          <ac:graphicFrameMkLst>
            <pc:docMk/>
            <pc:sldMk cId="2839251082" sldId="1767"/>
            <ac:graphicFrameMk id="90" creationId="{5B8C3BBF-3FD1-4C3C-B1B3-8FBDA2D5636C}"/>
          </ac:graphicFrameMkLst>
        </pc:graphicFrameChg>
        <pc:picChg chg="mod">
          <ac:chgData name="Hamlet Markarian" userId="4926d2b407f31d77" providerId="LiveId" clId="{BF1D10A6-C8B8-447A-AA6D-231578894E43}" dt="2021-06-09T14:42:53.157" v="1606"/>
          <ac:picMkLst>
            <pc:docMk/>
            <pc:sldMk cId="2839251082" sldId="1767"/>
            <ac:picMk id="70" creationId="{F8035B7B-4322-4D03-A5CC-3FB2B079B643}"/>
          </ac:picMkLst>
        </pc:picChg>
        <pc:picChg chg="mod">
          <ac:chgData name="Hamlet Markarian" userId="4926d2b407f31d77" providerId="LiveId" clId="{BF1D10A6-C8B8-447A-AA6D-231578894E43}" dt="2021-06-09T14:42:53.157" v="1606"/>
          <ac:picMkLst>
            <pc:docMk/>
            <pc:sldMk cId="2839251082" sldId="1767"/>
            <ac:picMk id="77" creationId="{5FD6DDDE-9DE1-4B5E-8788-3220274F8261}"/>
          </ac:picMkLst>
        </pc:picChg>
        <pc:picChg chg="add mod ord">
          <ac:chgData name="Hamlet Markarian" userId="4926d2b407f31d77" providerId="LiveId" clId="{BF1D10A6-C8B8-447A-AA6D-231578894E43}" dt="2021-06-09T14:42:55.665" v="1607" actId="167"/>
          <ac:picMkLst>
            <pc:docMk/>
            <pc:sldMk cId="2839251082" sldId="1767"/>
            <ac:picMk id="86" creationId="{5EB8B085-ADBC-4D45-80E5-1B848A30EC67}"/>
          </ac:picMkLst>
        </pc:picChg>
        <pc:picChg chg="del">
          <ac:chgData name="Hamlet Markarian" userId="4926d2b407f31d77" providerId="LiveId" clId="{BF1D10A6-C8B8-447A-AA6D-231578894E43}" dt="2021-06-09T14:42:15.521" v="1600" actId="478"/>
          <ac:picMkLst>
            <pc:docMk/>
            <pc:sldMk cId="2839251082" sldId="1767"/>
            <ac:picMk id="207" creationId="{600B9825-E8F0-4942-B10D-A3A56EAC7F42}"/>
          </ac:picMkLst>
        </pc:picChg>
        <pc:picChg chg="del">
          <ac:chgData name="Hamlet Markarian" userId="4926d2b407f31d77" providerId="LiveId" clId="{BF1D10A6-C8B8-447A-AA6D-231578894E43}" dt="2021-06-09T14:42:15.521" v="1600" actId="478"/>
          <ac:picMkLst>
            <pc:docMk/>
            <pc:sldMk cId="2839251082" sldId="1767"/>
            <ac:picMk id="208" creationId="{F37FB976-1488-421B-BFFB-C6CB5078B6C0}"/>
          </ac:picMkLst>
        </pc:picChg>
        <pc:picChg chg="del">
          <ac:chgData name="Hamlet Markarian" userId="4926d2b407f31d77" providerId="LiveId" clId="{BF1D10A6-C8B8-447A-AA6D-231578894E43}" dt="2021-06-09T14:42:15.521" v="1600" actId="478"/>
          <ac:picMkLst>
            <pc:docMk/>
            <pc:sldMk cId="2839251082" sldId="1767"/>
            <ac:picMk id="209" creationId="{2D5413A4-9BE6-482C-B103-1E03AA41054C}"/>
          </ac:picMkLst>
        </pc:picChg>
        <pc:picChg chg="del">
          <ac:chgData name="Hamlet Markarian" userId="4926d2b407f31d77" providerId="LiveId" clId="{BF1D10A6-C8B8-447A-AA6D-231578894E43}" dt="2021-06-09T14:42:15.521" v="1600" actId="478"/>
          <ac:picMkLst>
            <pc:docMk/>
            <pc:sldMk cId="2839251082" sldId="1767"/>
            <ac:picMk id="210" creationId="{61F1EC15-9B1C-4D2E-AA25-7138201E3B66}"/>
          </ac:picMkLst>
        </pc:picChg>
        <pc:picChg chg="del">
          <ac:chgData name="Hamlet Markarian" userId="4926d2b407f31d77" providerId="LiveId" clId="{BF1D10A6-C8B8-447A-AA6D-231578894E43}" dt="2021-06-09T14:42:15.521" v="1600" actId="478"/>
          <ac:picMkLst>
            <pc:docMk/>
            <pc:sldMk cId="2839251082" sldId="1767"/>
            <ac:picMk id="211" creationId="{E185B99B-730E-4B4B-BF83-9DAAD8F700B4}"/>
          </ac:picMkLst>
        </pc:picChg>
        <pc:picChg chg="del">
          <ac:chgData name="Hamlet Markarian" userId="4926d2b407f31d77" providerId="LiveId" clId="{BF1D10A6-C8B8-447A-AA6D-231578894E43}" dt="2021-06-09T14:42:15.521" v="1600" actId="478"/>
          <ac:picMkLst>
            <pc:docMk/>
            <pc:sldMk cId="2839251082" sldId="1767"/>
            <ac:picMk id="212" creationId="{8D1F0CB2-F8DB-48FF-93A1-31853AB3B062}"/>
          </ac:picMkLst>
        </pc:picChg>
        <pc:picChg chg="del">
          <ac:chgData name="Hamlet Markarian" userId="4926d2b407f31d77" providerId="LiveId" clId="{BF1D10A6-C8B8-447A-AA6D-231578894E43}" dt="2021-06-09T14:42:15.521" v="1600" actId="478"/>
          <ac:picMkLst>
            <pc:docMk/>
            <pc:sldMk cId="2839251082" sldId="1767"/>
            <ac:picMk id="213" creationId="{E5F88B50-F663-49D8-8E53-7D2A967AA5D8}"/>
          </ac:picMkLst>
        </pc:picChg>
        <pc:picChg chg="del">
          <ac:chgData name="Hamlet Markarian" userId="4926d2b407f31d77" providerId="LiveId" clId="{BF1D10A6-C8B8-447A-AA6D-231578894E43}" dt="2021-06-09T14:42:15.521" v="1600" actId="478"/>
          <ac:picMkLst>
            <pc:docMk/>
            <pc:sldMk cId="2839251082" sldId="1767"/>
            <ac:picMk id="214" creationId="{BADC6019-BD43-42CD-AE0C-3983E3FA142D}"/>
          </ac:picMkLst>
        </pc:picChg>
        <pc:picChg chg="del">
          <ac:chgData name="Hamlet Markarian" userId="4926d2b407f31d77" providerId="LiveId" clId="{BF1D10A6-C8B8-447A-AA6D-231578894E43}" dt="2021-06-09T14:42:15.521" v="1600" actId="478"/>
          <ac:picMkLst>
            <pc:docMk/>
            <pc:sldMk cId="2839251082" sldId="1767"/>
            <ac:picMk id="222" creationId="{C1FEF4CF-9313-4EA9-9AF4-F2658B4D5DB9}"/>
          </ac:picMkLst>
        </pc:picChg>
        <pc:cxnChg chg="add mod ord">
          <ac:chgData name="Hamlet Markarian" userId="4926d2b407f31d77" providerId="LiveId" clId="{BF1D10A6-C8B8-447A-AA6D-231578894E43}" dt="2021-06-09T14:42:55.665" v="1607" actId="167"/>
          <ac:cxnSpMkLst>
            <pc:docMk/>
            <pc:sldMk cId="2839251082" sldId="1767"/>
            <ac:cxnSpMk id="73" creationId="{8949ED24-CD09-4910-8E13-D9AB1359AF0D}"/>
          </ac:cxnSpMkLst>
        </pc:cxnChg>
        <pc:cxnChg chg="del mod">
          <ac:chgData name="Hamlet Markarian" userId="4926d2b407f31d77" providerId="LiveId" clId="{BF1D10A6-C8B8-447A-AA6D-231578894E43}" dt="2021-06-09T14:42:15.521" v="1600" actId="478"/>
          <ac:cxnSpMkLst>
            <pc:docMk/>
            <pc:sldMk cId="2839251082" sldId="1767"/>
            <ac:cxnSpMk id="215" creationId="{7AE249FE-1EE9-4E66-925C-EBD3DE521BF7}"/>
          </ac:cxnSpMkLst>
        </pc:cxnChg>
        <pc:cxnChg chg="del mod">
          <ac:chgData name="Hamlet Markarian" userId="4926d2b407f31d77" providerId="LiveId" clId="{BF1D10A6-C8B8-447A-AA6D-231578894E43}" dt="2021-06-09T14:42:15.521" v="1600" actId="478"/>
          <ac:cxnSpMkLst>
            <pc:docMk/>
            <pc:sldMk cId="2839251082" sldId="1767"/>
            <ac:cxnSpMk id="216" creationId="{E2C7D269-423D-4D4B-A441-905F31C4E75A}"/>
          </ac:cxnSpMkLst>
        </pc:cxnChg>
        <pc:cxnChg chg="del mod">
          <ac:chgData name="Hamlet Markarian" userId="4926d2b407f31d77" providerId="LiveId" clId="{BF1D10A6-C8B8-447A-AA6D-231578894E43}" dt="2021-06-09T14:42:15.521" v="1600" actId="478"/>
          <ac:cxnSpMkLst>
            <pc:docMk/>
            <pc:sldMk cId="2839251082" sldId="1767"/>
            <ac:cxnSpMk id="217" creationId="{C91BCBDA-088E-44DF-AAC6-A1ADF3D40A99}"/>
          </ac:cxnSpMkLst>
        </pc:cxnChg>
        <pc:cxnChg chg="del mod">
          <ac:chgData name="Hamlet Markarian" userId="4926d2b407f31d77" providerId="LiveId" clId="{BF1D10A6-C8B8-447A-AA6D-231578894E43}" dt="2021-06-09T14:42:15.521" v="1600" actId="478"/>
          <ac:cxnSpMkLst>
            <pc:docMk/>
            <pc:sldMk cId="2839251082" sldId="1767"/>
            <ac:cxnSpMk id="218" creationId="{8A296924-D8B1-4CEF-8AD5-5659E07FFFFF}"/>
          </ac:cxnSpMkLst>
        </pc:cxnChg>
        <pc:cxnChg chg="del">
          <ac:chgData name="Hamlet Markarian" userId="4926d2b407f31d77" providerId="LiveId" clId="{BF1D10A6-C8B8-447A-AA6D-231578894E43}" dt="2021-06-09T14:42:15.521" v="1600" actId="478"/>
          <ac:cxnSpMkLst>
            <pc:docMk/>
            <pc:sldMk cId="2839251082" sldId="1767"/>
            <ac:cxnSpMk id="219" creationId="{211A3A7B-047A-498A-BA97-976B0E44A884}"/>
          </ac:cxnSpMkLst>
        </pc:cxnChg>
        <pc:cxnChg chg="del">
          <ac:chgData name="Hamlet Markarian" userId="4926d2b407f31d77" providerId="LiveId" clId="{BF1D10A6-C8B8-447A-AA6D-231578894E43}" dt="2021-06-09T14:42:15.521" v="1600" actId="478"/>
          <ac:cxnSpMkLst>
            <pc:docMk/>
            <pc:sldMk cId="2839251082" sldId="1767"/>
            <ac:cxnSpMk id="220" creationId="{7EBCDA05-72AB-48E0-9042-AA1D6F42497B}"/>
          </ac:cxnSpMkLst>
        </pc:cxnChg>
        <pc:cxnChg chg="del mod">
          <ac:chgData name="Hamlet Markarian" userId="4926d2b407f31d77" providerId="LiveId" clId="{BF1D10A6-C8B8-447A-AA6D-231578894E43}" dt="2021-06-09T14:42:15.521" v="1600" actId="478"/>
          <ac:cxnSpMkLst>
            <pc:docMk/>
            <pc:sldMk cId="2839251082" sldId="1767"/>
            <ac:cxnSpMk id="221" creationId="{E3E83D69-DFDF-4B77-B806-9B6C4485A4D1}"/>
          </ac:cxnSpMkLst>
        </pc:cxnChg>
      </pc:sldChg>
      <pc:sldMasterChg chg="add del addSldLayout delSldLayout">
        <pc:chgData name="Hamlet Markarian" userId="4926d2b407f31d77" providerId="LiveId" clId="{BF1D10A6-C8B8-447A-AA6D-231578894E43}" dt="2021-06-09T06:43:25.633" v="411" actId="2696"/>
        <pc:sldMasterMkLst>
          <pc:docMk/>
          <pc:sldMasterMk cId="289061279" sldId="2147483648"/>
        </pc:sldMasterMkLst>
        <pc:sldLayoutChg chg="add del">
          <pc:chgData name="Hamlet Markarian" userId="4926d2b407f31d77" providerId="LiveId" clId="{BF1D10A6-C8B8-447A-AA6D-231578894E43}" dt="2021-06-09T06:43:25.633" v="411" actId="2696"/>
          <pc:sldLayoutMkLst>
            <pc:docMk/>
            <pc:sldMasterMk cId="289061279" sldId="2147483648"/>
            <pc:sldLayoutMk cId="421625327" sldId="2147483649"/>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4191996908" sldId="2147483650"/>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429670321" sldId="2147483652"/>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143952145" sldId="2147483653"/>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849115780" sldId="214748365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197867210" sldId="214748365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77662384" sldId="214748366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001611670" sldId="214748366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4135458706" sldId="2147483666"/>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896961626" sldId="2147483667"/>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951886118" sldId="2147483678"/>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420936028" sldId="2147483679"/>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800548515" sldId="214748373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343136782" sldId="214748373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092183" sldId="2147483736"/>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946211348" sldId="214748384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144564981" sldId="214748384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959919422" sldId="2147483846"/>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906959919" sldId="2147483847"/>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179319074" sldId="2147483848"/>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4055956681" sldId="2147483849"/>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654573313" sldId="2147483850"/>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610710796" sldId="2147483851"/>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76776504" sldId="2147483852"/>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557492670" sldId="2147483853"/>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291681332" sldId="214748385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051250929" sldId="214748385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010219657" sldId="2147483856"/>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4034741661" sldId="2147483857"/>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74837782" sldId="2147483858"/>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641781222" sldId="2147483859"/>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387010040" sldId="2147483860"/>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135784394" sldId="2147483861"/>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808799458" sldId="2147483862"/>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865216965" sldId="2147483863"/>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868160549" sldId="214748386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956927244" sldId="214748386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563677809" sldId="2147483866"/>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527982542" sldId="2147483867"/>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469216148" sldId="2147483868"/>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355574164" sldId="2147483869"/>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670748924" sldId="2147483870"/>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907155852" sldId="2147483871"/>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579287603" sldId="2147483872"/>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951540809" sldId="2147483873"/>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487774193" sldId="214748387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467380536" sldId="214748387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080104007" sldId="2147483876"/>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4188907323" sldId="2147483877"/>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535462588" sldId="2147483878"/>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741556850" sldId="2147483879"/>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4235360243" sldId="2147483880"/>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278164679" sldId="2147483881"/>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840962093" sldId="2147483882"/>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834898081" sldId="2147483883"/>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452773042" sldId="214748388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477330136" sldId="214748388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889947670" sldId="2147483886"/>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734920736" sldId="2147483888"/>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36318219" sldId="2147483889"/>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587256507" sldId="2147483891"/>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765256998" sldId="2147483892"/>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516742" sldId="2147483893"/>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539897478" sldId="214748389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985212366" sldId="214748389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587605942" sldId="2147483896"/>
          </pc:sldLayoutMkLst>
        </pc:sldLayoutChg>
      </pc:sldMasterChg>
      <pc:sldMasterChg chg="addSldLayout delSldLayout modSldLayout sldLayoutOrd">
        <pc:chgData name="Hamlet Markarian" userId="4926d2b407f31d77" providerId="LiveId" clId="{BF1D10A6-C8B8-447A-AA6D-231578894E43}" dt="2021-06-09T12:37:46.257" v="492" actId="207"/>
        <pc:sldMasterMkLst>
          <pc:docMk/>
          <pc:sldMasterMk cId="1241911007" sldId="2147483680"/>
        </pc:sldMasterMkLst>
        <pc:sldLayoutChg chg="add del">
          <pc:chgData name="Hamlet Markarian" userId="4926d2b407f31d77" providerId="LiveId" clId="{BF1D10A6-C8B8-447A-AA6D-231578894E43}" dt="2021-06-09T06:43:25.633" v="411" actId="2696"/>
          <pc:sldLayoutMkLst>
            <pc:docMk/>
            <pc:sldMasterMk cId="1241911007" sldId="2147483680"/>
            <pc:sldLayoutMk cId="1836887231" sldId="2147483910"/>
          </pc:sldLayoutMkLst>
        </pc:sldLayoutChg>
        <pc:sldLayoutChg chg="addSp modSp add mod ord modTransition">
          <pc:chgData name="Hamlet Markarian" userId="4926d2b407f31d77" providerId="LiveId" clId="{BF1D10A6-C8B8-447A-AA6D-231578894E43}" dt="2021-06-09T12:37:46.257" v="492" actId="207"/>
          <pc:sldLayoutMkLst>
            <pc:docMk/>
            <pc:sldMasterMk cId="1241911007" sldId="2147483680"/>
            <pc:sldLayoutMk cId="4072145863" sldId="2147483911"/>
          </pc:sldLayoutMkLst>
          <pc:spChg chg="ord">
            <ac:chgData name="Hamlet Markarian" userId="4926d2b407f31d77" providerId="LiveId" clId="{BF1D10A6-C8B8-447A-AA6D-231578894E43}" dt="2021-06-09T06:33:55.176" v="330" actId="167"/>
            <ac:spMkLst>
              <pc:docMk/>
              <pc:sldMasterMk cId="1241911007" sldId="2147483680"/>
              <pc:sldLayoutMk cId="4072145863" sldId="2147483911"/>
              <ac:spMk id="2" creationId="{EC23726F-899C-4D2F-9B92-56857361E210}"/>
            </ac:spMkLst>
          </pc:spChg>
          <pc:spChg chg="add mod ord">
            <ac:chgData name="Hamlet Markarian" userId="4926d2b407f31d77" providerId="LiveId" clId="{BF1D10A6-C8B8-447A-AA6D-231578894E43}" dt="2021-06-09T12:37:46.257" v="492" actId="207"/>
            <ac:spMkLst>
              <pc:docMk/>
              <pc:sldMasterMk cId="1241911007" sldId="2147483680"/>
              <pc:sldLayoutMk cId="4072145863" sldId="2147483911"/>
              <ac:spMk id="4" creationId="{0EB76714-25AE-4F90-82FE-C6D55649B6A7}"/>
            </ac:spMkLst>
          </pc:spChg>
          <pc:spChg chg="add mod ord">
            <ac:chgData name="Hamlet Markarian" userId="4926d2b407f31d77" providerId="LiveId" clId="{BF1D10A6-C8B8-447A-AA6D-231578894E43}" dt="2021-06-09T12:37:46.257" v="492" actId="207"/>
            <ac:spMkLst>
              <pc:docMk/>
              <pc:sldMasterMk cId="1241911007" sldId="2147483680"/>
              <pc:sldLayoutMk cId="4072145863" sldId="2147483911"/>
              <ac:spMk id="5" creationId="{32614859-339D-4BB3-B9E4-6ED077413C82}"/>
            </ac:spMkLst>
          </pc:spChg>
          <pc:spChg chg="add mod ord">
            <ac:chgData name="Hamlet Markarian" userId="4926d2b407f31d77" providerId="LiveId" clId="{BF1D10A6-C8B8-447A-AA6D-231578894E43}" dt="2021-06-09T12:37:46.257" v="492" actId="207"/>
            <ac:spMkLst>
              <pc:docMk/>
              <pc:sldMasterMk cId="1241911007" sldId="2147483680"/>
              <pc:sldLayoutMk cId="4072145863" sldId="2147483911"/>
              <ac:spMk id="6" creationId="{4D01B58B-127A-4CDA-81CA-6317764101C0}"/>
            </ac:spMkLst>
          </pc:spChg>
          <pc:spChg chg="add mod ord">
            <ac:chgData name="Hamlet Markarian" userId="4926d2b407f31d77" providerId="LiveId" clId="{BF1D10A6-C8B8-447A-AA6D-231578894E43}" dt="2021-06-09T12:37:46.257" v="492" actId="207"/>
            <ac:spMkLst>
              <pc:docMk/>
              <pc:sldMasterMk cId="1241911007" sldId="2147483680"/>
              <pc:sldLayoutMk cId="4072145863" sldId="2147483911"/>
              <ac:spMk id="7" creationId="{757ABB3D-5F2D-4CF0-8252-5BCFC881B854}"/>
            </ac:spMkLst>
          </pc:spChg>
          <pc:spChg chg="add mod ord">
            <ac:chgData name="Hamlet Markarian" userId="4926d2b407f31d77" providerId="LiveId" clId="{BF1D10A6-C8B8-447A-AA6D-231578894E43}" dt="2021-06-09T06:33:51.669" v="329" actId="167"/>
            <ac:spMkLst>
              <pc:docMk/>
              <pc:sldMasterMk cId="1241911007" sldId="2147483680"/>
              <pc:sldLayoutMk cId="4072145863" sldId="2147483911"/>
              <ac:spMk id="8" creationId="{E09BCE51-0B37-4543-B23A-1DF5A903BFBF}"/>
            </ac:spMkLst>
          </pc:spChg>
          <pc:spChg chg="add mod ord">
            <ac:chgData name="Hamlet Markarian" userId="4926d2b407f31d77" providerId="LiveId" clId="{BF1D10A6-C8B8-447A-AA6D-231578894E43}" dt="2021-06-09T06:33:51.669" v="329" actId="167"/>
            <ac:spMkLst>
              <pc:docMk/>
              <pc:sldMasterMk cId="1241911007" sldId="2147483680"/>
              <pc:sldLayoutMk cId="4072145863" sldId="2147483911"/>
              <ac:spMk id="9" creationId="{AB5CA600-1400-4437-8008-DDB6600517A8}"/>
            </ac:spMkLst>
          </pc:spChg>
          <pc:spChg chg="add mod ord">
            <ac:chgData name="Hamlet Markarian" userId="4926d2b407f31d77" providerId="LiveId" clId="{BF1D10A6-C8B8-447A-AA6D-231578894E43}" dt="2021-06-09T06:33:51.669" v="329" actId="167"/>
            <ac:spMkLst>
              <pc:docMk/>
              <pc:sldMasterMk cId="1241911007" sldId="2147483680"/>
              <pc:sldLayoutMk cId="4072145863" sldId="2147483911"/>
              <ac:spMk id="10" creationId="{A130F2A8-B2E2-461A-A7FE-66AC6B2C7DFA}"/>
            </ac:spMkLst>
          </pc:spChg>
          <pc:spChg chg="add mod ord">
            <ac:chgData name="Hamlet Markarian" userId="4926d2b407f31d77" providerId="LiveId" clId="{BF1D10A6-C8B8-447A-AA6D-231578894E43}" dt="2021-06-09T06:33:51.669" v="329" actId="167"/>
            <ac:spMkLst>
              <pc:docMk/>
              <pc:sldMasterMk cId="1241911007" sldId="2147483680"/>
              <pc:sldLayoutMk cId="4072145863" sldId="2147483911"/>
              <ac:spMk id="11" creationId="{20136780-EA76-48E7-B2A0-5A002C02DF72}"/>
            </ac:spMkLst>
          </pc:spChg>
          <pc:spChg chg="add mod ord">
            <ac:chgData name="Hamlet Markarian" userId="4926d2b407f31d77" providerId="LiveId" clId="{BF1D10A6-C8B8-447A-AA6D-231578894E43}" dt="2021-06-09T06:33:51.669" v="329" actId="167"/>
            <ac:spMkLst>
              <pc:docMk/>
              <pc:sldMasterMk cId="1241911007" sldId="2147483680"/>
              <pc:sldLayoutMk cId="4072145863" sldId="2147483911"/>
              <ac:spMk id="12" creationId="{94AC76C0-73B8-4046-8402-D29569F8535A}"/>
            </ac:spMkLst>
          </pc:spChg>
          <pc:spChg chg="add mod ord">
            <ac:chgData name="Hamlet Markarian" userId="4926d2b407f31d77" providerId="LiveId" clId="{BF1D10A6-C8B8-447A-AA6D-231578894E43}" dt="2021-06-09T08:30:24.366" v="421"/>
            <ac:spMkLst>
              <pc:docMk/>
              <pc:sldMasterMk cId="1241911007" sldId="2147483680"/>
              <pc:sldLayoutMk cId="4072145863" sldId="2147483911"/>
              <ac:spMk id="13" creationId="{07791FAE-D2BE-49B1-9590-6ADA1931869D}"/>
            </ac:spMkLst>
          </pc:spChg>
          <pc:spChg chg="add mod ord">
            <ac:chgData name="Hamlet Markarian" userId="4926d2b407f31d77" providerId="LiveId" clId="{BF1D10A6-C8B8-447A-AA6D-231578894E43}" dt="2021-06-09T08:30:37.877" v="426"/>
            <ac:spMkLst>
              <pc:docMk/>
              <pc:sldMasterMk cId="1241911007" sldId="2147483680"/>
              <pc:sldLayoutMk cId="4072145863" sldId="2147483911"/>
              <ac:spMk id="14" creationId="{9E2D0D05-F5EC-4D99-917E-208301583958}"/>
            </ac:spMkLst>
          </pc:spChg>
          <pc:spChg chg="add mod ord">
            <ac:chgData name="Hamlet Markarian" userId="4926d2b407f31d77" providerId="LiveId" clId="{BF1D10A6-C8B8-447A-AA6D-231578894E43}" dt="2021-06-09T08:30:47.050" v="428" actId="6549"/>
            <ac:spMkLst>
              <pc:docMk/>
              <pc:sldMasterMk cId="1241911007" sldId="2147483680"/>
              <pc:sldLayoutMk cId="4072145863" sldId="2147483911"/>
              <ac:spMk id="15" creationId="{11F445B3-4A8A-4F96-BB0E-A1541283F662}"/>
            </ac:spMkLst>
          </pc:spChg>
          <pc:spChg chg="add mod ord">
            <ac:chgData name="Hamlet Markarian" userId="4926d2b407f31d77" providerId="LiveId" clId="{BF1D10A6-C8B8-447A-AA6D-231578894E43}" dt="2021-06-09T06:43:56.765" v="412" actId="1037"/>
            <ac:spMkLst>
              <pc:docMk/>
              <pc:sldMasterMk cId="1241911007" sldId="2147483680"/>
              <pc:sldLayoutMk cId="4072145863" sldId="2147483911"/>
              <ac:spMk id="20" creationId="{278BA5FC-5599-4AF9-83ED-20988D677D5E}"/>
            </ac:spMkLst>
          </pc:spChg>
          <pc:spChg chg="add mod ord">
            <ac:chgData name="Hamlet Markarian" userId="4926d2b407f31d77" providerId="LiveId" clId="{BF1D10A6-C8B8-447A-AA6D-231578894E43}" dt="2021-06-09T06:43:56.765" v="412" actId="1037"/>
            <ac:spMkLst>
              <pc:docMk/>
              <pc:sldMasterMk cId="1241911007" sldId="2147483680"/>
              <pc:sldLayoutMk cId="4072145863" sldId="2147483911"/>
              <ac:spMk id="21" creationId="{4A39D9F2-5472-4BC8-B2AC-1577E24B842B}"/>
            </ac:spMkLst>
          </pc:spChg>
          <pc:spChg chg="add mod ord">
            <ac:chgData name="Hamlet Markarian" userId="4926d2b407f31d77" providerId="LiveId" clId="{BF1D10A6-C8B8-447A-AA6D-231578894E43}" dt="2021-06-09T06:43:56.765" v="412" actId="1037"/>
            <ac:spMkLst>
              <pc:docMk/>
              <pc:sldMasterMk cId="1241911007" sldId="2147483680"/>
              <pc:sldLayoutMk cId="4072145863" sldId="2147483911"/>
              <ac:spMk id="22" creationId="{04BC910D-8563-4DC0-AA04-19234E296678}"/>
            </ac:spMkLst>
          </pc:spChg>
          <pc:spChg chg="add mod ord">
            <ac:chgData name="Hamlet Markarian" userId="4926d2b407f31d77" providerId="LiveId" clId="{BF1D10A6-C8B8-447A-AA6D-231578894E43}" dt="2021-06-09T06:43:56.765" v="412" actId="1037"/>
            <ac:spMkLst>
              <pc:docMk/>
              <pc:sldMasterMk cId="1241911007" sldId="2147483680"/>
              <pc:sldLayoutMk cId="4072145863" sldId="2147483911"/>
              <ac:spMk id="23" creationId="{9931CA9F-AF69-4773-AE48-483E901E0F31}"/>
            </ac:spMkLst>
          </pc:spChg>
          <pc:spChg chg="mod">
            <ac:chgData name="Hamlet Markarian" userId="4926d2b407f31d77" providerId="LiveId" clId="{BF1D10A6-C8B8-447A-AA6D-231578894E43}" dt="2021-06-09T06:33:49.173" v="328"/>
            <ac:spMkLst>
              <pc:docMk/>
              <pc:sldMasterMk cId="1241911007" sldId="2147483680"/>
              <pc:sldLayoutMk cId="4072145863" sldId="2147483911"/>
              <ac:spMk id="25" creationId="{6D21352B-D194-4167-AC43-55EDB61FB584}"/>
            </ac:spMkLst>
          </pc:spChg>
          <pc:spChg chg="mod">
            <ac:chgData name="Hamlet Markarian" userId="4926d2b407f31d77" providerId="LiveId" clId="{BF1D10A6-C8B8-447A-AA6D-231578894E43}" dt="2021-06-09T06:33:49.173" v="328"/>
            <ac:spMkLst>
              <pc:docMk/>
              <pc:sldMasterMk cId="1241911007" sldId="2147483680"/>
              <pc:sldLayoutMk cId="4072145863" sldId="2147483911"/>
              <ac:spMk id="26" creationId="{09921CD0-BD92-4763-A017-8E467E29CA1C}"/>
            </ac:spMkLst>
          </pc:spChg>
          <pc:spChg chg="mod">
            <ac:chgData name="Hamlet Markarian" userId="4926d2b407f31d77" providerId="LiveId" clId="{BF1D10A6-C8B8-447A-AA6D-231578894E43}" dt="2021-06-09T06:33:49.173" v="328"/>
            <ac:spMkLst>
              <pc:docMk/>
              <pc:sldMasterMk cId="1241911007" sldId="2147483680"/>
              <pc:sldLayoutMk cId="4072145863" sldId="2147483911"/>
              <ac:spMk id="27" creationId="{255EE215-328A-4B19-91D8-1102247A49B2}"/>
            </ac:spMkLst>
          </pc:spChg>
          <pc:spChg chg="mod">
            <ac:chgData name="Hamlet Markarian" userId="4926d2b407f31d77" providerId="LiveId" clId="{BF1D10A6-C8B8-447A-AA6D-231578894E43}" dt="2021-06-09T06:33:49.173" v="328"/>
            <ac:spMkLst>
              <pc:docMk/>
              <pc:sldMasterMk cId="1241911007" sldId="2147483680"/>
              <pc:sldLayoutMk cId="4072145863" sldId="2147483911"/>
              <ac:spMk id="28" creationId="{DB10562A-A89A-44D4-8730-BF90E4F5D9FA}"/>
            </ac:spMkLst>
          </pc:spChg>
          <pc:spChg chg="mod">
            <ac:chgData name="Hamlet Markarian" userId="4926d2b407f31d77" providerId="LiveId" clId="{BF1D10A6-C8B8-447A-AA6D-231578894E43}" dt="2021-06-09T06:33:49.173" v="328"/>
            <ac:spMkLst>
              <pc:docMk/>
              <pc:sldMasterMk cId="1241911007" sldId="2147483680"/>
              <pc:sldLayoutMk cId="4072145863" sldId="2147483911"/>
              <ac:spMk id="29" creationId="{E46C9DE9-F272-46F4-8FB3-9A1460DDCE56}"/>
            </ac:spMkLst>
          </pc:spChg>
          <pc:spChg chg="mod">
            <ac:chgData name="Hamlet Markarian" userId="4926d2b407f31d77" providerId="LiveId" clId="{BF1D10A6-C8B8-447A-AA6D-231578894E43}" dt="2021-06-09T06:33:49.173" v="328"/>
            <ac:spMkLst>
              <pc:docMk/>
              <pc:sldMasterMk cId="1241911007" sldId="2147483680"/>
              <pc:sldLayoutMk cId="4072145863" sldId="2147483911"/>
              <ac:spMk id="30" creationId="{831A4862-7841-444C-B8FE-12132533B7D3}"/>
            </ac:spMkLst>
          </pc:spChg>
          <pc:grpChg chg="add mod ord">
            <ac:chgData name="Hamlet Markarian" userId="4926d2b407f31d77" providerId="LiveId" clId="{BF1D10A6-C8B8-447A-AA6D-231578894E43}" dt="2021-06-09T06:33:55.176" v="330" actId="167"/>
            <ac:grpSpMkLst>
              <pc:docMk/>
              <pc:sldMasterMk cId="1241911007" sldId="2147483680"/>
              <pc:sldLayoutMk cId="4072145863" sldId="2147483911"/>
              <ac:grpSpMk id="24" creationId="{480D62E5-8451-4208-9507-3E7AD0EF9C38}"/>
            </ac:grpSpMkLst>
          </pc:grpChg>
          <pc:picChg chg="add mod ord">
            <ac:chgData name="Hamlet Markarian" userId="4926d2b407f31d77" providerId="LiveId" clId="{BF1D10A6-C8B8-447A-AA6D-231578894E43}" dt="2021-06-09T06:33:51.669" v="329" actId="167"/>
            <ac:picMkLst>
              <pc:docMk/>
              <pc:sldMasterMk cId="1241911007" sldId="2147483680"/>
              <pc:sldLayoutMk cId="4072145863" sldId="2147483911"/>
              <ac:picMk id="16" creationId="{77A8745F-41B0-46BB-BE44-D48E6AB61B13}"/>
            </ac:picMkLst>
          </pc:picChg>
          <pc:picChg chg="add mod ord">
            <ac:chgData name="Hamlet Markarian" userId="4926d2b407f31d77" providerId="LiveId" clId="{BF1D10A6-C8B8-447A-AA6D-231578894E43}" dt="2021-06-09T08:35:33.710" v="473" actId="14826"/>
            <ac:picMkLst>
              <pc:docMk/>
              <pc:sldMasterMk cId="1241911007" sldId="2147483680"/>
              <pc:sldLayoutMk cId="4072145863" sldId="2147483911"/>
              <ac:picMk id="17" creationId="{D976933B-82FB-4213-9484-2BADEA639592}"/>
            </ac:picMkLst>
          </pc:picChg>
          <pc:picChg chg="add mod ord">
            <ac:chgData name="Hamlet Markarian" userId="4926d2b407f31d77" providerId="LiveId" clId="{BF1D10A6-C8B8-447A-AA6D-231578894E43}" dt="2021-06-09T08:34:44.378" v="472" actId="207"/>
            <ac:picMkLst>
              <pc:docMk/>
              <pc:sldMasterMk cId="1241911007" sldId="2147483680"/>
              <pc:sldLayoutMk cId="4072145863" sldId="2147483911"/>
              <ac:picMk id="18" creationId="{3702024C-D654-4B27-BF8B-CD497DF4DCAE}"/>
            </ac:picMkLst>
          </pc:picChg>
          <pc:picChg chg="add mod ord">
            <ac:chgData name="Hamlet Markarian" userId="4926d2b407f31d77" providerId="LiveId" clId="{BF1D10A6-C8B8-447A-AA6D-231578894E43}" dt="2021-06-09T06:33:51.669" v="329" actId="167"/>
            <ac:picMkLst>
              <pc:docMk/>
              <pc:sldMasterMk cId="1241911007" sldId="2147483680"/>
              <pc:sldLayoutMk cId="4072145863" sldId="2147483911"/>
              <ac:picMk id="19" creationId="{667A728E-50B8-4EC6-9F11-9F87342B8E54}"/>
            </ac:picMkLst>
          </pc:picChg>
          <pc:picChg chg="add mod">
            <ac:chgData name="Hamlet Markarian" userId="4926d2b407f31d77" providerId="LiveId" clId="{BF1D10A6-C8B8-447A-AA6D-231578894E43}" dt="2021-06-09T08:34:44.378" v="472" actId="207"/>
            <ac:picMkLst>
              <pc:docMk/>
              <pc:sldMasterMk cId="1241911007" sldId="2147483680"/>
              <pc:sldLayoutMk cId="4072145863" sldId="2147483911"/>
              <ac:picMk id="31" creationId="{DC6B931E-A0C8-41C2-A8C9-64A1B058982B}"/>
            </ac:picMkLst>
          </pc:picChg>
          <pc:picChg chg="add mod">
            <ac:chgData name="Hamlet Markarian" userId="4926d2b407f31d77" providerId="LiveId" clId="{BF1D10A6-C8B8-447A-AA6D-231578894E43}" dt="2021-06-09T08:34:32.552" v="470" actId="571"/>
            <ac:picMkLst>
              <pc:docMk/>
              <pc:sldMasterMk cId="1241911007" sldId="2147483680"/>
              <pc:sldLayoutMk cId="4072145863" sldId="2147483911"/>
              <ac:picMk id="32" creationId="{2D01B2CF-9438-41A8-A159-8FC50DAA2ED7}"/>
            </ac:picMkLst>
          </pc:picChg>
        </pc:sldLayoutChg>
      </pc:sldMasterChg>
    </pc:docChg>
  </pc:docChgLst>
  <pc:docChgLst>
    <pc:chgData name="Hamlet Markarian" userId="4926d2b407f31d77" providerId="LiveId" clId="{4BFDFAF1-6D24-4DD8-91CE-3EF45CDB86F1}"/>
    <pc:docChg chg="undo redo custSel addSld delSld modSld sldOrd">
      <pc:chgData name="Hamlet Markarian" userId="4926d2b407f31d77" providerId="LiveId" clId="{4BFDFAF1-6D24-4DD8-91CE-3EF45CDB86F1}" dt="2021-06-16T05:10:38.545" v="1019"/>
      <pc:docMkLst>
        <pc:docMk/>
      </pc:docMkLst>
      <pc:sldChg chg="addSp delSp modSp mod modTransition">
        <pc:chgData name="Hamlet Markarian" userId="4926d2b407f31d77" providerId="LiveId" clId="{4BFDFAF1-6D24-4DD8-91CE-3EF45CDB86F1}" dt="2021-06-16T05:09:11.937" v="1002" actId="207"/>
        <pc:sldMkLst>
          <pc:docMk/>
          <pc:sldMk cId="2089435669" sldId="1738"/>
        </pc:sldMkLst>
        <pc:spChg chg="mod">
          <ac:chgData name="Hamlet Markarian" userId="4926d2b407f31d77" providerId="LiveId" clId="{4BFDFAF1-6D24-4DD8-91CE-3EF45CDB86F1}" dt="2021-06-15T20:18:21.099" v="48" actId="1076"/>
          <ac:spMkLst>
            <pc:docMk/>
            <pc:sldMk cId="2089435669" sldId="1738"/>
            <ac:spMk id="3" creationId="{00000000-0000-0000-0000-000000000000}"/>
          </ac:spMkLst>
        </pc:spChg>
        <pc:spChg chg="add mod">
          <ac:chgData name="Hamlet Markarian" userId="4926d2b407f31d77" providerId="LiveId" clId="{4BFDFAF1-6D24-4DD8-91CE-3EF45CDB86F1}" dt="2021-06-16T04:11:56.006" v="603" actId="1076"/>
          <ac:spMkLst>
            <pc:docMk/>
            <pc:sldMk cId="2089435669" sldId="1738"/>
            <ac:spMk id="5" creationId="{7AE420A2-22BD-4171-BF1D-EF24428F819B}"/>
          </ac:spMkLst>
        </pc:spChg>
        <pc:spChg chg="mod ord">
          <ac:chgData name="Hamlet Markarian" userId="4926d2b407f31d77" providerId="LiveId" clId="{4BFDFAF1-6D24-4DD8-91CE-3EF45CDB86F1}" dt="2021-06-16T04:07:46.275" v="515" actId="167"/>
          <ac:spMkLst>
            <pc:docMk/>
            <pc:sldMk cId="2089435669" sldId="1738"/>
            <ac:spMk id="8" creationId="{A3D43B73-2B0A-4CDF-8104-3D3F930D4D40}"/>
          </ac:spMkLst>
        </pc:spChg>
        <pc:spChg chg="add mod">
          <ac:chgData name="Hamlet Markarian" userId="4926d2b407f31d77" providerId="LiveId" clId="{4BFDFAF1-6D24-4DD8-91CE-3EF45CDB86F1}" dt="2021-06-16T04:10:48.094" v="594" actId="207"/>
          <ac:spMkLst>
            <pc:docMk/>
            <pc:sldMk cId="2089435669" sldId="1738"/>
            <ac:spMk id="9" creationId="{E7A601A0-97BB-48CF-AD24-5AEE5FEEEBA2}"/>
          </ac:spMkLst>
        </pc:spChg>
        <pc:spChg chg="mod">
          <ac:chgData name="Hamlet Markarian" userId="4926d2b407f31d77" providerId="LiveId" clId="{4BFDFAF1-6D24-4DD8-91CE-3EF45CDB86F1}" dt="2021-06-16T05:09:11.937" v="1002" actId="207"/>
          <ac:spMkLst>
            <pc:docMk/>
            <pc:sldMk cId="2089435669" sldId="1738"/>
            <ac:spMk id="14" creationId="{8C0A38DE-7E13-4312-9AFA-866AA71C4C95}"/>
          </ac:spMkLst>
        </pc:spChg>
        <pc:spChg chg="del">
          <ac:chgData name="Hamlet Markarian" userId="4926d2b407f31d77" providerId="LiveId" clId="{4BFDFAF1-6D24-4DD8-91CE-3EF45CDB86F1}" dt="2021-06-15T20:15:16.320" v="4" actId="478"/>
          <ac:spMkLst>
            <pc:docMk/>
            <pc:sldMk cId="2089435669" sldId="1738"/>
            <ac:spMk id="71" creationId="{0DB52178-62B6-47CC-BD73-81552FBDECEE}"/>
          </ac:spMkLst>
        </pc:spChg>
        <pc:spChg chg="del">
          <ac:chgData name="Hamlet Markarian" userId="4926d2b407f31d77" providerId="LiveId" clId="{4BFDFAF1-6D24-4DD8-91CE-3EF45CDB86F1}" dt="2021-06-15T20:15:16.320" v="4" actId="478"/>
          <ac:spMkLst>
            <pc:docMk/>
            <pc:sldMk cId="2089435669" sldId="1738"/>
            <ac:spMk id="232" creationId="{63525495-B7F9-4AF6-BE7E-F65167C7F4DF}"/>
          </ac:spMkLst>
        </pc:spChg>
        <pc:spChg chg="del">
          <ac:chgData name="Hamlet Markarian" userId="4926d2b407f31d77" providerId="LiveId" clId="{4BFDFAF1-6D24-4DD8-91CE-3EF45CDB86F1}" dt="2021-06-15T20:15:16.320" v="4" actId="478"/>
          <ac:spMkLst>
            <pc:docMk/>
            <pc:sldMk cId="2089435669" sldId="1738"/>
            <ac:spMk id="233" creationId="{626BE329-231D-43E5-871B-DDF4C2FD1262}"/>
          </ac:spMkLst>
        </pc:spChg>
        <pc:spChg chg="del">
          <ac:chgData name="Hamlet Markarian" userId="4926d2b407f31d77" providerId="LiveId" clId="{4BFDFAF1-6D24-4DD8-91CE-3EF45CDB86F1}" dt="2021-06-15T20:15:16.320" v="4" actId="478"/>
          <ac:spMkLst>
            <pc:docMk/>
            <pc:sldMk cId="2089435669" sldId="1738"/>
            <ac:spMk id="234" creationId="{6F2D2282-8FE2-4D23-9EC8-E95085FB56E8}"/>
          </ac:spMkLst>
        </pc:spChg>
        <pc:spChg chg="del">
          <ac:chgData name="Hamlet Markarian" userId="4926d2b407f31d77" providerId="LiveId" clId="{4BFDFAF1-6D24-4DD8-91CE-3EF45CDB86F1}" dt="2021-06-15T20:15:16.320" v="4" actId="478"/>
          <ac:spMkLst>
            <pc:docMk/>
            <pc:sldMk cId="2089435669" sldId="1738"/>
            <ac:spMk id="235" creationId="{E5D4B9F1-99B7-47D9-A1AF-1CD255870587}"/>
          </ac:spMkLst>
        </pc:spChg>
        <pc:spChg chg="del">
          <ac:chgData name="Hamlet Markarian" userId="4926d2b407f31d77" providerId="LiveId" clId="{4BFDFAF1-6D24-4DD8-91CE-3EF45CDB86F1}" dt="2021-06-15T20:15:16.320" v="4" actId="478"/>
          <ac:spMkLst>
            <pc:docMk/>
            <pc:sldMk cId="2089435669" sldId="1738"/>
            <ac:spMk id="236" creationId="{94171BCA-D78B-436D-A8A5-32022A91D372}"/>
          </ac:spMkLst>
        </pc:spChg>
        <pc:spChg chg="del">
          <ac:chgData name="Hamlet Markarian" userId="4926d2b407f31d77" providerId="LiveId" clId="{4BFDFAF1-6D24-4DD8-91CE-3EF45CDB86F1}" dt="2021-06-15T20:15:16.320" v="4" actId="478"/>
          <ac:spMkLst>
            <pc:docMk/>
            <pc:sldMk cId="2089435669" sldId="1738"/>
            <ac:spMk id="237" creationId="{6A5DF111-D39E-4A2F-B430-466AE2D51DAB}"/>
          </ac:spMkLst>
        </pc:spChg>
        <pc:grpChg chg="del">
          <ac:chgData name="Hamlet Markarian" userId="4926d2b407f31d77" providerId="LiveId" clId="{4BFDFAF1-6D24-4DD8-91CE-3EF45CDB86F1}" dt="2021-06-15T20:15:16.320" v="4" actId="478"/>
          <ac:grpSpMkLst>
            <pc:docMk/>
            <pc:sldMk cId="2089435669" sldId="1738"/>
            <ac:grpSpMk id="2" creationId="{35F049C3-1551-4412-A541-0C427FB5E3CE}"/>
          </ac:grpSpMkLst>
        </pc:grpChg>
        <pc:picChg chg="add mod ord">
          <ac:chgData name="Hamlet Markarian" userId="4926d2b407f31d77" providerId="LiveId" clId="{4BFDFAF1-6D24-4DD8-91CE-3EF45CDB86F1}" dt="2021-06-16T04:50:30.648" v="937" actId="29295"/>
          <ac:picMkLst>
            <pc:docMk/>
            <pc:sldMk cId="2089435669" sldId="1738"/>
            <ac:picMk id="4" creationId="{83F95D07-BA6C-443C-A50C-C747EA58D9C4}"/>
          </ac:picMkLst>
        </pc:picChg>
        <pc:picChg chg="del">
          <ac:chgData name="Hamlet Markarian" userId="4926d2b407f31d77" providerId="LiveId" clId="{4BFDFAF1-6D24-4DD8-91CE-3EF45CDB86F1}" dt="2021-06-15T20:15:16.320" v="4" actId="478"/>
          <ac:picMkLst>
            <pc:docMk/>
            <pc:sldMk cId="2089435669" sldId="1738"/>
            <ac:picMk id="86" creationId="{71CAD0C0-53F5-4327-92E6-CA35CCF976CC}"/>
          </ac:picMkLst>
        </pc:picChg>
        <pc:picChg chg="del">
          <ac:chgData name="Hamlet Markarian" userId="4926d2b407f31d77" providerId="LiveId" clId="{4BFDFAF1-6D24-4DD8-91CE-3EF45CDB86F1}" dt="2021-06-15T20:15:16.320" v="4" actId="478"/>
          <ac:picMkLst>
            <pc:docMk/>
            <pc:sldMk cId="2089435669" sldId="1738"/>
            <ac:picMk id="111" creationId="{63156075-871F-4665-AEC2-1EDE258FDB9D}"/>
          </ac:picMkLst>
        </pc:picChg>
        <pc:picChg chg="del">
          <ac:chgData name="Hamlet Markarian" userId="4926d2b407f31d77" providerId="LiveId" clId="{4BFDFAF1-6D24-4DD8-91CE-3EF45CDB86F1}" dt="2021-06-15T20:15:16.320" v="4" actId="478"/>
          <ac:picMkLst>
            <pc:docMk/>
            <pc:sldMk cId="2089435669" sldId="1738"/>
            <ac:picMk id="138" creationId="{A09B1C78-ECD9-4772-A529-0F0E88C9F9B1}"/>
          </ac:picMkLst>
        </pc:picChg>
        <pc:picChg chg="del">
          <ac:chgData name="Hamlet Markarian" userId="4926d2b407f31d77" providerId="LiveId" clId="{4BFDFAF1-6D24-4DD8-91CE-3EF45CDB86F1}" dt="2021-06-15T20:15:16.320" v="4" actId="478"/>
          <ac:picMkLst>
            <pc:docMk/>
            <pc:sldMk cId="2089435669" sldId="1738"/>
            <ac:picMk id="150" creationId="{0F7CB2A9-154D-42A4-8A91-42B65DD967F4}"/>
          </ac:picMkLst>
        </pc:picChg>
        <pc:picChg chg="del">
          <ac:chgData name="Hamlet Markarian" userId="4926d2b407f31d77" providerId="LiveId" clId="{4BFDFAF1-6D24-4DD8-91CE-3EF45CDB86F1}" dt="2021-06-15T20:15:16.320" v="4" actId="478"/>
          <ac:picMkLst>
            <pc:docMk/>
            <pc:sldMk cId="2089435669" sldId="1738"/>
            <ac:picMk id="162" creationId="{F4267119-5550-480B-AE72-7C6E5EC1BD0F}"/>
          </ac:picMkLst>
        </pc:picChg>
        <pc:picChg chg="del">
          <ac:chgData name="Hamlet Markarian" userId="4926d2b407f31d77" providerId="LiveId" clId="{4BFDFAF1-6D24-4DD8-91CE-3EF45CDB86F1}" dt="2021-06-15T20:15:16.320" v="4" actId="478"/>
          <ac:picMkLst>
            <pc:docMk/>
            <pc:sldMk cId="2089435669" sldId="1738"/>
            <ac:picMk id="174" creationId="{DCC7EB37-C732-4B89-A4B1-2294463E41ED}"/>
          </ac:picMkLst>
        </pc:picChg>
        <pc:picChg chg="del">
          <ac:chgData name="Hamlet Markarian" userId="4926d2b407f31d77" providerId="LiveId" clId="{4BFDFAF1-6D24-4DD8-91CE-3EF45CDB86F1}" dt="2021-06-15T20:15:16.320" v="4" actId="478"/>
          <ac:picMkLst>
            <pc:docMk/>
            <pc:sldMk cId="2089435669" sldId="1738"/>
            <ac:picMk id="214" creationId="{E30090B1-7C0D-4D51-BF2A-9D002C9A99A9}"/>
          </ac:picMkLst>
        </pc:picChg>
      </pc:sldChg>
      <pc:sldChg chg="addSp delSp modSp mod ord modTransition modClrScheme chgLayout">
        <pc:chgData name="Hamlet Markarian" userId="4926d2b407f31d77" providerId="LiveId" clId="{4BFDFAF1-6D24-4DD8-91CE-3EF45CDB86F1}" dt="2021-06-16T05:09:39.648" v="1003" actId="207"/>
        <pc:sldMkLst>
          <pc:docMk/>
          <pc:sldMk cId="4205204138" sldId="1744"/>
        </pc:sldMkLst>
        <pc:spChg chg="del">
          <ac:chgData name="Hamlet Markarian" userId="4926d2b407f31d77" providerId="LiveId" clId="{4BFDFAF1-6D24-4DD8-91CE-3EF45CDB86F1}" dt="2021-06-15T20:20:13.808" v="56" actId="478"/>
          <ac:spMkLst>
            <pc:docMk/>
            <pc:sldMk cId="4205204138" sldId="1744"/>
            <ac:spMk id="2" creationId="{F79174EE-33A2-492A-A856-FA951E8B2241}"/>
          </ac:spMkLst>
        </pc:spChg>
        <pc:spChg chg="del">
          <ac:chgData name="Hamlet Markarian" userId="4926d2b407f31d77" providerId="LiveId" clId="{4BFDFAF1-6D24-4DD8-91CE-3EF45CDB86F1}" dt="2021-06-15T20:20:13.808" v="56" actId="478"/>
          <ac:spMkLst>
            <pc:docMk/>
            <pc:sldMk cId="4205204138" sldId="1744"/>
            <ac:spMk id="5" creationId="{BC01E833-A438-4C2A-AF28-2B402D7F80E5}"/>
          </ac:spMkLst>
        </pc:spChg>
        <pc:spChg chg="add mod ord">
          <ac:chgData name="Hamlet Markarian" userId="4926d2b407f31d77" providerId="LiveId" clId="{4BFDFAF1-6D24-4DD8-91CE-3EF45CDB86F1}" dt="2021-06-16T05:09:39.648" v="1003" actId="207"/>
          <ac:spMkLst>
            <pc:docMk/>
            <pc:sldMk cId="4205204138" sldId="1744"/>
            <ac:spMk id="5" creationId="{DC66ABF7-52CC-4B21-BF04-54D5FDE84CDD}"/>
          </ac:spMkLst>
        </pc:spChg>
        <pc:spChg chg="add mod">
          <ac:chgData name="Hamlet Markarian" userId="4926d2b407f31d77" providerId="LiveId" clId="{4BFDFAF1-6D24-4DD8-91CE-3EF45CDB86F1}" dt="2021-06-16T04:12:37.927" v="610" actId="1076"/>
          <ac:spMkLst>
            <pc:docMk/>
            <pc:sldMk cId="4205204138" sldId="1744"/>
            <ac:spMk id="7" creationId="{8E97103D-8A47-4593-8F8D-87FE76BF09B6}"/>
          </ac:spMkLst>
        </pc:spChg>
        <pc:spChg chg="add mod">
          <ac:chgData name="Hamlet Markarian" userId="4926d2b407f31d77" providerId="LiveId" clId="{4BFDFAF1-6D24-4DD8-91CE-3EF45CDB86F1}" dt="2021-06-16T05:04:48.858" v="983" actId="11"/>
          <ac:spMkLst>
            <pc:docMk/>
            <pc:sldMk cId="4205204138" sldId="1744"/>
            <ac:spMk id="8" creationId="{D5B09F47-BF5B-493C-8398-BCABD2C66870}"/>
          </ac:spMkLst>
        </pc:spChg>
        <pc:spChg chg="del">
          <ac:chgData name="Hamlet Markarian" userId="4926d2b407f31d77" providerId="LiveId" clId="{4BFDFAF1-6D24-4DD8-91CE-3EF45CDB86F1}" dt="2021-06-15T20:20:13.808" v="56" actId="478"/>
          <ac:spMkLst>
            <pc:docMk/>
            <pc:sldMk cId="4205204138" sldId="1744"/>
            <ac:spMk id="20" creationId="{EE253AE2-CEC5-44BF-BD3C-531CE5765B8C}"/>
          </ac:spMkLst>
        </pc:spChg>
        <pc:spChg chg="del">
          <ac:chgData name="Hamlet Markarian" userId="4926d2b407f31d77" providerId="LiveId" clId="{4BFDFAF1-6D24-4DD8-91CE-3EF45CDB86F1}" dt="2021-06-15T20:20:13.808" v="56" actId="478"/>
          <ac:spMkLst>
            <pc:docMk/>
            <pc:sldMk cId="4205204138" sldId="1744"/>
            <ac:spMk id="21" creationId="{422FD1A8-A928-49E1-9616-FDD35BDE49CE}"/>
          </ac:spMkLst>
        </pc:spChg>
        <pc:spChg chg="del">
          <ac:chgData name="Hamlet Markarian" userId="4926d2b407f31d77" providerId="LiveId" clId="{4BFDFAF1-6D24-4DD8-91CE-3EF45CDB86F1}" dt="2021-06-15T20:20:13.808" v="56" actId="478"/>
          <ac:spMkLst>
            <pc:docMk/>
            <pc:sldMk cId="4205204138" sldId="1744"/>
            <ac:spMk id="22" creationId="{D55D8BA2-36E4-4E75-A3F2-CBFD7186FA97}"/>
          </ac:spMkLst>
        </pc:spChg>
        <pc:spChg chg="add mod">
          <ac:chgData name="Hamlet Markarian" userId="4926d2b407f31d77" providerId="LiveId" clId="{4BFDFAF1-6D24-4DD8-91CE-3EF45CDB86F1}" dt="2021-06-16T04:13:21.769" v="615" actId="14100"/>
          <ac:spMkLst>
            <pc:docMk/>
            <pc:sldMk cId="4205204138" sldId="1744"/>
            <ac:spMk id="23" creationId="{2011B803-86D9-4360-98A6-749556345864}"/>
          </ac:spMkLst>
        </pc:spChg>
        <pc:spChg chg="add mod">
          <ac:chgData name="Hamlet Markarian" userId="4926d2b407f31d77" providerId="LiveId" clId="{4BFDFAF1-6D24-4DD8-91CE-3EF45CDB86F1}" dt="2021-06-16T04:11:07.083" v="595" actId="207"/>
          <ac:spMkLst>
            <pc:docMk/>
            <pc:sldMk cId="4205204138" sldId="1744"/>
            <ac:spMk id="25" creationId="{0B8A99F0-7A4A-4AA4-B303-0CCBEFC8A20C}"/>
          </ac:spMkLst>
        </pc:spChg>
        <pc:spChg chg="add del mod">
          <ac:chgData name="Hamlet Markarian" userId="4926d2b407f31d77" providerId="LiveId" clId="{4BFDFAF1-6D24-4DD8-91CE-3EF45CDB86F1}" dt="2021-06-15T20:34:26.190" v="179" actId="478"/>
          <ac:spMkLst>
            <pc:docMk/>
            <pc:sldMk cId="4205204138" sldId="1744"/>
            <ac:spMk id="26" creationId="{F44B63B5-5990-4800-80F5-8D64C1BE4276}"/>
          </ac:spMkLst>
        </pc:spChg>
        <pc:spChg chg="add del mod">
          <ac:chgData name="Hamlet Markarian" userId="4926d2b407f31d77" providerId="LiveId" clId="{4BFDFAF1-6D24-4DD8-91CE-3EF45CDB86F1}" dt="2021-06-15T20:34:26.190" v="179" actId="478"/>
          <ac:spMkLst>
            <pc:docMk/>
            <pc:sldMk cId="4205204138" sldId="1744"/>
            <ac:spMk id="27" creationId="{F02A58B6-E51E-490D-9AF6-81EE06C2EFD3}"/>
          </ac:spMkLst>
        </pc:spChg>
        <pc:spChg chg="add del mod">
          <ac:chgData name="Hamlet Markarian" userId="4926d2b407f31d77" providerId="LiveId" clId="{4BFDFAF1-6D24-4DD8-91CE-3EF45CDB86F1}" dt="2021-06-15T20:34:26.190" v="179" actId="478"/>
          <ac:spMkLst>
            <pc:docMk/>
            <pc:sldMk cId="4205204138" sldId="1744"/>
            <ac:spMk id="28" creationId="{1BF3CD42-6CF9-4F2C-BD36-E543C800C1BB}"/>
          </ac:spMkLst>
        </pc:spChg>
        <pc:spChg chg="del">
          <ac:chgData name="Hamlet Markarian" userId="4926d2b407f31d77" providerId="LiveId" clId="{4BFDFAF1-6D24-4DD8-91CE-3EF45CDB86F1}" dt="2021-06-15T20:20:13.808" v="56" actId="478"/>
          <ac:spMkLst>
            <pc:docMk/>
            <pc:sldMk cId="4205204138" sldId="1744"/>
            <ac:spMk id="29" creationId="{7117E5D8-F283-447B-8CA7-C843E5485956}"/>
          </ac:spMkLst>
        </pc:spChg>
        <pc:spChg chg="add del mod">
          <ac:chgData name="Hamlet Markarian" userId="4926d2b407f31d77" providerId="LiveId" clId="{4BFDFAF1-6D24-4DD8-91CE-3EF45CDB86F1}" dt="2021-06-15T20:34:26.190" v="179" actId="478"/>
          <ac:spMkLst>
            <pc:docMk/>
            <pc:sldMk cId="4205204138" sldId="1744"/>
            <ac:spMk id="30" creationId="{3D707AC0-2240-44F9-984B-912F39B1CBBF}"/>
          </ac:spMkLst>
        </pc:spChg>
        <pc:spChg chg="add mod">
          <ac:chgData name="Hamlet Markarian" userId="4926d2b407f31d77" providerId="LiveId" clId="{4BFDFAF1-6D24-4DD8-91CE-3EF45CDB86F1}" dt="2021-06-16T05:04:34.802" v="982" actId="12"/>
          <ac:spMkLst>
            <pc:docMk/>
            <pc:sldMk cId="4205204138" sldId="1744"/>
            <ac:spMk id="31" creationId="{3D54B9AE-1420-4D09-B92B-F854C55751D1}"/>
          </ac:spMkLst>
        </pc:spChg>
        <pc:spChg chg="del">
          <ac:chgData name="Hamlet Markarian" userId="4926d2b407f31d77" providerId="LiveId" clId="{4BFDFAF1-6D24-4DD8-91CE-3EF45CDB86F1}" dt="2021-06-15T20:20:13.808" v="56" actId="478"/>
          <ac:spMkLst>
            <pc:docMk/>
            <pc:sldMk cId="4205204138" sldId="1744"/>
            <ac:spMk id="32" creationId="{7FB8C0CA-2811-4D85-BE2D-ADA8471CE68E}"/>
          </ac:spMkLst>
        </pc:spChg>
        <pc:spChg chg="del">
          <ac:chgData name="Hamlet Markarian" userId="4926d2b407f31d77" providerId="LiveId" clId="{4BFDFAF1-6D24-4DD8-91CE-3EF45CDB86F1}" dt="2021-06-15T20:20:13.808" v="56" actId="478"/>
          <ac:spMkLst>
            <pc:docMk/>
            <pc:sldMk cId="4205204138" sldId="1744"/>
            <ac:spMk id="34" creationId="{8D39D343-1129-4D71-8A90-F23E78CC0EB0}"/>
          </ac:spMkLst>
        </pc:spChg>
        <pc:spChg chg="del">
          <ac:chgData name="Hamlet Markarian" userId="4926d2b407f31d77" providerId="LiveId" clId="{4BFDFAF1-6D24-4DD8-91CE-3EF45CDB86F1}" dt="2021-06-15T20:20:13.808" v="56" actId="478"/>
          <ac:spMkLst>
            <pc:docMk/>
            <pc:sldMk cId="4205204138" sldId="1744"/>
            <ac:spMk id="35" creationId="{CF1F7A5C-6F70-4481-905C-ACBC36D851FD}"/>
          </ac:spMkLst>
        </pc:spChg>
        <pc:spChg chg="del">
          <ac:chgData name="Hamlet Markarian" userId="4926d2b407f31d77" providerId="LiveId" clId="{4BFDFAF1-6D24-4DD8-91CE-3EF45CDB86F1}" dt="2021-06-15T20:20:13.808" v="56" actId="478"/>
          <ac:spMkLst>
            <pc:docMk/>
            <pc:sldMk cId="4205204138" sldId="1744"/>
            <ac:spMk id="37" creationId="{C2471F6D-1D4C-41DF-A625-4A698DF0FA95}"/>
          </ac:spMkLst>
        </pc:spChg>
        <pc:spChg chg="del">
          <ac:chgData name="Hamlet Markarian" userId="4926d2b407f31d77" providerId="LiveId" clId="{4BFDFAF1-6D24-4DD8-91CE-3EF45CDB86F1}" dt="2021-06-15T20:20:13.808" v="56" actId="478"/>
          <ac:spMkLst>
            <pc:docMk/>
            <pc:sldMk cId="4205204138" sldId="1744"/>
            <ac:spMk id="39" creationId="{1943CED7-C566-424C-A101-D6A49BD5352E}"/>
          </ac:spMkLst>
        </pc:spChg>
        <pc:spChg chg="del">
          <ac:chgData name="Hamlet Markarian" userId="4926d2b407f31d77" providerId="LiveId" clId="{4BFDFAF1-6D24-4DD8-91CE-3EF45CDB86F1}" dt="2021-06-15T20:20:13.808" v="56" actId="478"/>
          <ac:spMkLst>
            <pc:docMk/>
            <pc:sldMk cId="4205204138" sldId="1744"/>
            <ac:spMk id="45" creationId="{C1EADB6A-DE83-4B75-98FD-745CAE564699}"/>
          </ac:spMkLst>
        </pc:spChg>
        <pc:spChg chg="del">
          <ac:chgData name="Hamlet Markarian" userId="4926d2b407f31d77" providerId="LiveId" clId="{4BFDFAF1-6D24-4DD8-91CE-3EF45CDB86F1}" dt="2021-06-15T20:20:13.808" v="56" actId="478"/>
          <ac:spMkLst>
            <pc:docMk/>
            <pc:sldMk cId="4205204138" sldId="1744"/>
            <ac:spMk id="57" creationId="{B79FE3FB-DDD9-4C52-A866-E3982D872286}"/>
          </ac:spMkLst>
        </pc:spChg>
        <pc:picChg chg="add mod ord">
          <ac:chgData name="Hamlet Markarian" userId="4926d2b407f31d77" providerId="LiveId" clId="{4BFDFAF1-6D24-4DD8-91CE-3EF45CDB86F1}" dt="2021-06-16T04:12:08.308" v="604" actId="167"/>
          <ac:picMkLst>
            <pc:docMk/>
            <pc:sldMk cId="4205204138" sldId="1744"/>
            <ac:picMk id="6" creationId="{3B225BBB-28C7-4A78-ADE6-5E042339C78B}"/>
          </ac:picMkLst>
        </pc:picChg>
        <pc:picChg chg="del">
          <ac:chgData name="Hamlet Markarian" userId="4926d2b407f31d77" providerId="LiveId" clId="{4BFDFAF1-6D24-4DD8-91CE-3EF45CDB86F1}" dt="2021-06-15T20:20:13.808" v="56" actId="478"/>
          <ac:picMkLst>
            <pc:docMk/>
            <pc:sldMk cId="4205204138" sldId="1744"/>
            <ac:picMk id="24" creationId="{CF495271-C8FB-4340-8152-05DF2B0DBC5D}"/>
          </ac:picMkLst>
        </pc:picChg>
        <pc:picChg chg="del">
          <ac:chgData name="Hamlet Markarian" userId="4926d2b407f31d77" providerId="LiveId" clId="{4BFDFAF1-6D24-4DD8-91CE-3EF45CDB86F1}" dt="2021-06-15T20:20:13.808" v="56" actId="478"/>
          <ac:picMkLst>
            <pc:docMk/>
            <pc:sldMk cId="4205204138" sldId="1744"/>
            <ac:picMk id="55" creationId="{8949BDD1-2918-4A15-97B5-46AA812BFC63}"/>
          </ac:picMkLst>
        </pc:picChg>
        <pc:picChg chg="del">
          <ac:chgData name="Hamlet Markarian" userId="4926d2b407f31d77" providerId="LiveId" clId="{4BFDFAF1-6D24-4DD8-91CE-3EF45CDB86F1}" dt="2021-06-15T20:20:13.808" v="56" actId="478"/>
          <ac:picMkLst>
            <pc:docMk/>
            <pc:sldMk cId="4205204138" sldId="1744"/>
            <ac:picMk id="59" creationId="{B9526696-E983-4EDA-8A8C-E710C71CB59C}"/>
          </ac:picMkLst>
        </pc:picChg>
        <pc:picChg chg="del">
          <ac:chgData name="Hamlet Markarian" userId="4926d2b407f31d77" providerId="LiveId" clId="{4BFDFAF1-6D24-4DD8-91CE-3EF45CDB86F1}" dt="2021-06-15T20:20:13.808" v="56" actId="478"/>
          <ac:picMkLst>
            <pc:docMk/>
            <pc:sldMk cId="4205204138" sldId="1744"/>
            <ac:picMk id="63" creationId="{42E5420B-3090-4C28-A5A9-60807EFF2A15}"/>
          </ac:picMkLst>
        </pc:picChg>
        <pc:cxnChg chg="add mod">
          <ac:chgData name="Hamlet Markarian" userId="4926d2b407f31d77" providerId="LiveId" clId="{4BFDFAF1-6D24-4DD8-91CE-3EF45CDB86F1}" dt="2021-06-16T04:26:05.777" v="742" actId="1076"/>
          <ac:cxnSpMkLst>
            <pc:docMk/>
            <pc:sldMk cId="4205204138" sldId="1744"/>
            <ac:cxnSpMk id="9" creationId="{9419A017-2F47-4EF6-BE0E-232271D9DF98}"/>
          </ac:cxnSpMkLst>
        </pc:cxnChg>
      </pc:sldChg>
      <pc:sldChg chg="del">
        <pc:chgData name="Hamlet Markarian" userId="4926d2b407f31d77" providerId="LiveId" clId="{4BFDFAF1-6D24-4DD8-91CE-3EF45CDB86F1}" dt="2021-06-15T21:02:29.343" v="426" actId="2696"/>
        <pc:sldMkLst>
          <pc:docMk/>
          <pc:sldMk cId="891322896" sldId="1745"/>
        </pc:sldMkLst>
      </pc:sldChg>
      <pc:sldChg chg="del">
        <pc:chgData name="Hamlet Markarian" userId="4926d2b407f31d77" providerId="LiveId" clId="{4BFDFAF1-6D24-4DD8-91CE-3EF45CDB86F1}" dt="2021-06-15T21:02:29.343" v="426" actId="2696"/>
        <pc:sldMkLst>
          <pc:docMk/>
          <pc:sldMk cId="3147568608" sldId="1746"/>
        </pc:sldMkLst>
      </pc:sldChg>
      <pc:sldChg chg="del">
        <pc:chgData name="Hamlet Markarian" userId="4926d2b407f31d77" providerId="LiveId" clId="{4BFDFAF1-6D24-4DD8-91CE-3EF45CDB86F1}" dt="2021-06-15T21:02:29.343" v="426" actId="2696"/>
        <pc:sldMkLst>
          <pc:docMk/>
          <pc:sldMk cId="1580579950" sldId="1747"/>
        </pc:sldMkLst>
      </pc:sldChg>
      <pc:sldChg chg="del">
        <pc:chgData name="Hamlet Markarian" userId="4926d2b407f31d77" providerId="LiveId" clId="{4BFDFAF1-6D24-4DD8-91CE-3EF45CDB86F1}" dt="2021-06-15T21:02:29.343" v="426" actId="2696"/>
        <pc:sldMkLst>
          <pc:docMk/>
          <pc:sldMk cId="3138908708" sldId="1748"/>
        </pc:sldMkLst>
      </pc:sldChg>
      <pc:sldChg chg="del">
        <pc:chgData name="Hamlet Markarian" userId="4926d2b407f31d77" providerId="LiveId" clId="{4BFDFAF1-6D24-4DD8-91CE-3EF45CDB86F1}" dt="2021-06-15T21:02:29.343" v="426" actId="2696"/>
        <pc:sldMkLst>
          <pc:docMk/>
          <pc:sldMk cId="408170814" sldId="1749"/>
        </pc:sldMkLst>
      </pc:sldChg>
      <pc:sldChg chg="del">
        <pc:chgData name="Hamlet Markarian" userId="4926d2b407f31d77" providerId="LiveId" clId="{4BFDFAF1-6D24-4DD8-91CE-3EF45CDB86F1}" dt="2021-06-15T21:02:29.343" v="426" actId="2696"/>
        <pc:sldMkLst>
          <pc:docMk/>
          <pc:sldMk cId="4060078467" sldId="1750"/>
        </pc:sldMkLst>
      </pc:sldChg>
      <pc:sldChg chg="del">
        <pc:chgData name="Hamlet Markarian" userId="4926d2b407f31d77" providerId="LiveId" clId="{4BFDFAF1-6D24-4DD8-91CE-3EF45CDB86F1}" dt="2021-06-15T21:02:29.343" v="426" actId="2696"/>
        <pc:sldMkLst>
          <pc:docMk/>
          <pc:sldMk cId="4065719271" sldId="1752"/>
        </pc:sldMkLst>
      </pc:sldChg>
      <pc:sldChg chg="del">
        <pc:chgData name="Hamlet Markarian" userId="4926d2b407f31d77" providerId="LiveId" clId="{4BFDFAF1-6D24-4DD8-91CE-3EF45CDB86F1}" dt="2021-06-15T21:02:29.343" v="426" actId="2696"/>
        <pc:sldMkLst>
          <pc:docMk/>
          <pc:sldMk cId="2496179815" sldId="1753"/>
        </pc:sldMkLst>
      </pc:sldChg>
      <pc:sldChg chg="del">
        <pc:chgData name="Hamlet Markarian" userId="4926d2b407f31d77" providerId="LiveId" clId="{4BFDFAF1-6D24-4DD8-91CE-3EF45CDB86F1}" dt="2021-06-15T21:02:29.343" v="426" actId="2696"/>
        <pc:sldMkLst>
          <pc:docMk/>
          <pc:sldMk cId="1994581695" sldId="1754"/>
        </pc:sldMkLst>
      </pc:sldChg>
      <pc:sldChg chg="del">
        <pc:chgData name="Hamlet Markarian" userId="4926d2b407f31d77" providerId="LiveId" clId="{4BFDFAF1-6D24-4DD8-91CE-3EF45CDB86F1}" dt="2021-06-15T21:02:29.343" v="426" actId="2696"/>
        <pc:sldMkLst>
          <pc:docMk/>
          <pc:sldMk cId="178930252" sldId="1755"/>
        </pc:sldMkLst>
      </pc:sldChg>
      <pc:sldChg chg="del">
        <pc:chgData name="Hamlet Markarian" userId="4926d2b407f31d77" providerId="LiveId" clId="{4BFDFAF1-6D24-4DD8-91CE-3EF45CDB86F1}" dt="2021-06-15T21:02:29.343" v="426" actId="2696"/>
        <pc:sldMkLst>
          <pc:docMk/>
          <pc:sldMk cId="766040642" sldId="1756"/>
        </pc:sldMkLst>
      </pc:sldChg>
      <pc:sldChg chg="del">
        <pc:chgData name="Hamlet Markarian" userId="4926d2b407f31d77" providerId="LiveId" clId="{4BFDFAF1-6D24-4DD8-91CE-3EF45CDB86F1}" dt="2021-06-15T21:02:29.343" v="426" actId="2696"/>
        <pc:sldMkLst>
          <pc:docMk/>
          <pc:sldMk cId="2194912137" sldId="1757"/>
        </pc:sldMkLst>
      </pc:sldChg>
      <pc:sldChg chg="del">
        <pc:chgData name="Hamlet Markarian" userId="4926d2b407f31d77" providerId="LiveId" clId="{4BFDFAF1-6D24-4DD8-91CE-3EF45CDB86F1}" dt="2021-06-15T21:02:29.343" v="426" actId="2696"/>
        <pc:sldMkLst>
          <pc:docMk/>
          <pc:sldMk cId="4074828959" sldId="1758"/>
        </pc:sldMkLst>
      </pc:sldChg>
      <pc:sldChg chg="del">
        <pc:chgData name="Hamlet Markarian" userId="4926d2b407f31d77" providerId="LiveId" clId="{4BFDFAF1-6D24-4DD8-91CE-3EF45CDB86F1}" dt="2021-06-15T21:02:29.343" v="426" actId="2696"/>
        <pc:sldMkLst>
          <pc:docMk/>
          <pc:sldMk cId="2033632391" sldId="1759"/>
        </pc:sldMkLst>
      </pc:sldChg>
      <pc:sldChg chg="del">
        <pc:chgData name="Hamlet Markarian" userId="4926d2b407f31d77" providerId="LiveId" clId="{4BFDFAF1-6D24-4DD8-91CE-3EF45CDB86F1}" dt="2021-06-15T21:02:29.343" v="426" actId="2696"/>
        <pc:sldMkLst>
          <pc:docMk/>
          <pc:sldMk cId="2128916467" sldId="1760"/>
        </pc:sldMkLst>
      </pc:sldChg>
      <pc:sldChg chg="del">
        <pc:chgData name="Hamlet Markarian" userId="4926d2b407f31d77" providerId="LiveId" clId="{4BFDFAF1-6D24-4DD8-91CE-3EF45CDB86F1}" dt="2021-06-15T21:02:29.343" v="426" actId="2696"/>
        <pc:sldMkLst>
          <pc:docMk/>
          <pc:sldMk cId="172358132" sldId="1761"/>
        </pc:sldMkLst>
      </pc:sldChg>
      <pc:sldChg chg="del">
        <pc:chgData name="Hamlet Markarian" userId="4926d2b407f31d77" providerId="LiveId" clId="{4BFDFAF1-6D24-4DD8-91CE-3EF45CDB86F1}" dt="2021-06-15T21:02:29.343" v="426" actId="2696"/>
        <pc:sldMkLst>
          <pc:docMk/>
          <pc:sldMk cId="1041831455" sldId="1762"/>
        </pc:sldMkLst>
      </pc:sldChg>
      <pc:sldChg chg="del">
        <pc:chgData name="Hamlet Markarian" userId="4926d2b407f31d77" providerId="LiveId" clId="{4BFDFAF1-6D24-4DD8-91CE-3EF45CDB86F1}" dt="2021-06-15T21:02:29.343" v="426" actId="2696"/>
        <pc:sldMkLst>
          <pc:docMk/>
          <pc:sldMk cId="501549679" sldId="1763"/>
        </pc:sldMkLst>
      </pc:sldChg>
      <pc:sldChg chg="del">
        <pc:chgData name="Hamlet Markarian" userId="4926d2b407f31d77" providerId="LiveId" clId="{4BFDFAF1-6D24-4DD8-91CE-3EF45CDB86F1}" dt="2021-06-15T21:02:29.343" v="426" actId="2696"/>
        <pc:sldMkLst>
          <pc:docMk/>
          <pc:sldMk cId="3309339072" sldId="1764"/>
        </pc:sldMkLst>
      </pc:sldChg>
      <pc:sldChg chg="del">
        <pc:chgData name="Hamlet Markarian" userId="4926d2b407f31d77" providerId="LiveId" clId="{4BFDFAF1-6D24-4DD8-91CE-3EF45CDB86F1}" dt="2021-06-15T21:02:29.343" v="426" actId="2696"/>
        <pc:sldMkLst>
          <pc:docMk/>
          <pc:sldMk cId="318379277" sldId="1765"/>
        </pc:sldMkLst>
      </pc:sldChg>
      <pc:sldChg chg="del">
        <pc:chgData name="Hamlet Markarian" userId="4926d2b407f31d77" providerId="LiveId" clId="{4BFDFAF1-6D24-4DD8-91CE-3EF45CDB86F1}" dt="2021-06-15T21:02:29.343" v="426" actId="2696"/>
        <pc:sldMkLst>
          <pc:docMk/>
          <pc:sldMk cId="588756260" sldId="1766"/>
        </pc:sldMkLst>
      </pc:sldChg>
      <pc:sldChg chg="del">
        <pc:chgData name="Hamlet Markarian" userId="4926d2b407f31d77" providerId="LiveId" clId="{4BFDFAF1-6D24-4DD8-91CE-3EF45CDB86F1}" dt="2021-06-15T21:02:29.343" v="426" actId="2696"/>
        <pc:sldMkLst>
          <pc:docMk/>
          <pc:sldMk cId="243399734" sldId="1768"/>
        </pc:sldMkLst>
      </pc:sldChg>
      <pc:sldChg chg="del">
        <pc:chgData name="Hamlet Markarian" userId="4926d2b407f31d77" providerId="LiveId" clId="{4BFDFAF1-6D24-4DD8-91CE-3EF45CDB86F1}" dt="2021-06-15T21:02:29.343" v="426" actId="2696"/>
        <pc:sldMkLst>
          <pc:docMk/>
          <pc:sldMk cId="1570747061" sldId="1769"/>
        </pc:sldMkLst>
      </pc:sldChg>
      <pc:sldChg chg="del">
        <pc:chgData name="Hamlet Markarian" userId="4926d2b407f31d77" providerId="LiveId" clId="{4BFDFAF1-6D24-4DD8-91CE-3EF45CDB86F1}" dt="2021-06-15T21:02:29.343" v="426" actId="2696"/>
        <pc:sldMkLst>
          <pc:docMk/>
          <pc:sldMk cId="1105958832" sldId="1770"/>
        </pc:sldMkLst>
      </pc:sldChg>
      <pc:sldChg chg="del">
        <pc:chgData name="Hamlet Markarian" userId="4926d2b407f31d77" providerId="LiveId" clId="{4BFDFAF1-6D24-4DD8-91CE-3EF45CDB86F1}" dt="2021-06-15T21:02:29.343" v="426" actId="2696"/>
        <pc:sldMkLst>
          <pc:docMk/>
          <pc:sldMk cId="2091664959" sldId="1771"/>
        </pc:sldMkLst>
      </pc:sldChg>
      <pc:sldChg chg="del">
        <pc:chgData name="Hamlet Markarian" userId="4926d2b407f31d77" providerId="LiveId" clId="{4BFDFAF1-6D24-4DD8-91CE-3EF45CDB86F1}" dt="2021-06-15T21:02:29.343" v="426" actId="2696"/>
        <pc:sldMkLst>
          <pc:docMk/>
          <pc:sldMk cId="609533551" sldId="1772"/>
        </pc:sldMkLst>
      </pc:sldChg>
      <pc:sldChg chg="del">
        <pc:chgData name="Hamlet Markarian" userId="4926d2b407f31d77" providerId="LiveId" clId="{4BFDFAF1-6D24-4DD8-91CE-3EF45CDB86F1}" dt="2021-06-15T21:02:29.343" v="426" actId="2696"/>
        <pc:sldMkLst>
          <pc:docMk/>
          <pc:sldMk cId="2128502135" sldId="1773"/>
        </pc:sldMkLst>
      </pc:sldChg>
      <pc:sldChg chg="del">
        <pc:chgData name="Hamlet Markarian" userId="4926d2b407f31d77" providerId="LiveId" clId="{4BFDFAF1-6D24-4DD8-91CE-3EF45CDB86F1}" dt="2021-06-15T21:02:29.343" v="426" actId="2696"/>
        <pc:sldMkLst>
          <pc:docMk/>
          <pc:sldMk cId="628747097" sldId="1774"/>
        </pc:sldMkLst>
      </pc:sldChg>
      <pc:sldChg chg="del">
        <pc:chgData name="Hamlet Markarian" userId="4926d2b407f31d77" providerId="LiveId" clId="{4BFDFAF1-6D24-4DD8-91CE-3EF45CDB86F1}" dt="2021-06-15T21:02:29.343" v="426" actId="2696"/>
        <pc:sldMkLst>
          <pc:docMk/>
          <pc:sldMk cId="813763250" sldId="1775"/>
        </pc:sldMkLst>
      </pc:sldChg>
      <pc:sldChg chg="del">
        <pc:chgData name="Hamlet Markarian" userId="4926d2b407f31d77" providerId="LiveId" clId="{4BFDFAF1-6D24-4DD8-91CE-3EF45CDB86F1}" dt="2021-06-15T21:02:29.343" v="426" actId="2696"/>
        <pc:sldMkLst>
          <pc:docMk/>
          <pc:sldMk cId="1866847222" sldId="1776"/>
        </pc:sldMkLst>
      </pc:sldChg>
      <pc:sldChg chg="del">
        <pc:chgData name="Hamlet Markarian" userId="4926d2b407f31d77" providerId="LiveId" clId="{4BFDFAF1-6D24-4DD8-91CE-3EF45CDB86F1}" dt="2021-06-15T21:02:29.343" v="426" actId="2696"/>
        <pc:sldMkLst>
          <pc:docMk/>
          <pc:sldMk cId="3109107983" sldId="1777"/>
        </pc:sldMkLst>
      </pc:sldChg>
      <pc:sldChg chg="del">
        <pc:chgData name="Hamlet Markarian" userId="4926d2b407f31d77" providerId="LiveId" clId="{4BFDFAF1-6D24-4DD8-91CE-3EF45CDB86F1}" dt="2021-06-15T21:02:29.343" v="426" actId="2696"/>
        <pc:sldMkLst>
          <pc:docMk/>
          <pc:sldMk cId="3937021383" sldId="1778"/>
        </pc:sldMkLst>
      </pc:sldChg>
      <pc:sldChg chg="del">
        <pc:chgData name="Hamlet Markarian" userId="4926d2b407f31d77" providerId="LiveId" clId="{4BFDFAF1-6D24-4DD8-91CE-3EF45CDB86F1}" dt="2021-06-15T21:02:29.343" v="426" actId="2696"/>
        <pc:sldMkLst>
          <pc:docMk/>
          <pc:sldMk cId="1338717362" sldId="1779"/>
        </pc:sldMkLst>
      </pc:sldChg>
      <pc:sldChg chg="del">
        <pc:chgData name="Hamlet Markarian" userId="4926d2b407f31d77" providerId="LiveId" clId="{4BFDFAF1-6D24-4DD8-91CE-3EF45CDB86F1}" dt="2021-06-15T21:02:29.343" v="426" actId="2696"/>
        <pc:sldMkLst>
          <pc:docMk/>
          <pc:sldMk cId="2770169831" sldId="1780"/>
        </pc:sldMkLst>
      </pc:sldChg>
      <pc:sldChg chg="del">
        <pc:chgData name="Hamlet Markarian" userId="4926d2b407f31d77" providerId="LiveId" clId="{4BFDFAF1-6D24-4DD8-91CE-3EF45CDB86F1}" dt="2021-06-15T21:02:29.343" v="426" actId="2696"/>
        <pc:sldMkLst>
          <pc:docMk/>
          <pc:sldMk cId="3168849476" sldId="1781"/>
        </pc:sldMkLst>
      </pc:sldChg>
      <pc:sldChg chg="del">
        <pc:chgData name="Hamlet Markarian" userId="4926d2b407f31d77" providerId="LiveId" clId="{4BFDFAF1-6D24-4DD8-91CE-3EF45CDB86F1}" dt="2021-06-15T21:02:29.343" v="426" actId="2696"/>
        <pc:sldMkLst>
          <pc:docMk/>
          <pc:sldMk cId="574502453" sldId="1782"/>
        </pc:sldMkLst>
      </pc:sldChg>
      <pc:sldChg chg="del">
        <pc:chgData name="Hamlet Markarian" userId="4926d2b407f31d77" providerId="LiveId" clId="{4BFDFAF1-6D24-4DD8-91CE-3EF45CDB86F1}" dt="2021-06-15T21:02:29.343" v="426" actId="2696"/>
        <pc:sldMkLst>
          <pc:docMk/>
          <pc:sldMk cId="1419161442" sldId="1783"/>
        </pc:sldMkLst>
      </pc:sldChg>
      <pc:sldChg chg="del">
        <pc:chgData name="Hamlet Markarian" userId="4926d2b407f31d77" providerId="LiveId" clId="{4BFDFAF1-6D24-4DD8-91CE-3EF45CDB86F1}" dt="2021-06-15T21:02:29.343" v="426" actId="2696"/>
        <pc:sldMkLst>
          <pc:docMk/>
          <pc:sldMk cId="1756833720" sldId="1784"/>
        </pc:sldMkLst>
      </pc:sldChg>
      <pc:sldChg chg="del">
        <pc:chgData name="Hamlet Markarian" userId="4926d2b407f31d77" providerId="LiveId" clId="{4BFDFAF1-6D24-4DD8-91CE-3EF45CDB86F1}" dt="2021-06-15T21:02:29.343" v="426" actId="2696"/>
        <pc:sldMkLst>
          <pc:docMk/>
          <pc:sldMk cId="1605360030" sldId="1785"/>
        </pc:sldMkLst>
      </pc:sldChg>
      <pc:sldChg chg="del">
        <pc:chgData name="Hamlet Markarian" userId="4926d2b407f31d77" providerId="LiveId" clId="{4BFDFAF1-6D24-4DD8-91CE-3EF45CDB86F1}" dt="2021-06-15T21:02:29.343" v="426" actId="2696"/>
        <pc:sldMkLst>
          <pc:docMk/>
          <pc:sldMk cId="3784155608" sldId="1786"/>
        </pc:sldMkLst>
      </pc:sldChg>
      <pc:sldChg chg="del">
        <pc:chgData name="Hamlet Markarian" userId="4926d2b407f31d77" providerId="LiveId" clId="{4BFDFAF1-6D24-4DD8-91CE-3EF45CDB86F1}" dt="2021-06-15T21:02:29.343" v="426" actId="2696"/>
        <pc:sldMkLst>
          <pc:docMk/>
          <pc:sldMk cId="1191456141" sldId="1787"/>
        </pc:sldMkLst>
      </pc:sldChg>
      <pc:sldChg chg="del">
        <pc:chgData name="Hamlet Markarian" userId="4926d2b407f31d77" providerId="LiveId" clId="{4BFDFAF1-6D24-4DD8-91CE-3EF45CDB86F1}" dt="2021-06-15T21:02:29.343" v="426" actId="2696"/>
        <pc:sldMkLst>
          <pc:docMk/>
          <pc:sldMk cId="4229982534" sldId="1788"/>
        </pc:sldMkLst>
      </pc:sldChg>
      <pc:sldChg chg="del">
        <pc:chgData name="Hamlet Markarian" userId="4926d2b407f31d77" providerId="LiveId" clId="{4BFDFAF1-6D24-4DD8-91CE-3EF45CDB86F1}" dt="2021-06-15T21:02:29.343" v="426" actId="2696"/>
        <pc:sldMkLst>
          <pc:docMk/>
          <pc:sldMk cId="3205328770" sldId="1789"/>
        </pc:sldMkLst>
      </pc:sldChg>
      <pc:sldChg chg="del">
        <pc:chgData name="Hamlet Markarian" userId="4926d2b407f31d77" providerId="LiveId" clId="{4BFDFAF1-6D24-4DD8-91CE-3EF45CDB86F1}" dt="2021-06-15T21:02:29.343" v="426" actId="2696"/>
        <pc:sldMkLst>
          <pc:docMk/>
          <pc:sldMk cId="976277976" sldId="1790"/>
        </pc:sldMkLst>
      </pc:sldChg>
      <pc:sldChg chg="addSp delSp modSp add mod modTransition">
        <pc:chgData name="Hamlet Markarian" userId="4926d2b407f31d77" providerId="LiveId" clId="{4BFDFAF1-6D24-4DD8-91CE-3EF45CDB86F1}" dt="2021-06-16T05:10:14.312" v="1012" actId="207"/>
        <pc:sldMkLst>
          <pc:docMk/>
          <pc:sldMk cId="910214207" sldId="1791"/>
        </pc:sldMkLst>
        <pc:spChg chg="del">
          <ac:chgData name="Hamlet Markarian" userId="4926d2b407f31d77" providerId="LiveId" clId="{4BFDFAF1-6D24-4DD8-91CE-3EF45CDB86F1}" dt="2021-06-15T20:18:56.975" v="55" actId="478"/>
          <ac:spMkLst>
            <pc:docMk/>
            <pc:sldMk cId="910214207" sldId="1791"/>
            <ac:spMk id="3" creationId="{00000000-0000-0000-0000-000000000000}"/>
          </ac:spMkLst>
        </pc:spChg>
        <pc:spChg chg="ord">
          <ac:chgData name="Hamlet Markarian" userId="4926d2b407f31d77" providerId="LiveId" clId="{4BFDFAF1-6D24-4DD8-91CE-3EF45CDB86F1}" dt="2021-06-16T04:08:17.390" v="549" actId="167"/>
          <ac:spMkLst>
            <pc:docMk/>
            <pc:sldMk cId="910214207" sldId="1791"/>
            <ac:spMk id="8" creationId="{A3D43B73-2B0A-4CDF-8104-3D3F930D4D40}"/>
          </ac:spMkLst>
        </pc:spChg>
        <pc:spChg chg="add mod">
          <ac:chgData name="Hamlet Markarian" userId="4926d2b407f31d77" providerId="LiveId" clId="{4BFDFAF1-6D24-4DD8-91CE-3EF45CDB86F1}" dt="2021-06-16T04:16:16.198" v="666" actId="207"/>
          <ac:spMkLst>
            <pc:docMk/>
            <pc:sldMk cId="910214207" sldId="1791"/>
            <ac:spMk id="9" creationId="{7342EE89-7172-4E47-AF81-B85AC7E42A4F}"/>
          </ac:spMkLst>
        </pc:spChg>
        <pc:spChg chg="add mod">
          <ac:chgData name="Hamlet Markarian" userId="4926d2b407f31d77" providerId="LiveId" clId="{4BFDFAF1-6D24-4DD8-91CE-3EF45CDB86F1}" dt="2021-06-16T04:16:21.385" v="667" actId="207"/>
          <ac:spMkLst>
            <pc:docMk/>
            <pc:sldMk cId="910214207" sldId="1791"/>
            <ac:spMk id="10" creationId="{D4E72D91-15AE-44B0-8B13-78A17016956F}"/>
          </ac:spMkLst>
        </pc:spChg>
        <pc:spChg chg="mod">
          <ac:chgData name="Hamlet Markarian" userId="4926d2b407f31d77" providerId="LiveId" clId="{4BFDFAF1-6D24-4DD8-91CE-3EF45CDB86F1}" dt="2021-06-16T05:10:14.312" v="1012" actId="207"/>
          <ac:spMkLst>
            <pc:docMk/>
            <pc:sldMk cId="910214207" sldId="1791"/>
            <ac:spMk id="14" creationId="{8C0A38DE-7E13-4312-9AFA-866AA71C4C95}"/>
          </ac:spMkLst>
        </pc:spChg>
        <pc:picChg chg="add mod ord">
          <ac:chgData name="Hamlet Markarian" userId="4926d2b407f31d77" providerId="LiveId" clId="{4BFDFAF1-6D24-4DD8-91CE-3EF45CDB86F1}" dt="2021-06-16T04:50:37.042" v="939" actId="29295"/>
          <ac:picMkLst>
            <pc:docMk/>
            <pc:sldMk cId="910214207" sldId="1791"/>
            <ac:picMk id="6" creationId="{A99C23C6-7D73-462C-9630-796DD6E79278}"/>
          </ac:picMkLst>
        </pc:picChg>
      </pc:sldChg>
      <pc:sldChg chg="addSp delSp modSp add mod modTransition">
        <pc:chgData name="Hamlet Markarian" userId="4926d2b407f31d77" providerId="LiveId" clId="{4BFDFAF1-6D24-4DD8-91CE-3EF45CDB86F1}" dt="2021-06-16T05:09:55.938" v="1005"/>
        <pc:sldMkLst>
          <pc:docMk/>
          <pc:sldMk cId="3928554784" sldId="1792"/>
        </pc:sldMkLst>
        <pc:spChg chg="add mod">
          <ac:chgData name="Hamlet Markarian" userId="4926d2b407f31d77" providerId="LiveId" clId="{4BFDFAF1-6D24-4DD8-91CE-3EF45CDB86F1}" dt="2021-06-16T05:05:07.545" v="988" actId="11"/>
          <ac:spMkLst>
            <pc:docMk/>
            <pc:sldMk cId="3928554784" sldId="1792"/>
            <ac:spMk id="4" creationId="{22FDC028-B0A2-43E2-976F-2E2C3042254B}"/>
          </ac:spMkLst>
        </pc:spChg>
        <pc:spChg chg="add del mod">
          <ac:chgData name="Hamlet Markarian" userId="4926d2b407f31d77" providerId="LiveId" clId="{4BFDFAF1-6D24-4DD8-91CE-3EF45CDB86F1}" dt="2021-06-16T05:09:55.630" v="1004" actId="478"/>
          <ac:spMkLst>
            <pc:docMk/>
            <pc:sldMk cId="3928554784" sldId="1792"/>
            <ac:spMk id="6" creationId="{C92136E4-6458-462D-BFF2-3D709A04CC89}"/>
          </ac:spMkLst>
        </pc:spChg>
        <pc:spChg chg="add mod">
          <ac:chgData name="Hamlet Markarian" userId="4926d2b407f31d77" providerId="LiveId" clId="{4BFDFAF1-6D24-4DD8-91CE-3EF45CDB86F1}" dt="2021-06-16T04:28:32.052" v="765"/>
          <ac:spMkLst>
            <pc:docMk/>
            <pc:sldMk cId="3928554784" sldId="1792"/>
            <ac:spMk id="7" creationId="{956A4CF4-14F9-4529-9DFB-AE5ABE9A147F}"/>
          </ac:spMkLst>
        </pc:spChg>
        <pc:spChg chg="add mod">
          <ac:chgData name="Hamlet Markarian" userId="4926d2b407f31d77" providerId="LiveId" clId="{4BFDFAF1-6D24-4DD8-91CE-3EF45CDB86F1}" dt="2021-06-16T04:13:40.021" v="618"/>
          <ac:spMkLst>
            <pc:docMk/>
            <pc:sldMk cId="3928554784" sldId="1792"/>
            <ac:spMk id="8" creationId="{581F211A-642D-4446-843A-6DD51F0ECF93}"/>
          </ac:spMkLst>
        </pc:spChg>
        <pc:spChg chg="add mod">
          <ac:chgData name="Hamlet Markarian" userId="4926d2b407f31d77" providerId="LiveId" clId="{4BFDFAF1-6D24-4DD8-91CE-3EF45CDB86F1}" dt="2021-06-16T04:13:40.021" v="618"/>
          <ac:spMkLst>
            <pc:docMk/>
            <pc:sldMk cId="3928554784" sldId="1792"/>
            <ac:spMk id="9" creationId="{CBBE3ADB-D80A-4DD1-84F3-255B468154FD}"/>
          </ac:spMkLst>
        </pc:spChg>
        <pc:spChg chg="add mod">
          <ac:chgData name="Hamlet Markarian" userId="4926d2b407f31d77" providerId="LiveId" clId="{4BFDFAF1-6D24-4DD8-91CE-3EF45CDB86F1}" dt="2021-06-16T04:25:48.162" v="740" actId="403"/>
          <ac:spMkLst>
            <pc:docMk/>
            <pc:sldMk cId="3928554784" sldId="1792"/>
            <ac:spMk id="11" creationId="{5AAC498D-F9FC-4D5D-8DA4-7559479959CA}"/>
          </ac:spMkLst>
        </pc:spChg>
        <pc:spChg chg="add mod">
          <ac:chgData name="Hamlet Markarian" userId="4926d2b407f31d77" providerId="LiveId" clId="{4BFDFAF1-6D24-4DD8-91CE-3EF45CDB86F1}" dt="2021-06-16T04:36:43.585" v="810" actId="14100"/>
          <ac:spMkLst>
            <pc:docMk/>
            <pc:sldMk cId="3928554784" sldId="1792"/>
            <ac:spMk id="17" creationId="{1ABBA119-824C-4D8A-A638-8392A263C365}"/>
          </ac:spMkLst>
        </pc:spChg>
        <pc:spChg chg="add mod">
          <ac:chgData name="Hamlet Markarian" userId="4926d2b407f31d77" providerId="LiveId" clId="{4BFDFAF1-6D24-4DD8-91CE-3EF45CDB86F1}" dt="2021-06-16T05:09:55.938" v="1005"/>
          <ac:spMkLst>
            <pc:docMk/>
            <pc:sldMk cId="3928554784" sldId="1792"/>
            <ac:spMk id="18" creationId="{5AABFBD7-DE50-465F-96FF-A0B084948C0A}"/>
          </ac:spMkLst>
        </pc:spChg>
        <pc:spChg chg="del mod">
          <ac:chgData name="Hamlet Markarian" userId="4926d2b407f31d77" providerId="LiveId" clId="{4BFDFAF1-6D24-4DD8-91CE-3EF45CDB86F1}" dt="2021-06-16T04:28:33.648" v="766" actId="478"/>
          <ac:spMkLst>
            <pc:docMk/>
            <pc:sldMk cId="3928554784" sldId="1792"/>
            <ac:spMk id="23" creationId="{2011B803-86D9-4360-98A6-749556345864}"/>
          </ac:spMkLst>
        </pc:spChg>
        <pc:spChg chg="del">
          <ac:chgData name="Hamlet Markarian" userId="4926d2b407f31d77" providerId="LiveId" clId="{4BFDFAF1-6D24-4DD8-91CE-3EF45CDB86F1}" dt="2021-06-16T04:13:38.817" v="617" actId="478"/>
          <ac:spMkLst>
            <pc:docMk/>
            <pc:sldMk cId="3928554784" sldId="1792"/>
            <ac:spMk id="25" creationId="{0B8A99F0-7A4A-4AA4-B303-0CCBEFC8A20C}"/>
          </ac:spMkLst>
        </pc:spChg>
        <pc:picChg chg="add mod">
          <ac:chgData name="Hamlet Markarian" userId="4926d2b407f31d77" providerId="LiveId" clId="{4BFDFAF1-6D24-4DD8-91CE-3EF45CDB86F1}" dt="2021-06-16T05:04:59.918" v="987" actId="1076"/>
          <ac:picMkLst>
            <pc:docMk/>
            <pc:sldMk cId="3928554784" sldId="1792"/>
            <ac:picMk id="5" creationId="{9BF1A7E6-67D2-475C-8CF7-0419EBECD5F1}"/>
          </ac:picMkLst>
        </pc:picChg>
        <pc:cxnChg chg="add mod">
          <ac:chgData name="Hamlet Markarian" userId="4926d2b407f31d77" providerId="LiveId" clId="{4BFDFAF1-6D24-4DD8-91CE-3EF45CDB86F1}" dt="2021-06-16T04:25:41.819" v="737" actId="1076"/>
          <ac:cxnSpMkLst>
            <pc:docMk/>
            <pc:sldMk cId="3928554784" sldId="1792"/>
            <ac:cxnSpMk id="10" creationId="{AD19E51F-CFC0-4A1D-9430-A22F78A083CA}"/>
          </ac:cxnSpMkLst>
        </pc:cxnChg>
      </pc:sldChg>
      <pc:sldChg chg="addSp delSp modSp add mod modTransition">
        <pc:chgData name="Hamlet Markarian" userId="4926d2b407f31d77" providerId="LiveId" clId="{4BFDFAF1-6D24-4DD8-91CE-3EF45CDB86F1}" dt="2021-06-16T05:09:59.696" v="1007"/>
        <pc:sldMkLst>
          <pc:docMk/>
          <pc:sldMk cId="31116834" sldId="1793"/>
        </pc:sldMkLst>
        <pc:spChg chg="add mod">
          <ac:chgData name="Hamlet Markarian" userId="4926d2b407f31d77" providerId="LiveId" clId="{4BFDFAF1-6D24-4DD8-91CE-3EF45CDB86F1}" dt="2021-06-16T05:05:23.471" v="989" actId="11"/>
          <ac:spMkLst>
            <pc:docMk/>
            <pc:sldMk cId="31116834" sldId="1793"/>
            <ac:spMk id="4" creationId="{09ADB5D7-D233-4276-96F7-1844662E9BE2}"/>
          </ac:spMkLst>
        </pc:spChg>
        <pc:spChg chg="add del mod">
          <ac:chgData name="Hamlet Markarian" userId="4926d2b407f31d77" providerId="LiveId" clId="{4BFDFAF1-6D24-4DD8-91CE-3EF45CDB86F1}" dt="2021-06-16T05:09:59.086" v="1006" actId="478"/>
          <ac:spMkLst>
            <pc:docMk/>
            <pc:sldMk cId="31116834" sldId="1793"/>
            <ac:spMk id="6" creationId="{54D27168-D6A3-4F13-B4B4-09FB55263491}"/>
          </ac:spMkLst>
        </pc:spChg>
        <pc:spChg chg="add mod">
          <ac:chgData name="Hamlet Markarian" userId="4926d2b407f31d77" providerId="LiveId" clId="{4BFDFAF1-6D24-4DD8-91CE-3EF45CDB86F1}" dt="2021-06-16T04:28:25.076" v="763"/>
          <ac:spMkLst>
            <pc:docMk/>
            <pc:sldMk cId="31116834" sldId="1793"/>
            <ac:spMk id="7" creationId="{59749AF8-ABDC-458F-B062-1E9AD6974707}"/>
          </ac:spMkLst>
        </pc:spChg>
        <pc:spChg chg="add mod">
          <ac:chgData name="Hamlet Markarian" userId="4926d2b407f31d77" providerId="LiveId" clId="{4BFDFAF1-6D24-4DD8-91CE-3EF45CDB86F1}" dt="2021-06-16T04:13:49.189" v="621"/>
          <ac:spMkLst>
            <pc:docMk/>
            <pc:sldMk cId="31116834" sldId="1793"/>
            <ac:spMk id="8" creationId="{F7FEF505-8862-413E-BE2F-7E28ABDC58EB}"/>
          </ac:spMkLst>
        </pc:spChg>
        <pc:spChg chg="add mod">
          <ac:chgData name="Hamlet Markarian" userId="4926d2b407f31d77" providerId="LiveId" clId="{4BFDFAF1-6D24-4DD8-91CE-3EF45CDB86F1}" dt="2021-06-16T04:13:49.189" v="621"/>
          <ac:spMkLst>
            <pc:docMk/>
            <pc:sldMk cId="31116834" sldId="1793"/>
            <ac:spMk id="9" creationId="{47F18AFA-8D4F-45DB-92DA-EC0284ACBB0E}"/>
          </ac:spMkLst>
        </pc:spChg>
        <pc:spChg chg="add mod">
          <ac:chgData name="Hamlet Markarian" userId="4926d2b407f31d77" providerId="LiveId" clId="{4BFDFAF1-6D24-4DD8-91CE-3EF45CDB86F1}" dt="2021-06-16T04:27:02.835" v="751" actId="20577"/>
          <ac:spMkLst>
            <pc:docMk/>
            <pc:sldMk cId="31116834" sldId="1793"/>
            <ac:spMk id="10" creationId="{38AC9730-5F1A-4C5B-8FE4-F694DEC2FED7}"/>
          </ac:spMkLst>
        </pc:spChg>
        <pc:spChg chg="add mod">
          <ac:chgData name="Hamlet Markarian" userId="4926d2b407f31d77" providerId="LiveId" clId="{4BFDFAF1-6D24-4DD8-91CE-3EF45CDB86F1}" dt="2021-06-16T05:09:59.696" v="1007"/>
          <ac:spMkLst>
            <pc:docMk/>
            <pc:sldMk cId="31116834" sldId="1793"/>
            <ac:spMk id="12" creationId="{D7109A6F-6158-427A-9558-F42B1343D383}"/>
          </ac:spMkLst>
        </pc:spChg>
        <pc:spChg chg="del mod">
          <ac:chgData name="Hamlet Markarian" userId="4926d2b407f31d77" providerId="LiveId" clId="{4BFDFAF1-6D24-4DD8-91CE-3EF45CDB86F1}" dt="2021-06-16T04:28:26.736" v="764" actId="478"/>
          <ac:spMkLst>
            <pc:docMk/>
            <pc:sldMk cId="31116834" sldId="1793"/>
            <ac:spMk id="23" creationId="{2011B803-86D9-4360-98A6-749556345864}"/>
          </ac:spMkLst>
        </pc:spChg>
        <pc:spChg chg="del">
          <ac:chgData name="Hamlet Markarian" userId="4926d2b407f31d77" providerId="LiveId" clId="{4BFDFAF1-6D24-4DD8-91CE-3EF45CDB86F1}" dt="2021-06-16T04:13:46.513" v="619" actId="478"/>
          <ac:spMkLst>
            <pc:docMk/>
            <pc:sldMk cId="31116834" sldId="1793"/>
            <ac:spMk id="25" creationId="{0B8A99F0-7A4A-4AA4-B303-0CCBEFC8A20C}"/>
          </ac:spMkLst>
        </pc:spChg>
        <pc:picChg chg="add mod">
          <ac:chgData name="Hamlet Markarian" userId="4926d2b407f31d77" providerId="LiveId" clId="{4BFDFAF1-6D24-4DD8-91CE-3EF45CDB86F1}" dt="2021-06-16T04:13:49.189" v="621"/>
          <ac:picMkLst>
            <pc:docMk/>
            <pc:sldMk cId="31116834" sldId="1793"/>
            <ac:picMk id="5" creationId="{9D602B33-9FDB-4135-BB7B-833D1CEF8A81}"/>
          </ac:picMkLst>
        </pc:picChg>
        <pc:cxnChg chg="add mod">
          <ac:chgData name="Hamlet Markarian" userId="4926d2b407f31d77" providerId="LiveId" clId="{4BFDFAF1-6D24-4DD8-91CE-3EF45CDB86F1}" dt="2021-06-16T04:26:23.699" v="743"/>
          <ac:cxnSpMkLst>
            <pc:docMk/>
            <pc:sldMk cId="31116834" sldId="1793"/>
            <ac:cxnSpMk id="11" creationId="{98C0EF86-9203-484A-9EA5-002675753B8A}"/>
          </ac:cxnSpMkLst>
        </pc:cxnChg>
      </pc:sldChg>
      <pc:sldChg chg="addSp delSp modSp add mod modTransition">
        <pc:chgData name="Hamlet Markarian" userId="4926d2b407f31d77" providerId="LiveId" clId="{4BFDFAF1-6D24-4DD8-91CE-3EF45CDB86F1}" dt="2021-06-16T05:10:02.321" v="1009"/>
        <pc:sldMkLst>
          <pc:docMk/>
          <pc:sldMk cId="3456045767" sldId="1794"/>
        </pc:sldMkLst>
        <pc:spChg chg="add mod">
          <ac:chgData name="Hamlet Markarian" userId="4926d2b407f31d77" providerId="LiveId" clId="{4BFDFAF1-6D24-4DD8-91CE-3EF45CDB86F1}" dt="2021-06-16T05:01:38.978" v="972" actId="14100"/>
          <ac:spMkLst>
            <pc:docMk/>
            <pc:sldMk cId="3456045767" sldId="1794"/>
            <ac:spMk id="4" creationId="{7E14B699-476F-44D8-95B2-3A88CE240E66}"/>
          </ac:spMkLst>
        </pc:spChg>
        <pc:spChg chg="add del mod">
          <ac:chgData name="Hamlet Markarian" userId="4926d2b407f31d77" providerId="LiveId" clId="{4BFDFAF1-6D24-4DD8-91CE-3EF45CDB86F1}" dt="2021-06-16T05:10:01.981" v="1008" actId="478"/>
          <ac:spMkLst>
            <pc:docMk/>
            <pc:sldMk cId="3456045767" sldId="1794"/>
            <ac:spMk id="6" creationId="{3750694D-D050-4804-AB4C-4127036BA870}"/>
          </ac:spMkLst>
        </pc:spChg>
        <pc:spChg chg="add mod">
          <ac:chgData name="Hamlet Markarian" userId="4926d2b407f31d77" providerId="LiveId" clId="{4BFDFAF1-6D24-4DD8-91CE-3EF45CDB86F1}" dt="2021-06-16T04:28:18.870" v="761"/>
          <ac:spMkLst>
            <pc:docMk/>
            <pc:sldMk cId="3456045767" sldId="1794"/>
            <ac:spMk id="7" creationId="{A7A181BB-8E6A-45FF-853B-47D5F1E447B6}"/>
          </ac:spMkLst>
        </pc:spChg>
        <pc:spChg chg="add mod">
          <ac:chgData name="Hamlet Markarian" userId="4926d2b407f31d77" providerId="LiveId" clId="{4BFDFAF1-6D24-4DD8-91CE-3EF45CDB86F1}" dt="2021-06-16T04:13:56.356" v="624"/>
          <ac:spMkLst>
            <pc:docMk/>
            <pc:sldMk cId="3456045767" sldId="1794"/>
            <ac:spMk id="8" creationId="{6D4659A0-0961-4DF9-B3E9-F535215607A2}"/>
          </ac:spMkLst>
        </pc:spChg>
        <pc:spChg chg="add mod">
          <ac:chgData name="Hamlet Markarian" userId="4926d2b407f31d77" providerId="LiveId" clId="{4BFDFAF1-6D24-4DD8-91CE-3EF45CDB86F1}" dt="2021-06-16T04:13:56.356" v="624"/>
          <ac:spMkLst>
            <pc:docMk/>
            <pc:sldMk cId="3456045767" sldId="1794"/>
            <ac:spMk id="9" creationId="{39C3BCD6-C520-4E78-A42F-502679883C1A}"/>
          </ac:spMkLst>
        </pc:spChg>
        <pc:spChg chg="add del mod">
          <ac:chgData name="Hamlet Markarian" userId="4926d2b407f31d77" providerId="LiveId" clId="{4BFDFAF1-6D24-4DD8-91CE-3EF45CDB86F1}" dt="2021-06-16T05:01:30.510" v="970" actId="478"/>
          <ac:spMkLst>
            <pc:docMk/>
            <pc:sldMk cId="3456045767" sldId="1794"/>
            <ac:spMk id="15" creationId="{C125E436-A132-40A2-A28E-BDC1DBC5EA9D}"/>
          </ac:spMkLst>
        </pc:spChg>
        <pc:spChg chg="add del mod">
          <ac:chgData name="Hamlet Markarian" userId="4926d2b407f31d77" providerId="LiveId" clId="{4BFDFAF1-6D24-4DD8-91CE-3EF45CDB86F1}" dt="2021-06-16T05:01:30.510" v="970" actId="478"/>
          <ac:spMkLst>
            <pc:docMk/>
            <pc:sldMk cId="3456045767" sldId="1794"/>
            <ac:spMk id="16" creationId="{911AFC22-FE14-4B22-AA7C-5C61BB6E720E}"/>
          </ac:spMkLst>
        </pc:spChg>
        <pc:spChg chg="add del mod">
          <ac:chgData name="Hamlet Markarian" userId="4926d2b407f31d77" providerId="LiveId" clId="{4BFDFAF1-6D24-4DD8-91CE-3EF45CDB86F1}" dt="2021-06-16T05:01:30.510" v="970" actId="478"/>
          <ac:spMkLst>
            <pc:docMk/>
            <pc:sldMk cId="3456045767" sldId="1794"/>
            <ac:spMk id="17" creationId="{31282965-2650-4186-8966-0A81FB4C6059}"/>
          </ac:spMkLst>
        </pc:spChg>
        <pc:spChg chg="add del mod">
          <ac:chgData name="Hamlet Markarian" userId="4926d2b407f31d77" providerId="LiveId" clId="{4BFDFAF1-6D24-4DD8-91CE-3EF45CDB86F1}" dt="2021-06-16T05:01:30.510" v="970" actId="478"/>
          <ac:spMkLst>
            <pc:docMk/>
            <pc:sldMk cId="3456045767" sldId="1794"/>
            <ac:spMk id="18" creationId="{1118CEC5-FF9B-4E38-ABD4-4CA539414C86}"/>
          </ac:spMkLst>
        </pc:spChg>
        <pc:spChg chg="add del mod">
          <ac:chgData name="Hamlet Markarian" userId="4926d2b407f31d77" providerId="LiveId" clId="{4BFDFAF1-6D24-4DD8-91CE-3EF45CDB86F1}" dt="2021-06-16T05:01:30.510" v="970" actId="478"/>
          <ac:spMkLst>
            <pc:docMk/>
            <pc:sldMk cId="3456045767" sldId="1794"/>
            <ac:spMk id="19" creationId="{DABAC126-BD03-4442-83CC-03BF4F446529}"/>
          </ac:spMkLst>
        </pc:spChg>
        <pc:spChg chg="add mod">
          <ac:chgData name="Hamlet Markarian" userId="4926d2b407f31d77" providerId="LiveId" clId="{4BFDFAF1-6D24-4DD8-91CE-3EF45CDB86F1}" dt="2021-06-16T05:10:02.321" v="1009"/>
          <ac:spMkLst>
            <pc:docMk/>
            <pc:sldMk cId="3456045767" sldId="1794"/>
            <ac:spMk id="20" creationId="{7A00E563-65A1-4B8C-AE0E-FBB5033422A6}"/>
          </ac:spMkLst>
        </pc:spChg>
        <pc:spChg chg="del mod">
          <ac:chgData name="Hamlet Markarian" userId="4926d2b407f31d77" providerId="LiveId" clId="{4BFDFAF1-6D24-4DD8-91CE-3EF45CDB86F1}" dt="2021-06-16T04:28:20.464" v="762" actId="478"/>
          <ac:spMkLst>
            <pc:docMk/>
            <pc:sldMk cId="3456045767" sldId="1794"/>
            <ac:spMk id="23" creationId="{2011B803-86D9-4360-98A6-749556345864}"/>
          </ac:spMkLst>
        </pc:spChg>
        <pc:spChg chg="del">
          <ac:chgData name="Hamlet Markarian" userId="4926d2b407f31d77" providerId="LiveId" clId="{4BFDFAF1-6D24-4DD8-91CE-3EF45CDB86F1}" dt="2021-06-16T04:13:55.297" v="623" actId="478"/>
          <ac:spMkLst>
            <pc:docMk/>
            <pc:sldMk cId="3456045767" sldId="1794"/>
            <ac:spMk id="25" creationId="{0B8A99F0-7A4A-4AA4-B303-0CCBEFC8A20C}"/>
          </ac:spMkLst>
        </pc:spChg>
        <pc:grpChg chg="add del mod">
          <ac:chgData name="Hamlet Markarian" userId="4926d2b407f31d77" providerId="LiveId" clId="{4BFDFAF1-6D24-4DD8-91CE-3EF45CDB86F1}" dt="2021-06-16T04:57:19.279" v="954" actId="165"/>
          <ac:grpSpMkLst>
            <pc:docMk/>
            <pc:sldMk cId="3456045767" sldId="1794"/>
            <ac:grpSpMk id="2" creationId="{38A4A498-F735-49CE-8E81-4C6C75E9E205}"/>
          </ac:grpSpMkLst>
        </pc:grpChg>
        <pc:picChg chg="add mod">
          <ac:chgData name="Hamlet Markarian" userId="4926d2b407f31d77" providerId="LiveId" clId="{4BFDFAF1-6D24-4DD8-91CE-3EF45CDB86F1}" dt="2021-06-16T04:13:56.356" v="624"/>
          <ac:picMkLst>
            <pc:docMk/>
            <pc:sldMk cId="3456045767" sldId="1794"/>
            <ac:picMk id="5" creationId="{93FE3B79-182E-4707-9E90-210F31AF8B67}"/>
          </ac:picMkLst>
        </pc:picChg>
        <pc:cxnChg chg="add mod topLvl">
          <ac:chgData name="Hamlet Markarian" userId="4926d2b407f31d77" providerId="LiveId" clId="{4BFDFAF1-6D24-4DD8-91CE-3EF45CDB86F1}" dt="2021-06-16T04:57:19.279" v="954" actId="165"/>
          <ac:cxnSpMkLst>
            <pc:docMk/>
            <pc:sldMk cId="3456045767" sldId="1794"/>
            <ac:cxnSpMk id="10" creationId="{B7AEA58A-F72E-4903-B06A-F32B582A1DBD}"/>
          </ac:cxnSpMkLst>
        </pc:cxnChg>
        <pc:cxnChg chg="add mod topLvl">
          <ac:chgData name="Hamlet Markarian" userId="4926d2b407f31d77" providerId="LiveId" clId="{4BFDFAF1-6D24-4DD8-91CE-3EF45CDB86F1}" dt="2021-06-16T04:57:19.279" v="954" actId="165"/>
          <ac:cxnSpMkLst>
            <pc:docMk/>
            <pc:sldMk cId="3456045767" sldId="1794"/>
            <ac:cxnSpMk id="11" creationId="{E679B7FD-7DFA-4B3C-8581-3D6FEB21DDF0}"/>
          </ac:cxnSpMkLst>
        </pc:cxnChg>
        <pc:cxnChg chg="add mod topLvl">
          <ac:chgData name="Hamlet Markarian" userId="4926d2b407f31d77" providerId="LiveId" clId="{4BFDFAF1-6D24-4DD8-91CE-3EF45CDB86F1}" dt="2021-06-16T04:57:19.279" v="954" actId="165"/>
          <ac:cxnSpMkLst>
            <pc:docMk/>
            <pc:sldMk cId="3456045767" sldId="1794"/>
            <ac:cxnSpMk id="12" creationId="{41E2D016-6F24-45D5-80C3-E0BD742DD92D}"/>
          </ac:cxnSpMkLst>
        </pc:cxnChg>
        <pc:cxnChg chg="add mod topLvl">
          <ac:chgData name="Hamlet Markarian" userId="4926d2b407f31d77" providerId="LiveId" clId="{4BFDFAF1-6D24-4DD8-91CE-3EF45CDB86F1}" dt="2021-06-16T04:57:19.279" v="954" actId="165"/>
          <ac:cxnSpMkLst>
            <pc:docMk/>
            <pc:sldMk cId="3456045767" sldId="1794"/>
            <ac:cxnSpMk id="13" creationId="{363000FC-5C9C-4A04-88AD-23DA0CD35F95}"/>
          </ac:cxnSpMkLst>
        </pc:cxnChg>
      </pc:sldChg>
      <pc:sldChg chg="addSp delSp modSp add mod modTransition">
        <pc:chgData name="Hamlet Markarian" userId="4926d2b407f31d77" providerId="LiveId" clId="{4BFDFAF1-6D24-4DD8-91CE-3EF45CDB86F1}" dt="2021-06-16T05:10:05.346" v="1011"/>
        <pc:sldMkLst>
          <pc:docMk/>
          <pc:sldMk cId="2060988764" sldId="1795"/>
        </pc:sldMkLst>
        <pc:spChg chg="add mod">
          <ac:chgData name="Hamlet Markarian" userId="4926d2b407f31d77" providerId="LiveId" clId="{4BFDFAF1-6D24-4DD8-91CE-3EF45CDB86F1}" dt="2021-06-16T05:03:16.519" v="978" actId="12"/>
          <ac:spMkLst>
            <pc:docMk/>
            <pc:sldMk cId="2060988764" sldId="1795"/>
            <ac:spMk id="4" creationId="{EB0A9CEF-F5C0-4355-8A6A-52BD793E481E}"/>
          </ac:spMkLst>
        </pc:spChg>
        <pc:spChg chg="add del mod">
          <ac:chgData name="Hamlet Markarian" userId="4926d2b407f31d77" providerId="LiveId" clId="{4BFDFAF1-6D24-4DD8-91CE-3EF45CDB86F1}" dt="2021-06-16T05:10:05.054" v="1010" actId="478"/>
          <ac:spMkLst>
            <pc:docMk/>
            <pc:sldMk cId="2060988764" sldId="1795"/>
            <ac:spMk id="6" creationId="{B4E924F7-4D9B-4704-8CB0-A14A06F55228}"/>
          </ac:spMkLst>
        </pc:spChg>
        <pc:spChg chg="add mod">
          <ac:chgData name="Hamlet Markarian" userId="4926d2b407f31d77" providerId="LiveId" clId="{4BFDFAF1-6D24-4DD8-91CE-3EF45CDB86F1}" dt="2021-06-16T04:28:11.638" v="759"/>
          <ac:spMkLst>
            <pc:docMk/>
            <pc:sldMk cId="2060988764" sldId="1795"/>
            <ac:spMk id="7" creationId="{8B2D13A7-7CEF-4917-BD5C-2094F45DC8B8}"/>
          </ac:spMkLst>
        </pc:spChg>
        <pc:spChg chg="add mod">
          <ac:chgData name="Hamlet Markarian" userId="4926d2b407f31d77" providerId="LiveId" clId="{4BFDFAF1-6D24-4DD8-91CE-3EF45CDB86F1}" dt="2021-06-16T04:14:02.951" v="627"/>
          <ac:spMkLst>
            <pc:docMk/>
            <pc:sldMk cId="2060988764" sldId="1795"/>
            <ac:spMk id="8" creationId="{122034A1-FA0F-4FF9-8ED6-66C0E2D9430A}"/>
          </ac:spMkLst>
        </pc:spChg>
        <pc:spChg chg="add mod">
          <ac:chgData name="Hamlet Markarian" userId="4926d2b407f31d77" providerId="LiveId" clId="{4BFDFAF1-6D24-4DD8-91CE-3EF45CDB86F1}" dt="2021-06-16T04:14:02.951" v="627"/>
          <ac:spMkLst>
            <pc:docMk/>
            <pc:sldMk cId="2060988764" sldId="1795"/>
            <ac:spMk id="9" creationId="{40156001-9FB6-4545-AA28-6D6BEBDACC79}"/>
          </ac:spMkLst>
        </pc:spChg>
        <pc:spChg chg="add mod">
          <ac:chgData name="Hamlet Markarian" userId="4926d2b407f31d77" providerId="LiveId" clId="{4BFDFAF1-6D24-4DD8-91CE-3EF45CDB86F1}" dt="2021-06-16T05:10:05.346" v="1011"/>
          <ac:spMkLst>
            <pc:docMk/>
            <pc:sldMk cId="2060988764" sldId="1795"/>
            <ac:spMk id="12" creationId="{ABADE1B5-3A1D-4858-96D1-ABBE7A500394}"/>
          </ac:spMkLst>
        </pc:spChg>
        <pc:spChg chg="del mod">
          <ac:chgData name="Hamlet Markarian" userId="4926d2b407f31d77" providerId="LiveId" clId="{4BFDFAF1-6D24-4DD8-91CE-3EF45CDB86F1}" dt="2021-06-16T04:28:13.457" v="760" actId="478"/>
          <ac:spMkLst>
            <pc:docMk/>
            <pc:sldMk cId="2060988764" sldId="1795"/>
            <ac:spMk id="23" creationId="{2011B803-86D9-4360-98A6-749556345864}"/>
          </ac:spMkLst>
        </pc:spChg>
        <pc:spChg chg="del">
          <ac:chgData name="Hamlet Markarian" userId="4926d2b407f31d77" providerId="LiveId" clId="{4BFDFAF1-6D24-4DD8-91CE-3EF45CDB86F1}" dt="2021-06-16T04:14:00.081" v="625" actId="478"/>
          <ac:spMkLst>
            <pc:docMk/>
            <pc:sldMk cId="2060988764" sldId="1795"/>
            <ac:spMk id="25" creationId="{0B8A99F0-7A4A-4AA4-B303-0CCBEFC8A20C}"/>
          </ac:spMkLst>
        </pc:spChg>
        <pc:picChg chg="add mod">
          <ac:chgData name="Hamlet Markarian" userId="4926d2b407f31d77" providerId="LiveId" clId="{4BFDFAF1-6D24-4DD8-91CE-3EF45CDB86F1}" dt="2021-06-16T04:14:02.951" v="627"/>
          <ac:picMkLst>
            <pc:docMk/>
            <pc:sldMk cId="2060988764" sldId="1795"/>
            <ac:picMk id="5" creationId="{8063CC77-2BEC-457B-9A67-018600244424}"/>
          </ac:picMkLst>
        </pc:picChg>
        <pc:cxnChg chg="add mod">
          <ac:chgData name="Hamlet Markarian" userId="4926d2b407f31d77" providerId="LiveId" clId="{4BFDFAF1-6D24-4DD8-91CE-3EF45CDB86F1}" dt="2021-06-16T04:27:58.320" v="758" actId="1036"/>
          <ac:cxnSpMkLst>
            <pc:docMk/>
            <pc:sldMk cId="2060988764" sldId="1795"/>
            <ac:cxnSpMk id="10" creationId="{5167858D-14D6-459D-8937-558EDB790306}"/>
          </ac:cxnSpMkLst>
        </pc:cxnChg>
      </pc:sldChg>
      <pc:sldChg chg="addSp delSp modSp add mod ord modTransition">
        <pc:chgData name="Hamlet Markarian" userId="4926d2b407f31d77" providerId="LiveId" clId="{4BFDFAF1-6D24-4DD8-91CE-3EF45CDB86F1}" dt="2021-06-16T05:10:26.897" v="1013" actId="207"/>
        <pc:sldMkLst>
          <pc:docMk/>
          <pc:sldMk cId="54021942" sldId="1796"/>
        </pc:sldMkLst>
        <pc:spChg chg="add mod">
          <ac:chgData name="Hamlet Markarian" userId="4926d2b407f31d77" providerId="LiveId" clId="{4BFDFAF1-6D24-4DD8-91CE-3EF45CDB86F1}" dt="2021-06-16T05:06:04.623" v="992" actId="11"/>
          <ac:spMkLst>
            <pc:docMk/>
            <pc:sldMk cId="54021942" sldId="1796"/>
            <ac:spMk id="4" creationId="{816BBBE8-4A14-4ACC-ABBB-B0DBE83F2ADC}"/>
          </ac:spMkLst>
        </pc:spChg>
        <pc:spChg chg="add mod">
          <ac:chgData name="Hamlet Markarian" userId="4926d2b407f31d77" providerId="LiveId" clId="{4BFDFAF1-6D24-4DD8-91CE-3EF45CDB86F1}" dt="2021-06-16T05:10:26.897" v="1013" actId="207"/>
          <ac:spMkLst>
            <pc:docMk/>
            <pc:sldMk cId="54021942" sldId="1796"/>
            <ac:spMk id="6" creationId="{A0417046-45B0-42DA-BF41-815A7A2F9845}"/>
          </ac:spMkLst>
        </pc:spChg>
        <pc:spChg chg="add mod">
          <ac:chgData name="Hamlet Markarian" userId="4926d2b407f31d77" providerId="LiveId" clId="{4BFDFAF1-6D24-4DD8-91CE-3EF45CDB86F1}" dt="2021-06-16T04:14:41.716" v="638" actId="20577"/>
          <ac:spMkLst>
            <pc:docMk/>
            <pc:sldMk cId="54021942" sldId="1796"/>
            <ac:spMk id="7" creationId="{ADA8B589-0103-42ED-AE22-3FAD1AA6D36C}"/>
          </ac:spMkLst>
        </pc:spChg>
        <pc:spChg chg="add mod">
          <ac:chgData name="Hamlet Markarian" userId="4926d2b407f31d77" providerId="LiveId" clId="{4BFDFAF1-6D24-4DD8-91CE-3EF45CDB86F1}" dt="2021-06-16T04:14:21.973" v="634" actId="207"/>
          <ac:spMkLst>
            <pc:docMk/>
            <pc:sldMk cId="54021942" sldId="1796"/>
            <ac:spMk id="8" creationId="{1FB4AEB4-0FC6-48E6-9D39-12FC28F547FC}"/>
          </ac:spMkLst>
        </pc:spChg>
        <pc:spChg chg="add mod">
          <ac:chgData name="Hamlet Markarian" userId="4926d2b407f31d77" providerId="LiveId" clId="{4BFDFAF1-6D24-4DD8-91CE-3EF45CDB86F1}" dt="2021-06-16T04:14:25.290" v="635" actId="207"/>
          <ac:spMkLst>
            <pc:docMk/>
            <pc:sldMk cId="54021942" sldId="1796"/>
            <ac:spMk id="9" creationId="{D8CE1C00-5047-4E16-BF8F-1056E3492E1F}"/>
          </ac:spMkLst>
        </pc:spChg>
        <pc:spChg chg="add del">
          <ac:chgData name="Hamlet Markarian" userId="4926d2b407f31d77" providerId="LiveId" clId="{4BFDFAF1-6D24-4DD8-91CE-3EF45CDB86F1}" dt="2021-06-16T04:29:27.856" v="768" actId="478"/>
          <ac:spMkLst>
            <pc:docMk/>
            <pc:sldMk cId="54021942" sldId="1796"/>
            <ac:spMk id="12" creationId="{39BC5938-1F3F-41DA-9109-ECB1D44EA578}"/>
          </ac:spMkLst>
        </pc:spChg>
        <pc:spChg chg="add mod">
          <ac:chgData name="Hamlet Markarian" userId="4926d2b407f31d77" providerId="LiveId" clId="{4BFDFAF1-6D24-4DD8-91CE-3EF45CDB86F1}" dt="2021-06-16T05:02:56.238" v="975" actId="12"/>
          <ac:spMkLst>
            <pc:docMk/>
            <pc:sldMk cId="54021942" sldId="1796"/>
            <ac:spMk id="14" creationId="{CE6774C6-0427-44F2-843C-74052940014E}"/>
          </ac:spMkLst>
        </pc:spChg>
        <pc:spChg chg="del mod">
          <ac:chgData name="Hamlet Markarian" userId="4926d2b407f31d77" providerId="LiveId" clId="{4BFDFAF1-6D24-4DD8-91CE-3EF45CDB86F1}" dt="2021-06-16T04:14:47.681" v="639" actId="478"/>
          <ac:spMkLst>
            <pc:docMk/>
            <pc:sldMk cId="54021942" sldId="1796"/>
            <ac:spMk id="23" creationId="{2011B803-86D9-4360-98A6-749556345864}"/>
          </ac:spMkLst>
        </pc:spChg>
        <pc:spChg chg="del">
          <ac:chgData name="Hamlet Markarian" userId="4926d2b407f31d77" providerId="LiveId" clId="{4BFDFAF1-6D24-4DD8-91CE-3EF45CDB86F1}" dt="2021-06-16T04:14:08.705" v="628" actId="478"/>
          <ac:spMkLst>
            <pc:docMk/>
            <pc:sldMk cId="54021942" sldId="1796"/>
            <ac:spMk id="25" creationId="{0B8A99F0-7A4A-4AA4-B303-0CCBEFC8A20C}"/>
          </ac:spMkLst>
        </pc:spChg>
        <pc:picChg chg="add del mod">
          <ac:chgData name="Hamlet Markarian" userId="4926d2b407f31d77" providerId="LiveId" clId="{4BFDFAF1-6D24-4DD8-91CE-3EF45CDB86F1}" dt="2021-06-16T04:19:10.497" v="687" actId="478"/>
          <ac:picMkLst>
            <pc:docMk/>
            <pc:sldMk cId="54021942" sldId="1796"/>
            <ac:picMk id="5" creationId="{EB342CB2-B374-4869-B293-DDFA6C488A8D}"/>
          </ac:picMkLst>
        </pc:picChg>
        <pc:picChg chg="add mod ord">
          <ac:chgData name="Hamlet Markarian" userId="4926d2b407f31d77" providerId="LiveId" clId="{4BFDFAF1-6D24-4DD8-91CE-3EF45CDB86F1}" dt="2021-06-16T04:19:12.152" v="689" actId="167"/>
          <ac:picMkLst>
            <pc:docMk/>
            <pc:sldMk cId="54021942" sldId="1796"/>
            <ac:picMk id="10" creationId="{2BEF8B8A-1065-487A-89A5-42836192BE72}"/>
          </ac:picMkLst>
        </pc:picChg>
        <pc:cxnChg chg="add mod">
          <ac:chgData name="Hamlet Markarian" userId="4926d2b407f31d77" providerId="LiveId" clId="{4BFDFAF1-6D24-4DD8-91CE-3EF45CDB86F1}" dt="2021-06-16T04:30:26.848" v="781" actId="208"/>
          <ac:cxnSpMkLst>
            <pc:docMk/>
            <pc:sldMk cId="54021942" sldId="1796"/>
            <ac:cxnSpMk id="13" creationId="{F7C5116F-BF32-4C2D-B5CE-892DC586C96A}"/>
          </ac:cxnSpMkLst>
        </pc:cxnChg>
      </pc:sldChg>
      <pc:sldChg chg="addSp delSp modSp add mod modTransition">
        <pc:chgData name="Hamlet Markarian" userId="4926d2b407f31d77" providerId="LiveId" clId="{4BFDFAF1-6D24-4DD8-91CE-3EF45CDB86F1}" dt="2021-06-16T05:10:33.377" v="1015"/>
        <pc:sldMkLst>
          <pc:docMk/>
          <pc:sldMk cId="250036491" sldId="1797"/>
        </pc:sldMkLst>
        <pc:spChg chg="add mod">
          <ac:chgData name="Hamlet Markarian" userId="4926d2b407f31d77" providerId="LiveId" clId="{4BFDFAF1-6D24-4DD8-91CE-3EF45CDB86F1}" dt="2021-06-16T05:08:26.692" v="999" actId="11"/>
          <ac:spMkLst>
            <pc:docMk/>
            <pc:sldMk cId="250036491" sldId="1797"/>
            <ac:spMk id="4" creationId="{DBD290B6-27C7-40B4-B1F2-AA00DB74EF3A}"/>
          </ac:spMkLst>
        </pc:spChg>
        <pc:spChg chg="add del mod">
          <ac:chgData name="Hamlet Markarian" userId="4926d2b407f31d77" providerId="LiveId" clId="{4BFDFAF1-6D24-4DD8-91CE-3EF45CDB86F1}" dt="2021-06-16T05:10:33.085" v="1014" actId="478"/>
          <ac:spMkLst>
            <pc:docMk/>
            <pc:sldMk cId="250036491" sldId="1797"/>
            <ac:spMk id="6" creationId="{0D55E80B-A9A1-40A4-80B7-DF043E57BEF8}"/>
          </ac:spMkLst>
        </pc:spChg>
        <pc:spChg chg="add mod">
          <ac:chgData name="Hamlet Markarian" userId="4926d2b407f31d77" providerId="LiveId" clId="{4BFDFAF1-6D24-4DD8-91CE-3EF45CDB86F1}" dt="2021-06-16T04:15:53.909" v="663" actId="20577"/>
          <ac:spMkLst>
            <pc:docMk/>
            <pc:sldMk cId="250036491" sldId="1797"/>
            <ac:spMk id="7" creationId="{13896732-F418-4452-9D5F-7F989FEB09B5}"/>
          </ac:spMkLst>
        </pc:spChg>
        <pc:spChg chg="add mod">
          <ac:chgData name="Hamlet Markarian" userId="4926d2b407f31d77" providerId="LiveId" clId="{4BFDFAF1-6D24-4DD8-91CE-3EF45CDB86F1}" dt="2021-06-16T04:14:59.652" v="642"/>
          <ac:spMkLst>
            <pc:docMk/>
            <pc:sldMk cId="250036491" sldId="1797"/>
            <ac:spMk id="8" creationId="{7702890E-AC3B-4E6B-A845-ECE22FA46904}"/>
          </ac:spMkLst>
        </pc:spChg>
        <pc:spChg chg="add mod">
          <ac:chgData name="Hamlet Markarian" userId="4926d2b407f31d77" providerId="LiveId" clId="{4BFDFAF1-6D24-4DD8-91CE-3EF45CDB86F1}" dt="2021-06-16T04:14:59.652" v="642"/>
          <ac:spMkLst>
            <pc:docMk/>
            <pc:sldMk cId="250036491" sldId="1797"/>
            <ac:spMk id="9" creationId="{01CE9119-6B81-43F4-BC76-944643CEA918}"/>
          </ac:spMkLst>
        </pc:spChg>
        <pc:spChg chg="add mod">
          <ac:chgData name="Hamlet Markarian" userId="4926d2b407f31d77" providerId="LiveId" clId="{4BFDFAF1-6D24-4DD8-91CE-3EF45CDB86F1}" dt="2021-06-16T04:44:34.196" v="888" actId="552"/>
          <ac:spMkLst>
            <pc:docMk/>
            <pc:sldMk cId="250036491" sldId="1797"/>
            <ac:spMk id="11" creationId="{EDDBF18E-6531-43BA-887B-91EC0BE2F192}"/>
          </ac:spMkLst>
        </pc:spChg>
        <pc:spChg chg="add mod">
          <ac:chgData name="Hamlet Markarian" userId="4926d2b407f31d77" providerId="LiveId" clId="{4BFDFAF1-6D24-4DD8-91CE-3EF45CDB86F1}" dt="2021-06-16T05:08:28.959" v="1000" actId="11"/>
          <ac:spMkLst>
            <pc:docMk/>
            <pc:sldMk cId="250036491" sldId="1797"/>
            <ac:spMk id="12" creationId="{D73DB771-F187-4254-94F5-64509C6F9703}"/>
          </ac:spMkLst>
        </pc:spChg>
        <pc:spChg chg="add mod">
          <ac:chgData name="Hamlet Markarian" userId="4926d2b407f31d77" providerId="LiveId" clId="{4BFDFAF1-6D24-4DD8-91CE-3EF45CDB86F1}" dt="2021-06-16T05:08:30.015" v="1001" actId="11"/>
          <ac:spMkLst>
            <pc:docMk/>
            <pc:sldMk cId="250036491" sldId="1797"/>
            <ac:spMk id="13" creationId="{AAEF1E9C-73E9-424E-BEEA-F0EFB1E97321}"/>
          </ac:spMkLst>
        </pc:spChg>
        <pc:spChg chg="add mod">
          <ac:chgData name="Hamlet Markarian" userId="4926d2b407f31d77" providerId="LiveId" clId="{4BFDFAF1-6D24-4DD8-91CE-3EF45CDB86F1}" dt="2021-06-16T04:44:50.555" v="893" actId="1076"/>
          <ac:spMkLst>
            <pc:docMk/>
            <pc:sldMk cId="250036491" sldId="1797"/>
            <ac:spMk id="14" creationId="{6E3E2F12-3A7C-4E05-B402-C326D2075183}"/>
          </ac:spMkLst>
        </pc:spChg>
        <pc:spChg chg="add mod">
          <ac:chgData name="Hamlet Markarian" userId="4926d2b407f31d77" providerId="LiveId" clId="{4BFDFAF1-6D24-4DD8-91CE-3EF45CDB86F1}" dt="2021-06-16T05:08:01.574" v="998" actId="1076"/>
          <ac:spMkLst>
            <pc:docMk/>
            <pc:sldMk cId="250036491" sldId="1797"/>
            <ac:spMk id="16" creationId="{0CAFF9D7-8120-4506-9309-D51ACD22D698}"/>
          </ac:spMkLst>
        </pc:spChg>
        <pc:spChg chg="add mod">
          <ac:chgData name="Hamlet Markarian" userId="4926d2b407f31d77" providerId="LiveId" clId="{4BFDFAF1-6D24-4DD8-91CE-3EF45CDB86F1}" dt="2021-06-16T05:08:01.574" v="998" actId="1076"/>
          <ac:spMkLst>
            <pc:docMk/>
            <pc:sldMk cId="250036491" sldId="1797"/>
            <ac:spMk id="17" creationId="{E87E3A30-1D9B-493F-B400-5C3C3697390C}"/>
          </ac:spMkLst>
        </pc:spChg>
        <pc:spChg chg="add mod">
          <ac:chgData name="Hamlet Markarian" userId="4926d2b407f31d77" providerId="LiveId" clId="{4BFDFAF1-6D24-4DD8-91CE-3EF45CDB86F1}" dt="2021-06-16T05:08:01.574" v="998" actId="1076"/>
          <ac:spMkLst>
            <pc:docMk/>
            <pc:sldMk cId="250036491" sldId="1797"/>
            <ac:spMk id="18" creationId="{01CB38AA-959B-43B0-97C8-217EA21EDF04}"/>
          </ac:spMkLst>
        </pc:spChg>
        <pc:spChg chg="add mod">
          <ac:chgData name="Hamlet Markarian" userId="4926d2b407f31d77" providerId="LiveId" clId="{4BFDFAF1-6D24-4DD8-91CE-3EF45CDB86F1}" dt="2021-06-16T05:10:33.377" v="1015"/>
          <ac:spMkLst>
            <pc:docMk/>
            <pc:sldMk cId="250036491" sldId="1797"/>
            <ac:spMk id="21" creationId="{EEA0F56A-A6F9-44C4-88A2-31A250B7FE13}"/>
          </ac:spMkLst>
        </pc:spChg>
        <pc:spChg chg="del mod">
          <ac:chgData name="Hamlet Markarian" userId="4926d2b407f31d77" providerId="LiveId" clId="{4BFDFAF1-6D24-4DD8-91CE-3EF45CDB86F1}" dt="2021-06-16T04:15:56.048" v="664" actId="478"/>
          <ac:spMkLst>
            <pc:docMk/>
            <pc:sldMk cId="250036491" sldId="1797"/>
            <ac:spMk id="23" creationId="{2011B803-86D9-4360-98A6-749556345864}"/>
          </ac:spMkLst>
        </pc:spChg>
        <pc:spChg chg="del">
          <ac:chgData name="Hamlet Markarian" userId="4926d2b407f31d77" providerId="LiveId" clId="{4BFDFAF1-6D24-4DD8-91CE-3EF45CDB86F1}" dt="2021-06-16T04:14:59.153" v="641" actId="478"/>
          <ac:spMkLst>
            <pc:docMk/>
            <pc:sldMk cId="250036491" sldId="1797"/>
            <ac:spMk id="25" creationId="{0B8A99F0-7A4A-4AA4-B303-0CCBEFC8A20C}"/>
          </ac:spMkLst>
        </pc:spChg>
        <pc:picChg chg="add del mod">
          <ac:chgData name="Hamlet Markarian" userId="4926d2b407f31d77" providerId="LiveId" clId="{4BFDFAF1-6D24-4DD8-91CE-3EF45CDB86F1}" dt="2021-06-16T04:19:06.273" v="684" actId="478"/>
          <ac:picMkLst>
            <pc:docMk/>
            <pc:sldMk cId="250036491" sldId="1797"/>
            <ac:picMk id="5" creationId="{25C7004C-D550-4602-9F87-379627E153F8}"/>
          </ac:picMkLst>
        </pc:picChg>
        <pc:picChg chg="add mod ord">
          <ac:chgData name="Hamlet Markarian" userId="4926d2b407f31d77" providerId="LiveId" clId="{4BFDFAF1-6D24-4DD8-91CE-3EF45CDB86F1}" dt="2021-06-16T04:19:08.232" v="686" actId="167"/>
          <ac:picMkLst>
            <pc:docMk/>
            <pc:sldMk cId="250036491" sldId="1797"/>
            <ac:picMk id="10" creationId="{4F401D3E-96BB-4F1B-96DF-4E49ACC224C0}"/>
          </ac:picMkLst>
        </pc:picChg>
        <pc:cxnChg chg="add mod">
          <ac:chgData name="Hamlet Markarian" userId="4926d2b407f31d77" providerId="LiveId" clId="{4BFDFAF1-6D24-4DD8-91CE-3EF45CDB86F1}" dt="2021-06-16T04:45:04.287" v="897" actId="1038"/>
          <ac:cxnSpMkLst>
            <pc:docMk/>
            <pc:sldMk cId="250036491" sldId="1797"/>
            <ac:cxnSpMk id="19" creationId="{41250357-3D43-4971-8A84-76D1B0236EBF}"/>
          </ac:cxnSpMkLst>
        </pc:cxnChg>
        <pc:cxnChg chg="add mod">
          <ac:chgData name="Hamlet Markarian" userId="4926d2b407f31d77" providerId="LiveId" clId="{4BFDFAF1-6D24-4DD8-91CE-3EF45CDB86F1}" dt="2021-06-16T04:45:09.265" v="898" actId="571"/>
          <ac:cxnSpMkLst>
            <pc:docMk/>
            <pc:sldMk cId="250036491" sldId="1797"/>
            <ac:cxnSpMk id="20" creationId="{68445F5D-EA40-48C2-8E15-20A8540AB474}"/>
          </ac:cxnSpMkLst>
        </pc:cxnChg>
      </pc:sldChg>
      <pc:sldChg chg="addSp delSp modSp add mod modTransition">
        <pc:chgData name="Hamlet Markarian" userId="4926d2b407f31d77" providerId="LiveId" clId="{4BFDFAF1-6D24-4DD8-91CE-3EF45CDB86F1}" dt="2021-06-16T05:10:35.761" v="1017"/>
        <pc:sldMkLst>
          <pc:docMk/>
          <pc:sldMk cId="3592962901" sldId="1798"/>
        </pc:sldMkLst>
        <pc:spChg chg="add mod">
          <ac:chgData name="Hamlet Markarian" userId="4926d2b407f31d77" providerId="LiveId" clId="{4BFDFAF1-6D24-4DD8-91CE-3EF45CDB86F1}" dt="2021-06-16T05:03:49.515" v="980" actId="11"/>
          <ac:spMkLst>
            <pc:docMk/>
            <pc:sldMk cId="3592962901" sldId="1798"/>
            <ac:spMk id="4" creationId="{38AD7EFD-0F4F-42F9-8F22-997F293ABE7C}"/>
          </ac:spMkLst>
        </pc:spChg>
        <pc:spChg chg="add del mod">
          <ac:chgData name="Hamlet Markarian" userId="4926d2b407f31d77" providerId="LiveId" clId="{4BFDFAF1-6D24-4DD8-91CE-3EF45CDB86F1}" dt="2021-06-16T05:10:35.453" v="1016" actId="478"/>
          <ac:spMkLst>
            <pc:docMk/>
            <pc:sldMk cId="3592962901" sldId="1798"/>
            <ac:spMk id="6" creationId="{4537E498-8CE0-481C-BD76-CC26D4241FE7}"/>
          </ac:spMkLst>
        </pc:spChg>
        <pc:spChg chg="add mod">
          <ac:chgData name="Hamlet Markarian" userId="4926d2b407f31d77" providerId="LiveId" clId="{4BFDFAF1-6D24-4DD8-91CE-3EF45CDB86F1}" dt="2021-06-16T04:15:42.230" v="659"/>
          <ac:spMkLst>
            <pc:docMk/>
            <pc:sldMk cId="3592962901" sldId="1798"/>
            <ac:spMk id="7" creationId="{8EF9DEAC-80CF-4D1C-B42B-92E5EB6BC890}"/>
          </ac:spMkLst>
        </pc:spChg>
        <pc:spChg chg="add mod">
          <ac:chgData name="Hamlet Markarian" userId="4926d2b407f31d77" providerId="LiveId" clId="{4BFDFAF1-6D24-4DD8-91CE-3EF45CDB86F1}" dt="2021-06-16T04:15:06.373" v="645"/>
          <ac:spMkLst>
            <pc:docMk/>
            <pc:sldMk cId="3592962901" sldId="1798"/>
            <ac:spMk id="8" creationId="{C3D74585-8B61-4A8A-B82D-697598A7BE09}"/>
          </ac:spMkLst>
        </pc:spChg>
        <pc:spChg chg="add mod">
          <ac:chgData name="Hamlet Markarian" userId="4926d2b407f31d77" providerId="LiveId" clId="{4BFDFAF1-6D24-4DD8-91CE-3EF45CDB86F1}" dt="2021-06-16T04:15:06.373" v="645"/>
          <ac:spMkLst>
            <pc:docMk/>
            <pc:sldMk cId="3592962901" sldId="1798"/>
            <ac:spMk id="9" creationId="{4EE70B9C-41F3-4B58-9B30-D7BEF5A7F20D}"/>
          </ac:spMkLst>
        </pc:spChg>
        <pc:spChg chg="add mod">
          <ac:chgData name="Hamlet Markarian" userId="4926d2b407f31d77" providerId="LiveId" clId="{4BFDFAF1-6D24-4DD8-91CE-3EF45CDB86F1}" dt="2021-06-16T05:10:35.761" v="1017"/>
          <ac:spMkLst>
            <pc:docMk/>
            <pc:sldMk cId="3592962901" sldId="1798"/>
            <ac:spMk id="11" creationId="{BB718543-6BCA-410D-B463-B16949FDE547}"/>
          </ac:spMkLst>
        </pc:spChg>
        <pc:spChg chg="del mod">
          <ac:chgData name="Hamlet Markarian" userId="4926d2b407f31d77" providerId="LiveId" clId="{4BFDFAF1-6D24-4DD8-91CE-3EF45CDB86F1}" dt="2021-06-16T04:15:44.097" v="660" actId="478"/>
          <ac:spMkLst>
            <pc:docMk/>
            <pc:sldMk cId="3592962901" sldId="1798"/>
            <ac:spMk id="23" creationId="{2011B803-86D9-4360-98A6-749556345864}"/>
          </ac:spMkLst>
        </pc:spChg>
        <pc:spChg chg="del">
          <ac:chgData name="Hamlet Markarian" userId="4926d2b407f31d77" providerId="LiveId" clId="{4BFDFAF1-6D24-4DD8-91CE-3EF45CDB86F1}" dt="2021-06-16T04:15:05.953" v="644" actId="478"/>
          <ac:spMkLst>
            <pc:docMk/>
            <pc:sldMk cId="3592962901" sldId="1798"/>
            <ac:spMk id="25" creationId="{0B8A99F0-7A4A-4AA4-B303-0CCBEFC8A20C}"/>
          </ac:spMkLst>
        </pc:spChg>
        <pc:picChg chg="add del mod">
          <ac:chgData name="Hamlet Markarian" userId="4926d2b407f31d77" providerId="LiveId" clId="{4BFDFAF1-6D24-4DD8-91CE-3EF45CDB86F1}" dt="2021-06-16T04:19:01.361" v="681" actId="478"/>
          <ac:picMkLst>
            <pc:docMk/>
            <pc:sldMk cId="3592962901" sldId="1798"/>
            <ac:picMk id="5" creationId="{BBF3D7DA-2362-4CF7-A96D-0CC838F01F1D}"/>
          </ac:picMkLst>
        </pc:picChg>
        <pc:picChg chg="add mod ord">
          <ac:chgData name="Hamlet Markarian" userId="4926d2b407f31d77" providerId="LiveId" clId="{4BFDFAF1-6D24-4DD8-91CE-3EF45CDB86F1}" dt="2021-06-16T04:19:03.658" v="683" actId="167"/>
          <ac:picMkLst>
            <pc:docMk/>
            <pc:sldMk cId="3592962901" sldId="1798"/>
            <ac:picMk id="10" creationId="{5205C6AB-198F-4016-9C80-4A35F3D37804}"/>
          </ac:picMkLst>
        </pc:picChg>
      </pc:sldChg>
      <pc:sldChg chg="addSp delSp modSp add mod modTransition">
        <pc:chgData name="Hamlet Markarian" userId="4926d2b407f31d77" providerId="LiveId" clId="{4BFDFAF1-6D24-4DD8-91CE-3EF45CDB86F1}" dt="2021-06-16T05:10:38.545" v="1019"/>
        <pc:sldMkLst>
          <pc:docMk/>
          <pc:sldMk cId="674599741" sldId="1799"/>
        </pc:sldMkLst>
        <pc:spChg chg="add mod">
          <ac:chgData name="Hamlet Markarian" userId="4926d2b407f31d77" providerId="LiveId" clId="{4BFDFAF1-6D24-4DD8-91CE-3EF45CDB86F1}" dt="2021-06-16T05:02:37.371" v="973" actId="12"/>
          <ac:spMkLst>
            <pc:docMk/>
            <pc:sldMk cId="674599741" sldId="1799"/>
            <ac:spMk id="4" creationId="{5EC1C985-888A-47F5-A96A-9E2CBA34777F}"/>
          </ac:spMkLst>
        </pc:spChg>
        <pc:spChg chg="add del mod">
          <ac:chgData name="Hamlet Markarian" userId="4926d2b407f31d77" providerId="LiveId" clId="{4BFDFAF1-6D24-4DD8-91CE-3EF45CDB86F1}" dt="2021-06-15T20:33:20.781" v="172" actId="478"/>
          <ac:spMkLst>
            <pc:docMk/>
            <pc:sldMk cId="674599741" sldId="1799"/>
            <ac:spMk id="5" creationId="{52D11312-A0E8-40D2-B419-EB74E7184129}"/>
          </ac:spMkLst>
        </pc:spChg>
        <pc:spChg chg="add del mod">
          <ac:chgData name="Hamlet Markarian" userId="4926d2b407f31d77" providerId="LiveId" clId="{4BFDFAF1-6D24-4DD8-91CE-3EF45CDB86F1}" dt="2021-06-16T05:10:38.254" v="1018" actId="478"/>
          <ac:spMkLst>
            <pc:docMk/>
            <pc:sldMk cId="674599741" sldId="1799"/>
            <ac:spMk id="6" creationId="{0D3176D2-B051-498A-87ED-398AF51141DA}"/>
          </ac:spMkLst>
        </pc:spChg>
        <pc:spChg chg="add del mod">
          <ac:chgData name="Hamlet Markarian" userId="4926d2b407f31d77" providerId="LiveId" clId="{4BFDFAF1-6D24-4DD8-91CE-3EF45CDB86F1}" dt="2021-06-15T20:32:26.318" v="156" actId="478"/>
          <ac:spMkLst>
            <pc:docMk/>
            <pc:sldMk cId="674599741" sldId="1799"/>
            <ac:spMk id="6" creationId="{D2F68872-12C7-443E-A3FA-D91F7A1C2132}"/>
          </ac:spMkLst>
        </pc:spChg>
        <pc:spChg chg="add mod">
          <ac:chgData name="Hamlet Markarian" userId="4926d2b407f31d77" providerId="LiveId" clId="{4BFDFAF1-6D24-4DD8-91CE-3EF45CDB86F1}" dt="2021-06-16T04:17:56.434" v="677" actId="121"/>
          <ac:spMkLst>
            <pc:docMk/>
            <pc:sldMk cId="674599741" sldId="1799"/>
            <ac:spMk id="7" creationId="{D4E69EEB-CB79-4700-B2F1-B8A67509ADC4}"/>
          </ac:spMkLst>
        </pc:spChg>
        <pc:spChg chg="add del mod">
          <ac:chgData name="Hamlet Markarian" userId="4926d2b407f31d77" providerId="LiveId" clId="{4BFDFAF1-6D24-4DD8-91CE-3EF45CDB86F1}" dt="2021-06-15T20:29:54.478" v="140" actId="478"/>
          <ac:spMkLst>
            <pc:docMk/>
            <pc:sldMk cId="674599741" sldId="1799"/>
            <ac:spMk id="7" creationId="{ED793899-472E-41F3-8813-D966526FA437}"/>
          </ac:spMkLst>
        </pc:spChg>
        <pc:spChg chg="add mod">
          <ac:chgData name="Hamlet Markarian" userId="4926d2b407f31d77" providerId="LiveId" clId="{4BFDFAF1-6D24-4DD8-91CE-3EF45CDB86F1}" dt="2021-06-16T04:15:12.758" v="648"/>
          <ac:spMkLst>
            <pc:docMk/>
            <pc:sldMk cId="674599741" sldId="1799"/>
            <ac:spMk id="8" creationId="{15554852-95EC-454F-B86D-224E3C310717}"/>
          </ac:spMkLst>
        </pc:spChg>
        <pc:spChg chg="add del mod">
          <ac:chgData name="Hamlet Markarian" userId="4926d2b407f31d77" providerId="LiveId" clId="{4BFDFAF1-6D24-4DD8-91CE-3EF45CDB86F1}" dt="2021-06-15T20:33:20.781" v="172" actId="478"/>
          <ac:spMkLst>
            <pc:docMk/>
            <pc:sldMk cId="674599741" sldId="1799"/>
            <ac:spMk id="8" creationId="{D43EEAE5-70A0-425F-A5AE-BE29DF12F363}"/>
          </ac:spMkLst>
        </pc:spChg>
        <pc:spChg chg="add mod">
          <ac:chgData name="Hamlet Markarian" userId="4926d2b407f31d77" providerId="LiveId" clId="{4BFDFAF1-6D24-4DD8-91CE-3EF45CDB86F1}" dt="2021-06-16T04:15:12.758" v="648"/>
          <ac:spMkLst>
            <pc:docMk/>
            <pc:sldMk cId="674599741" sldId="1799"/>
            <ac:spMk id="9" creationId="{82703D29-15A4-4848-A98D-7F29E885D6F7}"/>
          </ac:spMkLst>
        </pc:spChg>
        <pc:spChg chg="add mod">
          <ac:chgData name="Hamlet Markarian" userId="4926d2b407f31d77" providerId="LiveId" clId="{4BFDFAF1-6D24-4DD8-91CE-3EF45CDB86F1}" dt="2021-06-16T05:02:43.235" v="974" actId="12"/>
          <ac:spMkLst>
            <pc:docMk/>
            <pc:sldMk cId="674599741" sldId="1799"/>
            <ac:spMk id="10" creationId="{96083AC9-D14A-41D9-BF92-C416D7E46D9E}"/>
          </ac:spMkLst>
        </pc:spChg>
        <pc:spChg chg="add mod">
          <ac:chgData name="Hamlet Markarian" userId="4926d2b407f31d77" providerId="LiveId" clId="{4BFDFAF1-6D24-4DD8-91CE-3EF45CDB86F1}" dt="2021-06-16T05:10:38.545" v="1019"/>
          <ac:spMkLst>
            <pc:docMk/>
            <pc:sldMk cId="674599741" sldId="1799"/>
            <ac:spMk id="12" creationId="{0AE17533-9AF6-407A-A3A7-504EF590B713}"/>
          </ac:spMkLst>
        </pc:spChg>
        <pc:spChg chg="del mod">
          <ac:chgData name="Hamlet Markarian" userId="4926d2b407f31d77" providerId="LiveId" clId="{4BFDFAF1-6D24-4DD8-91CE-3EF45CDB86F1}" dt="2021-06-16T04:15:28.560" v="654" actId="478"/>
          <ac:spMkLst>
            <pc:docMk/>
            <pc:sldMk cId="674599741" sldId="1799"/>
            <ac:spMk id="23" creationId="{2011B803-86D9-4360-98A6-749556345864}"/>
          </ac:spMkLst>
        </pc:spChg>
        <pc:spChg chg="del">
          <ac:chgData name="Hamlet Markarian" userId="4926d2b407f31d77" providerId="LiveId" clId="{4BFDFAF1-6D24-4DD8-91CE-3EF45CDB86F1}" dt="2021-06-16T04:15:12.337" v="647" actId="478"/>
          <ac:spMkLst>
            <pc:docMk/>
            <pc:sldMk cId="674599741" sldId="1799"/>
            <ac:spMk id="25" creationId="{0B8A99F0-7A4A-4AA4-B303-0CCBEFC8A20C}"/>
          </ac:spMkLst>
        </pc:spChg>
        <pc:picChg chg="add mod ord">
          <ac:chgData name="Hamlet Markarian" userId="4926d2b407f31d77" providerId="LiveId" clId="{4BFDFAF1-6D24-4DD8-91CE-3EF45CDB86F1}" dt="2021-06-16T04:18:57.778" v="680" actId="167"/>
          <ac:picMkLst>
            <pc:docMk/>
            <pc:sldMk cId="674599741" sldId="1799"/>
            <ac:picMk id="5" creationId="{4A1DEB60-9D8D-494B-A704-A5698904C935}"/>
          </ac:picMkLst>
        </pc:picChg>
        <pc:cxnChg chg="add mod">
          <ac:chgData name="Hamlet Markarian" userId="4926d2b407f31d77" providerId="LiveId" clId="{4BFDFAF1-6D24-4DD8-91CE-3EF45CDB86F1}" dt="2021-06-16T04:31:43.451" v="785" actId="1076"/>
          <ac:cxnSpMkLst>
            <pc:docMk/>
            <pc:sldMk cId="674599741" sldId="1799"/>
            <ac:cxnSpMk id="11" creationId="{BF66A424-9DB0-4ABF-89A0-7F35BB080F62}"/>
          </ac:cxnSpMkLst>
        </pc:cxnChg>
      </pc:sldChg>
    </pc:docChg>
  </pc:docChgLst>
  <pc:docChgLst>
    <pc:chgData userId="4926d2b407f31d77" providerId="LiveId" clId="{3107C65D-48CD-48CD-ACA0-620228626B62}"/>
    <pc:docChg chg="undo redo custSel addSld delSld modSld">
      <pc:chgData name="" userId="4926d2b407f31d77" providerId="LiveId" clId="{3107C65D-48CD-48CD-ACA0-620228626B62}" dt="2021-04-26T14:36:10.477" v="4452" actId="554"/>
      <pc:docMkLst>
        <pc:docMk/>
      </pc:docMkLst>
      <pc:sldChg chg="modSp">
        <pc:chgData name="" userId="4926d2b407f31d77" providerId="LiveId" clId="{3107C65D-48CD-48CD-ACA0-620228626B62}" dt="2021-04-23T12:08:36.357" v="2860" actId="14100"/>
        <pc:sldMkLst>
          <pc:docMk/>
          <pc:sldMk cId="160959922" sldId="1617"/>
        </pc:sldMkLst>
        <pc:cxnChg chg="mod">
          <ac:chgData name="" userId="4926d2b407f31d77" providerId="LiveId" clId="{3107C65D-48CD-48CD-ACA0-620228626B62}" dt="2021-04-23T12:08:36.357" v="2860" actId="14100"/>
          <ac:cxnSpMkLst>
            <pc:docMk/>
            <pc:sldMk cId="160959922" sldId="1617"/>
            <ac:cxnSpMk id="110" creationId="{A9F6510D-A196-4279-A0C4-DE67CE72E628}"/>
          </ac:cxnSpMkLst>
        </pc:cxnChg>
      </pc:sldChg>
      <pc:sldChg chg="modSp">
        <pc:chgData name="" userId="4926d2b407f31d77" providerId="LiveId" clId="{3107C65D-48CD-48CD-ACA0-620228626B62}" dt="2021-04-23T12:08:31.262" v="2859" actId="14100"/>
        <pc:sldMkLst>
          <pc:docMk/>
          <pc:sldMk cId="2473427026" sldId="1646"/>
        </pc:sldMkLst>
        <pc:cxnChg chg="mod">
          <ac:chgData name="" userId="4926d2b407f31d77" providerId="LiveId" clId="{3107C65D-48CD-48CD-ACA0-620228626B62}" dt="2021-04-23T12:08:31.262" v="2859" actId="14100"/>
          <ac:cxnSpMkLst>
            <pc:docMk/>
            <pc:sldMk cId="2473427026" sldId="1646"/>
            <ac:cxnSpMk id="19" creationId="{A77DBF3A-141A-4FD2-A5E3-215FDEDDE140}"/>
          </ac:cxnSpMkLst>
        </pc:cxnChg>
      </pc:sldChg>
      <pc:sldChg chg="addSp">
        <pc:chgData name="" userId="4926d2b407f31d77" providerId="LiveId" clId="{3107C65D-48CD-48CD-ACA0-620228626B62}" dt="2021-04-23T09:22:01.427" v="1424"/>
        <pc:sldMkLst>
          <pc:docMk/>
          <pc:sldMk cId="2980103758" sldId="1647"/>
        </pc:sldMkLst>
        <pc:spChg chg="add">
          <ac:chgData name="" userId="4926d2b407f31d77" providerId="LiveId" clId="{3107C65D-48CD-48CD-ACA0-620228626B62}" dt="2021-04-23T09:22:01.427" v="1424"/>
          <ac:spMkLst>
            <pc:docMk/>
            <pc:sldMk cId="2980103758" sldId="1647"/>
            <ac:spMk id="41" creationId="{47FD1B7C-D8A9-4D88-8114-AF50F798B174}"/>
          </ac:spMkLst>
        </pc:spChg>
      </pc:sldChg>
      <pc:sldChg chg="addSp delSp modSp">
        <pc:chgData name="" userId="4926d2b407f31d77" providerId="LiveId" clId="{3107C65D-48CD-48CD-ACA0-620228626B62}" dt="2021-04-26T10:10:48.125" v="3212" actId="207"/>
        <pc:sldMkLst>
          <pc:docMk/>
          <pc:sldMk cId="468285469" sldId="1649"/>
        </pc:sldMkLst>
        <pc:spChg chg="add mod">
          <ac:chgData name="" userId="4926d2b407f31d77" providerId="LiveId" clId="{3107C65D-48CD-48CD-ACA0-620228626B62}" dt="2021-04-26T09:49:07.648" v="3186" actId="14100"/>
          <ac:spMkLst>
            <pc:docMk/>
            <pc:sldMk cId="468285469" sldId="1649"/>
            <ac:spMk id="11" creationId="{EDB0B0F6-56FE-422D-BAB4-B64CE15E27E2}"/>
          </ac:spMkLst>
        </pc:spChg>
        <pc:spChg chg="mod">
          <ac:chgData name="" userId="4926d2b407f31d77" providerId="LiveId" clId="{3107C65D-48CD-48CD-ACA0-620228626B62}" dt="2021-04-26T09:45:15.557" v="3145" actId="554"/>
          <ac:spMkLst>
            <pc:docMk/>
            <pc:sldMk cId="468285469" sldId="1649"/>
            <ac:spMk id="15" creationId="{79994131-4D5F-4FC3-B7A7-C6E24DDACD71}"/>
          </ac:spMkLst>
        </pc:spChg>
        <pc:spChg chg="mod">
          <ac:chgData name="" userId="4926d2b407f31d77" providerId="LiveId" clId="{3107C65D-48CD-48CD-ACA0-620228626B62}" dt="2021-04-26T09:45:15.557" v="3145" actId="554"/>
          <ac:spMkLst>
            <pc:docMk/>
            <pc:sldMk cId="468285469" sldId="1649"/>
            <ac:spMk id="16" creationId="{BF5DA34F-8485-4E40-A416-3B36FC7F20EF}"/>
          </ac:spMkLst>
        </pc:spChg>
        <pc:spChg chg="add mod ord">
          <ac:chgData name="" userId="4926d2b407f31d77" providerId="LiveId" clId="{3107C65D-48CD-48CD-ACA0-620228626B62}" dt="2021-04-26T09:32:02.643" v="3045" actId="14100"/>
          <ac:spMkLst>
            <pc:docMk/>
            <pc:sldMk cId="468285469" sldId="1649"/>
            <ac:spMk id="20" creationId="{6CCDF486-CBCA-4FD0-8747-838502162FB2}"/>
          </ac:spMkLst>
        </pc:spChg>
        <pc:spChg chg="add del mod ord">
          <ac:chgData name="" userId="4926d2b407f31d77" providerId="LiveId" clId="{3107C65D-48CD-48CD-ACA0-620228626B62}" dt="2021-04-26T08:49:57.467" v="2870" actId="478"/>
          <ac:spMkLst>
            <pc:docMk/>
            <pc:sldMk cId="468285469" sldId="1649"/>
            <ac:spMk id="21" creationId="{96B94508-DEB5-430D-8EBD-CA0C68EEEBB0}"/>
          </ac:spMkLst>
        </pc:spChg>
        <pc:spChg chg="add mod ord">
          <ac:chgData name="" userId="4926d2b407f31d77" providerId="LiveId" clId="{3107C65D-48CD-48CD-ACA0-620228626B62}" dt="2021-04-26T09:19:33.640" v="2973" actId="12789"/>
          <ac:spMkLst>
            <pc:docMk/>
            <pc:sldMk cId="468285469" sldId="1649"/>
            <ac:spMk id="22" creationId="{FB6BED47-6E64-4673-B196-144B00D0DB96}"/>
          </ac:spMkLst>
        </pc:spChg>
        <pc:spChg chg="add mod ord">
          <ac:chgData name="" userId="4926d2b407f31d77" providerId="LiveId" clId="{3107C65D-48CD-48CD-ACA0-620228626B62}" dt="2021-04-26T09:19:33.640" v="2973" actId="12789"/>
          <ac:spMkLst>
            <pc:docMk/>
            <pc:sldMk cId="468285469" sldId="1649"/>
            <ac:spMk id="23" creationId="{BF6F33F0-35EE-4A8D-A5B8-083CEAB023B4}"/>
          </ac:spMkLst>
        </pc:spChg>
        <pc:spChg chg="add ord">
          <ac:chgData name="" userId="4926d2b407f31d77" providerId="LiveId" clId="{3107C65D-48CD-48CD-ACA0-620228626B62}" dt="2021-04-26T08:51:57.244" v="2883" actId="167"/>
          <ac:spMkLst>
            <pc:docMk/>
            <pc:sldMk cId="468285469" sldId="1649"/>
            <ac:spMk id="26" creationId="{A5B3EE1F-2659-4936-A3C3-2A79ECE4F1A8}"/>
          </ac:spMkLst>
        </pc:spChg>
        <pc:spChg chg="add mod">
          <ac:chgData name="" userId="4926d2b407f31d77" providerId="LiveId" clId="{3107C65D-48CD-48CD-ACA0-620228626B62}" dt="2021-04-26T08:50:53.594" v="2876" actId="164"/>
          <ac:spMkLst>
            <pc:docMk/>
            <pc:sldMk cId="468285469" sldId="1649"/>
            <ac:spMk id="27" creationId="{8A22A501-DA29-486F-9A9C-286BA3D8DFC1}"/>
          </ac:spMkLst>
        </pc:spChg>
        <pc:spChg chg="add mod ord">
          <ac:chgData name="" userId="4926d2b407f31d77" providerId="LiveId" clId="{3107C65D-48CD-48CD-ACA0-620228626B62}" dt="2021-04-26T09:32:00.398" v="3044" actId="14100"/>
          <ac:spMkLst>
            <pc:docMk/>
            <pc:sldMk cId="468285469" sldId="1649"/>
            <ac:spMk id="29" creationId="{9865647F-6699-4417-B39A-0BC4C8752EF2}"/>
          </ac:spMkLst>
        </pc:spChg>
        <pc:spChg chg="add mod ord">
          <ac:chgData name="" userId="4926d2b407f31d77" providerId="LiveId" clId="{3107C65D-48CD-48CD-ACA0-620228626B62}" dt="2021-04-26T09:31:40.103" v="3040" actId="1076"/>
          <ac:spMkLst>
            <pc:docMk/>
            <pc:sldMk cId="468285469" sldId="1649"/>
            <ac:spMk id="30" creationId="{9FC8C3AD-CB2B-4A9B-84AF-98950EDC6717}"/>
          </ac:spMkLst>
        </pc:spChg>
        <pc:spChg chg="add mod">
          <ac:chgData name="" userId="4926d2b407f31d77" providerId="LiveId" clId="{3107C65D-48CD-48CD-ACA0-620228626B62}" dt="2021-04-26T09:17:51.330" v="2967" actId="554"/>
          <ac:spMkLst>
            <pc:docMk/>
            <pc:sldMk cId="468285469" sldId="1649"/>
            <ac:spMk id="31" creationId="{4F52A9E0-5833-40DD-BC46-DCF8CAFB748D}"/>
          </ac:spMkLst>
        </pc:spChg>
        <pc:spChg chg="add mod">
          <ac:chgData name="" userId="4926d2b407f31d77" providerId="LiveId" clId="{3107C65D-48CD-48CD-ACA0-620228626B62}" dt="2021-04-26T09:17:31.949" v="2956" actId="1076"/>
          <ac:spMkLst>
            <pc:docMk/>
            <pc:sldMk cId="468285469" sldId="1649"/>
            <ac:spMk id="35" creationId="{A63487F7-E9F3-4313-A83E-CE5458D7DE9D}"/>
          </ac:spMkLst>
        </pc:spChg>
        <pc:spChg chg="add mod">
          <ac:chgData name="" userId="4926d2b407f31d77" providerId="LiveId" clId="{3107C65D-48CD-48CD-ACA0-620228626B62}" dt="2021-04-26T10:09:32.935" v="3203" actId="12"/>
          <ac:spMkLst>
            <pc:docMk/>
            <pc:sldMk cId="468285469" sldId="1649"/>
            <ac:spMk id="36" creationId="{910B497C-5506-4A39-AD5C-852E7CA37137}"/>
          </ac:spMkLst>
        </pc:spChg>
        <pc:spChg chg="add del mod topLvl">
          <ac:chgData name="" userId="4926d2b407f31d77" providerId="LiveId" clId="{3107C65D-48CD-48CD-ACA0-620228626B62}" dt="2021-04-26T09:30:33.841" v="3035" actId="478"/>
          <ac:spMkLst>
            <pc:docMk/>
            <pc:sldMk cId="468285469" sldId="1649"/>
            <ac:spMk id="37" creationId="{4097DFA9-F5E8-4268-8A60-2AACBA5735F8}"/>
          </ac:spMkLst>
        </pc:spChg>
        <pc:spChg chg="add mod">
          <ac:chgData name="" userId="4926d2b407f31d77" providerId="LiveId" clId="{3107C65D-48CD-48CD-ACA0-620228626B62}" dt="2021-04-26T09:45:03.207" v="3141" actId="1076"/>
          <ac:spMkLst>
            <pc:docMk/>
            <pc:sldMk cId="468285469" sldId="1649"/>
            <ac:spMk id="42" creationId="{382AE4C5-87D1-4F7E-A2C7-4F0C0F5AC9B1}"/>
          </ac:spMkLst>
        </pc:spChg>
        <pc:spChg chg="add mod">
          <ac:chgData name="" userId="4926d2b407f31d77" providerId="LiveId" clId="{3107C65D-48CD-48CD-ACA0-620228626B62}" dt="2021-04-26T10:10:07.917" v="3211" actId="20577"/>
          <ac:spMkLst>
            <pc:docMk/>
            <pc:sldMk cId="468285469" sldId="1649"/>
            <ac:spMk id="43" creationId="{78030F26-287C-4796-BCDD-61CBAB024237}"/>
          </ac:spMkLst>
        </pc:spChg>
        <pc:spChg chg="add mod">
          <ac:chgData name="" userId="4926d2b407f31d77" providerId="LiveId" clId="{3107C65D-48CD-48CD-ACA0-620228626B62}" dt="2021-04-26T09:48:42.367" v="3179" actId="207"/>
          <ac:spMkLst>
            <pc:docMk/>
            <pc:sldMk cId="468285469" sldId="1649"/>
            <ac:spMk id="45" creationId="{2B401C00-32BA-4847-8153-39B7A75FF52C}"/>
          </ac:spMkLst>
        </pc:spChg>
        <pc:spChg chg="add mod">
          <ac:chgData name="" userId="4926d2b407f31d77" providerId="LiveId" clId="{3107C65D-48CD-48CD-ACA0-620228626B62}" dt="2021-04-26T09:49:00.966" v="3184" actId="554"/>
          <ac:spMkLst>
            <pc:docMk/>
            <pc:sldMk cId="468285469" sldId="1649"/>
            <ac:spMk id="47" creationId="{D0C38B5E-7988-4D7A-A20D-FB00ECB615FE}"/>
          </ac:spMkLst>
        </pc:spChg>
        <pc:spChg chg="add mod">
          <ac:chgData name="" userId="4926d2b407f31d77" providerId="LiveId" clId="{3107C65D-48CD-48CD-ACA0-620228626B62}" dt="2021-04-26T09:49:16.402" v="3191" actId="14100"/>
          <ac:spMkLst>
            <pc:docMk/>
            <pc:sldMk cId="468285469" sldId="1649"/>
            <ac:spMk id="48" creationId="{EC282F94-2B62-48C3-BEA5-B7192A077D70}"/>
          </ac:spMkLst>
        </pc:spChg>
        <pc:grpChg chg="add mod ord">
          <ac:chgData name="" userId="4926d2b407f31d77" providerId="LiveId" clId="{3107C65D-48CD-48CD-ACA0-620228626B62}" dt="2021-04-26T08:51:34.657" v="2879" actId="167"/>
          <ac:grpSpMkLst>
            <pc:docMk/>
            <pc:sldMk cId="468285469" sldId="1649"/>
            <ac:grpSpMk id="3" creationId="{52F8773D-FA43-4B55-AC3D-2491DD42D9A7}"/>
          </ac:grpSpMkLst>
        </pc:grpChg>
        <pc:grpChg chg="add del mod">
          <ac:chgData name="" userId="4926d2b407f31d77" providerId="LiveId" clId="{3107C65D-48CD-48CD-ACA0-620228626B62}" dt="2021-04-26T09:29:49.226" v="3022" actId="165"/>
          <ac:grpSpMkLst>
            <pc:docMk/>
            <pc:sldMk cId="468285469" sldId="1649"/>
            <ac:grpSpMk id="7" creationId="{604B141F-8732-43BC-A6E6-A4C5EF167995}"/>
          </ac:grpSpMkLst>
        </pc:grpChg>
        <pc:grpChg chg="add mod">
          <ac:chgData name="" userId="4926d2b407f31d77" providerId="LiveId" clId="{3107C65D-48CD-48CD-ACA0-620228626B62}" dt="2021-04-26T09:31:49.122" v="3042" actId="1076"/>
          <ac:grpSpMkLst>
            <pc:docMk/>
            <pc:sldMk cId="468285469" sldId="1649"/>
            <ac:grpSpMk id="32" creationId="{18609A0F-739A-4C40-93BE-C1A4F06A0486}"/>
          </ac:grpSpMkLst>
        </pc:grpChg>
        <pc:picChg chg="add mod">
          <ac:chgData name="" userId="4926d2b407f31d77" providerId="LiveId" clId="{3107C65D-48CD-48CD-ACA0-620228626B62}" dt="2021-04-26T10:09:01.101" v="3202" actId="207"/>
          <ac:picMkLst>
            <pc:docMk/>
            <pc:sldMk cId="468285469" sldId="1649"/>
            <ac:picMk id="28" creationId="{492BEA3E-BD60-4DF8-9003-7FAAE526E7D5}"/>
          </ac:picMkLst>
        </pc:picChg>
        <pc:picChg chg="mod">
          <ac:chgData name="" userId="4926d2b407f31d77" providerId="LiveId" clId="{3107C65D-48CD-48CD-ACA0-620228626B62}" dt="2021-04-26T10:10:48.125" v="3212" actId="207"/>
          <ac:picMkLst>
            <pc:docMk/>
            <pc:sldMk cId="468285469" sldId="1649"/>
            <ac:picMk id="34" creationId="{1A2E3F62-3B05-49CC-A35B-E0A6056EE730}"/>
          </ac:picMkLst>
        </pc:picChg>
        <pc:cxnChg chg="add del mod topLvl">
          <ac:chgData name="" userId="4926d2b407f31d77" providerId="LiveId" clId="{3107C65D-48CD-48CD-ACA0-620228626B62}" dt="2021-04-26T09:29:52.474" v="3023" actId="478"/>
          <ac:cxnSpMkLst>
            <pc:docMk/>
            <pc:sldMk cId="468285469" sldId="1649"/>
            <ac:cxnSpMk id="6" creationId="{3702D806-174F-4AE7-A520-B02EA4C8B65C}"/>
          </ac:cxnSpMkLst>
        </pc:cxnChg>
        <pc:cxnChg chg="mod">
          <ac:chgData name="" userId="4926d2b407f31d77" providerId="LiveId" clId="{3107C65D-48CD-48CD-ACA0-620228626B62}" dt="2021-04-26T09:45:11.159" v="3144" actId="14100"/>
          <ac:cxnSpMkLst>
            <pc:docMk/>
            <pc:sldMk cId="468285469" sldId="1649"/>
            <ac:cxnSpMk id="19" creationId="{1E2D0A04-F9E7-4B85-97D3-6296FBFCE534}"/>
          </ac:cxnSpMkLst>
        </pc:cxnChg>
        <pc:cxnChg chg="add del mod">
          <ac:chgData name="" userId="4926d2b407f31d77" providerId="LiveId" clId="{3107C65D-48CD-48CD-ACA0-620228626B62}" dt="2021-04-26T09:23:51.610" v="2996" actId="478"/>
          <ac:cxnSpMkLst>
            <pc:docMk/>
            <pc:sldMk cId="468285469" sldId="1649"/>
            <ac:cxnSpMk id="38" creationId="{D6A5CCC5-9CE7-4BD6-A679-9F06B4A75DF5}"/>
          </ac:cxnSpMkLst>
        </pc:cxnChg>
      </pc:sldChg>
      <pc:sldChg chg="addSp delSp modSp">
        <pc:chgData name="" userId="4926d2b407f31d77" providerId="LiveId" clId="{3107C65D-48CD-48CD-ACA0-620228626B62}" dt="2021-04-26T10:57:46.869" v="3419" actId="1076"/>
        <pc:sldMkLst>
          <pc:docMk/>
          <pc:sldMk cId="2733342537" sldId="1650"/>
        </pc:sldMkLst>
        <pc:spChg chg="add mod">
          <ac:chgData name="" userId="4926d2b407f31d77" providerId="LiveId" clId="{3107C65D-48CD-48CD-ACA0-620228626B62}" dt="2021-04-26T10:23:46.295" v="3245" actId="1076"/>
          <ac:spMkLst>
            <pc:docMk/>
            <pc:sldMk cId="2733342537" sldId="1650"/>
            <ac:spMk id="2" creationId="{C3C5419E-83C8-4814-9AEA-BB7CCBC698AD}"/>
          </ac:spMkLst>
        </pc:spChg>
        <pc:spChg chg="add mod ord">
          <ac:chgData name="" userId="4926d2b407f31d77" providerId="LiveId" clId="{3107C65D-48CD-48CD-ACA0-620228626B62}" dt="2021-04-26T10:33:17.085" v="3284" actId="167"/>
          <ac:spMkLst>
            <pc:docMk/>
            <pc:sldMk cId="2733342537" sldId="1650"/>
            <ac:spMk id="15" creationId="{97CB3BA5-BB61-4DE5-B1F7-38392A2F99B5}"/>
          </ac:spMkLst>
        </pc:spChg>
        <pc:spChg chg="add mod">
          <ac:chgData name="" userId="4926d2b407f31d77" providerId="LiveId" clId="{3107C65D-48CD-48CD-ACA0-620228626B62}" dt="2021-04-26T10:23:44.167" v="3244" actId="1076"/>
          <ac:spMkLst>
            <pc:docMk/>
            <pc:sldMk cId="2733342537" sldId="1650"/>
            <ac:spMk id="16" creationId="{C8293694-B627-4D05-AFF9-02DE47127752}"/>
          </ac:spMkLst>
        </pc:spChg>
        <pc:spChg chg="add mod">
          <ac:chgData name="" userId="4926d2b407f31d77" providerId="LiveId" clId="{3107C65D-48CD-48CD-ACA0-620228626B62}" dt="2021-04-26T10:23:44.167" v="3244" actId="1076"/>
          <ac:spMkLst>
            <pc:docMk/>
            <pc:sldMk cId="2733342537" sldId="1650"/>
            <ac:spMk id="18" creationId="{82FE479E-EC17-4AD3-99CB-DC13BF5D7C5E}"/>
          </ac:spMkLst>
        </pc:spChg>
        <pc:spChg chg="add del mod">
          <ac:chgData name="" userId="4926d2b407f31d77" providerId="LiveId" clId="{3107C65D-48CD-48CD-ACA0-620228626B62}" dt="2021-04-26T10:26:47.081" v="3258" actId="478"/>
          <ac:spMkLst>
            <pc:docMk/>
            <pc:sldMk cId="2733342537" sldId="1650"/>
            <ac:spMk id="19" creationId="{27545E5E-B6E6-4973-87CF-8E84B12FF09A}"/>
          </ac:spMkLst>
        </pc:spChg>
        <pc:spChg chg="add mod">
          <ac:chgData name="" userId="4926d2b407f31d77" providerId="LiveId" clId="{3107C65D-48CD-48CD-ACA0-620228626B62}" dt="2021-04-26T10:26:50.229" v="3259" actId="1076"/>
          <ac:spMkLst>
            <pc:docMk/>
            <pc:sldMk cId="2733342537" sldId="1650"/>
            <ac:spMk id="20" creationId="{61D712C7-C838-4DB9-8499-AEEA126E4245}"/>
          </ac:spMkLst>
        </pc:spChg>
        <pc:spChg chg="add mod">
          <ac:chgData name="" userId="4926d2b407f31d77" providerId="LiveId" clId="{3107C65D-48CD-48CD-ACA0-620228626B62}" dt="2021-04-26T10:27:44.114" v="3266" actId="1037"/>
          <ac:spMkLst>
            <pc:docMk/>
            <pc:sldMk cId="2733342537" sldId="1650"/>
            <ac:spMk id="21" creationId="{770CB0CB-C8F7-4993-817C-BFF3CAE2D562}"/>
          </ac:spMkLst>
        </pc:spChg>
        <pc:spChg chg="add mod">
          <ac:chgData name="" userId="4926d2b407f31d77" providerId="LiveId" clId="{3107C65D-48CD-48CD-ACA0-620228626B62}" dt="2021-04-26T10:27:09.265" v="3262"/>
          <ac:spMkLst>
            <pc:docMk/>
            <pc:sldMk cId="2733342537" sldId="1650"/>
            <ac:spMk id="22" creationId="{892DB5BE-833D-4F3A-9B76-0B559474A3DE}"/>
          </ac:spMkLst>
        </pc:spChg>
        <pc:spChg chg="add mod">
          <ac:chgData name="" userId="4926d2b407f31d77" providerId="LiveId" clId="{3107C65D-48CD-48CD-ACA0-620228626B62}" dt="2021-04-26T10:27:15.842" v="3263"/>
          <ac:spMkLst>
            <pc:docMk/>
            <pc:sldMk cId="2733342537" sldId="1650"/>
            <ac:spMk id="23" creationId="{B42BEB68-BCB5-44E7-BEF3-58CA5F93E7C7}"/>
          </ac:spMkLst>
        </pc:spChg>
        <pc:spChg chg="add mod">
          <ac:chgData name="" userId="4926d2b407f31d77" providerId="LiveId" clId="{3107C65D-48CD-48CD-ACA0-620228626B62}" dt="2021-04-26T10:27:44.114" v="3266" actId="1037"/>
          <ac:spMkLst>
            <pc:docMk/>
            <pc:sldMk cId="2733342537" sldId="1650"/>
            <ac:spMk id="26" creationId="{E1CE5001-2BC3-45E8-9C5B-64E448E0CF27}"/>
          </ac:spMkLst>
        </pc:spChg>
        <pc:spChg chg="add mod ord">
          <ac:chgData name="" userId="4926d2b407f31d77" providerId="LiveId" clId="{3107C65D-48CD-48CD-ACA0-620228626B62}" dt="2021-04-26T10:29:04.287" v="3270" actId="14100"/>
          <ac:spMkLst>
            <pc:docMk/>
            <pc:sldMk cId="2733342537" sldId="1650"/>
            <ac:spMk id="27" creationId="{E3F5C76A-8795-41A7-BC0C-50FF303752C1}"/>
          </ac:spMkLst>
        </pc:spChg>
        <pc:spChg chg="add mod ord">
          <ac:chgData name="" userId="4926d2b407f31d77" providerId="LiveId" clId="{3107C65D-48CD-48CD-ACA0-620228626B62}" dt="2021-04-26T10:29:47.131" v="3271"/>
          <ac:spMkLst>
            <pc:docMk/>
            <pc:sldMk cId="2733342537" sldId="1650"/>
            <ac:spMk id="28" creationId="{14C828B5-E6D3-4DB7-A819-0CDC5FED0CB3}"/>
          </ac:spMkLst>
        </pc:spChg>
        <pc:spChg chg="add ord">
          <ac:chgData name="" userId="4926d2b407f31d77" providerId="LiveId" clId="{3107C65D-48CD-48CD-ACA0-620228626B62}" dt="2021-04-26T10:28:54.013" v="3268" actId="167"/>
          <ac:spMkLst>
            <pc:docMk/>
            <pc:sldMk cId="2733342537" sldId="1650"/>
            <ac:spMk id="29" creationId="{A11EB6E0-627A-45B5-B84E-03B8D7688B7F}"/>
          </ac:spMkLst>
        </pc:spChg>
        <pc:spChg chg="add ord">
          <ac:chgData name="" userId="4926d2b407f31d77" providerId="LiveId" clId="{3107C65D-48CD-48CD-ACA0-620228626B62}" dt="2021-04-26T10:28:54.013" v="3268" actId="167"/>
          <ac:spMkLst>
            <pc:docMk/>
            <pc:sldMk cId="2733342537" sldId="1650"/>
            <ac:spMk id="30" creationId="{E1EB1806-7182-474A-AD21-A684734C92B2}"/>
          </ac:spMkLst>
        </pc:spChg>
        <pc:spChg chg="add ord">
          <ac:chgData name="" userId="4926d2b407f31d77" providerId="LiveId" clId="{3107C65D-48CD-48CD-ACA0-620228626B62}" dt="2021-04-26T10:28:54.013" v="3268" actId="167"/>
          <ac:spMkLst>
            <pc:docMk/>
            <pc:sldMk cId="2733342537" sldId="1650"/>
            <ac:spMk id="31" creationId="{D1625C4F-1517-407C-A6AE-3D2B813F9BC1}"/>
          </ac:spMkLst>
        </pc:spChg>
        <pc:spChg chg="mod topLvl">
          <ac:chgData name="" userId="4926d2b407f31d77" providerId="LiveId" clId="{3107C65D-48CD-48CD-ACA0-620228626B62}" dt="2021-04-26T10:56:39.021" v="3417" actId="12788"/>
          <ac:spMkLst>
            <pc:docMk/>
            <pc:sldMk cId="2733342537" sldId="1650"/>
            <ac:spMk id="33" creationId="{F5168046-8752-427B-B6DE-6896C4DCB9B3}"/>
          </ac:spMkLst>
        </pc:spChg>
        <pc:spChg chg="mod topLvl">
          <ac:chgData name="" userId="4926d2b407f31d77" providerId="LiveId" clId="{3107C65D-48CD-48CD-ACA0-620228626B62}" dt="2021-04-26T10:40:34.197" v="3355" actId="207"/>
          <ac:spMkLst>
            <pc:docMk/>
            <pc:sldMk cId="2733342537" sldId="1650"/>
            <ac:spMk id="34" creationId="{D339AA97-05C9-4E88-825B-B8F736679483}"/>
          </ac:spMkLst>
        </pc:spChg>
        <pc:spChg chg="mod topLvl">
          <ac:chgData name="" userId="4926d2b407f31d77" providerId="LiveId" clId="{3107C65D-48CD-48CD-ACA0-620228626B62}" dt="2021-04-26T10:56:32.554" v="3413" actId="12788"/>
          <ac:spMkLst>
            <pc:docMk/>
            <pc:sldMk cId="2733342537" sldId="1650"/>
            <ac:spMk id="36" creationId="{71817185-C672-407D-A471-AFCA83BBD1CC}"/>
          </ac:spMkLst>
        </pc:spChg>
        <pc:spChg chg="mod topLvl">
          <ac:chgData name="" userId="4926d2b407f31d77" providerId="LiveId" clId="{3107C65D-48CD-48CD-ACA0-620228626B62}" dt="2021-04-26T10:48:49.036" v="3402" actId="208"/>
          <ac:spMkLst>
            <pc:docMk/>
            <pc:sldMk cId="2733342537" sldId="1650"/>
            <ac:spMk id="37" creationId="{1C65AC25-A1DB-4B6A-AE3D-332C9DCA33CC}"/>
          </ac:spMkLst>
        </pc:spChg>
        <pc:spChg chg="mod topLvl">
          <ac:chgData name="" userId="4926d2b407f31d77" providerId="LiveId" clId="{3107C65D-48CD-48CD-ACA0-620228626B62}" dt="2021-04-26T10:56:29.553" v="3411" actId="12788"/>
          <ac:spMkLst>
            <pc:docMk/>
            <pc:sldMk cId="2733342537" sldId="1650"/>
            <ac:spMk id="39" creationId="{902ED124-3C71-4AB3-90FC-A520AB134037}"/>
          </ac:spMkLst>
        </pc:spChg>
        <pc:spChg chg="mod topLvl">
          <ac:chgData name="" userId="4926d2b407f31d77" providerId="LiveId" clId="{3107C65D-48CD-48CD-ACA0-620228626B62}" dt="2021-04-26T10:48:49.036" v="3402" actId="208"/>
          <ac:spMkLst>
            <pc:docMk/>
            <pc:sldMk cId="2733342537" sldId="1650"/>
            <ac:spMk id="40" creationId="{565C893B-EA1E-409C-AAA6-B74F607A552C}"/>
          </ac:spMkLst>
        </pc:spChg>
        <pc:spChg chg="mod topLvl">
          <ac:chgData name="" userId="4926d2b407f31d77" providerId="LiveId" clId="{3107C65D-48CD-48CD-ACA0-620228626B62}" dt="2021-04-26T10:56:35.952" v="3415" actId="12788"/>
          <ac:spMkLst>
            <pc:docMk/>
            <pc:sldMk cId="2733342537" sldId="1650"/>
            <ac:spMk id="42" creationId="{79F65112-2C74-4903-A7F5-3B6B69A03848}"/>
          </ac:spMkLst>
        </pc:spChg>
        <pc:spChg chg="mod topLvl">
          <ac:chgData name="" userId="4926d2b407f31d77" providerId="LiveId" clId="{3107C65D-48CD-48CD-ACA0-620228626B62}" dt="2021-04-26T10:48:49.036" v="3402" actId="208"/>
          <ac:spMkLst>
            <pc:docMk/>
            <pc:sldMk cId="2733342537" sldId="1650"/>
            <ac:spMk id="43" creationId="{A49D3F90-3289-42B4-A1A8-E126F67008A9}"/>
          </ac:spMkLst>
        </pc:spChg>
        <pc:spChg chg="add mod">
          <ac:chgData name="" userId="4926d2b407f31d77" providerId="LiveId" clId="{3107C65D-48CD-48CD-ACA0-620228626B62}" dt="2021-04-26T10:38:41.215" v="3326" actId="1076"/>
          <ac:spMkLst>
            <pc:docMk/>
            <pc:sldMk cId="2733342537" sldId="1650"/>
            <ac:spMk id="44" creationId="{DF80BAD6-991B-4AD7-8560-D0E51D4B3B16}"/>
          </ac:spMkLst>
        </pc:spChg>
        <pc:spChg chg="add mod">
          <ac:chgData name="" userId="4926d2b407f31d77" providerId="LiveId" clId="{3107C65D-48CD-48CD-ACA0-620228626B62}" dt="2021-04-26T10:57:46.869" v="3419" actId="1076"/>
          <ac:spMkLst>
            <pc:docMk/>
            <pc:sldMk cId="2733342537" sldId="1650"/>
            <ac:spMk id="45" creationId="{278A0539-72AB-4A2C-B918-FA09909F4AAE}"/>
          </ac:spMkLst>
        </pc:spChg>
        <pc:spChg chg="add mod">
          <ac:chgData name="" userId="4926d2b407f31d77" providerId="LiveId" clId="{3107C65D-48CD-48CD-ACA0-620228626B62}" dt="2021-04-26T10:38:49.206" v="3329" actId="1076"/>
          <ac:spMkLst>
            <pc:docMk/>
            <pc:sldMk cId="2733342537" sldId="1650"/>
            <ac:spMk id="46" creationId="{F43C15AD-080C-4E8A-9954-76DAA69AA3F8}"/>
          </ac:spMkLst>
        </pc:spChg>
        <pc:spChg chg="add mod">
          <ac:chgData name="" userId="4926d2b407f31d77" providerId="LiveId" clId="{3107C65D-48CD-48CD-ACA0-620228626B62}" dt="2021-04-26T10:39:01.249" v="3334" actId="1076"/>
          <ac:spMkLst>
            <pc:docMk/>
            <pc:sldMk cId="2733342537" sldId="1650"/>
            <ac:spMk id="47" creationId="{00C42208-871F-44AD-BEE1-9930C5665838}"/>
          </ac:spMkLst>
        </pc:spChg>
        <pc:spChg chg="del mod topLvl">
          <ac:chgData name="" userId="4926d2b407f31d77" providerId="LiveId" clId="{3107C65D-48CD-48CD-ACA0-620228626B62}" dt="2021-04-26T10:48:17.097" v="3395" actId="478"/>
          <ac:spMkLst>
            <pc:docMk/>
            <pc:sldMk cId="2733342537" sldId="1650"/>
            <ac:spMk id="49" creationId="{61E64C3D-DD06-44F1-8479-3E15796BD95E}"/>
          </ac:spMkLst>
        </pc:spChg>
        <pc:spChg chg="del mod topLvl">
          <ac:chgData name="" userId="4926d2b407f31d77" providerId="LiveId" clId="{3107C65D-48CD-48CD-ACA0-620228626B62}" dt="2021-04-26T10:48:19.345" v="3396" actId="478"/>
          <ac:spMkLst>
            <pc:docMk/>
            <pc:sldMk cId="2733342537" sldId="1650"/>
            <ac:spMk id="51" creationId="{12DA4404-7D55-48A4-8420-1A6D6EA783A9}"/>
          </ac:spMkLst>
        </pc:spChg>
        <pc:spChg chg="del mod topLvl">
          <ac:chgData name="" userId="4926d2b407f31d77" providerId="LiveId" clId="{3107C65D-48CD-48CD-ACA0-620228626B62}" dt="2021-04-26T10:42:39.986" v="3386" actId="478"/>
          <ac:spMkLst>
            <pc:docMk/>
            <pc:sldMk cId="2733342537" sldId="1650"/>
            <ac:spMk id="54" creationId="{72E768C0-9ED9-45CD-B4D7-5B274DC05246}"/>
          </ac:spMkLst>
        </pc:spChg>
        <pc:spChg chg="del mod topLvl">
          <ac:chgData name="" userId="4926d2b407f31d77" providerId="LiveId" clId="{3107C65D-48CD-48CD-ACA0-620228626B62}" dt="2021-04-26T10:42:39.986" v="3386" actId="478"/>
          <ac:spMkLst>
            <pc:docMk/>
            <pc:sldMk cId="2733342537" sldId="1650"/>
            <ac:spMk id="55" creationId="{D4F87E12-3C93-4346-9C9E-473C900AA3A6}"/>
          </ac:spMkLst>
        </pc:spChg>
        <pc:spChg chg="del mod topLvl">
          <ac:chgData name="" userId="4926d2b407f31d77" providerId="LiveId" clId="{3107C65D-48CD-48CD-ACA0-620228626B62}" dt="2021-04-26T10:42:39.986" v="3386" actId="478"/>
          <ac:spMkLst>
            <pc:docMk/>
            <pc:sldMk cId="2733342537" sldId="1650"/>
            <ac:spMk id="56" creationId="{0D8206B3-0052-4BFD-945C-1303B7163D1A}"/>
          </ac:spMkLst>
        </pc:spChg>
        <pc:spChg chg="del mod topLvl">
          <ac:chgData name="" userId="4926d2b407f31d77" providerId="LiveId" clId="{3107C65D-48CD-48CD-ACA0-620228626B62}" dt="2021-04-26T10:42:39.986" v="3386" actId="478"/>
          <ac:spMkLst>
            <pc:docMk/>
            <pc:sldMk cId="2733342537" sldId="1650"/>
            <ac:spMk id="57" creationId="{86009FCD-F87A-4BAD-8AF8-3765ED56252A}"/>
          </ac:spMkLst>
        </pc:spChg>
        <pc:spChg chg="del mod topLvl">
          <ac:chgData name="" userId="4926d2b407f31d77" providerId="LiveId" clId="{3107C65D-48CD-48CD-ACA0-620228626B62}" dt="2021-04-26T10:48:13.129" v="3392" actId="478"/>
          <ac:spMkLst>
            <pc:docMk/>
            <pc:sldMk cId="2733342537" sldId="1650"/>
            <ac:spMk id="59" creationId="{FEF7E32C-528A-41F9-ADEB-61CD486DF0D9}"/>
          </ac:spMkLst>
        </pc:spChg>
        <pc:spChg chg="del mod topLvl">
          <ac:chgData name="" userId="4926d2b407f31d77" providerId="LiveId" clId="{3107C65D-48CD-48CD-ACA0-620228626B62}" dt="2021-04-26T10:48:13.993" v="3393" actId="478"/>
          <ac:spMkLst>
            <pc:docMk/>
            <pc:sldMk cId="2733342537" sldId="1650"/>
            <ac:spMk id="60" creationId="{841CF743-BC24-4041-A11D-DC87510A0ABF}"/>
          </ac:spMkLst>
        </pc:spChg>
        <pc:spChg chg="del mod topLvl">
          <ac:chgData name="" userId="4926d2b407f31d77" providerId="LiveId" clId="{3107C65D-48CD-48CD-ACA0-620228626B62}" dt="2021-04-26T10:48:14.665" v="3394" actId="478"/>
          <ac:spMkLst>
            <pc:docMk/>
            <pc:sldMk cId="2733342537" sldId="1650"/>
            <ac:spMk id="62" creationId="{AC3969BE-17D3-495F-AEF0-A2A9799B86BA}"/>
          </ac:spMkLst>
        </pc:spChg>
        <pc:spChg chg="del mod topLvl">
          <ac:chgData name="" userId="4926d2b407f31d77" providerId="LiveId" clId="{3107C65D-48CD-48CD-ACA0-620228626B62}" dt="2021-04-26T10:48:11.793" v="3391" actId="478"/>
          <ac:spMkLst>
            <pc:docMk/>
            <pc:sldMk cId="2733342537" sldId="1650"/>
            <ac:spMk id="64" creationId="{31F2BB9C-E481-4E06-A6AE-665DCC7F6F0E}"/>
          </ac:spMkLst>
        </pc:spChg>
        <pc:spChg chg="del mod topLvl">
          <ac:chgData name="" userId="4926d2b407f31d77" providerId="LiveId" clId="{3107C65D-48CD-48CD-ACA0-620228626B62}" dt="2021-04-26T10:48:10.761" v="3390" actId="478"/>
          <ac:spMkLst>
            <pc:docMk/>
            <pc:sldMk cId="2733342537" sldId="1650"/>
            <ac:spMk id="65" creationId="{9806D035-9BAE-4DB8-A9C7-CE7EFA20C3D3}"/>
          </ac:spMkLst>
        </pc:spChg>
        <pc:spChg chg="mod topLvl">
          <ac:chgData name="" userId="4926d2b407f31d77" providerId="LiveId" clId="{3107C65D-48CD-48CD-ACA0-620228626B62}" dt="2021-04-26T10:56:25.808" v="3409" actId="12788"/>
          <ac:spMkLst>
            <pc:docMk/>
            <pc:sldMk cId="2733342537" sldId="1650"/>
            <ac:spMk id="70" creationId="{81646CB2-2C99-4F25-B28E-0692E7F85105}"/>
          </ac:spMkLst>
        </pc:spChg>
        <pc:spChg chg="mod topLvl">
          <ac:chgData name="" userId="4926d2b407f31d77" providerId="LiveId" clId="{3107C65D-48CD-48CD-ACA0-620228626B62}" dt="2021-04-26T10:48:49.036" v="3402" actId="208"/>
          <ac:spMkLst>
            <pc:docMk/>
            <pc:sldMk cId="2733342537" sldId="1650"/>
            <ac:spMk id="71" creationId="{D7BB9F46-E7C8-4B8C-B339-81D0B38083AF}"/>
          </ac:spMkLst>
        </pc:spChg>
        <pc:spChg chg="add mod">
          <ac:chgData name="" userId="4926d2b407f31d77" providerId="LiveId" clId="{3107C65D-48CD-48CD-ACA0-620228626B62}" dt="2021-04-26T10:38:55.402" v="3332" actId="1076"/>
          <ac:spMkLst>
            <pc:docMk/>
            <pc:sldMk cId="2733342537" sldId="1650"/>
            <ac:spMk id="72" creationId="{EB5397DC-FE1C-442F-84CC-ECC3FF1D88E5}"/>
          </ac:spMkLst>
        </pc:spChg>
        <pc:grpChg chg="add del mod">
          <ac:chgData name="" userId="4926d2b407f31d77" providerId="LiveId" clId="{3107C65D-48CD-48CD-ACA0-620228626B62}" dt="2021-04-26T10:39:07.202" v="3335" actId="165"/>
          <ac:grpSpMkLst>
            <pc:docMk/>
            <pc:sldMk cId="2733342537" sldId="1650"/>
            <ac:grpSpMk id="3" creationId="{DE29B9D4-766C-48BD-A4BD-82940085FC07}"/>
          </ac:grpSpMkLst>
        </pc:grpChg>
        <pc:grpChg chg="add del mod topLvl">
          <ac:chgData name="" userId="4926d2b407f31d77" providerId="LiveId" clId="{3107C65D-48CD-48CD-ACA0-620228626B62}" dt="2021-04-26T10:39:08.682" v="3336" actId="165"/>
          <ac:grpSpMkLst>
            <pc:docMk/>
            <pc:sldMk cId="2733342537" sldId="1650"/>
            <ac:grpSpMk id="32" creationId="{DCA70665-D362-44B7-91AC-A116E7F891B8}"/>
          </ac:grpSpMkLst>
        </pc:grpChg>
        <pc:grpChg chg="add del mod topLvl">
          <ac:chgData name="" userId="4926d2b407f31d77" providerId="LiveId" clId="{3107C65D-48CD-48CD-ACA0-620228626B62}" dt="2021-04-26T10:39:08.682" v="3336" actId="165"/>
          <ac:grpSpMkLst>
            <pc:docMk/>
            <pc:sldMk cId="2733342537" sldId="1650"/>
            <ac:grpSpMk id="35" creationId="{7ACB8FB1-7B92-4117-9DC5-55169F72D259}"/>
          </ac:grpSpMkLst>
        </pc:grpChg>
        <pc:grpChg chg="add del mod topLvl">
          <ac:chgData name="" userId="4926d2b407f31d77" providerId="LiveId" clId="{3107C65D-48CD-48CD-ACA0-620228626B62}" dt="2021-04-26T10:39:08.682" v="3336" actId="165"/>
          <ac:grpSpMkLst>
            <pc:docMk/>
            <pc:sldMk cId="2733342537" sldId="1650"/>
            <ac:grpSpMk id="38" creationId="{02785BD2-D429-488D-8642-0D34ECC81F5D}"/>
          </ac:grpSpMkLst>
        </pc:grpChg>
        <pc:grpChg chg="add del mod topLvl">
          <ac:chgData name="" userId="4926d2b407f31d77" providerId="LiveId" clId="{3107C65D-48CD-48CD-ACA0-620228626B62}" dt="2021-04-26T10:39:08.682" v="3336" actId="165"/>
          <ac:grpSpMkLst>
            <pc:docMk/>
            <pc:sldMk cId="2733342537" sldId="1650"/>
            <ac:grpSpMk id="41" creationId="{78FE06CD-C2B0-4767-825C-11F2BBE30C68}"/>
          </ac:grpSpMkLst>
        </pc:grpChg>
        <pc:grpChg chg="add del mod topLvl">
          <ac:chgData name="" userId="4926d2b407f31d77" providerId="LiveId" clId="{3107C65D-48CD-48CD-ACA0-620228626B62}" dt="2021-04-26T10:39:08.682" v="3336" actId="165"/>
          <ac:grpSpMkLst>
            <pc:docMk/>
            <pc:sldMk cId="2733342537" sldId="1650"/>
            <ac:grpSpMk id="48" creationId="{06C66326-F532-4267-A9B6-96FCF4127FAA}"/>
          </ac:grpSpMkLst>
        </pc:grpChg>
        <pc:grpChg chg="add del mod topLvl">
          <ac:chgData name="" userId="4926d2b407f31d77" providerId="LiveId" clId="{3107C65D-48CD-48CD-ACA0-620228626B62}" dt="2021-04-26T10:39:08.682" v="3336" actId="165"/>
          <ac:grpSpMkLst>
            <pc:docMk/>
            <pc:sldMk cId="2733342537" sldId="1650"/>
            <ac:grpSpMk id="53" creationId="{BB0498B9-1744-49CC-97A9-46A92BAE8180}"/>
          </ac:grpSpMkLst>
        </pc:grpChg>
        <pc:grpChg chg="add del mod topLvl">
          <ac:chgData name="" userId="4926d2b407f31d77" providerId="LiveId" clId="{3107C65D-48CD-48CD-ACA0-620228626B62}" dt="2021-04-26T10:39:08.682" v="3336" actId="165"/>
          <ac:grpSpMkLst>
            <pc:docMk/>
            <pc:sldMk cId="2733342537" sldId="1650"/>
            <ac:grpSpMk id="58" creationId="{9EA95AAE-58FF-489B-9626-9CF90795CBE0}"/>
          </ac:grpSpMkLst>
        </pc:grpChg>
        <pc:grpChg chg="add del mod topLvl">
          <ac:chgData name="" userId="4926d2b407f31d77" providerId="LiveId" clId="{3107C65D-48CD-48CD-ACA0-620228626B62}" dt="2021-04-26T10:39:08.682" v="3336" actId="165"/>
          <ac:grpSpMkLst>
            <pc:docMk/>
            <pc:sldMk cId="2733342537" sldId="1650"/>
            <ac:grpSpMk id="63" creationId="{D629E88E-B9DC-452E-A4FD-8E6555B18287}"/>
          </ac:grpSpMkLst>
        </pc:grpChg>
        <pc:grpChg chg="del mod topLvl">
          <ac:chgData name="" userId="4926d2b407f31d77" providerId="LiveId" clId="{3107C65D-48CD-48CD-ACA0-620228626B62}" dt="2021-04-26T10:48:09.465" v="3389" actId="478"/>
          <ac:grpSpMkLst>
            <pc:docMk/>
            <pc:sldMk cId="2733342537" sldId="1650"/>
            <ac:grpSpMk id="66" creationId="{46D486CC-AF3C-41F3-A217-2E580886E225}"/>
          </ac:grpSpMkLst>
        </pc:grpChg>
        <pc:grpChg chg="add del mod topLvl">
          <ac:chgData name="" userId="4926d2b407f31d77" providerId="LiveId" clId="{3107C65D-48CD-48CD-ACA0-620228626B62}" dt="2021-04-26T10:39:08.682" v="3336" actId="165"/>
          <ac:grpSpMkLst>
            <pc:docMk/>
            <pc:sldMk cId="2733342537" sldId="1650"/>
            <ac:grpSpMk id="69" creationId="{8F1312E6-0288-497C-A385-A8D5CAFC5CB4}"/>
          </ac:grpSpMkLst>
        </pc:grpChg>
        <pc:picChg chg="add mod">
          <ac:chgData name="" userId="4926d2b407f31d77" providerId="LiveId" clId="{3107C65D-48CD-48CD-ACA0-620228626B62}" dt="2021-04-26T10:57:43.266" v="3418" actId="207"/>
          <ac:picMkLst>
            <pc:docMk/>
            <pc:sldMk cId="2733342537" sldId="1650"/>
            <ac:picMk id="6" creationId="{528D7E3A-C942-4A72-B2A6-312BAF7F4680}"/>
          </ac:picMkLst>
        </pc:picChg>
        <pc:picChg chg="add mod">
          <ac:chgData name="" userId="4926d2b407f31d77" providerId="LiveId" clId="{3107C65D-48CD-48CD-ACA0-620228626B62}" dt="2021-04-26T10:57:43.266" v="3418" actId="207"/>
          <ac:picMkLst>
            <pc:docMk/>
            <pc:sldMk cId="2733342537" sldId="1650"/>
            <ac:picMk id="8" creationId="{5C7B1D82-2DF4-4653-96DE-0C81DD38BCAC}"/>
          </ac:picMkLst>
        </pc:picChg>
        <pc:picChg chg="add mod">
          <ac:chgData name="" userId="4926d2b407f31d77" providerId="LiveId" clId="{3107C65D-48CD-48CD-ACA0-620228626B62}" dt="2021-04-26T10:57:43.266" v="3418" actId="207"/>
          <ac:picMkLst>
            <pc:docMk/>
            <pc:sldMk cId="2733342537" sldId="1650"/>
            <ac:picMk id="10" creationId="{42710D75-ADA7-489A-AB1C-EC39C7468689}"/>
          </ac:picMkLst>
        </pc:picChg>
        <pc:picChg chg="add mod">
          <ac:chgData name="" userId="4926d2b407f31d77" providerId="LiveId" clId="{3107C65D-48CD-48CD-ACA0-620228626B62}" dt="2021-04-26T10:57:43.266" v="3418" actId="207"/>
          <ac:picMkLst>
            <pc:docMk/>
            <pc:sldMk cId="2733342537" sldId="1650"/>
            <ac:picMk id="12" creationId="{F57A0988-2E61-4DB3-83E4-D5168D375836}"/>
          </ac:picMkLst>
        </pc:picChg>
        <pc:picChg chg="add del mod topLvl">
          <ac:chgData name="" userId="4926d2b407f31d77" providerId="LiveId" clId="{3107C65D-48CD-48CD-ACA0-620228626B62}" dt="2021-04-26T10:49:10.241" v="3405" actId="478"/>
          <ac:picMkLst>
            <pc:docMk/>
            <pc:sldMk cId="2733342537" sldId="1650"/>
            <ac:picMk id="73" creationId="{B930A960-946D-4178-8F0D-DE5AEABFD6A6}"/>
          </ac:picMkLst>
        </pc:picChg>
        <pc:picChg chg="add mod">
          <ac:chgData name="" userId="4926d2b407f31d77" providerId="LiveId" clId="{3107C65D-48CD-48CD-ACA0-620228626B62}" dt="2021-04-26T10:57:43.266" v="3418" actId="207"/>
          <ac:picMkLst>
            <pc:docMk/>
            <pc:sldMk cId="2733342537" sldId="1650"/>
            <ac:picMk id="78" creationId="{F1BBCE1D-0EED-4010-AF0F-98440A4FBFBA}"/>
          </ac:picMkLst>
        </pc:picChg>
      </pc:sldChg>
      <pc:sldChg chg="addSp delSp modSp mod">
        <pc:chgData name="" userId="4926d2b407f31d77" providerId="LiveId" clId="{3107C65D-48CD-48CD-ACA0-620228626B62}" dt="2021-04-26T13:53:03.582" v="3983" actId="167"/>
        <pc:sldMkLst>
          <pc:docMk/>
          <pc:sldMk cId="612881200" sldId="1652"/>
        </pc:sldMkLst>
        <pc:spChg chg="add del mod">
          <ac:chgData name="" userId="4926d2b407f31d77" providerId="LiveId" clId="{3107C65D-48CD-48CD-ACA0-620228626B62}" dt="2021-04-26T13:47:52.793" v="3907" actId="478"/>
          <ac:spMkLst>
            <pc:docMk/>
            <pc:sldMk cId="612881200" sldId="1652"/>
            <ac:spMk id="14" creationId="{35522345-C067-4096-A968-12469D52A3FF}"/>
          </ac:spMkLst>
        </pc:spChg>
        <pc:spChg chg="add mod ord">
          <ac:chgData name="" userId="4926d2b407f31d77" providerId="LiveId" clId="{3107C65D-48CD-48CD-ACA0-620228626B62}" dt="2021-04-26T13:53:03.582" v="3983" actId="167"/>
          <ac:spMkLst>
            <pc:docMk/>
            <pc:sldMk cId="612881200" sldId="1652"/>
            <ac:spMk id="16" creationId="{024873B6-FBFA-4DF8-99AA-6B471C7ADDE5}"/>
          </ac:spMkLst>
        </pc:spChg>
        <pc:spChg chg="add mod">
          <ac:chgData name="" userId="4926d2b407f31d77" providerId="LiveId" clId="{3107C65D-48CD-48CD-ACA0-620228626B62}" dt="2021-04-26T13:39:12.180" v="3794" actId="1076"/>
          <ac:spMkLst>
            <pc:docMk/>
            <pc:sldMk cId="612881200" sldId="1652"/>
            <ac:spMk id="17" creationId="{C5807C0F-F05E-40FD-B2B7-69DA9CCF0EF5}"/>
          </ac:spMkLst>
        </pc:spChg>
        <pc:spChg chg="add mod">
          <ac:chgData name="" userId="4926d2b407f31d77" providerId="LiveId" clId="{3107C65D-48CD-48CD-ACA0-620228626B62}" dt="2021-04-26T13:47:00.463" v="3888" actId="207"/>
          <ac:spMkLst>
            <pc:docMk/>
            <pc:sldMk cId="612881200" sldId="1652"/>
            <ac:spMk id="18" creationId="{B0B3E105-D8D2-4E27-9072-29A5A8A00B83}"/>
          </ac:spMkLst>
        </pc:spChg>
        <pc:spChg chg="add mod">
          <ac:chgData name="" userId="4926d2b407f31d77" providerId="LiveId" clId="{3107C65D-48CD-48CD-ACA0-620228626B62}" dt="2021-04-26T13:37:14.418" v="3759" actId="552"/>
          <ac:spMkLst>
            <pc:docMk/>
            <pc:sldMk cId="612881200" sldId="1652"/>
            <ac:spMk id="19" creationId="{B5FB80F9-A674-43B0-9A08-72414F88C834}"/>
          </ac:spMkLst>
        </pc:spChg>
        <pc:spChg chg="add mod">
          <ac:chgData name="" userId="4926d2b407f31d77" providerId="LiveId" clId="{3107C65D-48CD-48CD-ACA0-620228626B62}" dt="2021-04-26T13:42:11.609" v="3829" actId="1036"/>
          <ac:spMkLst>
            <pc:docMk/>
            <pc:sldMk cId="612881200" sldId="1652"/>
            <ac:spMk id="20" creationId="{AE771430-CE8A-40EC-B581-A6F74C647D87}"/>
          </ac:spMkLst>
        </pc:spChg>
        <pc:spChg chg="add mod">
          <ac:chgData name="" userId="4926d2b407f31d77" providerId="LiveId" clId="{3107C65D-48CD-48CD-ACA0-620228626B62}" dt="2021-04-26T13:42:07.745" v="3826" actId="1035"/>
          <ac:spMkLst>
            <pc:docMk/>
            <pc:sldMk cId="612881200" sldId="1652"/>
            <ac:spMk id="21" creationId="{4E9D9AEE-893A-4B2C-915E-2AC8F3BB8B83}"/>
          </ac:spMkLst>
        </pc:spChg>
        <pc:spChg chg="add mod">
          <ac:chgData name="" userId="4926d2b407f31d77" providerId="LiveId" clId="{3107C65D-48CD-48CD-ACA0-620228626B62}" dt="2021-04-26T13:42:07.745" v="3826" actId="1035"/>
          <ac:spMkLst>
            <pc:docMk/>
            <pc:sldMk cId="612881200" sldId="1652"/>
            <ac:spMk id="22" creationId="{F628B251-AFDC-4167-AE09-E0EED6285BB6}"/>
          </ac:spMkLst>
        </pc:spChg>
        <pc:spChg chg="add mod">
          <ac:chgData name="" userId="4926d2b407f31d77" providerId="LiveId" clId="{3107C65D-48CD-48CD-ACA0-620228626B62}" dt="2021-04-26T13:42:07.745" v="3826" actId="1035"/>
          <ac:spMkLst>
            <pc:docMk/>
            <pc:sldMk cId="612881200" sldId="1652"/>
            <ac:spMk id="23" creationId="{E51EB0A5-A3C1-482D-A38D-9CFAEDBDD408}"/>
          </ac:spMkLst>
        </pc:spChg>
        <pc:spChg chg="add mod">
          <ac:chgData name="" userId="4926d2b407f31d77" providerId="LiveId" clId="{3107C65D-48CD-48CD-ACA0-620228626B62}" dt="2021-04-26T13:42:07.745" v="3826" actId="1035"/>
          <ac:spMkLst>
            <pc:docMk/>
            <pc:sldMk cId="612881200" sldId="1652"/>
            <ac:spMk id="24" creationId="{3F1E0963-A1DB-4A94-AAC5-CFCB9EEE15B2}"/>
          </ac:spMkLst>
        </pc:spChg>
        <pc:spChg chg="add mod">
          <ac:chgData name="" userId="4926d2b407f31d77" providerId="LiveId" clId="{3107C65D-48CD-48CD-ACA0-620228626B62}" dt="2021-04-26T13:50:49.156" v="3953" actId="1076"/>
          <ac:spMkLst>
            <pc:docMk/>
            <pc:sldMk cId="612881200" sldId="1652"/>
            <ac:spMk id="36" creationId="{F1A5A766-393D-4EA8-B59C-28F0A8E32EFF}"/>
          </ac:spMkLst>
        </pc:spChg>
        <pc:spChg chg="add mod">
          <ac:chgData name="" userId="4926d2b407f31d77" providerId="LiveId" clId="{3107C65D-48CD-48CD-ACA0-620228626B62}" dt="2021-04-26T13:50:57.876" v="3956" actId="20577"/>
          <ac:spMkLst>
            <pc:docMk/>
            <pc:sldMk cId="612881200" sldId="1652"/>
            <ac:spMk id="37" creationId="{8CAB1B06-6555-4DF1-8142-6D0DBD178727}"/>
          </ac:spMkLst>
        </pc:spChg>
        <pc:graphicFrameChg chg="add mod">
          <ac:chgData name="" userId="4926d2b407f31d77" providerId="LiveId" clId="{3107C65D-48CD-48CD-ACA0-620228626B62}" dt="2021-04-26T13:52:48.831" v="3980" actId="167"/>
          <ac:graphicFrameMkLst>
            <pc:docMk/>
            <pc:sldMk cId="612881200" sldId="1652"/>
            <ac:graphicFrameMk id="13" creationId="{274E699A-EDCF-4C0C-9B1F-1ACA8381A494}"/>
          </ac:graphicFrameMkLst>
        </pc:graphicFrameChg>
        <pc:picChg chg="add mod">
          <ac:chgData name="" userId="4926d2b407f31d77" providerId="LiveId" clId="{3107C65D-48CD-48CD-ACA0-620228626B62}" dt="2021-04-26T13:42:07.745" v="3826" actId="1035"/>
          <ac:picMkLst>
            <pc:docMk/>
            <pc:sldMk cId="612881200" sldId="1652"/>
            <ac:picMk id="3" creationId="{18C560F1-8A7C-4DC3-B4B9-86DC12E891AC}"/>
          </ac:picMkLst>
        </pc:picChg>
        <pc:picChg chg="add mod">
          <ac:chgData name="" userId="4926d2b407f31d77" providerId="LiveId" clId="{3107C65D-48CD-48CD-ACA0-620228626B62}" dt="2021-04-26T13:42:07.745" v="3826" actId="1035"/>
          <ac:picMkLst>
            <pc:docMk/>
            <pc:sldMk cId="612881200" sldId="1652"/>
            <ac:picMk id="6" creationId="{7F6323BA-EF86-4EE2-9603-78A9DA7BAD76}"/>
          </ac:picMkLst>
        </pc:picChg>
        <pc:picChg chg="add mod">
          <ac:chgData name="" userId="4926d2b407f31d77" providerId="LiveId" clId="{3107C65D-48CD-48CD-ACA0-620228626B62}" dt="2021-04-26T13:42:07.745" v="3826" actId="1035"/>
          <ac:picMkLst>
            <pc:docMk/>
            <pc:sldMk cId="612881200" sldId="1652"/>
            <ac:picMk id="8" creationId="{4F4AD2A2-9DD5-419E-9408-99CE1FBF6D2E}"/>
          </ac:picMkLst>
        </pc:picChg>
        <pc:picChg chg="add mod">
          <ac:chgData name="" userId="4926d2b407f31d77" providerId="LiveId" clId="{3107C65D-48CD-48CD-ACA0-620228626B62}" dt="2021-04-26T13:42:07.745" v="3826" actId="1035"/>
          <ac:picMkLst>
            <pc:docMk/>
            <pc:sldMk cId="612881200" sldId="1652"/>
            <ac:picMk id="10" creationId="{D993EEB3-1174-4081-9FBF-3FEA162FBA88}"/>
          </ac:picMkLst>
        </pc:picChg>
        <pc:cxnChg chg="add mod ord">
          <ac:chgData name="" userId="4926d2b407f31d77" providerId="LiveId" clId="{3107C65D-48CD-48CD-ACA0-620228626B62}" dt="2021-04-26T13:53:03.582" v="3983" actId="167"/>
          <ac:cxnSpMkLst>
            <pc:docMk/>
            <pc:sldMk cId="612881200" sldId="1652"/>
            <ac:cxnSpMk id="27" creationId="{FD0BC5AF-FFC9-4756-A3F7-F294B44F10A1}"/>
          </ac:cxnSpMkLst>
        </pc:cxnChg>
        <pc:cxnChg chg="add mod ord">
          <ac:chgData name="" userId="4926d2b407f31d77" providerId="LiveId" clId="{3107C65D-48CD-48CD-ACA0-620228626B62}" dt="2021-04-26T13:53:03.582" v="3983" actId="167"/>
          <ac:cxnSpMkLst>
            <pc:docMk/>
            <pc:sldMk cId="612881200" sldId="1652"/>
            <ac:cxnSpMk id="41" creationId="{73637D74-396E-4C1E-90CC-4118B6189400}"/>
          </ac:cxnSpMkLst>
        </pc:cxnChg>
      </pc:sldChg>
      <pc:sldChg chg="addSp delSp modSp">
        <pc:chgData name="" userId="4926d2b407f31d77" providerId="LiveId" clId="{3107C65D-48CD-48CD-ACA0-620228626B62}" dt="2021-04-26T14:36:10.477" v="4452" actId="554"/>
        <pc:sldMkLst>
          <pc:docMk/>
          <pc:sldMk cId="2840764070" sldId="1653"/>
        </pc:sldMkLst>
        <pc:spChg chg="mod">
          <ac:chgData name="" userId="4926d2b407f31d77" providerId="LiveId" clId="{3107C65D-48CD-48CD-ACA0-620228626B62}" dt="2021-04-23T09:18:00.058" v="1409" actId="20577"/>
          <ac:spMkLst>
            <pc:docMk/>
            <pc:sldMk cId="2840764070" sldId="1653"/>
            <ac:spMk id="5" creationId="{BC01E833-A438-4C2A-AF28-2B402D7F80E5}"/>
          </ac:spMkLst>
        </pc:spChg>
        <pc:spChg chg="add mod ord">
          <ac:chgData name="" userId="4926d2b407f31d77" providerId="LiveId" clId="{3107C65D-48CD-48CD-ACA0-620228626B62}" dt="2021-04-26T14:30:57.380" v="4371" actId="1037"/>
          <ac:spMkLst>
            <pc:docMk/>
            <pc:sldMk cId="2840764070" sldId="1653"/>
            <ac:spMk id="12" creationId="{4A0DF3FD-98C6-42F8-9E6D-8D08B8FB736E}"/>
          </ac:spMkLst>
        </pc:spChg>
        <pc:spChg chg="mod">
          <ac:chgData name="" userId="4926d2b407f31d77" providerId="LiveId" clId="{3107C65D-48CD-48CD-ACA0-620228626B62}" dt="2021-04-26T14:02:56.480" v="4010" actId="14861"/>
          <ac:spMkLst>
            <pc:docMk/>
            <pc:sldMk cId="2840764070" sldId="1653"/>
            <ac:spMk id="27" creationId="{3E701EB1-85B2-4FE9-9F46-161EBC7EB6E1}"/>
          </ac:spMkLst>
        </pc:spChg>
        <pc:spChg chg="mod">
          <ac:chgData name="" userId="4926d2b407f31d77" providerId="LiveId" clId="{3107C65D-48CD-48CD-ACA0-620228626B62}" dt="2021-04-26T14:30:12.813" v="4359" actId="404"/>
          <ac:spMkLst>
            <pc:docMk/>
            <pc:sldMk cId="2840764070" sldId="1653"/>
            <ac:spMk id="29" creationId="{F32BC388-FC91-44B0-A3EF-D2A51B5E53F0}"/>
          </ac:spMkLst>
        </pc:spChg>
        <pc:spChg chg="mod">
          <ac:chgData name="" userId="4926d2b407f31d77" providerId="LiveId" clId="{3107C65D-48CD-48CD-ACA0-620228626B62}" dt="2021-04-26T14:30:15.935" v="4362" actId="404"/>
          <ac:spMkLst>
            <pc:docMk/>
            <pc:sldMk cId="2840764070" sldId="1653"/>
            <ac:spMk id="30" creationId="{8BA8180B-F11B-4B7B-A837-0258955B4D59}"/>
          </ac:spMkLst>
        </pc:spChg>
        <pc:spChg chg="mod">
          <ac:chgData name="" userId="4926d2b407f31d77" providerId="LiveId" clId="{3107C65D-48CD-48CD-ACA0-620228626B62}" dt="2021-04-26T14:30:19.580" v="4363" actId="404"/>
          <ac:spMkLst>
            <pc:docMk/>
            <pc:sldMk cId="2840764070" sldId="1653"/>
            <ac:spMk id="31" creationId="{EA065477-BD4B-493B-9F48-5A80BE9BEBD1}"/>
          </ac:spMkLst>
        </pc:spChg>
        <pc:spChg chg="mod">
          <ac:chgData name="" userId="4926d2b407f31d77" providerId="LiveId" clId="{3107C65D-48CD-48CD-ACA0-620228626B62}" dt="2021-04-26T14:04:51.391" v="4031" actId="404"/>
          <ac:spMkLst>
            <pc:docMk/>
            <pc:sldMk cId="2840764070" sldId="1653"/>
            <ac:spMk id="32" creationId="{18DC6511-9204-4E9E-AC5B-6C15172DA14D}"/>
          </ac:spMkLst>
        </pc:spChg>
        <pc:spChg chg="add mod ord">
          <ac:chgData name="" userId="4926d2b407f31d77" providerId="LiveId" clId="{3107C65D-48CD-48CD-ACA0-620228626B62}" dt="2021-04-26T14:35:07.098" v="4444" actId="1038"/>
          <ac:spMkLst>
            <pc:docMk/>
            <pc:sldMk cId="2840764070" sldId="1653"/>
            <ac:spMk id="36" creationId="{3126D84C-0A88-4942-878B-BF151E59724F}"/>
          </ac:spMkLst>
        </pc:spChg>
        <pc:spChg chg="add mod">
          <ac:chgData name="" userId="4926d2b407f31d77" providerId="LiveId" clId="{3107C65D-48CD-48CD-ACA0-620228626B62}" dt="2021-04-26T14:30:57.380" v="4371" actId="1037"/>
          <ac:spMkLst>
            <pc:docMk/>
            <pc:sldMk cId="2840764070" sldId="1653"/>
            <ac:spMk id="37" creationId="{FC0B5073-8428-41E8-921F-378039335D2B}"/>
          </ac:spMkLst>
        </pc:spChg>
        <pc:spChg chg="add mod">
          <ac:chgData name="" userId="4926d2b407f31d77" providerId="LiveId" clId="{3107C65D-48CD-48CD-ACA0-620228626B62}" dt="2021-04-26T14:30:57.380" v="4371" actId="1037"/>
          <ac:spMkLst>
            <pc:docMk/>
            <pc:sldMk cId="2840764070" sldId="1653"/>
            <ac:spMk id="38" creationId="{0A536C31-E4AC-41C9-94F0-865A3E2A8ABA}"/>
          </ac:spMkLst>
        </pc:spChg>
        <pc:spChg chg="add mod">
          <ac:chgData name="" userId="4926d2b407f31d77" providerId="LiveId" clId="{3107C65D-48CD-48CD-ACA0-620228626B62}" dt="2021-04-26T14:30:57.380" v="4371" actId="1037"/>
          <ac:spMkLst>
            <pc:docMk/>
            <pc:sldMk cId="2840764070" sldId="1653"/>
            <ac:spMk id="39" creationId="{C74B005A-A667-4F3E-8A39-FBBCDEF5C5CE}"/>
          </ac:spMkLst>
        </pc:spChg>
        <pc:spChg chg="add mod">
          <ac:chgData name="" userId="4926d2b407f31d77" providerId="LiveId" clId="{3107C65D-48CD-48CD-ACA0-620228626B62}" dt="2021-04-26T14:30:57.380" v="4371" actId="1037"/>
          <ac:spMkLst>
            <pc:docMk/>
            <pc:sldMk cId="2840764070" sldId="1653"/>
            <ac:spMk id="40" creationId="{7DB1FF1A-5F2A-4E14-B883-29732E6C815D}"/>
          </ac:spMkLst>
        </pc:spChg>
        <pc:spChg chg="mod topLvl">
          <ac:chgData name="" userId="4926d2b407f31d77" providerId="LiveId" clId="{3107C65D-48CD-48CD-ACA0-620228626B62}" dt="2021-04-26T14:33:33.585" v="4425" actId="1076"/>
          <ac:spMkLst>
            <pc:docMk/>
            <pc:sldMk cId="2840764070" sldId="1653"/>
            <ac:spMk id="42" creationId="{CE80A727-D51D-4D4D-BF61-F0966E4CA2F5}"/>
          </ac:spMkLst>
        </pc:spChg>
        <pc:spChg chg="mod topLvl">
          <ac:chgData name="" userId="4926d2b407f31d77" providerId="LiveId" clId="{3107C65D-48CD-48CD-ACA0-620228626B62}" dt="2021-04-26T14:32:11.428" v="4379" actId="1076"/>
          <ac:spMkLst>
            <pc:docMk/>
            <pc:sldMk cId="2840764070" sldId="1653"/>
            <ac:spMk id="43" creationId="{BC8C352D-F76C-431A-83AF-4CCAE802C548}"/>
          </ac:spMkLst>
        </pc:spChg>
        <pc:spChg chg="mod topLvl">
          <ac:chgData name="" userId="4926d2b407f31d77" providerId="LiveId" clId="{3107C65D-48CD-48CD-ACA0-620228626B62}" dt="2021-04-26T14:36:10.477" v="4452" actId="554"/>
          <ac:spMkLst>
            <pc:docMk/>
            <pc:sldMk cId="2840764070" sldId="1653"/>
            <ac:spMk id="44" creationId="{BC02D305-061B-44D0-BA15-60C8C5D6F171}"/>
          </ac:spMkLst>
        </pc:spChg>
        <pc:spChg chg="mod ord topLvl">
          <ac:chgData name="" userId="4926d2b407f31d77" providerId="LiveId" clId="{3107C65D-48CD-48CD-ACA0-620228626B62}" dt="2021-04-26T14:33:00.522" v="4416" actId="1037"/>
          <ac:spMkLst>
            <pc:docMk/>
            <pc:sldMk cId="2840764070" sldId="1653"/>
            <ac:spMk id="45" creationId="{186A1843-1B0C-4416-9B08-6F3953ECB3FC}"/>
          </ac:spMkLst>
        </pc:spChg>
        <pc:spChg chg="del mod topLvl">
          <ac:chgData name="" userId="4926d2b407f31d77" providerId="LiveId" clId="{3107C65D-48CD-48CD-ACA0-620228626B62}" dt="2021-04-26T14:34:03.217" v="4433" actId="478"/>
          <ac:spMkLst>
            <pc:docMk/>
            <pc:sldMk cId="2840764070" sldId="1653"/>
            <ac:spMk id="46" creationId="{319BBAF7-490A-4A03-9894-26F235F23485}"/>
          </ac:spMkLst>
        </pc:spChg>
        <pc:spChg chg="mod topLvl">
          <ac:chgData name="" userId="4926d2b407f31d77" providerId="LiveId" clId="{3107C65D-48CD-48CD-ACA0-620228626B62}" dt="2021-04-26T14:36:10.477" v="4452" actId="554"/>
          <ac:spMkLst>
            <pc:docMk/>
            <pc:sldMk cId="2840764070" sldId="1653"/>
            <ac:spMk id="47" creationId="{A71CC969-118D-4A00-96CA-FC928A76FF68}"/>
          </ac:spMkLst>
        </pc:spChg>
        <pc:spChg chg="mod topLvl">
          <ac:chgData name="" userId="4926d2b407f31d77" providerId="LiveId" clId="{3107C65D-48CD-48CD-ACA0-620228626B62}" dt="2021-04-26T14:33:33.585" v="4425" actId="1076"/>
          <ac:spMkLst>
            <pc:docMk/>
            <pc:sldMk cId="2840764070" sldId="1653"/>
            <ac:spMk id="48" creationId="{D8E2A45E-AE57-4404-A6DD-6EC589674CEE}"/>
          </ac:spMkLst>
        </pc:spChg>
        <pc:spChg chg="mod topLvl">
          <ac:chgData name="" userId="4926d2b407f31d77" providerId="LiveId" clId="{3107C65D-48CD-48CD-ACA0-620228626B62}" dt="2021-04-26T14:33:33.585" v="4425" actId="1076"/>
          <ac:spMkLst>
            <pc:docMk/>
            <pc:sldMk cId="2840764070" sldId="1653"/>
            <ac:spMk id="53" creationId="{51262AA8-0BA7-4B88-AA88-5351A6B26B6B}"/>
          </ac:spMkLst>
        </pc:spChg>
        <pc:spChg chg="mod topLvl">
          <ac:chgData name="" userId="4926d2b407f31d77" providerId="LiveId" clId="{3107C65D-48CD-48CD-ACA0-620228626B62}" dt="2021-04-26T14:32:11.428" v="4379" actId="1076"/>
          <ac:spMkLst>
            <pc:docMk/>
            <pc:sldMk cId="2840764070" sldId="1653"/>
            <ac:spMk id="54" creationId="{11718E1C-EEA3-43FA-AEE9-CFD93A2BE532}"/>
          </ac:spMkLst>
        </pc:spChg>
        <pc:spChg chg="mod topLvl">
          <ac:chgData name="" userId="4926d2b407f31d77" providerId="LiveId" clId="{3107C65D-48CD-48CD-ACA0-620228626B62}" dt="2021-04-26T14:36:06.009" v="4451" actId="554"/>
          <ac:spMkLst>
            <pc:docMk/>
            <pc:sldMk cId="2840764070" sldId="1653"/>
            <ac:spMk id="55" creationId="{7144898B-3B3E-485A-9BB7-1FFB464302D5}"/>
          </ac:spMkLst>
        </pc:spChg>
        <pc:spChg chg="mod ord topLvl">
          <ac:chgData name="" userId="4926d2b407f31d77" providerId="LiveId" clId="{3107C65D-48CD-48CD-ACA0-620228626B62}" dt="2021-04-26T14:33:00.522" v="4416" actId="1037"/>
          <ac:spMkLst>
            <pc:docMk/>
            <pc:sldMk cId="2840764070" sldId="1653"/>
            <ac:spMk id="56" creationId="{1EE1F8CD-6EDD-4DEF-A984-949E65A61B32}"/>
          </ac:spMkLst>
        </pc:spChg>
        <pc:spChg chg="del mod topLvl">
          <ac:chgData name="" userId="4926d2b407f31d77" providerId="LiveId" clId="{3107C65D-48CD-48CD-ACA0-620228626B62}" dt="2021-04-26T14:34:03.217" v="4433" actId="478"/>
          <ac:spMkLst>
            <pc:docMk/>
            <pc:sldMk cId="2840764070" sldId="1653"/>
            <ac:spMk id="57" creationId="{6D711203-290F-4D9D-A4CF-9CDD101A3799}"/>
          </ac:spMkLst>
        </pc:spChg>
        <pc:spChg chg="mod topLvl">
          <ac:chgData name="" userId="4926d2b407f31d77" providerId="LiveId" clId="{3107C65D-48CD-48CD-ACA0-620228626B62}" dt="2021-04-26T14:36:06.009" v="4451" actId="554"/>
          <ac:spMkLst>
            <pc:docMk/>
            <pc:sldMk cId="2840764070" sldId="1653"/>
            <ac:spMk id="58" creationId="{10988B1B-9E8B-4E4D-89E6-6A0A854887A0}"/>
          </ac:spMkLst>
        </pc:spChg>
        <pc:spChg chg="mod topLvl">
          <ac:chgData name="" userId="4926d2b407f31d77" providerId="LiveId" clId="{3107C65D-48CD-48CD-ACA0-620228626B62}" dt="2021-04-26T14:33:33.585" v="4425" actId="1076"/>
          <ac:spMkLst>
            <pc:docMk/>
            <pc:sldMk cId="2840764070" sldId="1653"/>
            <ac:spMk id="59" creationId="{ACEC97A7-41D6-47E7-9DC1-BC59DE03800B}"/>
          </ac:spMkLst>
        </pc:spChg>
        <pc:spChg chg="mod topLvl">
          <ac:chgData name="" userId="4926d2b407f31d77" providerId="LiveId" clId="{3107C65D-48CD-48CD-ACA0-620228626B62}" dt="2021-04-26T14:33:33.585" v="4425" actId="1076"/>
          <ac:spMkLst>
            <pc:docMk/>
            <pc:sldMk cId="2840764070" sldId="1653"/>
            <ac:spMk id="63" creationId="{AC47C6D2-7ADF-49CE-9360-ACABF9BB8A2C}"/>
          </ac:spMkLst>
        </pc:spChg>
        <pc:spChg chg="mod topLvl">
          <ac:chgData name="" userId="4926d2b407f31d77" providerId="LiveId" clId="{3107C65D-48CD-48CD-ACA0-620228626B62}" dt="2021-04-26T14:32:11.428" v="4379" actId="1076"/>
          <ac:spMkLst>
            <pc:docMk/>
            <pc:sldMk cId="2840764070" sldId="1653"/>
            <ac:spMk id="64" creationId="{1AA9B320-FC3B-4FD7-90CB-A4A1C34DD3B6}"/>
          </ac:spMkLst>
        </pc:spChg>
        <pc:spChg chg="mod topLvl">
          <ac:chgData name="" userId="4926d2b407f31d77" providerId="LiveId" clId="{3107C65D-48CD-48CD-ACA0-620228626B62}" dt="2021-04-26T14:36:03.195" v="4450" actId="554"/>
          <ac:spMkLst>
            <pc:docMk/>
            <pc:sldMk cId="2840764070" sldId="1653"/>
            <ac:spMk id="65" creationId="{530F6DCD-755B-4FBA-A0BD-C90298B66345}"/>
          </ac:spMkLst>
        </pc:spChg>
        <pc:spChg chg="mod ord topLvl">
          <ac:chgData name="" userId="4926d2b407f31d77" providerId="LiveId" clId="{3107C65D-48CD-48CD-ACA0-620228626B62}" dt="2021-04-26T14:33:00.522" v="4416" actId="1037"/>
          <ac:spMkLst>
            <pc:docMk/>
            <pc:sldMk cId="2840764070" sldId="1653"/>
            <ac:spMk id="66" creationId="{CB3571E0-0907-49BE-B4EC-22209AB1ADFD}"/>
          </ac:spMkLst>
        </pc:spChg>
        <pc:spChg chg="del mod topLvl">
          <ac:chgData name="" userId="4926d2b407f31d77" providerId="LiveId" clId="{3107C65D-48CD-48CD-ACA0-620228626B62}" dt="2021-04-26T14:34:03.217" v="4433" actId="478"/>
          <ac:spMkLst>
            <pc:docMk/>
            <pc:sldMk cId="2840764070" sldId="1653"/>
            <ac:spMk id="67" creationId="{56A681C0-4FC0-4E89-9348-18BDE10F8709}"/>
          </ac:spMkLst>
        </pc:spChg>
        <pc:spChg chg="mod topLvl">
          <ac:chgData name="" userId="4926d2b407f31d77" providerId="LiveId" clId="{3107C65D-48CD-48CD-ACA0-620228626B62}" dt="2021-04-26T14:33:33.585" v="4425" actId="1076"/>
          <ac:spMkLst>
            <pc:docMk/>
            <pc:sldMk cId="2840764070" sldId="1653"/>
            <ac:spMk id="68" creationId="{AD4553D5-5A15-4E83-B658-281A4D75D3C7}"/>
          </ac:spMkLst>
        </pc:spChg>
        <pc:spChg chg="mod topLvl">
          <ac:chgData name="" userId="4926d2b407f31d77" providerId="LiveId" clId="{3107C65D-48CD-48CD-ACA0-620228626B62}" dt="2021-04-26T14:36:03.195" v="4450" actId="554"/>
          <ac:spMkLst>
            <pc:docMk/>
            <pc:sldMk cId="2840764070" sldId="1653"/>
            <ac:spMk id="70" creationId="{0467DC23-3BA3-48F1-9BCF-297C07C42851}"/>
          </ac:spMkLst>
        </pc:spChg>
        <pc:spChg chg="mod topLvl">
          <ac:chgData name="" userId="4926d2b407f31d77" providerId="LiveId" clId="{3107C65D-48CD-48CD-ACA0-620228626B62}" dt="2021-04-26T14:33:33.585" v="4425" actId="1076"/>
          <ac:spMkLst>
            <pc:docMk/>
            <pc:sldMk cId="2840764070" sldId="1653"/>
            <ac:spMk id="72" creationId="{823C9CD8-66B6-4E95-ABEB-3FAB592DF796}"/>
          </ac:spMkLst>
        </pc:spChg>
        <pc:spChg chg="mod topLvl">
          <ac:chgData name="" userId="4926d2b407f31d77" providerId="LiveId" clId="{3107C65D-48CD-48CD-ACA0-620228626B62}" dt="2021-04-26T14:32:11.428" v="4379" actId="1076"/>
          <ac:spMkLst>
            <pc:docMk/>
            <pc:sldMk cId="2840764070" sldId="1653"/>
            <ac:spMk id="73" creationId="{05706AC8-9C70-4F83-99B5-4E61D03419A9}"/>
          </ac:spMkLst>
        </pc:spChg>
        <pc:spChg chg="mod topLvl">
          <ac:chgData name="" userId="4926d2b407f31d77" providerId="LiveId" clId="{3107C65D-48CD-48CD-ACA0-620228626B62}" dt="2021-04-26T14:36:00.068" v="4449" actId="554"/>
          <ac:spMkLst>
            <pc:docMk/>
            <pc:sldMk cId="2840764070" sldId="1653"/>
            <ac:spMk id="74" creationId="{4D3253E7-671B-4688-AEC1-98455C2A6F44}"/>
          </ac:spMkLst>
        </pc:spChg>
        <pc:spChg chg="mod ord topLvl">
          <ac:chgData name="" userId="4926d2b407f31d77" providerId="LiveId" clId="{3107C65D-48CD-48CD-ACA0-620228626B62}" dt="2021-04-26T14:33:00.522" v="4416" actId="1037"/>
          <ac:spMkLst>
            <pc:docMk/>
            <pc:sldMk cId="2840764070" sldId="1653"/>
            <ac:spMk id="75" creationId="{4E0A6029-C0A0-4AA5-AAC6-E136BCBA3415}"/>
          </ac:spMkLst>
        </pc:spChg>
        <pc:spChg chg="del mod topLvl">
          <ac:chgData name="" userId="4926d2b407f31d77" providerId="LiveId" clId="{3107C65D-48CD-48CD-ACA0-620228626B62}" dt="2021-04-26T14:34:03.217" v="4433" actId="478"/>
          <ac:spMkLst>
            <pc:docMk/>
            <pc:sldMk cId="2840764070" sldId="1653"/>
            <ac:spMk id="76" creationId="{089FA172-4775-41B6-84A9-2500939184AA}"/>
          </ac:spMkLst>
        </pc:spChg>
        <pc:spChg chg="mod topLvl">
          <ac:chgData name="" userId="4926d2b407f31d77" providerId="LiveId" clId="{3107C65D-48CD-48CD-ACA0-620228626B62}" dt="2021-04-26T14:36:00.068" v="4449" actId="554"/>
          <ac:spMkLst>
            <pc:docMk/>
            <pc:sldMk cId="2840764070" sldId="1653"/>
            <ac:spMk id="77" creationId="{EFD3E479-E95B-4C55-A6EE-C2D7E094693D}"/>
          </ac:spMkLst>
        </pc:spChg>
        <pc:spChg chg="mod topLvl">
          <ac:chgData name="" userId="4926d2b407f31d77" providerId="LiveId" clId="{3107C65D-48CD-48CD-ACA0-620228626B62}" dt="2021-04-26T14:33:33.585" v="4425" actId="1076"/>
          <ac:spMkLst>
            <pc:docMk/>
            <pc:sldMk cId="2840764070" sldId="1653"/>
            <ac:spMk id="78" creationId="{8C13E7F8-1F4C-4232-8E58-61ED127A6989}"/>
          </ac:spMkLst>
        </pc:spChg>
        <pc:spChg chg="mod topLvl">
          <ac:chgData name="" userId="4926d2b407f31d77" providerId="LiveId" clId="{3107C65D-48CD-48CD-ACA0-620228626B62}" dt="2021-04-26T14:33:33.585" v="4425" actId="1076"/>
          <ac:spMkLst>
            <pc:docMk/>
            <pc:sldMk cId="2840764070" sldId="1653"/>
            <ac:spMk id="81" creationId="{EC679240-5BCC-4881-A9AE-1453AD9F28C7}"/>
          </ac:spMkLst>
        </pc:spChg>
        <pc:spChg chg="mod topLvl">
          <ac:chgData name="" userId="4926d2b407f31d77" providerId="LiveId" clId="{3107C65D-48CD-48CD-ACA0-620228626B62}" dt="2021-04-26T14:32:11.428" v="4379" actId="1076"/>
          <ac:spMkLst>
            <pc:docMk/>
            <pc:sldMk cId="2840764070" sldId="1653"/>
            <ac:spMk id="82" creationId="{9AB876D6-EE6C-4563-9023-45C7178C1BB2}"/>
          </ac:spMkLst>
        </pc:spChg>
        <pc:spChg chg="mod topLvl">
          <ac:chgData name="" userId="4926d2b407f31d77" providerId="LiveId" clId="{3107C65D-48CD-48CD-ACA0-620228626B62}" dt="2021-04-26T14:35:24.606" v="4445" actId="207"/>
          <ac:spMkLst>
            <pc:docMk/>
            <pc:sldMk cId="2840764070" sldId="1653"/>
            <ac:spMk id="83" creationId="{55C7E2EB-29D1-4660-A34C-EF897BCF1A6E}"/>
          </ac:spMkLst>
        </pc:spChg>
        <pc:spChg chg="mod ord topLvl">
          <ac:chgData name="" userId="4926d2b407f31d77" providerId="LiveId" clId="{3107C65D-48CD-48CD-ACA0-620228626B62}" dt="2021-04-26T14:33:00.522" v="4416" actId="1037"/>
          <ac:spMkLst>
            <pc:docMk/>
            <pc:sldMk cId="2840764070" sldId="1653"/>
            <ac:spMk id="84" creationId="{0AAC5EE3-C9F4-41C2-97E0-FAD3B69B9149}"/>
          </ac:spMkLst>
        </pc:spChg>
        <pc:spChg chg="del mod topLvl">
          <ac:chgData name="" userId="4926d2b407f31d77" providerId="LiveId" clId="{3107C65D-48CD-48CD-ACA0-620228626B62}" dt="2021-04-26T14:34:03.217" v="4433" actId="478"/>
          <ac:spMkLst>
            <pc:docMk/>
            <pc:sldMk cId="2840764070" sldId="1653"/>
            <ac:spMk id="90" creationId="{BFB0B250-B853-41F9-9BC0-AEC5F448FAB7}"/>
          </ac:spMkLst>
        </pc:spChg>
        <pc:spChg chg="mod topLvl">
          <ac:chgData name="" userId="4926d2b407f31d77" providerId="LiveId" clId="{3107C65D-48CD-48CD-ACA0-620228626B62}" dt="2021-04-26T14:35:43.828" v="4448" actId="207"/>
          <ac:spMkLst>
            <pc:docMk/>
            <pc:sldMk cId="2840764070" sldId="1653"/>
            <ac:spMk id="91" creationId="{7FAA7A82-F10B-4AA0-A45C-421886D8D317}"/>
          </ac:spMkLst>
        </pc:spChg>
        <pc:spChg chg="mod topLvl">
          <ac:chgData name="" userId="4926d2b407f31d77" providerId="LiveId" clId="{3107C65D-48CD-48CD-ACA0-620228626B62}" dt="2021-04-26T14:33:33.585" v="4425" actId="1076"/>
          <ac:spMkLst>
            <pc:docMk/>
            <pc:sldMk cId="2840764070" sldId="1653"/>
            <ac:spMk id="92" creationId="{7AFBCCED-5E9F-481C-992B-8BAE55E3595A}"/>
          </ac:spMkLst>
        </pc:spChg>
        <pc:spChg chg="add mod">
          <ac:chgData name="" userId="4926d2b407f31d77" providerId="LiveId" clId="{3107C65D-48CD-48CD-ACA0-620228626B62}" dt="2021-04-26T14:30:57.380" v="4371" actId="1037"/>
          <ac:spMkLst>
            <pc:docMk/>
            <pc:sldMk cId="2840764070" sldId="1653"/>
            <ac:spMk id="95" creationId="{5907BCCD-88E0-4ECC-B321-904D8EB9A221}"/>
          </ac:spMkLst>
        </pc:spChg>
        <pc:spChg chg="add mod">
          <ac:chgData name="" userId="4926d2b407f31d77" providerId="LiveId" clId="{3107C65D-48CD-48CD-ACA0-620228626B62}" dt="2021-04-26T14:30:57.380" v="4371" actId="1037"/>
          <ac:spMkLst>
            <pc:docMk/>
            <pc:sldMk cId="2840764070" sldId="1653"/>
            <ac:spMk id="98" creationId="{59E0F1C9-54B1-4212-8199-B075E6251139}"/>
          </ac:spMkLst>
        </pc:spChg>
        <pc:spChg chg="add mod">
          <ac:chgData name="" userId="4926d2b407f31d77" providerId="LiveId" clId="{3107C65D-48CD-48CD-ACA0-620228626B62}" dt="2021-04-26T14:30:57.380" v="4371" actId="1037"/>
          <ac:spMkLst>
            <pc:docMk/>
            <pc:sldMk cId="2840764070" sldId="1653"/>
            <ac:spMk id="99" creationId="{CFA7B127-CE14-4B10-BEDB-342344AC0871}"/>
          </ac:spMkLst>
        </pc:spChg>
        <pc:spChg chg="add mod">
          <ac:chgData name="" userId="4926d2b407f31d77" providerId="LiveId" clId="{3107C65D-48CD-48CD-ACA0-620228626B62}" dt="2021-04-26T14:30:57.380" v="4371" actId="1037"/>
          <ac:spMkLst>
            <pc:docMk/>
            <pc:sldMk cId="2840764070" sldId="1653"/>
            <ac:spMk id="100" creationId="{9622D82C-3D84-4A3F-A86C-725FFEE66CCC}"/>
          </ac:spMkLst>
        </pc:spChg>
        <pc:spChg chg="add del mod ord">
          <ac:chgData name="" userId="4926d2b407f31d77" providerId="LiveId" clId="{3107C65D-48CD-48CD-ACA0-620228626B62}" dt="2021-04-26T14:30:29.153" v="4364" actId="478"/>
          <ac:spMkLst>
            <pc:docMk/>
            <pc:sldMk cId="2840764070" sldId="1653"/>
            <ac:spMk id="101" creationId="{EF07F16C-9D08-4E83-8836-7E2945591245}"/>
          </ac:spMkLst>
        </pc:spChg>
        <pc:spChg chg="add mod">
          <ac:chgData name="" userId="4926d2b407f31d77" providerId="LiveId" clId="{3107C65D-48CD-48CD-ACA0-620228626B62}" dt="2021-04-26T14:30:57.380" v="4371" actId="1037"/>
          <ac:spMkLst>
            <pc:docMk/>
            <pc:sldMk cId="2840764070" sldId="1653"/>
            <ac:spMk id="118" creationId="{F73AD5E2-38CC-438B-AF97-C8064798CF70}"/>
          </ac:spMkLst>
        </pc:spChg>
        <pc:spChg chg="add mod">
          <ac:chgData name="" userId="4926d2b407f31d77" providerId="LiveId" clId="{3107C65D-48CD-48CD-ACA0-620228626B62}" dt="2021-04-26T14:30:57.380" v="4371" actId="1037"/>
          <ac:spMkLst>
            <pc:docMk/>
            <pc:sldMk cId="2840764070" sldId="1653"/>
            <ac:spMk id="119" creationId="{E8186694-B845-485C-8CA7-7D3FABE0F874}"/>
          </ac:spMkLst>
        </pc:spChg>
        <pc:spChg chg="add mod">
          <ac:chgData name="" userId="4926d2b407f31d77" providerId="LiveId" clId="{3107C65D-48CD-48CD-ACA0-620228626B62}" dt="2021-04-26T14:30:57.380" v="4371" actId="1037"/>
          <ac:spMkLst>
            <pc:docMk/>
            <pc:sldMk cId="2840764070" sldId="1653"/>
            <ac:spMk id="120" creationId="{BF196793-35D1-4B61-9761-099C9D5BE07C}"/>
          </ac:spMkLst>
        </pc:spChg>
        <pc:spChg chg="add mod">
          <ac:chgData name="" userId="4926d2b407f31d77" providerId="LiveId" clId="{3107C65D-48CD-48CD-ACA0-620228626B62}" dt="2021-04-26T14:30:57.380" v="4371" actId="1037"/>
          <ac:spMkLst>
            <pc:docMk/>
            <pc:sldMk cId="2840764070" sldId="1653"/>
            <ac:spMk id="121" creationId="{043DB78A-9028-4A42-9657-9FF683987C7B}"/>
          </ac:spMkLst>
        </pc:spChg>
        <pc:spChg chg="add mod">
          <ac:chgData name="" userId="4926d2b407f31d77" providerId="LiveId" clId="{3107C65D-48CD-48CD-ACA0-620228626B62}" dt="2021-04-26T14:31:16.444" v="4376" actId="1076"/>
          <ac:spMkLst>
            <pc:docMk/>
            <pc:sldMk cId="2840764070" sldId="1653"/>
            <ac:spMk id="243" creationId="{F081601F-3E9D-495E-BC5D-2DA7C3A5F207}"/>
          </ac:spMkLst>
        </pc:spChg>
        <pc:spChg chg="add mod">
          <ac:chgData name="" userId="4926d2b407f31d77" providerId="LiveId" clId="{3107C65D-48CD-48CD-ACA0-620228626B62}" dt="2021-04-26T14:31:16.444" v="4376" actId="1076"/>
          <ac:spMkLst>
            <pc:docMk/>
            <pc:sldMk cId="2840764070" sldId="1653"/>
            <ac:spMk id="244" creationId="{D4D22C80-E187-4808-B937-D4C50B8008C3}"/>
          </ac:spMkLst>
        </pc:spChg>
        <pc:spChg chg="add del mod">
          <ac:chgData name="" userId="4926d2b407f31d77" providerId="LiveId" clId="{3107C65D-48CD-48CD-ACA0-620228626B62}" dt="2021-04-26T14:25:48.297" v="4302" actId="478"/>
          <ac:spMkLst>
            <pc:docMk/>
            <pc:sldMk cId="2840764070" sldId="1653"/>
            <ac:spMk id="245" creationId="{D1C9D956-8EA7-4FD8-BD63-9162D96A296C}"/>
          </ac:spMkLst>
        </pc:spChg>
        <pc:spChg chg="add del mod">
          <ac:chgData name="" userId="4926d2b407f31d77" providerId="LiveId" clId="{3107C65D-48CD-48CD-ACA0-620228626B62}" dt="2021-04-26T14:25:48.297" v="4302" actId="478"/>
          <ac:spMkLst>
            <pc:docMk/>
            <pc:sldMk cId="2840764070" sldId="1653"/>
            <ac:spMk id="246" creationId="{6E2B7085-B2A3-49CA-B9F9-58D9D31342A7}"/>
          </ac:spMkLst>
        </pc:spChg>
        <pc:spChg chg="add del mod">
          <ac:chgData name="" userId="4926d2b407f31d77" providerId="LiveId" clId="{3107C65D-48CD-48CD-ACA0-620228626B62}" dt="2021-04-26T14:25:48.297" v="4302" actId="478"/>
          <ac:spMkLst>
            <pc:docMk/>
            <pc:sldMk cId="2840764070" sldId="1653"/>
            <ac:spMk id="247" creationId="{5D541684-C287-4A40-9ADF-033B4742B1CE}"/>
          </ac:spMkLst>
        </pc:spChg>
        <pc:spChg chg="add del mod">
          <ac:chgData name="" userId="4926d2b407f31d77" providerId="LiveId" clId="{3107C65D-48CD-48CD-ACA0-620228626B62}" dt="2021-04-26T14:25:48.297" v="4302" actId="478"/>
          <ac:spMkLst>
            <pc:docMk/>
            <pc:sldMk cId="2840764070" sldId="1653"/>
            <ac:spMk id="248" creationId="{E98E2043-0CC3-4994-9441-BF997341A6C4}"/>
          </ac:spMkLst>
        </pc:spChg>
        <pc:spChg chg="add mod">
          <ac:chgData name="" userId="4926d2b407f31d77" providerId="LiveId" clId="{3107C65D-48CD-48CD-ACA0-620228626B62}" dt="2021-04-26T14:31:16.444" v="4376" actId="1076"/>
          <ac:spMkLst>
            <pc:docMk/>
            <pc:sldMk cId="2840764070" sldId="1653"/>
            <ac:spMk id="249" creationId="{9D4BC266-F8E0-492B-8A36-EC69EC0F5CD4}"/>
          </ac:spMkLst>
        </pc:spChg>
        <pc:spChg chg="add mod">
          <ac:chgData name="" userId="4926d2b407f31d77" providerId="LiveId" clId="{3107C65D-48CD-48CD-ACA0-620228626B62}" dt="2021-04-26T14:31:16.444" v="4376" actId="1076"/>
          <ac:spMkLst>
            <pc:docMk/>
            <pc:sldMk cId="2840764070" sldId="1653"/>
            <ac:spMk id="250" creationId="{32A6A1C6-D654-4C1D-8194-A6B1587CA888}"/>
          </ac:spMkLst>
        </pc:spChg>
        <pc:spChg chg="add mod">
          <ac:chgData name="" userId="4926d2b407f31d77" providerId="LiveId" clId="{3107C65D-48CD-48CD-ACA0-620228626B62}" dt="2021-04-26T14:31:16.444" v="4376" actId="1076"/>
          <ac:spMkLst>
            <pc:docMk/>
            <pc:sldMk cId="2840764070" sldId="1653"/>
            <ac:spMk id="251" creationId="{255E3E42-4BBD-4456-B78E-6FD01F99228C}"/>
          </ac:spMkLst>
        </pc:spChg>
        <pc:spChg chg="add mod">
          <ac:chgData name="" userId="4926d2b407f31d77" providerId="LiveId" clId="{3107C65D-48CD-48CD-ACA0-620228626B62}" dt="2021-04-26T14:31:16.444" v="4376" actId="1076"/>
          <ac:spMkLst>
            <pc:docMk/>
            <pc:sldMk cId="2840764070" sldId="1653"/>
            <ac:spMk id="252" creationId="{3A21F78F-CB26-4A1A-8C48-68E3D31C54EB}"/>
          </ac:spMkLst>
        </pc:spChg>
        <pc:spChg chg="add mod">
          <ac:chgData name="" userId="4926d2b407f31d77" providerId="LiveId" clId="{3107C65D-48CD-48CD-ACA0-620228626B62}" dt="2021-04-26T14:31:20.577" v="4377" actId="1076"/>
          <ac:spMkLst>
            <pc:docMk/>
            <pc:sldMk cId="2840764070" sldId="1653"/>
            <ac:spMk id="253" creationId="{F267C8A8-319A-413E-AEB9-AC510E7AFDE3}"/>
          </ac:spMkLst>
        </pc:spChg>
        <pc:spChg chg="add mod ord">
          <ac:chgData name="" userId="4926d2b407f31d77" providerId="LiveId" clId="{3107C65D-48CD-48CD-ACA0-620228626B62}" dt="2021-04-26T14:30:57.380" v="4371" actId="1037"/>
          <ac:spMkLst>
            <pc:docMk/>
            <pc:sldMk cId="2840764070" sldId="1653"/>
            <ac:spMk id="259" creationId="{EB36756D-A3A3-49C2-A972-E994E5BA6DBD}"/>
          </ac:spMkLst>
        </pc:spChg>
        <pc:spChg chg="add mod ord">
          <ac:chgData name="" userId="4926d2b407f31d77" providerId="LiveId" clId="{3107C65D-48CD-48CD-ACA0-620228626B62}" dt="2021-04-26T14:31:24.109" v="4378" actId="14100"/>
          <ac:spMkLst>
            <pc:docMk/>
            <pc:sldMk cId="2840764070" sldId="1653"/>
            <ac:spMk id="261" creationId="{DBF9F0CA-D3E1-4034-9E91-1F77B79174F5}"/>
          </ac:spMkLst>
        </pc:spChg>
        <pc:grpChg chg="add del mod">
          <ac:chgData name="" userId="4926d2b407f31d77" providerId="LiveId" clId="{3107C65D-48CD-48CD-ACA0-620228626B62}" dt="2021-04-26T14:02:15.113" v="4004" actId="478"/>
          <ac:grpSpMkLst>
            <pc:docMk/>
            <pc:sldMk cId="2840764070" sldId="1653"/>
            <ac:grpSpMk id="15" creationId="{588C37AA-6C31-4F84-8C95-3E9E486CAC4A}"/>
          </ac:grpSpMkLst>
        </pc:grpChg>
        <pc:grpChg chg="add del mod ord">
          <ac:chgData name="" userId="4926d2b407f31d77" providerId="LiveId" clId="{3107C65D-48CD-48CD-ACA0-620228626B62}" dt="2021-04-26T14:30:07.967" v="4357" actId="1076"/>
          <ac:grpSpMkLst>
            <pc:docMk/>
            <pc:sldMk cId="2840764070" sldId="1653"/>
            <ac:grpSpMk id="26" creationId="{B2BEBEE9-E1E9-418A-BD21-F9D61F413EEB}"/>
          </ac:grpSpMkLst>
        </pc:grpChg>
        <pc:grpChg chg="add del mod">
          <ac:chgData name="" userId="4926d2b407f31d77" providerId="LiveId" clId="{3107C65D-48CD-48CD-ACA0-620228626B62}" dt="2021-04-26T14:29:40.714" v="4351" actId="165"/>
          <ac:grpSpMkLst>
            <pc:docMk/>
            <pc:sldMk cId="2840764070" sldId="1653"/>
            <ac:grpSpMk id="41" creationId="{A394C34E-C162-4EA9-B0E2-98399EAD356E}"/>
          </ac:grpSpMkLst>
        </pc:grpChg>
        <pc:grpChg chg="add del mod">
          <ac:chgData name="" userId="4926d2b407f31d77" providerId="LiveId" clId="{3107C65D-48CD-48CD-ACA0-620228626B62}" dt="2021-04-26T14:29:40.714" v="4351" actId="165"/>
          <ac:grpSpMkLst>
            <pc:docMk/>
            <pc:sldMk cId="2840764070" sldId="1653"/>
            <ac:grpSpMk id="51" creationId="{9974E8FD-E52E-4D1A-9F6C-4442E9051BE2}"/>
          </ac:grpSpMkLst>
        </pc:grpChg>
        <pc:grpChg chg="add del mod">
          <ac:chgData name="" userId="4926d2b407f31d77" providerId="LiveId" clId="{3107C65D-48CD-48CD-ACA0-620228626B62}" dt="2021-04-26T14:29:40.714" v="4351" actId="165"/>
          <ac:grpSpMkLst>
            <pc:docMk/>
            <pc:sldMk cId="2840764070" sldId="1653"/>
            <ac:grpSpMk id="62" creationId="{7469C18F-B80E-4571-8A0F-BED2F4E64BF2}"/>
          </ac:grpSpMkLst>
        </pc:grpChg>
        <pc:grpChg chg="add del mod">
          <ac:chgData name="" userId="4926d2b407f31d77" providerId="LiveId" clId="{3107C65D-48CD-48CD-ACA0-620228626B62}" dt="2021-04-26T14:29:40.714" v="4351" actId="165"/>
          <ac:grpSpMkLst>
            <pc:docMk/>
            <pc:sldMk cId="2840764070" sldId="1653"/>
            <ac:grpSpMk id="71" creationId="{CEBFD07D-9B74-45A2-9035-A0A8C9552EA3}"/>
          </ac:grpSpMkLst>
        </pc:grpChg>
        <pc:grpChg chg="add del mod">
          <ac:chgData name="" userId="4926d2b407f31d77" providerId="LiveId" clId="{3107C65D-48CD-48CD-ACA0-620228626B62}" dt="2021-04-26T14:29:40.714" v="4351" actId="165"/>
          <ac:grpSpMkLst>
            <pc:docMk/>
            <pc:sldMk cId="2840764070" sldId="1653"/>
            <ac:grpSpMk id="80" creationId="{5EF32C66-E390-47A1-9C7C-D32FC719F0BB}"/>
          </ac:grpSpMkLst>
        </pc:grpChg>
        <pc:grpChg chg="add del mod">
          <ac:chgData name="" userId="4926d2b407f31d77" providerId="LiveId" clId="{3107C65D-48CD-48CD-ACA0-620228626B62}" dt="2021-04-26T14:13:20.241" v="4113" actId="165"/>
          <ac:grpSpMkLst>
            <pc:docMk/>
            <pc:sldMk cId="2840764070" sldId="1653"/>
            <ac:grpSpMk id="109" creationId="{6EDC601B-3C9C-48B2-B3BB-20791086BB1E}"/>
          </ac:grpSpMkLst>
        </pc:grpChg>
        <pc:grpChg chg="add mod">
          <ac:chgData name="" userId="4926d2b407f31d77" providerId="LiveId" clId="{3107C65D-48CD-48CD-ACA0-620228626B62}" dt="2021-04-26T14:15:08.530" v="4129" actId="164"/>
          <ac:grpSpMkLst>
            <pc:docMk/>
            <pc:sldMk cId="2840764070" sldId="1653"/>
            <ac:grpSpMk id="116" creationId="{1BFAC00D-5D1B-4ADC-9BB2-CED5B9948E8E}"/>
          </ac:grpSpMkLst>
        </pc:grpChg>
        <pc:grpChg chg="add mod">
          <ac:chgData name="" userId="4926d2b407f31d77" providerId="LiveId" clId="{3107C65D-48CD-48CD-ACA0-620228626B62}" dt="2021-04-26T14:30:57.380" v="4371" actId="1037"/>
          <ac:grpSpMkLst>
            <pc:docMk/>
            <pc:sldMk cId="2840764070" sldId="1653"/>
            <ac:grpSpMk id="171" creationId="{20C02A92-A88D-4743-B83F-ECA7E5C27C2D}"/>
          </ac:grpSpMkLst>
        </pc:grpChg>
        <pc:grpChg chg="mod">
          <ac:chgData name="" userId="4926d2b407f31d77" providerId="LiveId" clId="{3107C65D-48CD-48CD-ACA0-620228626B62}" dt="2021-04-26T14:20:59.052" v="4227" actId="12789"/>
          <ac:grpSpMkLst>
            <pc:docMk/>
            <pc:sldMk cId="2840764070" sldId="1653"/>
            <ac:grpSpMk id="175" creationId="{9027DB12-80BA-4B20-B797-5BAF83F0ACBD}"/>
          </ac:grpSpMkLst>
        </pc:grpChg>
        <pc:grpChg chg="add mod">
          <ac:chgData name="" userId="4926d2b407f31d77" providerId="LiveId" clId="{3107C65D-48CD-48CD-ACA0-620228626B62}" dt="2021-04-26T14:30:57.380" v="4371" actId="1037"/>
          <ac:grpSpMkLst>
            <pc:docMk/>
            <pc:sldMk cId="2840764070" sldId="1653"/>
            <ac:grpSpMk id="211" creationId="{AD3369DD-3841-4B95-BAE4-C399EA9B0506}"/>
          </ac:grpSpMkLst>
        </pc:grpChg>
        <pc:grpChg chg="mod">
          <ac:chgData name="" userId="4926d2b407f31d77" providerId="LiveId" clId="{3107C65D-48CD-48CD-ACA0-620228626B62}" dt="2021-04-26T14:23:47.468" v="4267" actId="571"/>
          <ac:grpSpMkLst>
            <pc:docMk/>
            <pc:sldMk cId="2840764070" sldId="1653"/>
            <ac:grpSpMk id="215" creationId="{B4BE387E-F4E7-410C-B855-875946493416}"/>
          </ac:grpSpMkLst>
        </pc:grpChg>
        <pc:picChg chg="add mod">
          <ac:chgData name="" userId="4926d2b407f31d77" providerId="LiveId" clId="{3107C65D-48CD-48CD-ACA0-620228626B62}" dt="2021-04-26T14:29:53.780" v="4355" actId="1037"/>
          <ac:picMkLst>
            <pc:docMk/>
            <pc:sldMk cId="2840764070" sldId="1653"/>
            <ac:picMk id="35" creationId="{8FB3086A-829D-4FEA-B16B-8DA8C38272E1}"/>
          </ac:picMkLst>
        </pc:picChg>
        <pc:picChg chg="add del mod">
          <ac:chgData name="" userId="4926d2b407f31d77" providerId="LiveId" clId="{3107C65D-48CD-48CD-ACA0-620228626B62}" dt="2021-04-26T14:34:38.897" v="4434" actId="478"/>
          <ac:picMkLst>
            <pc:docMk/>
            <pc:sldMk cId="2840764070" sldId="1653"/>
            <ac:picMk id="115" creationId="{D1A099C6-3B13-446B-8F11-46DC13AE29FE}"/>
          </ac:picMkLst>
        </pc:picChg>
        <pc:picChg chg="add mod">
          <ac:chgData name="" userId="4926d2b407f31d77" providerId="LiveId" clId="{3107C65D-48CD-48CD-ACA0-620228626B62}" dt="2021-04-26T14:30:57.380" v="4371" actId="1037"/>
          <ac:picMkLst>
            <pc:docMk/>
            <pc:sldMk cId="2840764070" sldId="1653"/>
            <ac:picMk id="123" creationId="{43CF065B-AFF0-4DB7-96A8-DB675E3505A3}"/>
          </ac:picMkLst>
        </pc:picChg>
        <pc:picChg chg="add mod">
          <ac:chgData name="" userId="4926d2b407f31d77" providerId="LiveId" clId="{3107C65D-48CD-48CD-ACA0-620228626B62}" dt="2021-04-26T14:30:57.380" v="4371" actId="1037"/>
          <ac:picMkLst>
            <pc:docMk/>
            <pc:sldMk cId="2840764070" sldId="1653"/>
            <ac:picMk id="126" creationId="{0F819CBB-64A2-4CF9-B967-82C29055D7CA}"/>
          </ac:picMkLst>
        </pc:picChg>
        <pc:picChg chg="add mod">
          <ac:chgData name="" userId="4926d2b407f31d77" providerId="LiveId" clId="{3107C65D-48CD-48CD-ACA0-620228626B62}" dt="2021-04-26T14:30:57.380" v="4371" actId="1037"/>
          <ac:picMkLst>
            <pc:docMk/>
            <pc:sldMk cId="2840764070" sldId="1653"/>
            <ac:picMk id="128" creationId="{E23EE594-43C6-46C8-9D81-879724886929}"/>
          </ac:picMkLst>
        </pc:picChg>
        <pc:picChg chg="add mod">
          <ac:chgData name="" userId="4926d2b407f31d77" providerId="LiveId" clId="{3107C65D-48CD-48CD-ACA0-620228626B62}" dt="2021-04-26T14:30:57.380" v="4371" actId="1037"/>
          <ac:picMkLst>
            <pc:docMk/>
            <pc:sldMk cId="2840764070" sldId="1653"/>
            <ac:picMk id="129" creationId="{ACDD120F-1FF7-4B48-A665-B429E175E89D}"/>
          </ac:picMkLst>
        </pc:picChg>
        <pc:picChg chg="add mod">
          <ac:chgData name="" userId="4926d2b407f31d77" providerId="LiveId" clId="{3107C65D-48CD-48CD-ACA0-620228626B62}" dt="2021-04-26T14:30:57.380" v="4371" actId="1037"/>
          <ac:picMkLst>
            <pc:docMk/>
            <pc:sldMk cId="2840764070" sldId="1653"/>
            <ac:picMk id="135" creationId="{E2FF51F2-0D59-4876-A479-9269C34C7D3E}"/>
          </ac:picMkLst>
        </pc:picChg>
        <pc:picChg chg="add mod">
          <ac:chgData name="" userId="4926d2b407f31d77" providerId="LiveId" clId="{3107C65D-48CD-48CD-ACA0-620228626B62}" dt="2021-04-26T14:30:57.380" v="4371" actId="1037"/>
          <ac:picMkLst>
            <pc:docMk/>
            <pc:sldMk cId="2840764070" sldId="1653"/>
            <ac:picMk id="139" creationId="{A8B09D5B-B35B-4CED-A92D-2140F54BE26D}"/>
          </ac:picMkLst>
        </pc:picChg>
        <pc:picChg chg="add mod">
          <ac:chgData name="" userId="4926d2b407f31d77" providerId="LiveId" clId="{3107C65D-48CD-48CD-ACA0-620228626B62}" dt="2021-04-26T14:30:57.380" v="4371" actId="1037"/>
          <ac:picMkLst>
            <pc:docMk/>
            <pc:sldMk cId="2840764070" sldId="1653"/>
            <ac:picMk id="145" creationId="{40A6BD60-89EF-4D06-9365-82BC7E9FD097}"/>
          </ac:picMkLst>
        </pc:picChg>
        <pc:picChg chg="add mod">
          <ac:chgData name="" userId="4926d2b407f31d77" providerId="LiveId" clId="{3107C65D-48CD-48CD-ACA0-620228626B62}" dt="2021-04-26T14:30:57.380" v="4371" actId="1037"/>
          <ac:picMkLst>
            <pc:docMk/>
            <pc:sldMk cId="2840764070" sldId="1653"/>
            <ac:picMk id="146" creationId="{6C13849C-3183-41E4-B9D1-CC5EA3D464EC}"/>
          </ac:picMkLst>
        </pc:picChg>
        <pc:picChg chg="add mod">
          <ac:chgData name="" userId="4926d2b407f31d77" providerId="LiveId" clId="{3107C65D-48CD-48CD-ACA0-620228626B62}" dt="2021-04-26T14:30:57.380" v="4371" actId="1037"/>
          <ac:picMkLst>
            <pc:docMk/>
            <pc:sldMk cId="2840764070" sldId="1653"/>
            <ac:picMk id="147" creationId="{4AB30C80-BE24-4C84-8083-9E8EA804F628}"/>
          </ac:picMkLst>
        </pc:picChg>
        <pc:picChg chg="add mod">
          <ac:chgData name="" userId="4926d2b407f31d77" providerId="LiveId" clId="{3107C65D-48CD-48CD-ACA0-620228626B62}" dt="2021-04-26T14:30:57.380" v="4371" actId="1037"/>
          <ac:picMkLst>
            <pc:docMk/>
            <pc:sldMk cId="2840764070" sldId="1653"/>
            <ac:picMk id="148" creationId="{1D231176-94BC-4FEC-BF1B-1E7C1701F2F6}"/>
          </ac:picMkLst>
        </pc:picChg>
        <pc:picChg chg="add mod">
          <ac:chgData name="" userId="4926d2b407f31d77" providerId="LiveId" clId="{3107C65D-48CD-48CD-ACA0-620228626B62}" dt="2021-04-26T14:30:57.380" v="4371" actId="1037"/>
          <ac:picMkLst>
            <pc:docMk/>
            <pc:sldMk cId="2840764070" sldId="1653"/>
            <ac:picMk id="149" creationId="{4E0FF67F-3901-4662-A102-7854D50D3D6D}"/>
          </ac:picMkLst>
        </pc:picChg>
        <pc:picChg chg="add mod">
          <ac:chgData name="" userId="4926d2b407f31d77" providerId="LiveId" clId="{3107C65D-48CD-48CD-ACA0-620228626B62}" dt="2021-04-26T14:30:57.380" v="4371" actId="1037"/>
          <ac:picMkLst>
            <pc:docMk/>
            <pc:sldMk cId="2840764070" sldId="1653"/>
            <ac:picMk id="150" creationId="{A1896A6F-8863-4B34-B1E9-9FB918FFB90A}"/>
          </ac:picMkLst>
        </pc:picChg>
        <pc:picChg chg="add mod">
          <ac:chgData name="" userId="4926d2b407f31d77" providerId="LiveId" clId="{3107C65D-48CD-48CD-ACA0-620228626B62}" dt="2021-04-26T14:30:57.380" v="4371" actId="1037"/>
          <ac:picMkLst>
            <pc:docMk/>
            <pc:sldMk cId="2840764070" sldId="1653"/>
            <ac:picMk id="151" creationId="{87DD6B18-37D6-4B3E-93E3-A984E1165724}"/>
          </ac:picMkLst>
        </pc:picChg>
        <pc:picChg chg="add mod">
          <ac:chgData name="" userId="4926d2b407f31d77" providerId="LiveId" clId="{3107C65D-48CD-48CD-ACA0-620228626B62}" dt="2021-04-26T14:30:57.380" v="4371" actId="1037"/>
          <ac:picMkLst>
            <pc:docMk/>
            <pc:sldMk cId="2840764070" sldId="1653"/>
            <ac:picMk id="152" creationId="{FD0873B9-6D2A-47E5-9336-2C33893F26DE}"/>
          </ac:picMkLst>
        </pc:picChg>
        <pc:picChg chg="add mod">
          <ac:chgData name="" userId="4926d2b407f31d77" providerId="LiveId" clId="{3107C65D-48CD-48CD-ACA0-620228626B62}" dt="2021-04-26T14:30:57.380" v="4371" actId="1037"/>
          <ac:picMkLst>
            <pc:docMk/>
            <pc:sldMk cId="2840764070" sldId="1653"/>
            <ac:picMk id="199" creationId="{A21ABD45-4568-46AE-894D-56E42DF6E945}"/>
          </ac:picMkLst>
        </pc:picChg>
        <pc:picChg chg="add mod">
          <ac:chgData name="" userId="4926d2b407f31d77" providerId="LiveId" clId="{3107C65D-48CD-48CD-ACA0-620228626B62}" dt="2021-04-26T14:30:57.380" v="4371" actId="1037"/>
          <ac:picMkLst>
            <pc:docMk/>
            <pc:sldMk cId="2840764070" sldId="1653"/>
            <ac:picMk id="206" creationId="{E917A0FA-97F0-4F8A-8932-2C845D15DF70}"/>
          </ac:picMkLst>
        </pc:picChg>
        <pc:picChg chg="add mod">
          <ac:chgData name="" userId="4926d2b407f31d77" providerId="LiveId" clId="{3107C65D-48CD-48CD-ACA0-620228626B62}" dt="2021-04-26T14:30:57.380" v="4371" actId="1037"/>
          <ac:picMkLst>
            <pc:docMk/>
            <pc:sldMk cId="2840764070" sldId="1653"/>
            <ac:picMk id="207" creationId="{D0B50995-B9EB-4A5C-8B57-5AFB6D076CC9}"/>
          </ac:picMkLst>
        </pc:picChg>
        <pc:picChg chg="add mod">
          <ac:chgData name="" userId="4926d2b407f31d77" providerId="LiveId" clId="{3107C65D-48CD-48CD-ACA0-620228626B62}" dt="2021-04-26T14:30:57.380" v="4371" actId="1037"/>
          <ac:picMkLst>
            <pc:docMk/>
            <pc:sldMk cId="2840764070" sldId="1653"/>
            <ac:picMk id="208" creationId="{FE966108-C48D-4513-BE8F-18B8DDA0080C}"/>
          </ac:picMkLst>
        </pc:picChg>
        <pc:picChg chg="add mod">
          <ac:chgData name="" userId="4926d2b407f31d77" providerId="LiveId" clId="{3107C65D-48CD-48CD-ACA0-620228626B62}" dt="2021-04-26T14:30:57.380" v="4371" actId="1037"/>
          <ac:picMkLst>
            <pc:docMk/>
            <pc:sldMk cId="2840764070" sldId="1653"/>
            <ac:picMk id="210" creationId="{2B5168FE-3DC6-418D-A0AF-751296D4F515}"/>
          </ac:picMkLst>
        </pc:picChg>
        <pc:picChg chg="add mod">
          <ac:chgData name="" userId="4926d2b407f31d77" providerId="LiveId" clId="{3107C65D-48CD-48CD-ACA0-620228626B62}" dt="2021-04-26T14:25:12.273" v="4294" actId="571"/>
          <ac:picMkLst>
            <pc:docMk/>
            <pc:sldMk cId="2840764070" sldId="1653"/>
            <ac:picMk id="239" creationId="{CF2AF9B8-7C3F-400D-B9D5-53218E7AC719}"/>
          </ac:picMkLst>
        </pc:picChg>
        <pc:cxnChg chg="add del mod">
          <ac:chgData name="" userId="4926d2b407f31d77" providerId="LiveId" clId="{3107C65D-48CD-48CD-ACA0-620228626B62}" dt="2021-04-26T14:28:43.985" v="4342" actId="478"/>
          <ac:cxnSpMkLst>
            <pc:docMk/>
            <pc:sldMk cId="2840764070" sldId="1653"/>
            <ac:cxnSpMk id="3" creationId="{62E14E29-8374-4ADF-A0CD-2063AACD46F8}"/>
          </ac:cxnSpMkLst>
        </pc:cxnChg>
        <pc:cxnChg chg="add mod">
          <ac:chgData name="" userId="4926d2b407f31d77" providerId="LiveId" clId="{3107C65D-48CD-48CD-ACA0-620228626B62}" dt="2021-04-26T14:34:52.824" v="4435" actId="14100"/>
          <ac:cxnSpMkLst>
            <pc:docMk/>
            <pc:sldMk cId="2840764070" sldId="1653"/>
            <ac:cxnSpMk id="6" creationId="{B7A2F21F-8BD5-48F6-AF06-70F6FE9545F4}"/>
          </ac:cxnSpMkLst>
        </pc:cxnChg>
        <pc:cxnChg chg="add mod topLvl">
          <ac:chgData name="" userId="4926d2b407f31d77" providerId="LiveId" clId="{3107C65D-48CD-48CD-ACA0-620228626B62}" dt="2021-04-26T14:29:53.780" v="4355" actId="1037"/>
          <ac:cxnSpMkLst>
            <pc:docMk/>
            <pc:sldMk cId="2840764070" sldId="1653"/>
            <ac:cxnSpMk id="11" creationId="{CFB681E3-EF3D-4D34-AE1C-0A57CA14FA90}"/>
          </ac:cxnSpMkLst>
        </pc:cxnChg>
        <pc:cxnChg chg="mod topLvl">
          <ac:chgData name="" userId="4926d2b407f31d77" providerId="LiveId" clId="{3107C65D-48CD-48CD-ACA0-620228626B62}" dt="2021-04-26T14:35:37.122" v="4447" actId="692"/>
          <ac:cxnSpMkLst>
            <pc:docMk/>
            <pc:sldMk cId="2840764070" sldId="1653"/>
            <ac:cxnSpMk id="49" creationId="{376A3719-52F9-4411-9F3D-EB952EFB1E9E}"/>
          </ac:cxnSpMkLst>
        </pc:cxnChg>
        <pc:cxnChg chg="mod topLvl">
          <ac:chgData name="" userId="4926d2b407f31d77" providerId="LiveId" clId="{3107C65D-48CD-48CD-ACA0-620228626B62}" dt="2021-04-26T14:35:37.122" v="4447" actId="692"/>
          <ac:cxnSpMkLst>
            <pc:docMk/>
            <pc:sldMk cId="2840764070" sldId="1653"/>
            <ac:cxnSpMk id="60" creationId="{A131C4DB-7F76-478C-8B49-0D31BD9B4BBA}"/>
          </ac:cxnSpMkLst>
        </pc:cxnChg>
        <pc:cxnChg chg="mod topLvl">
          <ac:chgData name="" userId="4926d2b407f31d77" providerId="LiveId" clId="{3107C65D-48CD-48CD-ACA0-620228626B62}" dt="2021-04-26T14:35:37.122" v="4447" actId="692"/>
          <ac:cxnSpMkLst>
            <pc:docMk/>
            <pc:sldMk cId="2840764070" sldId="1653"/>
            <ac:cxnSpMk id="69" creationId="{2C24E45E-E77A-43F2-AC91-157EEF8194C6}"/>
          </ac:cxnSpMkLst>
        </pc:cxnChg>
        <pc:cxnChg chg="mod topLvl">
          <ac:chgData name="" userId="4926d2b407f31d77" providerId="LiveId" clId="{3107C65D-48CD-48CD-ACA0-620228626B62}" dt="2021-04-26T14:35:37.122" v="4447" actId="692"/>
          <ac:cxnSpMkLst>
            <pc:docMk/>
            <pc:sldMk cId="2840764070" sldId="1653"/>
            <ac:cxnSpMk id="79" creationId="{0404B11F-A2A2-47A1-944C-17605783827A}"/>
          </ac:cxnSpMkLst>
        </pc:cxnChg>
        <pc:cxnChg chg="mod topLvl">
          <ac:chgData name="" userId="4926d2b407f31d77" providerId="LiveId" clId="{3107C65D-48CD-48CD-ACA0-620228626B62}" dt="2021-04-26T14:35:37.122" v="4447" actId="692"/>
          <ac:cxnSpMkLst>
            <pc:docMk/>
            <pc:sldMk cId="2840764070" sldId="1653"/>
            <ac:cxnSpMk id="93" creationId="{8E723DC6-D5A0-4909-B00F-9E106541C58E}"/>
          </ac:cxnSpMkLst>
        </pc:cxnChg>
        <pc:cxnChg chg="add del mod">
          <ac:chgData name="" userId="4926d2b407f31d77" providerId="LiveId" clId="{3107C65D-48CD-48CD-ACA0-620228626B62}" dt="2021-04-26T14:09:47.624" v="4083" actId="478"/>
          <ac:cxnSpMkLst>
            <pc:docMk/>
            <pc:sldMk cId="2840764070" sldId="1653"/>
            <ac:cxnSpMk id="94" creationId="{143C18E3-D85B-4BED-9899-9EAB8D7FCAF1}"/>
          </ac:cxnSpMkLst>
        </pc:cxnChg>
        <pc:cxnChg chg="add mod topLvl">
          <ac:chgData name="" userId="4926d2b407f31d77" providerId="LiveId" clId="{3107C65D-48CD-48CD-ACA0-620228626B62}" dt="2021-04-26T14:30:57.380" v="4371" actId="1037"/>
          <ac:cxnSpMkLst>
            <pc:docMk/>
            <pc:sldMk cId="2840764070" sldId="1653"/>
            <ac:cxnSpMk id="103" creationId="{4DF02166-586F-4C8C-8FFB-CE0136D400A2}"/>
          </ac:cxnSpMkLst>
        </pc:cxnChg>
        <pc:cxnChg chg="add mod topLvl">
          <ac:chgData name="" userId="4926d2b407f31d77" providerId="LiveId" clId="{3107C65D-48CD-48CD-ACA0-620228626B62}" dt="2021-04-26T14:30:57.380" v="4371" actId="1037"/>
          <ac:cxnSpMkLst>
            <pc:docMk/>
            <pc:sldMk cId="2840764070" sldId="1653"/>
            <ac:cxnSpMk id="104" creationId="{43FB815F-1003-48EC-942E-0FA25B92C8E6}"/>
          </ac:cxnSpMkLst>
        </pc:cxnChg>
        <pc:cxnChg chg="add del mod">
          <ac:chgData name="" userId="4926d2b407f31d77" providerId="LiveId" clId="{3107C65D-48CD-48CD-ACA0-620228626B62}" dt="2021-04-26T14:12:55.089" v="4107" actId="478"/>
          <ac:cxnSpMkLst>
            <pc:docMk/>
            <pc:sldMk cId="2840764070" sldId="1653"/>
            <ac:cxnSpMk id="105" creationId="{743303EA-7F0F-4A28-8F0F-EA5EE65D4C7D}"/>
          </ac:cxnSpMkLst>
        </pc:cxnChg>
        <pc:cxnChg chg="add mod">
          <ac:chgData name="" userId="4926d2b407f31d77" providerId="LiveId" clId="{3107C65D-48CD-48CD-ACA0-620228626B62}" dt="2021-04-26T14:30:57.380" v="4371" actId="1037"/>
          <ac:cxnSpMkLst>
            <pc:docMk/>
            <pc:sldMk cId="2840764070" sldId="1653"/>
            <ac:cxnSpMk id="107" creationId="{7E6A5B87-95C8-4143-826B-20D5FB7C7268}"/>
          </ac:cxnSpMkLst>
        </pc:cxnChg>
        <pc:cxnChg chg="add del mod">
          <ac:chgData name="" userId="4926d2b407f31d77" providerId="LiveId" clId="{3107C65D-48CD-48CD-ACA0-620228626B62}" dt="2021-04-26T14:18:01.466" v="4181" actId="478"/>
          <ac:cxnSpMkLst>
            <pc:docMk/>
            <pc:sldMk cId="2840764070" sldId="1653"/>
            <ac:cxnSpMk id="127" creationId="{6EFCC895-E283-48AB-8B56-348D3B564CFF}"/>
          </ac:cxnSpMkLst>
        </pc:cxnChg>
        <pc:cxnChg chg="add mod">
          <ac:chgData name="" userId="4926d2b407f31d77" providerId="LiveId" clId="{3107C65D-48CD-48CD-ACA0-620228626B62}" dt="2021-04-26T14:30:57.380" v="4371" actId="1037"/>
          <ac:cxnSpMkLst>
            <pc:docMk/>
            <pc:sldMk cId="2840764070" sldId="1653"/>
            <ac:cxnSpMk id="153" creationId="{D87FE2C3-7823-472B-B16B-9FACC0C4E9E3}"/>
          </ac:cxnSpMkLst>
        </pc:cxnChg>
        <pc:cxnChg chg="add mod">
          <ac:chgData name="" userId="4926d2b407f31d77" providerId="LiveId" clId="{3107C65D-48CD-48CD-ACA0-620228626B62}" dt="2021-04-26T14:30:57.380" v="4371" actId="1037"/>
          <ac:cxnSpMkLst>
            <pc:docMk/>
            <pc:sldMk cId="2840764070" sldId="1653"/>
            <ac:cxnSpMk id="156" creationId="{E2CBA74F-086D-49AA-8F43-78883B14DD60}"/>
          </ac:cxnSpMkLst>
        </pc:cxnChg>
        <pc:cxnChg chg="add mod">
          <ac:chgData name="" userId="4926d2b407f31d77" providerId="LiveId" clId="{3107C65D-48CD-48CD-ACA0-620228626B62}" dt="2021-04-26T14:30:57.380" v="4371" actId="1037"/>
          <ac:cxnSpMkLst>
            <pc:docMk/>
            <pc:sldMk cId="2840764070" sldId="1653"/>
            <ac:cxnSpMk id="159" creationId="{C8232D22-8D39-40E1-BFD9-9F505AAF8B5C}"/>
          </ac:cxnSpMkLst>
        </pc:cxnChg>
        <pc:cxnChg chg="add mod">
          <ac:chgData name="" userId="4926d2b407f31d77" providerId="LiveId" clId="{3107C65D-48CD-48CD-ACA0-620228626B62}" dt="2021-04-26T14:30:57.380" v="4371" actId="1037"/>
          <ac:cxnSpMkLst>
            <pc:docMk/>
            <pc:sldMk cId="2840764070" sldId="1653"/>
            <ac:cxnSpMk id="162" creationId="{94E37568-B398-451A-ADCC-E04EEB9288ED}"/>
          </ac:cxnSpMkLst>
        </pc:cxnChg>
        <pc:cxnChg chg="add mod">
          <ac:chgData name="" userId="4926d2b407f31d77" providerId="LiveId" clId="{3107C65D-48CD-48CD-ACA0-620228626B62}" dt="2021-04-26T14:30:57.380" v="4371" actId="1037"/>
          <ac:cxnSpMkLst>
            <pc:docMk/>
            <pc:sldMk cId="2840764070" sldId="1653"/>
            <ac:cxnSpMk id="165" creationId="{868454A2-1806-4758-BA2B-D31D6370E1D7}"/>
          </ac:cxnSpMkLst>
        </pc:cxnChg>
        <pc:cxnChg chg="add mod">
          <ac:chgData name="" userId="4926d2b407f31d77" providerId="LiveId" clId="{3107C65D-48CD-48CD-ACA0-620228626B62}" dt="2021-04-26T14:30:57.380" v="4371" actId="1037"/>
          <ac:cxnSpMkLst>
            <pc:docMk/>
            <pc:sldMk cId="2840764070" sldId="1653"/>
            <ac:cxnSpMk id="168" creationId="{ECA645CC-56CE-4545-8DF8-F51AF4909CCF}"/>
          </ac:cxnSpMkLst>
        </pc:cxnChg>
        <pc:cxnChg chg="add mod">
          <ac:chgData name="" userId="4926d2b407f31d77" providerId="LiveId" clId="{3107C65D-48CD-48CD-ACA0-620228626B62}" dt="2021-04-26T14:30:57.380" v="4371" actId="1037"/>
          <ac:cxnSpMkLst>
            <pc:docMk/>
            <pc:sldMk cId="2840764070" sldId="1653"/>
            <ac:cxnSpMk id="178" creationId="{2ED46BB7-2A39-45D8-AA9E-8068066365D0}"/>
          </ac:cxnSpMkLst>
        </pc:cxnChg>
        <pc:cxnChg chg="add mod">
          <ac:chgData name="" userId="4926d2b407f31d77" providerId="LiveId" clId="{3107C65D-48CD-48CD-ACA0-620228626B62}" dt="2021-04-26T14:30:57.380" v="4371" actId="1037"/>
          <ac:cxnSpMkLst>
            <pc:docMk/>
            <pc:sldMk cId="2840764070" sldId="1653"/>
            <ac:cxnSpMk id="182" creationId="{81C1D4A9-03F1-4507-A6DA-B2221947FC11}"/>
          </ac:cxnSpMkLst>
        </pc:cxnChg>
        <pc:cxnChg chg="add mod">
          <ac:chgData name="" userId="4926d2b407f31d77" providerId="LiveId" clId="{3107C65D-48CD-48CD-ACA0-620228626B62}" dt="2021-04-26T14:30:57.380" v="4371" actId="1037"/>
          <ac:cxnSpMkLst>
            <pc:docMk/>
            <pc:sldMk cId="2840764070" sldId="1653"/>
            <ac:cxnSpMk id="185" creationId="{09AEAA60-55D8-4BBB-B3DC-0BDB83CED745}"/>
          </ac:cxnSpMkLst>
        </pc:cxnChg>
        <pc:cxnChg chg="add mod">
          <ac:chgData name="" userId="4926d2b407f31d77" providerId="LiveId" clId="{3107C65D-48CD-48CD-ACA0-620228626B62}" dt="2021-04-26T14:30:57.380" v="4371" actId="1037"/>
          <ac:cxnSpMkLst>
            <pc:docMk/>
            <pc:sldMk cId="2840764070" sldId="1653"/>
            <ac:cxnSpMk id="188" creationId="{D3492E07-DC6D-4444-80C3-107CB8B8CD61}"/>
          </ac:cxnSpMkLst>
        </pc:cxnChg>
        <pc:cxnChg chg="add mod">
          <ac:chgData name="" userId="4926d2b407f31d77" providerId="LiveId" clId="{3107C65D-48CD-48CD-ACA0-620228626B62}" dt="2021-04-26T14:30:57.380" v="4371" actId="1037"/>
          <ac:cxnSpMkLst>
            <pc:docMk/>
            <pc:sldMk cId="2840764070" sldId="1653"/>
            <ac:cxnSpMk id="191" creationId="{683C97D7-F061-4B77-B9B3-256064D717EB}"/>
          </ac:cxnSpMkLst>
        </pc:cxnChg>
        <pc:cxnChg chg="add mod">
          <ac:chgData name="" userId="4926d2b407f31d77" providerId="LiveId" clId="{3107C65D-48CD-48CD-ACA0-620228626B62}" dt="2021-04-26T14:30:57.380" v="4371" actId="1037"/>
          <ac:cxnSpMkLst>
            <pc:docMk/>
            <pc:sldMk cId="2840764070" sldId="1653"/>
            <ac:cxnSpMk id="224" creationId="{9C10F6EA-6D7F-425B-B0FE-35EB57583AA9}"/>
          </ac:cxnSpMkLst>
        </pc:cxnChg>
        <pc:cxnChg chg="add mod">
          <ac:chgData name="" userId="4926d2b407f31d77" providerId="LiveId" clId="{3107C65D-48CD-48CD-ACA0-620228626B62}" dt="2021-04-26T14:30:57.380" v="4371" actId="1037"/>
          <ac:cxnSpMkLst>
            <pc:docMk/>
            <pc:sldMk cId="2840764070" sldId="1653"/>
            <ac:cxnSpMk id="227" creationId="{AD6C0BFF-33DA-4C80-A099-2F80A51ACB33}"/>
          </ac:cxnSpMkLst>
        </pc:cxnChg>
        <pc:cxnChg chg="add mod">
          <ac:chgData name="" userId="4926d2b407f31d77" providerId="LiveId" clId="{3107C65D-48CD-48CD-ACA0-620228626B62}" dt="2021-04-26T14:30:57.380" v="4371" actId="1037"/>
          <ac:cxnSpMkLst>
            <pc:docMk/>
            <pc:sldMk cId="2840764070" sldId="1653"/>
            <ac:cxnSpMk id="230" creationId="{1B0F1E9B-5A3E-4523-933D-4C008D62F8D9}"/>
          </ac:cxnSpMkLst>
        </pc:cxnChg>
        <pc:cxnChg chg="add mod">
          <ac:chgData name="" userId="4926d2b407f31d77" providerId="LiveId" clId="{3107C65D-48CD-48CD-ACA0-620228626B62}" dt="2021-04-26T14:30:57.380" v="4371" actId="1037"/>
          <ac:cxnSpMkLst>
            <pc:docMk/>
            <pc:sldMk cId="2840764070" sldId="1653"/>
            <ac:cxnSpMk id="233" creationId="{FA44B970-4677-45EC-8619-736CC52971B5}"/>
          </ac:cxnSpMkLst>
        </pc:cxnChg>
        <pc:cxnChg chg="add mod">
          <ac:chgData name="" userId="4926d2b407f31d77" providerId="LiveId" clId="{3107C65D-48CD-48CD-ACA0-620228626B62}" dt="2021-04-26T14:30:57.380" v="4371" actId="1037"/>
          <ac:cxnSpMkLst>
            <pc:docMk/>
            <pc:sldMk cId="2840764070" sldId="1653"/>
            <ac:cxnSpMk id="236" creationId="{003A2603-4391-4E4C-ADAE-B8ADA1A6E1FD}"/>
          </ac:cxnSpMkLst>
        </pc:cxnChg>
        <pc:cxnChg chg="add mod ord">
          <ac:chgData name="" userId="4926d2b407f31d77" providerId="LiveId" clId="{3107C65D-48CD-48CD-ACA0-620228626B62}" dt="2021-04-26T14:35:02.682" v="4442" actId="1038"/>
          <ac:cxnSpMkLst>
            <pc:docMk/>
            <pc:sldMk cId="2840764070" sldId="1653"/>
            <ac:cxnSpMk id="256" creationId="{BFB9AFCD-7182-4F25-9EC9-E784522DBC44}"/>
          </ac:cxnSpMkLst>
        </pc:cxnChg>
        <pc:cxnChg chg="add mod">
          <ac:chgData name="" userId="4926d2b407f31d77" providerId="LiveId" clId="{3107C65D-48CD-48CD-ACA0-620228626B62}" dt="2021-04-26T14:34:55.906" v="4436" actId="14100"/>
          <ac:cxnSpMkLst>
            <pc:docMk/>
            <pc:sldMk cId="2840764070" sldId="1653"/>
            <ac:cxnSpMk id="257" creationId="{A209BD6E-7469-4B75-A798-ED79B3DBFDD1}"/>
          </ac:cxnSpMkLst>
        </pc:cxnChg>
      </pc:sldChg>
      <pc:sldChg chg="addSp modSp">
        <pc:chgData name="" userId="4926d2b407f31d77" providerId="LiveId" clId="{3107C65D-48CD-48CD-ACA0-620228626B62}" dt="2021-04-23T09:21:57.003" v="1423"/>
        <pc:sldMkLst>
          <pc:docMk/>
          <pc:sldMk cId="3094098370" sldId="1654"/>
        </pc:sldMkLst>
        <pc:spChg chg="mod">
          <ac:chgData name="" userId="4926d2b407f31d77" providerId="LiveId" clId="{3107C65D-48CD-48CD-ACA0-620228626B62}" dt="2021-04-23T08:55:14.487" v="1230" actId="1076"/>
          <ac:spMkLst>
            <pc:docMk/>
            <pc:sldMk cId="3094098370" sldId="1654"/>
            <ac:spMk id="17" creationId="{9DD729E5-D08A-4FD6-B6F5-86ADAB5B5FDE}"/>
          </ac:spMkLst>
        </pc:spChg>
        <pc:spChg chg="mod">
          <ac:chgData name="" userId="4926d2b407f31d77" providerId="LiveId" clId="{3107C65D-48CD-48CD-ACA0-620228626B62}" dt="2021-04-23T08:55:14.487" v="1230" actId="1076"/>
          <ac:spMkLst>
            <pc:docMk/>
            <pc:sldMk cId="3094098370" sldId="1654"/>
            <ac:spMk id="18" creationId="{A11F08A7-FB19-4B05-8A51-F9155755724F}"/>
          </ac:spMkLst>
        </pc:spChg>
        <pc:spChg chg="add ord">
          <ac:chgData name="" userId="4926d2b407f31d77" providerId="LiveId" clId="{3107C65D-48CD-48CD-ACA0-620228626B62}" dt="2021-04-23T08:54:52.117" v="1226" actId="167"/>
          <ac:spMkLst>
            <pc:docMk/>
            <pc:sldMk cId="3094098370" sldId="1654"/>
            <ac:spMk id="20" creationId="{5DEDFA85-7D6B-41E7-AA19-F296B7A8EC28}"/>
          </ac:spMkLst>
        </pc:spChg>
        <pc:spChg chg="add mod ord">
          <ac:chgData name="" userId="4926d2b407f31d77" providerId="LiveId" clId="{3107C65D-48CD-48CD-ACA0-620228626B62}" dt="2021-04-23T08:54:58.455" v="1227"/>
          <ac:spMkLst>
            <pc:docMk/>
            <pc:sldMk cId="3094098370" sldId="1654"/>
            <ac:spMk id="21" creationId="{182A98AE-44DA-460B-8437-D6477685F3C8}"/>
          </ac:spMkLst>
        </pc:spChg>
        <pc:spChg chg="add ord">
          <ac:chgData name="" userId="4926d2b407f31d77" providerId="LiveId" clId="{3107C65D-48CD-48CD-ACA0-620228626B62}" dt="2021-04-23T08:54:52.117" v="1226" actId="167"/>
          <ac:spMkLst>
            <pc:docMk/>
            <pc:sldMk cId="3094098370" sldId="1654"/>
            <ac:spMk id="22" creationId="{1EBDEDD5-9C27-45D4-85DD-8778B3961C3B}"/>
          </ac:spMkLst>
        </pc:spChg>
        <pc:spChg chg="add ord">
          <ac:chgData name="" userId="4926d2b407f31d77" providerId="LiveId" clId="{3107C65D-48CD-48CD-ACA0-620228626B62}" dt="2021-04-23T08:54:52.117" v="1226" actId="167"/>
          <ac:spMkLst>
            <pc:docMk/>
            <pc:sldMk cId="3094098370" sldId="1654"/>
            <ac:spMk id="23" creationId="{616A92AA-7E9F-460B-A992-CFFA7D93F437}"/>
          </ac:spMkLst>
        </pc:spChg>
        <pc:spChg chg="add">
          <ac:chgData name="" userId="4926d2b407f31d77" providerId="LiveId" clId="{3107C65D-48CD-48CD-ACA0-620228626B62}" dt="2021-04-23T09:21:57.003" v="1423"/>
          <ac:spMkLst>
            <pc:docMk/>
            <pc:sldMk cId="3094098370" sldId="1654"/>
            <ac:spMk id="26" creationId="{0A565328-CFBE-43EA-B0BF-9409E38F7522}"/>
          </ac:spMkLst>
        </pc:spChg>
        <pc:cxnChg chg="mod">
          <ac:chgData name="" userId="4926d2b407f31d77" providerId="LiveId" clId="{3107C65D-48CD-48CD-ACA0-620228626B62}" dt="2021-04-23T08:55:03.457" v="1228" actId="14100"/>
          <ac:cxnSpMkLst>
            <pc:docMk/>
            <pc:sldMk cId="3094098370" sldId="1654"/>
            <ac:cxnSpMk id="19" creationId="{C94CF8BC-BE6A-4BF3-8163-FBB8F1B1D2DE}"/>
          </ac:cxnSpMkLst>
        </pc:cxnChg>
      </pc:sldChg>
      <pc:sldChg chg="addSp modSp">
        <pc:chgData name="" userId="4926d2b407f31d77" providerId="LiveId" clId="{3107C65D-48CD-48CD-ACA0-620228626B62}" dt="2021-04-23T09:04:39.563" v="1291" actId="14100"/>
        <pc:sldMkLst>
          <pc:docMk/>
          <pc:sldMk cId="2762737755" sldId="1655"/>
        </pc:sldMkLst>
        <pc:spChg chg="add mod">
          <ac:chgData name="" userId="4926d2b407f31d77" providerId="LiveId" clId="{3107C65D-48CD-48CD-ACA0-620228626B62}" dt="2021-04-23T09:04:39.563" v="1291" actId="14100"/>
          <ac:spMkLst>
            <pc:docMk/>
            <pc:sldMk cId="2762737755" sldId="1655"/>
            <ac:spMk id="15" creationId="{9A7A0F8C-A362-4C71-B5F2-BE4618A67556}"/>
          </ac:spMkLst>
        </pc:spChg>
        <pc:spChg chg="add mod">
          <ac:chgData name="" userId="4926d2b407f31d77" providerId="LiveId" clId="{3107C65D-48CD-48CD-ACA0-620228626B62}" dt="2021-04-23T09:04:35.994" v="1290" actId="14100"/>
          <ac:spMkLst>
            <pc:docMk/>
            <pc:sldMk cId="2762737755" sldId="1655"/>
            <ac:spMk id="16" creationId="{9081F82C-522C-420A-9D32-675B942A9747}"/>
          </ac:spMkLst>
        </pc:spChg>
        <pc:spChg chg="add mod">
          <ac:chgData name="" userId="4926d2b407f31d77" providerId="LiveId" clId="{3107C65D-48CD-48CD-ACA0-620228626B62}" dt="2021-04-23T09:01:33.455" v="1251" actId="14100"/>
          <ac:spMkLst>
            <pc:docMk/>
            <pc:sldMk cId="2762737755" sldId="1655"/>
            <ac:spMk id="17" creationId="{2C509B62-1033-4CE7-8C09-E907806F22DB}"/>
          </ac:spMkLst>
        </pc:spChg>
        <pc:spChg chg="add mod">
          <ac:chgData name="" userId="4926d2b407f31d77" providerId="LiveId" clId="{3107C65D-48CD-48CD-ACA0-620228626B62}" dt="2021-04-23T09:02:16.545" v="1261" actId="554"/>
          <ac:spMkLst>
            <pc:docMk/>
            <pc:sldMk cId="2762737755" sldId="1655"/>
            <ac:spMk id="18" creationId="{461335DB-43FF-4948-8879-C7B550DF780F}"/>
          </ac:spMkLst>
        </pc:spChg>
        <pc:spChg chg="add mod">
          <ac:chgData name="" userId="4926d2b407f31d77" providerId="LiveId" clId="{3107C65D-48CD-48CD-ACA0-620228626B62}" dt="2021-04-23T09:01:42.577" v="1252" actId="1076"/>
          <ac:spMkLst>
            <pc:docMk/>
            <pc:sldMk cId="2762737755" sldId="1655"/>
            <ac:spMk id="19" creationId="{68E95C37-99F7-4753-AB26-6452FF11AF54}"/>
          </ac:spMkLst>
        </pc:spChg>
        <pc:spChg chg="add mod">
          <ac:chgData name="" userId="4926d2b407f31d77" providerId="LiveId" clId="{3107C65D-48CD-48CD-ACA0-620228626B62}" dt="2021-04-23T09:04:33.434" v="1289" actId="14100"/>
          <ac:spMkLst>
            <pc:docMk/>
            <pc:sldMk cId="2762737755" sldId="1655"/>
            <ac:spMk id="20" creationId="{FA191F53-0051-4143-A562-E2EB43A239FD}"/>
          </ac:spMkLst>
        </pc:spChg>
        <pc:spChg chg="add mod">
          <ac:chgData name="" userId="4926d2b407f31d77" providerId="LiveId" clId="{3107C65D-48CD-48CD-ACA0-620228626B62}" dt="2021-04-23T09:03:35.577" v="1278" actId="1076"/>
          <ac:spMkLst>
            <pc:docMk/>
            <pc:sldMk cId="2762737755" sldId="1655"/>
            <ac:spMk id="21" creationId="{3D9E0621-2448-4D33-BCDA-8A09B6AE77E2}"/>
          </ac:spMkLst>
        </pc:spChg>
        <pc:spChg chg="add mod">
          <ac:chgData name="" userId="4926d2b407f31d77" providerId="LiveId" clId="{3107C65D-48CD-48CD-ACA0-620228626B62}" dt="2021-04-23T09:04:31.522" v="1288" actId="14100"/>
          <ac:spMkLst>
            <pc:docMk/>
            <pc:sldMk cId="2762737755" sldId="1655"/>
            <ac:spMk id="22" creationId="{FD644A4B-FF0E-43C1-8526-ECD3A3B6005E}"/>
          </ac:spMkLst>
        </pc:spChg>
      </pc:sldChg>
      <pc:sldChg chg="addSp delSp modSp">
        <pc:chgData name="" userId="4926d2b407f31d77" providerId="LiveId" clId="{3107C65D-48CD-48CD-ACA0-620228626B62}" dt="2021-04-23T12:07:03.262" v="2858" actId="207"/>
        <pc:sldMkLst>
          <pc:docMk/>
          <pc:sldMk cId="1827323120" sldId="1656"/>
        </pc:sldMkLst>
        <pc:spChg chg="add del">
          <ac:chgData name="" userId="4926d2b407f31d77" providerId="LiveId" clId="{3107C65D-48CD-48CD-ACA0-620228626B62}" dt="2021-04-23T11:54:47.034" v="2610" actId="478"/>
          <ac:spMkLst>
            <pc:docMk/>
            <pc:sldMk cId="1827323120" sldId="1656"/>
            <ac:spMk id="30" creationId="{8AA21899-13CE-430B-B791-797EB17987D1}"/>
          </ac:spMkLst>
        </pc:spChg>
        <pc:spChg chg="add mod">
          <ac:chgData name="" userId="4926d2b407f31d77" providerId="LiveId" clId="{3107C65D-48CD-48CD-ACA0-620228626B62}" dt="2021-04-23T11:55:53.306" v="2648" actId="164"/>
          <ac:spMkLst>
            <pc:docMk/>
            <pc:sldMk cId="1827323120" sldId="1656"/>
            <ac:spMk id="32" creationId="{50E04054-AD42-4646-A94D-913DCB349018}"/>
          </ac:spMkLst>
        </pc:spChg>
        <pc:spChg chg="add mod">
          <ac:chgData name="" userId="4926d2b407f31d77" providerId="LiveId" clId="{3107C65D-48CD-48CD-ACA0-620228626B62}" dt="2021-04-23T11:55:53.306" v="2648" actId="164"/>
          <ac:spMkLst>
            <pc:docMk/>
            <pc:sldMk cId="1827323120" sldId="1656"/>
            <ac:spMk id="35" creationId="{FBAE2FF0-7E9C-47C2-9EF4-63118285B396}"/>
          </ac:spMkLst>
        </pc:spChg>
        <pc:spChg chg="add mod ord">
          <ac:chgData name="" userId="4926d2b407f31d77" providerId="LiveId" clId="{3107C65D-48CD-48CD-ACA0-620228626B62}" dt="2021-04-23T12:05:39.249" v="2792" actId="166"/>
          <ac:spMkLst>
            <pc:docMk/>
            <pc:sldMk cId="1827323120" sldId="1656"/>
            <ac:spMk id="37" creationId="{D3A230ED-EBBF-4366-A8A9-3FD38DC7F2F6}"/>
          </ac:spMkLst>
        </pc:spChg>
        <pc:spChg chg="add mod ord">
          <ac:chgData name="" userId="4926d2b407f31d77" providerId="LiveId" clId="{3107C65D-48CD-48CD-ACA0-620228626B62}" dt="2021-04-23T12:05:39.249" v="2792" actId="166"/>
          <ac:spMkLst>
            <pc:docMk/>
            <pc:sldMk cId="1827323120" sldId="1656"/>
            <ac:spMk id="38" creationId="{4F56D932-F992-4D7D-B5B3-5D54798BB842}"/>
          </ac:spMkLst>
        </pc:spChg>
        <pc:spChg chg="add mod ord">
          <ac:chgData name="" userId="4926d2b407f31d77" providerId="LiveId" clId="{3107C65D-48CD-48CD-ACA0-620228626B62}" dt="2021-04-23T12:06:52.002" v="2856" actId="207"/>
          <ac:spMkLst>
            <pc:docMk/>
            <pc:sldMk cId="1827323120" sldId="1656"/>
            <ac:spMk id="39" creationId="{1AF2A18F-8CED-4250-8CFD-A41953E911CE}"/>
          </ac:spMkLst>
        </pc:spChg>
        <pc:spChg chg="add mod ord">
          <ac:chgData name="" userId="4926d2b407f31d77" providerId="LiveId" clId="{3107C65D-48CD-48CD-ACA0-620228626B62}" dt="2021-04-23T12:06:58.478" v="2857" actId="207"/>
          <ac:spMkLst>
            <pc:docMk/>
            <pc:sldMk cId="1827323120" sldId="1656"/>
            <ac:spMk id="40" creationId="{18E62FC2-2A78-400C-96C1-29B05B6F0C03}"/>
          </ac:spMkLst>
        </pc:spChg>
        <pc:spChg chg="add mod ord">
          <ac:chgData name="" userId="4926d2b407f31d77" providerId="LiveId" clId="{3107C65D-48CD-48CD-ACA0-620228626B62}" dt="2021-04-23T12:05:32.953" v="2791" actId="166"/>
          <ac:spMkLst>
            <pc:docMk/>
            <pc:sldMk cId="1827323120" sldId="1656"/>
            <ac:spMk id="41" creationId="{32C2F107-1FE9-4A4D-B3EA-F74FE94CC048}"/>
          </ac:spMkLst>
        </pc:spChg>
        <pc:spChg chg="add mod">
          <ac:chgData name="" userId="4926d2b407f31d77" providerId="LiveId" clId="{3107C65D-48CD-48CD-ACA0-620228626B62}" dt="2021-04-23T12:05:53.266" v="2795" actId="1076"/>
          <ac:spMkLst>
            <pc:docMk/>
            <pc:sldMk cId="1827323120" sldId="1656"/>
            <ac:spMk id="42" creationId="{20017955-EA4B-402A-902F-6B8C3C62B905}"/>
          </ac:spMkLst>
        </pc:spChg>
        <pc:spChg chg="add mod ord">
          <ac:chgData name="" userId="4926d2b407f31d77" providerId="LiveId" clId="{3107C65D-48CD-48CD-ACA0-620228626B62}" dt="2021-04-23T12:05:32.953" v="2791" actId="166"/>
          <ac:spMkLst>
            <pc:docMk/>
            <pc:sldMk cId="1827323120" sldId="1656"/>
            <ac:spMk id="43" creationId="{A506C8FD-4715-4406-9E49-CFF657738EDA}"/>
          </ac:spMkLst>
        </pc:spChg>
        <pc:spChg chg="add mod ord">
          <ac:chgData name="" userId="4926d2b407f31d77" providerId="LiveId" clId="{3107C65D-48CD-48CD-ACA0-620228626B62}" dt="2021-04-23T12:05:32.953" v="2791" actId="166"/>
          <ac:spMkLst>
            <pc:docMk/>
            <pc:sldMk cId="1827323120" sldId="1656"/>
            <ac:spMk id="44" creationId="{733B64F4-B01F-4B02-896F-F630239CD0E1}"/>
          </ac:spMkLst>
        </pc:spChg>
        <pc:spChg chg="add mod ord">
          <ac:chgData name="" userId="4926d2b407f31d77" providerId="LiveId" clId="{3107C65D-48CD-48CD-ACA0-620228626B62}" dt="2021-04-23T12:07:03.262" v="2858" actId="207"/>
          <ac:spMkLst>
            <pc:docMk/>
            <pc:sldMk cId="1827323120" sldId="1656"/>
            <ac:spMk id="45" creationId="{2BCE0CC7-BA08-42B9-9AF6-EC588B1B21C1}"/>
          </ac:spMkLst>
        </pc:spChg>
        <pc:spChg chg="add mod ord">
          <ac:chgData name="" userId="4926d2b407f31d77" providerId="LiveId" clId="{3107C65D-48CD-48CD-ACA0-620228626B62}" dt="2021-04-23T12:05:27.777" v="2790" actId="1076"/>
          <ac:spMkLst>
            <pc:docMk/>
            <pc:sldMk cId="1827323120" sldId="1656"/>
            <ac:spMk id="46" creationId="{5FC7049F-BF40-4CE0-BF42-6E84EAC76E0A}"/>
          </ac:spMkLst>
        </pc:spChg>
        <pc:spChg chg="add mod ord">
          <ac:chgData name="" userId="4926d2b407f31d77" providerId="LiveId" clId="{3107C65D-48CD-48CD-ACA0-620228626B62}" dt="2021-04-23T12:05:27.777" v="2790" actId="1076"/>
          <ac:spMkLst>
            <pc:docMk/>
            <pc:sldMk cId="1827323120" sldId="1656"/>
            <ac:spMk id="47" creationId="{4FD9F576-BCA6-4E3D-804A-E4004B98852E}"/>
          </ac:spMkLst>
        </pc:spChg>
        <pc:spChg chg="add mod ord">
          <ac:chgData name="" userId="4926d2b407f31d77" providerId="LiveId" clId="{3107C65D-48CD-48CD-ACA0-620228626B62}" dt="2021-04-23T12:05:27.777" v="2790" actId="1076"/>
          <ac:spMkLst>
            <pc:docMk/>
            <pc:sldMk cId="1827323120" sldId="1656"/>
            <ac:spMk id="48" creationId="{3FCA91D2-6895-4C2C-B1F1-749DF23573A0}"/>
          </ac:spMkLst>
        </pc:spChg>
        <pc:spChg chg="add mod">
          <ac:chgData name="" userId="4926d2b407f31d77" providerId="LiveId" clId="{3107C65D-48CD-48CD-ACA0-620228626B62}" dt="2021-04-23T12:05:53.266" v="2795" actId="1076"/>
          <ac:spMkLst>
            <pc:docMk/>
            <pc:sldMk cId="1827323120" sldId="1656"/>
            <ac:spMk id="49" creationId="{ADA5BA98-9029-4122-BC6E-6BD52624AB90}"/>
          </ac:spMkLst>
        </pc:spChg>
        <pc:spChg chg="add mod">
          <ac:chgData name="" userId="4926d2b407f31d77" providerId="LiveId" clId="{3107C65D-48CD-48CD-ACA0-620228626B62}" dt="2021-04-23T12:05:53.266" v="2795" actId="1076"/>
          <ac:spMkLst>
            <pc:docMk/>
            <pc:sldMk cId="1827323120" sldId="1656"/>
            <ac:spMk id="51" creationId="{FFE9919A-79F2-4215-ADF0-C0943B336671}"/>
          </ac:spMkLst>
        </pc:spChg>
        <pc:spChg chg="add mod">
          <ac:chgData name="" userId="4926d2b407f31d77" providerId="LiveId" clId="{3107C65D-48CD-48CD-ACA0-620228626B62}" dt="2021-04-23T12:05:53.266" v="2795" actId="1076"/>
          <ac:spMkLst>
            <pc:docMk/>
            <pc:sldMk cId="1827323120" sldId="1656"/>
            <ac:spMk id="53" creationId="{ED70C178-40A3-49F6-A36E-CE5042F36074}"/>
          </ac:spMkLst>
        </pc:spChg>
        <pc:spChg chg="add mod">
          <ac:chgData name="" userId="4926d2b407f31d77" providerId="LiveId" clId="{3107C65D-48CD-48CD-ACA0-620228626B62}" dt="2021-04-23T12:06:04.661" v="2797" actId="20577"/>
          <ac:spMkLst>
            <pc:docMk/>
            <pc:sldMk cId="1827323120" sldId="1656"/>
            <ac:spMk id="54" creationId="{739B9F42-23C2-4B37-B037-608C47C56379}"/>
          </ac:spMkLst>
        </pc:spChg>
        <pc:grpChg chg="add mod ord">
          <ac:chgData name="" userId="4926d2b407f31d77" providerId="LiveId" clId="{3107C65D-48CD-48CD-ACA0-620228626B62}" dt="2021-04-23T12:06:38.122" v="2855" actId="1037"/>
          <ac:grpSpMkLst>
            <pc:docMk/>
            <pc:sldMk cId="1827323120" sldId="1656"/>
            <ac:grpSpMk id="2" creationId="{B4EC4FB0-85C3-4014-AD41-D83F8E6C40D7}"/>
          </ac:grpSpMkLst>
        </pc:grpChg>
        <pc:picChg chg="add mod">
          <ac:chgData name="" userId="4926d2b407f31d77" providerId="LiveId" clId="{3107C65D-48CD-48CD-ACA0-620228626B62}" dt="2021-04-23T11:55:53.306" v="2648" actId="164"/>
          <ac:picMkLst>
            <pc:docMk/>
            <pc:sldMk cId="1827323120" sldId="1656"/>
            <ac:picMk id="15" creationId="{45322FB8-20FA-49E7-A89A-DA7A945397A8}"/>
          </ac:picMkLst>
        </pc:picChg>
        <pc:picChg chg="add del">
          <ac:chgData name="" userId="4926d2b407f31d77" providerId="LiveId" clId="{3107C65D-48CD-48CD-ACA0-620228626B62}" dt="2021-04-23T11:55:48.466" v="2647" actId="478"/>
          <ac:picMkLst>
            <pc:docMk/>
            <pc:sldMk cId="1827323120" sldId="1656"/>
            <ac:picMk id="16" creationId="{B5F4F80B-70BE-4D6B-9BD1-653654FF7F5E}"/>
          </ac:picMkLst>
        </pc:picChg>
        <pc:picChg chg="add mod">
          <ac:chgData name="" userId="4926d2b407f31d77" providerId="LiveId" clId="{3107C65D-48CD-48CD-ACA0-620228626B62}" dt="2021-04-23T11:55:53.306" v="2648" actId="164"/>
          <ac:picMkLst>
            <pc:docMk/>
            <pc:sldMk cId="1827323120" sldId="1656"/>
            <ac:picMk id="17" creationId="{6AD54F58-B9E4-4DEF-8FB5-7978CE0AAEAD}"/>
          </ac:picMkLst>
        </pc:picChg>
        <pc:picChg chg="add mod">
          <ac:chgData name="" userId="4926d2b407f31d77" providerId="LiveId" clId="{3107C65D-48CD-48CD-ACA0-620228626B62}" dt="2021-04-23T11:55:53.306" v="2648" actId="164"/>
          <ac:picMkLst>
            <pc:docMk/>
            <pc:sldMk cId="1827323120" sldId="1656"/>
            <ac:picMk id="18" creationId="{F7B46A8C-BEFD-4DB7-AEAA-3A24F0C1C630}"/>
          </ac:picMkLst>
        </pc:picChg>
        <pc:picChg chg="add mod">
          <ac:chgData name="" userId="4926d2b407f31d77" providerId="LiveId" clId="{3107C65D-48CD-48CD-ACA0-620228626B62}" dt="2021-04-23T11:55:53.306" v="2648" actId="164"/>
          <ac:picMkLst>
            <pc:docMk/>
            <pc:sldMk cId="1827323120" sldId="1656"/>
            <ac:picMk id="19" creationId="{DEC6BF52-50BE-4FBB-B289-99E7073011CA}"/>
          </ac:picMkLst>
        </pc:picChg>
        <pc:picChg chg="add mod">
          <ac:chgData name="" userId="4926d2b407f31d77" providerId="LiveId" clId="{3107C65D-48CD-48CD-ACA0-620228626B62}" dt="2021-04-23T11:55:53.306" v="2648" actId="164"/>
          <ac:picMkLst>
            <pc:docMk/>
            <pc:sldMk cId="1827323120" sldId="1656"/>
            <ac:picMk id="20" creationId="{E49ED9A3-20D8-497C-A664-2447FB1FB342}"/>
          </ac:picMkLst>
        </pc:picChg>
        <pc:picChg chg="add mod">
          <ac:chgData name="" userId="4926d2b407f31d77" providerId="LiveId" clId="{3107C65D-48CD-48CD-ACA0-620228626B62}" dt="2021-04-23T11:55:53.306" v="2648" actId="164"/>
          <ac:picMkLst>
            <pc:docMk/>
            <pc:sldMk cId="1827323120" sldId="1656"/>
            <ac:picMk id="21" creationId="{BF34F255-B2F9-40D8-AEDA-819956ADEC6B}"/>
          </ac:picMkLst>
        </pc:picChg>
        <pc:picChg chg="add mod">
          <ac:chgData name="" userId="4926d2b407f31d77" providerId="LiveId" clId="{3107C65D-48CD-48CD-ACA0-620228626B62}" dt="2021-04-23T11:55:53.306" v="2648" actId="164"/>
          <ac:picMkLst>
            <pc:docMk/>
            <pc:sldMk cId="1827323120" sldId="1656"/>
            <ac:picMk id="22" creationId="{C5B8D66D-A02E-4D15-A2E0-9B5DFF90C2CA}"/>
          </ac:picMkLst>
        </pc:picChg>
        <pc:picChg chg="add mod">
          <ac:chgData name="" userId="4926d2b407f31d77" providerId="LiveId" clId="{3107C65D-48CD-48CD-ACA0-620228626B62}" dt="2021-04-23T11:55:53.306" v="2648" actId="164"/>
          <ac:picMkLst>
            <pc:docMk/>
            <pc:sldMk cId="1827323120" sldId="1656"/>
            <ac:picMk id="23" creationId="{A45E08D5-B09A-49E4-9043-EE67FB630D33}"/>
          </ac:picMkLst>
        </pc:picChg>
        <pc:picChg chg="add mod">
          <ac:chgData name="" userId="4926d2b407f31d77" providerId="LiveId" clId="{3107C65D-48CD-48CD-ACA0-620228626B62}" dt="2021-04-23T11:55:53.306" v="2648" actId="164"/>
          <ac:picMkLst>
            <pc:docMk/>
            <pc:sldMk cId="1827323120" sldId="1656"/>
            <ac:picMk id="26" creationId="{E7938045-B5E9-4B73-B06E-6D1D63C645C6}"/>
          </ac:picMkLst>
        </pc:picChg>
        <pc:picChg chg="add mod">
          <ac:chgData name="" userId="4926d2b407f31d77" providerId="LiveId" clId="{3107C65D-48CD-48CD-ACA0-620228626B62}" dt="2021-04-23T11:55:53.306" v="2648" actId="164"/>
          <ac:picMkLst>
            <pc:docMk/>
            <pc:sldMk cId="1827323120" sldId="1656"/>
            <ac:picMk id="27" creationId="{3938032E-EB89-4CCB-B635-490B03C1E2E4}"/>
          </ac:picMkLst>
        </pc:picChg>
        <pc:picChg chg="add mod">
          <ac:chgData name="" userId="4926d2b407f31d77" providerId="LiveId" clId="{3107C65D-48CD-48CD-ACA0-620228626B62}" dt="2021-04-23T11:55:53.306" v="2648" actId="164"/>
          <ac:picMkLst>
            <pc:docMk/>
            <pc:sldMk cId="1827323120" sldId="1656"/>
            <ac:picMk id="28" creationId="{AADFBF46-9082-4DFC-A49A-A80ECB8AEBF5}"/>
          </ac:picMkLst>
        </pc:picChg>
        <pc:picChg chg="add mod ord">
          <ac:chgData name="" userId="4926d2b407f31d77" providerId="LiveId" clId="{3107C65D-48CD-48CD-ACA0-620228626B62}" dt="2021-04-23T11:55:53.306" v="2648" actId="164"/>
          <ac:picMkLst>
            <pc:docMk/>
            <pc:sldMk cId="1827323120" sldId="1656"/>
            <ac:picMk id="29" creationId="{71C3DA5A-0AB0-4D80-87CA-812C5C074774}"/>
          </ac:picMkLst>
        </pc:picChg>
        <pc:picChg chg="add mod">
          <ac:chgData name="" userId="4926d2b407f31d77" providerId="LiveId" clId="{3107C65D-48CD-48CD-ACA0-620228626B62}" dt="2021-04-23T11:55:53.306" v="2648" actId="164"/>
          <ac:picMkLst>
            <pc:docMk/>
            <pc:sldMk cId="1827323120" sldId="1656"/>
            <ac:picMk id="31" creationId="{E749A4F7-5713-4E5F-95E1-7CCAC111A011}"/>
          </ac:picMkLst>
        </pc:picChg>
        <pc:picChg chg="add del">
          <ac:chgData name="" userId="4926d2b407f31d77" providerId="LiveId" clId="{3107C65D-48CD-48CD-ACA0-620228626B62}" dt="2021-04-23T11:54:49.810" v="2611" actId="478"/>
          <ac:picMkLst>
            <pc:docMk/>
            <pc:sldMk cId="1827323120" sldId="1656"/>
            <ac:picMk id="33" creationId="{AB480699-92F3-49B3-8C47-4DA07FF3D5B8}"/>
          </ac:picMkLst>
        </pc:picChg>
        <pc:picChg chg="add mod">
          <ac:chgData name="" userId="4926d2b407f31d77" providerId="LiveId" clId="{3107C65D-48CD-48CD-ACA0-620228626B62}" dt="2021-04-23T11:55:53.306" v="2648" actId="164"/>
          <ac:picMkLst>
            <pc:docMk/>
            <pc:sldMk cId="1827323120" sldId="1656"/>
            <ac:picMk id="34" creationId="{564D1044-D930-414A-AEF4-5EC63CF47E3E}"/>
          </ac:picMkLst>
        </pc:picChg>
        <pc:picChg chg="add del mod">
          <ac:chgData name="" userId="4926d2b407f31d77" providerId="LiveId" clId="{3107C65D-48CD-48CD-ACA0-620228626B62}" dt="2021-04-23T11:55:23.569" v="2621" actId="478"/>
          <ac:picMkLst>
            <pc:docMk/>
            <pc:sldMk cId="1827323120" sldId="1656"/>
            <ac:picMk id="36" creationId="{5D471D94-F958-4E5E-8244-5FE35F7307C5}"/>
          </ac:picMkLst>
        </pc:picChg>
      </pc:sldChg>
      <pc:sldChg chg="addSp">
        <pc:chgData name="" userId="4926d2b407f31d77" providerId="LiveId" clId="{3107C65D-48CD-48CD-ACA0-620228626B62}" dt="2021-04-23T09:21:54.677" v="1422"/>
        <pc:sldMkLst>
          <pc:docMk/>
          <pc:sldMk cId="3964032544" sldId="1657"/>
        </pc:sldMkLst>
        <pc:spChg chg="add">
          <ac:chgData name="" userId="4926d2b407f31d77" providerId="LiveId" clId="{3107C65D-48CD-48CD-ACA0-620228626B62}" dt="2021-04-23T09:21:54.677" v="1422"/>
          <ac:spMkLst>
            <pc:docMk/>
            <pc:sldMk cId="3964032544" sldId="1657"/>
            <ac:spMk id="39" creationId="{CB233CAE-AD56-496F-ACF9-65DDBAD956BE}"/>
          </ac:spMkLst>
        </pc:spChg>
      </pc:sldChg>
      <pc:sldChg chg="addSp delSp modSp">
        <pc:chgData name="" userId="4926d2b407f31d77" providerId="LiveId" clId="{3107C65D-48CD-48CD-ACA0-620228626B62}" dt="2021-04-23T09:15:21.835" v="1402" actId="20577"/>
        <pc:sldMkLst>
          <pc:docMk/>
          <pc:sldMk cId="467119744" sldId="1658"/>
        </pc:sldMkLst>
        <pc:spChg chg="add mod">
          <ac:chgData name="" userId="4926d2b407f31d77" providerId="LiveId" clId="{3107C65D-48CD-48CD-ACA0-620228626B62}" dt="2021-04-23T09:08:55.123" v="1331" actId="14100"/>
          <ac:spMkLst>
            <pc:docMk/>
            <pc:sldMk cId="467119744" sldId="1658"/>
            <ac:spMk id="20" creationId="{A76C6AA4-8644-4925-B436-9BB386A9E680}"/>
          </ac:spMkLst>
        </pc:spChg>
        <pc:spChg chg="add mod">
          <ac:chgData name="" userId="4926d2b407f31d77" providerId="LiveId" clId="{3107C65D-48CD-48CD-ACA0-620228626B62}" dt="2021-04-23T09:09:02.875" v="1334" actId="1076"/>
          <ac:spMkLst>
            <pc:docMk/>
            <pc:sldMk cId="467119744" sldId="1658"/>
            <ac:spMk id="21" creationId="{7A7B7316-6EF9-48C8-9FD9-F99B1F423EA2}"/>
          </ac:spMkLst>
        </pc:spChg>
        <pc:spChg chg="add del">
          <ac:chgData name="" userId="4926d2b407f31d77" providerId="LiveId" clId="{3107C65D-48CD-48CD-ACA0-620228626B62}" dt="2021-04-23T09:06:35.441" v="1299" actId="478"/>
          <ac:spMkLst>
            <pc:docMk/>
            <pc:sldMk cId="467119744" sldId="1658"/>
            <ac:spMk id="22" creationId="{89BFCA5B-FED3-4ECC-8CA9-ABA0049FB6CD}"/>
          </ac:spMkLst>
        </pc:spChg>
        <pc:spChg chg="add mod">
          <ac:chgData name="" userId="4926d2b407f31d77" providerId="LiveId" clId="{3107C65D-48CD-48CD-ACA0-620228626B62}" dt="2021-04-23T09:09:47.809" v="1343" actId="12"/>
          <ac:spMkLst>
            <pc:docMk/>
            <pc:sldMk cId="467119744" sldId="1658"/>
            <ac:spMk id="23" creationId="{453C3852-93BA-41CA-BF18-FC9D866CCD1F}"/>
          </ac:spMkLst>
        </pc:spChg>
        <pc:spChg chg="mod">
          <ac:chgData name="" userId="4926d2b407f31d77" providerId="LiveId" clId="{3107C65D-48CD-48CD-ACA0-620228626B62}" dt="2021-04-23T09:15:21.835" v="1402" actId="20577"/>
          <ac:spMkLst>
            <pc:docMk/>
            <pc:sldMk cId="467119744" sldId="1658"/>
            <ac:spMk id="24" creationId="{5526FA7D-3464-41FA-B79B-EF2C649713BD}"/>
          </ac:spMkLst>
        </pc:spChg>
        <pc:spChg chg="add mod">
          <ac:chgData name="" userId="4926d2b407f31d77" providerId="LiveId" clId="{3107C65D-48CD-48CD-ACA0-620228626B62}" dt="2021-04-23T09:07:03.930" v="1307" actId="571"/>
          <ac:spMkLst>
            <pc:docMk/>
            <pc:sldMk cId="467119744" sldId="1658"/>
            <ac:spMk id="26" creationId="{77A4E9FA-AFF9-42D3-BAE5-7E6473F1C30D}"/>
          </ac:spMkLst>
        </pc:spChg>
        <pc:spChg chg="add mod">
          <ac:chgData name="" userId="4926d2b407f31d77" providerId="LiveId" clId="{3107C65D-48CD-48CD-ACA0-620228626B62}" dt="2021-04-23T09:07:03.930" v="1307" actId="571"/>
          <ac:spMkLst>
            <pc:docMk/>
            <pc:sldMk cId="467119744" sldId="1658"/>
            <ac:spMk id="27" creationId="{2E3CFE75-6947-45F3-9D59-04355815ED2B}"/>
          </ac:spMkLst>
        </pc:spChg>
        <pc:spChg chg="add mod">
          <ac:chgData name="" userId="4926d2b407f31d77" providerId="LiveId" clId="{3107C65D-48CD-48CD-ACA0-620228626B62}" dt="2021-04-23T09:07:03.930" v="1307" actId="571"/>
          <ac:spMkLst>
            <pc:docMk/>
            <pc:sldMk cId="467119744" sldId="1658"/>
            <ac:spMk id="28" creationId="{8F9BD70B-B6CD-448B-BEB5-772CFF932635}"/>
          </ac:spMkLst>
        </pc:spChg>
        <pc:spChg chg="add mod">
          <ac:chgData name="" userId="4926d2b407f31d77" providerId="LiveId" clId="{3107C65D-48CD-48CD-ACA0-620228626B62}" dt="2021-04-23T09:09:19.674" v="1338" actId="1036"/>
          <ac:spMkLst>
            <pc:docMk/>
            <pc:sldMk cId="467119744" sldId="1658"/>
            <ac:spMk id="29" creationId="{5D33DA96-5EA5-43BA-AFBE-E1DDFDFA3DCF}"/>
          </ac:spMkLst>
        </pc:spChg>
        <pc:spChg chg="add mod">
          <ac:chgData name="" userId="4926d2b407f31d77" providerId="LiveId" clId="{3107C65D-48CD-48CD-ACA0-620228626B62}" dt="2021-04-23T09:09:57.664" v="1344" actId="12"/>
          <ac:spMkLst>
            <pc:docMk/>
            <pc:sldMk cId="467119744" sldId="1658"/>
            <ac:spMk id="30" creationId="{3F19EB43-A9EE-4DE2-86D6-F689E4D00477}"/>
          </ac:spMkLst>
        </pc:spChg>
        <pc:spChg chg="add mod ord">
          <ac:chgData name="" userId="4926d2b407f31d77" providerId="LiveId" clId="{3107C65D-48CD-48CD-ACA0-620228626B62}" dt="2021-04-23T09:13:11.621" v="1376" actId="207"/>
          <ac:spMkLst>
            <pc:docMk/>
            <pc:sldMk cId="467119744" sldId="1658"/>
            <ac:spMk id="31" creationId="{BF28DE43-3C59-4AAE-8AF3-84D3D0BD2940}"/>
          </ac:spMkLst>
        </pc:spChg>
        <pc:spChg chg="add mod">
          <ac:chgData name="" userId="4926d2b407f31d77" providerId="LiveId" clId="{3107C65D-48CD-48CD-ACA0-620228626B62}" dt="2021-04-23T09:09:09.788" v="1335" actId="1076"/>
          <ac:spMkLst>
            <pc:docMk/>
            <pc:sldMk cId="467119744" sldId="1658"/>
            <ac:spMk id="32" creationId="{8BB566B5-5934-4043-9529-B3578B03BCDD}"/>
          </ac:spMkLst>
        </pc:spChg>
        <pc:spChg chg="add mod">
          <ac:chgData name="" userId="4926d2b407f31d77" providerId="LiveId" clId="{3107C65D-48CD-48CD-ACA0-620228626B62}" dt="2021-04-23T09:09:19.674" v="1338" actId="1036"/>
          <ac:spMkLst>
            <pc:docMk/>
            <pc:sldMk cId="467119744" sldId="1658"/>
            <ac:spMk id="33" creationId="{45074FE8-D185-428A-923D-4ADFC7FB4575}"/>
          </ac:spMkLst>
        </pc:spChg>
        <pc:spChg chg="add mod">
          <ac:chgData name="" userId="4926d2b407f31d77" providerId="LiveId" clId="{3107C65D-48CD-48CD-ACA0-620228626B62}" dt="2021-04-23T09:10:52.554" v="1356" actId="164"/>
          <ac:spMkLst>
            <pc:docMk/>
            <pc:sldMk cId="467119744" sldId="1658"/>
            <ac:spMk id="34" creationId="{1169567F-7E9B-4D5B-8F89-0F63E6914DB4}"/>
          </ac:spMkLst>
        </pc:spChg>
        <pc:spChg chg="add mod">
          <ac:chgData name="" userId="4926d2b407f31d77" providerId="LiveId" clId="{3107C65D-48CD-48CD-ACA0-620228626B62}" dt="2021-04-23T09:10:52.554" v="1356" actId="164"/>
          <ac:spMkLst>
            <pc:docMk/>
            <pc:sldMk cId="467119744" sldId="1658"/>
            <ac:spMk id="35" creationId="{6409DC5F-D818-4F77-A97C-E76ED4AB8B6C}"/>
          </ac:spMkLst>
        </pc:spChg>
        <pc:spChg chg="add mod">
          <ac:chgData name="" userId="4926d2b407f31d77" providerId="LiveId" clId="{3107C65D-48CD-48CD-ACA0-620228626B62}" dt="2021-04-23T09:10:52.554" v="1356" actId="164"/>
          <ac:spMkLst>
            <pc:docMk/>
            <pc:sldMk cId="467119744" sldId="1658"/>
            <ac:spMk id="36" creationId="{052B8298-E1DE-4DC8-B090-B5A65F2A4314}"/>
          </ac:spMkLst>
        </pc:spChg>
        <pc:spChg chg="add mod">
          <ac:chgData name="" userId="4926d2b407f31d77" providerId="LiveId" clId="{3107C65D-48CD-48CD-ACA0-620228626B62}" dt="2021-04-23T09:15:00.666" v="1398" actId="1037"/>
          <ac:spMkLst>
            <pc:docMk/>
            <pc:sldMk cId="467119744" sldId="1658"/>
            <ac:spMk id="37" creationId="{5C21B4B2-82F2-48C2-B1F9-8A6DB1077081}"/>
          </ac:spMkLst>
        </pc:spChg>
        <pc:spChg chg="add mod">
          <ac:chgData name="" userId="4926d2b407f31d77" providerId="LiveId" clId="{3107C65D-48CD-48CD-ACA0-620228626B62}" dt="2021-04-23T09:14:53.193" v="1394" actId="1076"/>
          <ac:spMkLst>
            <pc:docMk/>
            <pc:sldMk cId="467119744" sldId="1658"/>
            <ac:spMk id="38" creationId="{8FA74476-1420-4A3A-87E2-726E536389F5}"/>
          </ac:spMkLst>
        </pc:spChg>
        <pc:spChg chg="add mod ord">
          <ac:chgData name="" userId="4926d2b407f31d77" providerId="LiveId" clId="{3107C65D-48CD-48CD-ACA0-620228626B62}" dt="2021-04-23T09:14:34.610" v="1393" actId="207"/>
          <ac:spMkLst>
            <pc:docMk/>
            <pc:sldMk cId="467119744" sldId="1658"/>
            <ac:spMk id="39" creationId="{78FD8293-20CA-4C26-BF6B-B370EC4771A0}"/>
          </ac:spMkLst>
        </pc:spChg>
        <pc:spChg chg="add mod">
          <ac:chgData name="" userId="4926d2b407f31d77" providerId="LiveId" clId="{3107C65D-48CD-48CD-ACA0-620228626B62}" dt="2021-04-23T09:15:00.666" v="1398" actId="1037"/>
          <ac:spMkLst>
            <pc:docMk/>
            <pc:sldMk cId="467119744" sldId="1658"/>
            <ac:spMk id="40" creationId="{9C851530-4995-4438-B1B6-BD6FDA83401D}"/>
          </ac:spMkLst>
        </pc:spChg>
        <pc:spChg chg="add mod">
          <ac:chgData name="" userId="4926d2b407f31d77" providerId="LiveId" clId="{3107C65D-48CD-48CD-ACA0-620228626B62}" dt="2021-04-23T09:14:16.872" v="1392" actId="1076"/>
          <ac:spMkLst>
            <pc:docMk/>
            <pc:sldMk cId="467119744" sldId="1658"/>
            <ac:spMk id="41" creationId="{EEF5AEBC-8504-4EDB-AC61-3D83DEC60BA7}"/>
          </ac:spMkLst>
        </pc:spChg>
        <pc:spChg chg="add mod">
          <ac:chgData name="" userId="4926d2b407f31d77" providerId="LiveId" clId="{3107C65D-48CD-48CD-ACA0-620228626B62}" dt="2021-04-23T09:15:00.666" v="1398" actId="1037"/>
          <ac:spMkLst>
            <pc:docMk/>
            <pc:sldMk cId="467119744" sldId="1658"/>
            <ac:spMk id="42" creationId="{89F8F629-0579-41E6-81E7-92B3B22DF16E}"/>
          </ac:spMkLst>
        </pc:spChg>
        <pc:spChg chg="add mod">
          <ac:chgData name="" userId="4926d2b407f31d77" providerId="LiveId" clId="{3107C65D-48CD-48CD-ACA0-620228626B62}" dt="2021-04-23T09:14:16.872" v="1392" actId="1076"/>
          <ac:spMkLst>
            <pc:docMk/>
            <pc:sldMk cId="467119744" sldId="1658"/>
            <ac:spMk id="43" creationId="{75706608-1F3D-46FF-8F00-D8BD34862543}"/>
          </ac:spMkLst>
        </pc:spChg>
        <pc:grpChg chg="add mod">
          <ac:chgData name="" userId="4926d2b407f31d77" providerId="LiveId" clId="{3107C65D-48CD-48CD-ACA0-620228626B62}" dt="2021-04-23T09:12:01.049" v="1366" actId="1076"/>
          <ac:grpSpMkLst>
            <pc:docMk/>
            <pc:sldMk cId="467119744" sldId="1658"/>
            <ac:grpSpMk id="2" creationId="{4DFA2B14-9515-416C-9715-4C567EEC415F}"/>
          </ac:grpSpMkLst>
        </pc:grpChg>
        <pc:grpChg chg="add mod">
          <ac:chgData name="" userId="4926d2b407f31d77" providerId="LiveId" clId="{3107C65D-48CD-48CD-ACA0-620228626B62}" dt="2021-04-23T09:11:12.801" v="1357" actId="1076"/>
          <ac:grpSpMkLst>
            <pc:docMk/>
            <pc:sldMk cId="467119744" sldId="1658"/>
            <ac:grpSpMk id="3" creationId="{FA03131F-64D1-4376-941E-D9E640DE778D}"/>
          </ac:grpSpMkLst>
        </pc:grpChg>
        <pc:grpChg chg="add mod">
          <ac:chgData name="" userId="4926d2b407f31d77" providerId="LiveId" clId="{3107C65D-48CD-48CD-ACA0-620228626B62}" dt="2021-04-23T09:05:37.874" v="1293" actId="164"/>
          <ac:grpSpMkLst>
            <pc:docMk/>
            <pc:sldMk cId="467119744" sldId="1658"/>
            <ac:grpSpMk id="15" creationId="{3A7806EB-6809-4511-BF7C-07CA4687EA83}"/>
          </ac:grpSpMkLst>
        </pc:grpChg>
        <pc:picChg chg="add mod">
          <ac:chgData name="" userId="4926d2b407f31d77" providerId="LiveId" clId="{3107C65D-48CD-48CD-ACA0-620228626B62}" dt="2021-04-23T09:05:37.874" v="1293" actId="164"/>
          <ac:picMkLst>
            <pc:docMk/>
            <pc:sldMk cId="467119744" sldId="1658"/>
            <ac:picMk id="18" creationId="{4AF9B8F8-0B68-413F-8057-7460F134850E}"/>
          </ac:picMkLst>
        </pc:picChg>
      </pc:sldChg>
      <pc:sldChg chg="modSp">
        <pc:chgData name="" userId="4926d2b407f31d77" providerId="LiveId" clId="{3107C65D-48CD-48CD-ACA0-620228626B62}" dt="2021-04-26T08:50:25.668" v="2872" actId="1076"/>
        <pc:sldMkLst>
          <pc:docMk/>
          <pc:sldMk cId="2624992570" sldId="1659"/>
        </pc:sldMkLst>
        <pc:spChg chg="mod">
          <ac:chgData name="" userId="4926d2b407f31d77" providerId="LiveId" clId="{3107C65D-48CD-48CD-ACA0-620228626B62}" dt="2021-04-26T08:50:25.668" v="2872" actId="1076"/>
          <ac:spMkLst>
            <pc:docMk/>
            <pc:sldMk cId="2624992570" sldId="1659"/>
            <ac:spMk id="55" creationId="{6E511B56-0991-498F-A328-E83AB6619B38}"/>
          </ac:spMkLst>
        </pc:spChg>
      </pc:sldChg>
      <pc:sldChg chg="addSp delSp modSp">
        <pc:chgData name="" userId="4926d2b407f31d77" providerId="LiveId" clId="{3107C65D-48CD-48CD-ACA0-620228626B62}" dt="2021-04-26T13:59:52.821" v="4003" actId="207"/>
        <pc:sldMkLst>
          <pc:docMk/>
          <pc:sldMk cId="3116005013" sldId="1661"/>
        </pc:sldMkLst>
        <pc:spChg chg="add mod">
          <ac:chgData name="" userId="4926d2b407f31d77" providerId="LiveId" clId="{3107C65D-48CD-48CD-ACA0-620228626B62}" dt="2021-04-26T11:05:28.213" v="3441" actId="554"/>
          <ac:spMkLst>
            <pc:docMk/>
            <pc:sldMk cId="3116005013" sldId="1661"/>
            <ac:spMk id="15" creationId="{64C3E0DE-1DCA-452E-95E7-843176299E87}"/>
          </ac:spMkLst>
        </pc:spChg>
        <pc:spChg chg="add mod">
          <ac:chgData name="" userId="4926d2b407f31d77" providerId="LiveId" clId="{3107C65D-48CD-48CD-ACA0-620228626B62}" dt="2021-04-26T11:03:23.234" v="3438" actId="14100"/>
          <ac:spMkLst>
            <pc:docMk/>
            <pc:sldMk cId="3116005013" sldId="1661"/>
            <ac:spMk id="16" creationId="{EFC2357E-17A9-4FDF-9A5C-DE6A1B61A6B4}"/>
          </ac:spMkLst>
        </pc:spChg>
        <pc:spChg chg="add mod">
          <ac:chgData name="" userId="4926d2b407f31d77" providerId="LiveId" clId="{3107C65D-48CD-48CD-ACA0-620228626B62}" dt="2021-04-26T11:26:17.551" v="3519" actId="14100"/>
          <ac:spMkLst>
            <pc:docMk/>
            <pc:sldMk cId="3116005013" sldId="1661"/>
            <ac:spMk id="17" creationId="{B47F0C4B-E66F-4C2F-AFCD-8DA7302C4069}"/>
          </ac:spMkLst>
        </pc:spChg>
        <pc:spChg chg="add mod">
          <ac:chgData name="" userId="4926d2b407f31d77" providerId="LiveId" clId="{3107C65D-48CD-48CD-ACA0-620228626B62}" dt="2021-04-26T12:10:16.665" v="3617" actId="1076"/>
          <ac:spMkLst>
            <pc:docMk/>
            <pc:sldMk cId="3116005013" sldId="1661"/>
            <ac:spMk id="19" creationId="{AB2185CA-764B-482B-87D8-2603B626B3CA}"/>
          </ac:spMkLst>
        </pc:spChg>
        <pc:spChg chg="add mod">
          <ac:chgData name="" userId="4926d2b407f31d77" providerId="LiveId" clId="{3107C65D-48CD-48CD-ACA0-620228626B62}" dt="2021-04-26T12:10:06.960" v="3614" actId="12788"/>
          <ac:spMkLst>
            <pc:docMk/>
            <pc:sldMk cId="3116005013" sldId="1661"/>
            <ac:spMk id="22" creationId="{7410F014-E420-4325-A3FE-9F56787C7ADF}"/>
          </ac:spMkLst>
        </pc:spChg>
        <pc:spChg chg="add mod">
          <ac:chgData name="" userId="4926d2b407f31d77" providerId="LiveId" clId="{3107C65D-48CD-48CD-ACA0-620228626B62}" dt="2021-04-26T12:10:02.097" v="3613" actId="12788"/>
          <ac:spMkLst>
            <pc:docMk/>
            <pc:sldMk cId="3116005013" sldId="1661"/>
            <ac:spMk id="27" creationId="{EFEC0498-7B8F-4ABE-A7D0-3C1D8744BAD4}"/>
          </ac:spMkLst>
        </pc:spChg>
        <pc:spChg chg="add mod">
          <ac:chgData name="" userId="4926d2b407f31d77" providerId="LiveId" clId="{3107C65D-48CD-48CD-ACA0-620228626B62}" dt="2021-04-26T12:13:47.444" v="3664" actId="12788"/>
          <ac:spMkLst>
            <pc:docMk/>
            <pc:sldMk cId="3116005013" sldId="1661"/>
            <ac:spMk id="30" creationId="{D069B389-656B-4E02-9884-E0E77212F16F}"/>
          </ac:spMkLst>
        </pc:spChg>
        <pc:spChg chg="add mod">
          <ac:chgData name="" userId="4926d2b407f31d77" providerId="LiveId" clId="{3107C65D-48CD-48CD-ACA0-620228626B62}" dt="2021-04-26T12:13:47.444" v="3664" actId="12788"/>
          <ac:spMkLst>
            <pc:docMk/>
            <pc:sldMk cId="3116005013" sldId="1661"/>
            <ac:spMk id="43" creationId="{71B48CC5-4213-42EA-973E-3264A7E3E63F}"/>
          </ac:spMkLst>
        </pc:spChg>
        <pc:spChg chg="add mod">
          <ac:chgData name="" userId="4926d2b407f31d77" providerId="LiveId" clId="{3107C65D-48CD-48CD-ACA0-620228626B62}" dt="2021-04-26T12:14:13.276" v="3670" actId="1076"/>
          <ac:spMkLst>
            <pc:docMk/>
            <pc:sldMk cId="3116005013" sldId="1661"/>
            <ac:spMk id="45" creationId="{6EEE9144-FE97-432D-B2C4-13CCCD699463}"/>
          </ac:spMkLst>
        </pc:spChg>
        <pc:spChg chg="add mod">
          <ac:chgData name="" userId="4926d2b407f31d77" providerId="LiveId" clId="{3107C65D-48CD-48CD-ACA0-620228626B62}" dt="2021-04-26T12:17:00.585" v="3697" actId="208"/>
          <ac:spMkLst>
            <pc:docMk/>
            <pc:sldMk cId="3116005013" sldId="1661"/>
            <ac:spMk id="49" creationId="{7252B393-7F29-4DA7-BBD8-94764A0228D0}"/>
          </ac:spMkLst>
        </pc:spChg>
        <pc:spChg chg="add mod">
          <ac:chgData name="" userId="4926d2b407f31d77" providerId="LiveId" clId="{3107C65D-48CD-48CD-ACA0-620228626B62}" dt="2021-04-26T12:10:16.665" v="3617" actId="1076"/>
          <ac:spMkLst>
            <pc:docMk/>
            <pc:sldMk cId="3116005013" sldId="1661"/>
            <ac:spMk id="51" creationId="{9EDAE56E-BEAB-43A6-9615-8D4EE85DC46B}"/>
          </ac:spMkLst>
        </pc:spChg>
        <pc:spChg chg="add mod">
          <ac:chgData name="" userId="4926d2b407f31d77" providerId="LiveId" clId="{3107C65D-48CD-48CD-ACA0-620228626B62}" dt="2021-04-26T12:10:06.960" v="3614" actId="12788"/>
          <ac:spMkLst>
            <pc:docMk/>
            <pc:sldMk cId="3116005013" sldId="1661"/>
            <ac:spMk id="53" creationId="{2C067E3E-D805-4961-95E9-1E4B25233393}"/>
          </ac:spMkLst>
        </pc:spChg>
        <pc:spChg chg="add mod">
          <ac:chgData name="" userId="4926d2b407f31d77" providerId="LiveId" clId="{3107C65D-48CD-48CD-ACA0-620228626B62}" dt="2021-04-26T12:10:02.097" v="3613" actId="12788"/>
          <ac:spMkLst>
            <pc:docMk/>
            <pc:sldMk cId="3116005013" sldId="1661"/>
            <ac:spMk id="54" creationId="{2A2220AA-BA9A-4829-A993-DE54CEB8F71B}"/>
          </ac:spMkLst>
        </pc:spChg>
        <pc:spChg chg="add mod ord">
          <ac:chgData name="" userId="4926d2b407f31d77" providerId="LiveId" clId="{3107C65D-48CD-48CD-ACA0-620228626B62}" dt="2021-04-26T11:14:49.500" v="3516" actId="14861"/>
          <ac:spMkLst>
            <pc:docMk/>
            <pc:sldMk cId="3116005013" sldId="1661"/>
            <ac:spMk id="56" creationId="{752A653A-4CF0-42A6-92BC-CF4EA0542CEC}"/>
          </ac:spMkLst>
        </pc:spChg>
        <pc:spChg chg="add del mod ord">
          <ac:chgData name="" userId="4926d2b407f31d77" providerId="LiveId" clId="{3107C65D-48CD-48CD-ACA0-620228626B62}" dt="2021-04-26T12:15:51.308" v="3695" actId="478"/>
          <ac:spMkLst>
            <pc:docMk/>
            <pc:sldMk cId="3116005013" sldId="1661"/>
            <ac:spMk id="99" creationId="{E59B7933-7F1B-42DA-B401-1FAF10127FE8}"/>
          </ac:spMkLst>
        </pc:spChg>
        <pc:spChg chg="add del mod ord">
          <ac:chgData name="" userId="4926d2b407f31d77" providerId="LiveId" clId="{3107C65D-48CD-48CD-ACA0-620228626B62}" dt="2021-04-26T12:15:49.847" v="3694" actId="478"/>
          <ac:spMkLst>
            <pc:docMk/>
            <pc:sldMk cId="3116005013" sldId="1661"/>
            <ac:spMk id="101" creationId="{E449FF77-2F14-434B-A16C-364045797085}"/>
          </ac:spMkLst>
        </pc:spChg>
        <pc:spChg chg="add del mod">
          <ac:chgData name="" userId="4926d2b407f31d77" providerId="LiveId" clId="{3107C65D-48CD-48CD-ACA0-620228626B62}" dt="2021-04-26T12:15:48.673" v="3693" actId="478"/>
          <ac:spMkLst>
            <pc:docMk/>
            <pc:sldMk cId="3116005013" sldId="1661"/>
            <ac:spMk id="103" creationId="{5286D5C7-58FA-479A-9708-C1D4A29B8534}"/>
          </ac:spMkLst>
        </pc:spChg>
        <pc:grpChg chg="add del mod">
          <ac:chgData name="" userId="4926d2b407f31d77" providerId="LiveId" clId="{3107C65D-48CD-48CD-ACA0-620228626B62}" dt="2021-04-26T11:29:59.457" v="3554" actId="478"/>
          <ac:grpSpMkLst>
            <pc:docMk/>
            <pc:sldMk cId="3116005013" sldId="1661"/>
            <ac:grpSpMk id="32" creationId="{8D0CAE61-6E3A-4829-BB2F-C1C2B06E603F}"/>
          </ac:grpSpMkLst>
        </pc:grpChg>
        <pc:grpChg chg="add del mod">
          <ac:chgData name="" userId="4926d2b407f31d77" providerId="LiveId" clId="{3107C65D-48CD-48CD-ACA0-620228626B62}" dt="2021-04-26T11:29:55.945" v="3551" actId="478"/>
          <ac:grpSpMkLst>
            <pc:docMk/>
            <pc:sldMk cId="3116005013" sldId="1661"/>
            <ac:grpSpMk id="39" creationId="{EB65F15B-94A6-42EC-9820-4B11D544E33D}"/>
          </ac:grpSpMkLst>
        </pc:grpChg>
        <pc:picChg chg="add mod">
          <ac:chgData name="" userId="4926d2b407f31d77" providerId="LiveId" clId="{3107C65D-48CD-48CD-ACA0-620228626B62}" dt="2021-04-26T13:58:44.769" v="3993" actId="207"/>
          <ac:picMkLst>
            <pc:docMk/>
            <pc:sldMk cId="3116005013" sldId="1661"/>
            <ac:picMk id="3" creationId="{3113B538-C409-4514-B620-5BBFEB4002AC}"/>
          </ac:picMkLst>
        </pc:picChg>
        <pc:picChg chg="add del mod">
          <ac:chgData name="" userId="4926d2b407f31d77" providerId="LiveId" clId="{3107C65D-48CD-48CD-ACA0-620228626B62}" dt="2021-04-26T12:12:54.050" v="3654" actId="478"/>
          <ac:picMkLst>
            <pc:docMk/>
            <pc:sldMk cId="3116005013" sldId="1661"/>
            <ac:picMk id="6" creationId="{D3947BBC-BDAC-4426-B01C-792633198DDB}"/>
          </ac:picMkLst>
        </pc:picChg>
        <pc:picChg chg="add mod">
          <ac:chgData name="" userId="4926d2b407f31d77" providerId="LiveId" clId="{3107C65D-48CD-48CD-ACA0-620228626B62}" dt="2021-04-26T13:58:54.001" v="3995" actId="207"/>
          <ac:picMkLst>
            <pc:docMk/>
            <pc:sldMk cId="3116005013" sldId="1661"/>
            <ac:picMk id="8" creationId="{251098C0-7500-4928-9663-A95D090E0628}"/>
          </ac:picMkLst>
        </pc:picChg>
        <pc:picChg chg="add mod">
          <ac:chgData name="" userId="4926d2b407f31d77" providerId="LiveId" clId="{3107C65D-48CD-48CD-ACA0-620228626B62}" dt="2021-04-26T13:58:19.868" v="3987" actId="207"/>
          <ac:picMkLst>
            <pc:docMk/>
            <pc:sldMk cId="3116005013" sldId="1661"/>
            <ac:picMk id="10" creationId="{1786CC8D-FCDB-4C55-B104-66CD236F126D}"/>
          </ac:picMkLst>
        </pc:picChg>
        <pc:picChg chg="add mod">
          <ac:chgData name="" userId="4926d2b407f31d77" providerId="LiveId" clId="{3107C65D-48CD-48CD-ACA0-620228626B62}" dt="2021-04-26T13:58:28.547" v="3989" actId="207"/>
          <ac:picMkLst>
            <pc:docMk/>
            <pc:sldMk cId="3116005013" sldId="1661"/>
            <ac:picMk id="12" creationId="{1760496B-56CA-45F1-BF14-0F960D3D7298}"/>
          </ac:picMkLst>
        </pc:picChg>
        <pc:picChg chg="add mod">
          <ac:chgData name="" userId="4926d2b407f31d77" providerId="LiveId" clId="{3107C65D-48CD-48CD-ACA0-620228626B62}" dt="2021-04-26T12:16:42.124" v="3696" actId="207"/>
          <ac:picMkLst>
            <pc:docMk/>
            <pc:sldMk cId="3116005013" sldId="1661"/>
            <ac:picMk id="14" creationId="{D85580ED-A83F-43BD-ABBE-FDDF0FF5AFC4}"/>
          </ac:picMkLst>
        </pc:picChg>
        <pc:picChg chg="add del mod">
          <ac:chgData name="" userId="4926d2b407f31d77" providerId="LiveId" clId="{3107C65D-48CD-48CD-ACA0-620228626B62}" dt="2021-04-26T11:29:50.857" v="3546" actId="478"/>
          <ac:picMkLst>
            <pc:docMk/>
            <pc:sldMk cId="3116005013" sldId="1661"/>
            <ac:picMk id="18" creationId="{BC4A77B7-FC78-4E2C-9B66-920454367703}"/>
          </ac:picMkLst>
        </pc:picChg>
        <pc:picChg chg="add del mod">
          <ac:chgData name="" userId="4926d2b407f31d77" providerId="LiveId" clId="{3107C65D-48CD-48CD-ACA0-620228626B62}" dt="2021-04-26T11:28:35.689" v="3535" actId="478"/>
          <ac:picMkLst>
            <pc:docMk/>
            <pc:sldMk cId="3116005013" sldId="1661"/>
            <ac:picMk id="20" creationId="{B02C513C-3CAF-41C2-A48F-97E1429233A2}"/>
          </ac:picMkLst>
        </pc:picChg>
        <pc:picChg chg="add del mod">
          <ac:chgData name="" userId="4926d2b407f31d77" providerId="LiveId" clId="{3107C65D-48CD-48CD-ACA0-620228626B62}" dt="2021-04-26T11:29:51.921" v="3547" actId="478"/>
          <ac:picMkLst>
            <pc:docMk/>
            <pc:sldMk cId="3116005013" sldId="1661"/>
            <ac:picMk id="21" creationId="{C510E2E6-8A08-4D64-857A-98213D0070B3}"/>
          </ac:picMkLst>
        </pc:picChg>
        <pc:picChg chg="add del mod">
          <ac:chgData name="" userId="4926d2b407f31d77" providerId="LiveId" clId="{3107C65D-48CD-48CD-ACA0-620228626B62}" dt="2021-04-26T11:28:34.825" v="3534" actId="478"/>
          <ac:picMkLst>
            <pc:docMk/>
            <pc:sldMk cId="3116005013" sldId="1661"/>
            <ac:picMk id="23" creationId="{B85FD5CF-A061-4CEF-946A-2CC94C2CC93D}"/>
          </ac:picMkLst>
        </pc:picChg>
        <pc:picChg chg="add del mod">
          <ac:chgData name="" userId="4926d2b407f31d77" providerId="LiveId" clId="{3107C65D-48CD-48CD-ACA0-620228626B62}" dt="2021-04-26T11:29:52.873" v="3548" actId="478"/>
          <ac:picMkLst>
            <pc:docMk/>
            <pc:sldMk cId="3116005013" sldId="1661"/>
            <ac:picMk id="26" creationId="{C00329E1-49E4-4556-8CF6-FF3608298C05}"/>
          </ac:picMkLst>
        </pc:picChg>
        <pc:picChg chg="add del mod">
          <ac:chgData name="" userId="4926d2b407f31d77" providerId="LiveId" clId="{3107C65D-48CD-48CD-ACA0-620228626B62}" dt="2021-04-26T11:28:32.137" v="3532" actId="478"/>
          <ac:picMkLst>
            <pc:docMk/>
            <pc:sldMk cId="3116005013" sldId="1661"/>
            <ac:picMk id="28" creationId="{D1EE9182-00E0-4649-A5C8-676709A521AE}"/>
          </ac:picMkLst>
        </pc:picChg>
        <pc:picChg chg="add del mod">
          <ac:chgData name="" userId="4926d2b407f31d77" providerId="LiveId" clId="{3107C65D-48CD-48CD-ACA0-620228626B62}" dt="2021-04-26T11:29:53.881" v="3549" actId="478"/>
          <ac:picMkLst>
            <pc:docMk/>
            <pc:sldMk cId="3116005013" sldId="1661"/>
            <ac:picMk id="29" creationId="{34D44711-ECB1-418A-A12B-76E9340E282D}"/>
          </ac:picMkLst>
        </pc:picChg>
        <pc:picChg chg="add del mod">
          <ac:chgData name="" userId="4926d2b407f31d77" providerId="LiveId" clId="{3107C65D-48CD-48CD-ACA0-620228626B62}" dt="2021-04-26T11:29:54.841" v="3550" actId="478"/>
          <ac:picMkLst>
            <pc:docMk/>
            <pc:sldMk cId="3116005013" sldId="1661"/>
            <ac:picMk id="37" creationId="{0DB96AFA-20AC-45E0-993F-F94AA43A9D5E}"/>
          </ac:picMkLst>
        </pc:picChg>
        <pc:picChg chg="add mod">
          <ac:chgData name="" userId="4926d2b407f31d77" providerId="LiveId" clId="{3107C65D-48CD-48CD-ACA0-620228626B62}" dt="2021-04-26T13:59:52.821" v="4003" actId="207"/>
          <ac:picMkLst>
            <pc:docMk/>
            <pc:sldMk cId="3116005013" sldId="1661"/>
            <ac:picMk id="44" creationId="{29B06A96-4A02-4D01-91EF-BEF16414CB58}"/>
          </ac:picMkLst>
        </pc:picChg>
        <pc:picChg chg="add del mod">
          <ac:chgData name="" userId="4926d2b407f31d77" providerId="LiveId" clId="{3107C65D-48CD-48CD-ACA0-620228626B62}" dt="2021-04-26T11:28:33.665" v="3533" actId="478"/>
          <ac:picMkLst>
            <pc:docMk/>
            <pc:sldMk cId="3116005013" sldId="1661"/>
            <ac:picMk id="44" creationId="{2F86FE5A-D63C-4906-898E-A4536935477D}"/>
          </ac:picMkLst>
        </pc:picChg>
        <pc:picChg chg="add del mod">
          <ac:chgData name="" userId="4926d2b407f31d77" providerId="LiveId" clId="{3107C65D-48CD-48CD-ACA0-620228626B62}" dt="2021-04-26T11:30:03.586" v="3557" actId="478"/>
          <ac:picMkLst>
            <pc:docMk/>
            <pc:sldMk cId="3116005013" sldId="1661"/>
            <ac:picMk id="46" creationId="{15D47AB7-FBC4-49D5-88CD-89B9B45FB97E}"/>
          </ac:picMkLst>
        </pc:picChg>
        <pc:picChg chg="add del mod">
          <ac:chgData name="" userId="4926d2b407f31d77" providerId="LiveId" clId="{3107C65D-48CD-48CD-ACA0-620228626B62}" dt="2021-04-26T11:30:02.762" v="3556" actId="478"/>
          <ac:picMkLst>
            <pc:docMk/>
            <pc:sldMk cId="3116005013" sldId="1661"/>
            <ac:picMk id="47" creationId="{1DCCFD74-9CB9-4065-8F84-D68717A735FA}"/>
          </ac:picMkLst>
        </pc:picChg>
        <pc:picChg chg="add del mod">
          <ac:chgData name="" userId="4926d2b407f31d77" providerId="LiveId" clId="{3107C65D-48CD-48CD-ACA0-620228626B62}" dt="2021-04-26T11:30:04.441" v="3558" actId="478"/>
          <ac:picMkLst>
            <pc:docMk/>
            <pc:sldMk cId="3116005013" sldId="1661"/>
            <ac:picMk id="48" creationId="{4628876B-3059-4A2E-B1DA-F5AE698B63F4}"/>
          </ac:picMkLst>
        </pc:picChg>
        <pc:picChg chg="add del mod">
          <ac:chgData name="" userId="4926d2b407f31d77" providerId="LiveId" clId="{3107C65D-48CD-48CD-ACA0-620228626B62}" dt="2021-04-26T11:28:36.721" v="3536" actId="478"/>
          <ac:picMkLst>
            <pc:docMk/>
            <pc:sldMk cId="3116005013" sldId="1661"/>
            <ac:picMk id="55" creationId="{33073141-9AB9-43AC-8D10-EE739F9BE65B}"/>
          </ac:picMkLst>
        </pc:picChg>
        <pc:picChg chg="add del mod">
          <ac:chgData name="" userId="4926d2b407f31d77" providerId="LiveId" clId="{3107C65D-48CD-48CD-ACA0-620228626B62}" dt="2021-04-26T13:59:10.272" v="3999" actId="207"/>
          <ac:picMkLst>
            <pc:docMk/>
            <pc:sldMk cId="3116005013" sldId="1661"/>
            <ac:picMk id="58" creationId="{934D0677-09B2-4B5F-8EB8-B77DAA65BA5E}"/>
          </ac:picMkLst>
        </pc:picChg>
        <pc:picChg chg="add del mod">
          <ac:chgData name="" userId="4926d2b407f31d77" providerId="LiveId" clId="{3107C65D-48CD-48CD-ACA0-620228626B62}" dt="2021-04-26T13:59:02.287" v="3997" actId="207"/>
          <ac:picMkLst>
            <pc:docMk/>
            <pc:sldMk cId="3116005013" sldId="1661"/>
            <ac:picMk id="60" creationId="{2EEE7FCB-F842-4C37-9D9F-B0AF92A6915A}"/>
          </ac:picMkLst>
        </pc:picChg>
        <pc:picChg chg="add del mod">
          <ac:chgData name="" userId="4926d2b407f31d77" providerId="LiveId" clId="{3107C65D-48CD-48CD-ACA0-620228626B62}" dt="2021-04-26T12:05:57.321" v="3591"/>
          <ac:picMkLst>
            <pc:docMk/>
            <pc:sldMk cId="3116005013" sldId="1661"/>
            <ac:picMk id="62" creationId="{2DF15DB9-E089-4239-8F49-4C1CD531DFC3}"/>
          </ac:picMkLst>
        </pc:picChg>
        <pc:picChg chg="add del mod">
          <ac:chgData name="" userId="4926d2b407f31d77" providerId="LiveId" clId="{3107C65D-48CD-48CD-ACA0-620228626B62}" dt="2021-04-26T12:05:56.081" v="3588"/>
          <ac:picMkLst>
            <pc:docMk/>
            <pc:sldMk cId="3116005013" sldId="1661"/>
            <ac:picMk id="63" creationId="{65BB9B5E-E951-4797-B2AF-EE6E194CBCF9}"/>
          </ac:picMkLst>
        </pc:picChg>
        <pc:picChg chg="add mod">
          <ac:chgData name="" userId="4926d2b407f31d77" providerId="LiveId" clId="{3107C65D-48CD-48CD-ACA0-620228626B62}" dt="2021-04-26T13:58:37.161" v="3991" actId="207"/>
          <ac:picMkLst>
            <pc:docMk/>
            <pc:sldMk cId="3116005013" sldId="1661"/>
            <ac:picMk id="65" creationId="{23E4AA8D-F656-4B81-BA44-C5E3C1384EE3}"/>
          </ac:picMkLst>
        </pc:picChg>
        <pc:picChg chg="add del mod">
          <ac:chgData name="" userId="4926d2b407f31d77" providerId="LiveId" clId="{3107C65D-48CD-48CD-ACA0-620228626B62}" dt="2021-04-26T12:15:32.577" v="3690" actId="478"/>
          <ac:picMkLst>
            <pc:docMk/>
            <pc:sldMk cId="3116005013" sldId="1661"/>
            <ac:picMk id="102" creationId="{45A3561C-ABFC-470A-AD77-DFF182637794}"/>
          </ac:picMkLst>
        </pc:picChg>
        <pc:cxnChg chg="add del mod">
          <ac:chgData name="" userId="4926d2b407f31d77" providerId="LiveId" clId="{3107C65D-48CD-48CD-ACA0-620228626B62}" dt="2021-04-26T11:29:58.496" v="3553" actId="478"/>
          <ac:cxnSpMkLst>
            <pc:docMk/>
            <pc:sldMk cId="3116005013" sldId="1661"/>
            <ac:cxnSpMk id="31" creationId="{548AA5A9-1D5F-43AA-BC7F-DC5AAA93C7B7}"/>
          </ac:cxnSpMkLst>
        </pc:cxnChg>
        <pc:cxnChg chg="add del mod">
          <ac:chgData name="" userId="4926d2b407f31d77" providerId="LiveId" clId="{3107C65D-48CD-48CD-ACA0-620228626B62}" dt="2021-04-26T11:30:00.778" v="3555" actId="478"/>
          <ac:cxnSpMkLst>
            <pc:docMk/>
            <pc:sldMk cId="3116005013" sldId="1661"/>
            <ac:cxnSpMk id="36" creationId="{02F9D5DC-DEA0-4F93-8430-AF4576E6BD59}"/>
          </ac:cxnSpMkLst>
        </pc:cxnChg>
        <pc:cxnChg chg="add del mod">
          <ac:chgData name="" userId="4926d2b407f31d77" providerId="LiveId" clId="{3107C65D-48CD-48CD-ACA0-620228626B62}" dt="2021-04-26T11:29:57.001" v="3552" actId="478"/>
          <ac:cxnSpMkLst>
            <pc:docMk/>
            <pc:sldMk cId="3116005013" sldId="1661"/>
            <ac:cxnSpMk id="38" creationId="{F3C7FECF-AA25-4D49-B40B-04AAB2AC0249}"/>
          </ac:cxnSpMkLst>
        </pc:cxnChg>
        <pc:cxnChg chg="add mod ord">
          <ac:chgData name="" userId="4926d2b407f31d77" providerId="LiveId" clId="{3107C65D-48CD-48CD-ACA0-620228626B62}" dt="2021-04-26T12:17:35.505" v="3702" actId="14100"/>
          <ac:cxnSpMkLst>
            <pc:docMk/>
            <pc:sldMk cId="3116005013" sldId="1661"/>
            <ac:cxnSpMk id="67" creationId="{CA345B15-F82A-4E5B-B07E-D4F41DFACC18}"/>
          </ac:cxnSpMkLst>
        </pc:cxnChg>
        <pc:cxnChg chg="add mod">
          <ac:chgData name="" userId="4926d2b407f31d77" providerId="LiveId" clId="{3107C65D-48CD-48CD-ACA0-620228626B62}" dt="2021-04-26T12:17:00.585" v="3697" actId="208"/>
          <ac:cxnSpMkLst>
            <pc:docMk/>
            <pc:sldMk cId="3116005013" sldId="1661"/>
            <ac:cxnSpMk id="70" creationId="{76A9982B-61B4-4DF5-A07D-38EBFA547356}"/>
          </ac:cxnSpMkLst>
        </pc:cxnChg>
        <pc:cxnChg chg="add mod">
          <ac:chgData name="" userId="4926d2b407f31d77" providerId="LiveId" clId="{3107C65D-48CD-48CD-ACA0-620228626B62}" dt="2021-04-26T12:17:00.585" v="3697" actId="208"/>
          <ac:cxnSpMkLst>
            <pc:docMk/>
            <pc:sldMk cId="3116005013" sldId="1661"/>
            <ac:cxnSpMk id="78" creationId="{0514468B-DCE6-49B3-ABEF-DF69EA46861B}"/>
          </ac:cxnSpMkLst>
        </pc:cxnChg>
        <pc:cxnChg chg="add mod">
          <ac:chgData name="" userId="4926d2b407f31d77" providerId="LiveId" clId="{3107C65D-48CD-48CD-ACA0-620228626B62}" dt="2021-04-26T12:17:00.585" v="3697" actId="208"/>
          <ac:cxnSpMkLst>
            <pc:docMk/>
            <pc:sldMk cId="3116005013" sldId="1661"/>
            <ac:cxnSpMk id="82" creationId="{90AF8F60-A9C6-457E-B285-12063FE75103}"/>
          </ac:cxnSpMkLst>
        </pc:cxnChg>
        <pc:cxnChg chg="add mod">
          <ac:chgData name="" userId="4926d2b407f31d77" providerId="LiveId" clId="{3107C65D-48CD-48CD-ACA0-620228626B62}" dt="2021-04-26T12:17:00.585" v="3697" actId="208"/>
          <ac:cxnSpMkLst>
            <pc:docMk/>
            <pc:sldMk cId="3116005013" sldId="1661"/>
            <ac:cxnSpMk id="90" creationId="{56D34023-AC61-4CD9-AD2B-21DFDC6A8F7A}"/>
          </ac:cxnSpMkLst>
        </pc:cxnChg>
        <pc:cxnChg chg="add mod">
          <ac:chgData name="" userId="4926d2b407f31d77" providerId="LiveId" clId="{3107C65D-48CD-48CD-ACA0-620228626B62}" dt="2021-04-26T12:17:13.257" v="3699" actId="108"/>
          <ac:cxnSpMkLst>
            <pc:docMk/>
            <pc:sldMk cId="3116005013" sldId="1661"/>
            <ac:cxnSpMk id="91" creationId="{124D5829-C9B6-4227-9C24-2B73168AE3F5}"/>
          </ac:cxnSpMkLst>
        </pc:cxnChg>
        <pc:cxnChg chg="add mod">
          <ac:chgData name="" userId="4926d2b407f31d77" providerId="LiveId" clId="{3107C65D-48CD-48CD-ACA0-620228626B62}" dt="2021-04-26T12:17:00.585" v="3697" actId="208"/>
          <ac:cxnSpMkLst>
            <pc:docMk/>
            <pc:sldMk cId="3116005013" sldId="1661"/>
            <ac:cxnSpMk id="93" creationId="{FD428DAE-34BB-4945-A054-229B9FC8D5AD}"/>
          </ac:cxnSpMkLst>
        </pc:cxnChg>
        <pc:cxnChg chg="add mod">
          <ac:chgData name="" userId="4926d2b407f31d77" providerId="LiveId" clId="{3107C65D-48CD-48CD-ACA0-620228626B62}" dt="2021-04-26T12:14:25.634" v="3672" actId="571"/>
          <ac:cxnSpMkLst>
            <pc:docMk/>
            <pc:sldMk cId="3116005013" sldId="1661"/>
            <ac:cxnSpMk id="95" creationId="{8724032A-8E2E-43D3-A97A-99199E7ACD17}"/>
          </ac:cxnSpMkLst>
        </pc:cxnChg>
        <pc:cxnChg chg="add mod">
          <ac:chgData name="" userId="4926d2b407f31d77" providerId="LiveId" clId="{3107C65D-48CD-48CD-ACA0-620228626B62}" dt="2021-04-26T12:14:25.634" v="3672" actId="571"/>
          <ac:cxnSpMkLst>
            <pc:docMk/>
            <pc:sldMk cId="3116005013" sldId="1661"/>
            <ac:cxnSpMk id="98" creationId="{F774B8EB-E0A9-4AD1-B0E2-9A4A0CDDD11F}"/>
          </ac:cxnSpMkLst>
        </pc:cxnChg>
      </pc:sldChg>
      <pc:sldChg chg="addSp delSp modSp modAnim">
        <pc:chgData name="" userId="4926d2b407f31d77" providerId="LiveId" clId="{3107C65D-48CD-48CD-ACA0-620228626B62}" dt="2021-04-23T11:44:56.994" v="2608" actId="166"/>
        <pc:sldMkLst>
          <pc:docMk/>
          <pc:sldMk cId="4270206606" sldId="1662"/>
        </pc:sldMkLst>
        <pc:spChg chg="mod topLvl">
          <ac:chgData name="" userId="4926d2b407f31d77" providerId="LiveId" clId="{3107C65D-48CD-48CD-ACA0-620228626B62}" dt="2021-04-23T11:37:01.955" v="2476" actId="164"/>
          <ac:spMkLst>
            <pc:docMk/>
            <pc:sldMk cId="4270206606" sldId="1662"/>
            <ac:spMk id="3" creationId="{D6AE40BF-2FA8-4619-8509-B87618D05CA3}"/>
          </ac:spMkLst>
        </pc:spChg>
        <pc:spChg chg="mod topLvl">
          <ac:chgData name="" userId="4926d2b407f31d77" providerId="LiveId" clId="{3107C65D-48CD-48CD-ACA0-620228626B62}" dt="2021-04-23T11:37:01.955" v="2476" actId="164"/>
          <ac:spMkLst>
            <pc:docMk/>
            <pc:sldMk cId="4270206606" sldId="1662"/>
            <ac:spMk id="4" creationId="{257784DE-0C7B-4A05-B3CA-4C26CFAC1EB4}"/>
          </ac:spMkLst>
        </pc:spChg>
        <pc:spChg chg="mod topLvl">
          <ac:chgData name="" userId="4926d2b407f31d77" providerId="LiveId" clId="{3107C65D-48CD-48CD-ACA0-620228626B62}" dt="2021-04-23T11:37:01.955" v="2476" actId="164"/>
          <ac:spMkLst>
            <pc:docMk/>
            <pc:sldMk cId="4270206606" sldId="1662"/>
            <ac:spMk id="6" creationId="{75E66DB1-892B-4D61-9072-88B9DA07B880}"/>
          </ac:spMkLst>
        </pc:spChg>
        <pc:spChg chg="mod topLvl">
          <ac:chgData name="" userId="4926d2b407f31d77" providerId="LiveId" clId="{3107C65D-48CD-48CD-ACA0-620228626B62}" dt="2021-04-23T11:37:01.955" v="2476" actId="164"/>
          <ac:spMkLst>
            <pc:docMk/>
            <pc:sldMk cId="4270206606" sldId="1662"/>
            <ac:spMk id="7" creationId="{1B2A6B16-AE64-4836-95D0-BAE302B98AA3}"/>
          </ac:spMkLst>
        </pc:spChg>
        <pc:spChg chg="mod topLvl">
          <ac:chgData name="" userId="4926d2b407f31d77" providerId="LiveId" clId="{3107C65D-48CD-48CD-ACA0-620228626B62}" dt="2021-04-23T11:37:01.955" v="2476" actId="164"/>
          <ac:spMkLst>
            <pc:docMk/>
            <pc:sldMk cId="4270206606" sldId="1662"/>
            <ac:spMk id="8" creationId="{51BECF69-500B-4494-8B43-8895817FF5CD}"/>
          </ac:spMkLst>
        </pc:spChg>
        <pc:spChg chg="mod topLvl">
          <ac:chgData name="" userId="4926d2b407f31d77" providerId="LiveId" clId="{3107C65D-48CD-48CD-ACA0-620228626B62}" dt="2021-04-23T11:37:01.955" v="2476" actId="164"/>
          <ac:spMkLst>
            <pc:docMk/>
            <pc:sldMk cId="4270206606" sldId="1662"/>
            <ac:spMk id="9" creationId="{D8EF6C7F-B10B-4F23-997F-991CBD616BC0}"/>
          </ac:spMkLst>
        </pc:spChg>
        <pc:spChg chg="mod topLvl">
          <ac:chgData name="" userId="4926d2b407f31d77" providerId="LiveId" clId="{3107C65D-48CD-48CD-ACA0-620228626B62}" dt="2021-04-23T11:37:01.955" v="2476" actId="164"/>
          <ac:spMkLst>
            <pc:docMk/>
            <pc:sldMk cId="4270206606" sldId="1662"/>
            <ac:spMk id="10" creationId="{F79C153A-FFAE-4684-B9C6-4F69BC18BFFA}"/>
          </ac:spMkLst>
        </pc:spChg>
        <pc:spChg chg="mod topLvl">
          <ac:chgData name="" userId="4926d2b407f31d77" providerId="LiveId" clId="{3107C65D-48CD-48CD-ACA0-620228626B62}" dt="2021-04-23T11:37:01.955" v="2476" actId="164"/>
          <ac:spMkLst>
            <pc:docMk/>
            <pc:sldMk cId="4270206606" sldId="1662"/>
            <ac:spMk id="11" creationId="{D3DD5328-317D-4364-9304-7D847F44726B}"/>
          </ac:spMkLst>
        </pc:spChg>
        <pc:spChg chg="mod topLvl">
          <ac:chgData name="" userId="4926d2b407f31d77" providerId="LiveId" clId="{3107C65D-48CD-48CD-ACA0-620228626B62}" dt="2021-04-23T11:37:01.955" v="2476" actId="164"/>
          <ac:spMkLst>
            <pc:docMk/>
            <pc:sldMk cId="4270206606" sldId="1662"/>
            <ac:spMk id="12" creationId="{258293D0-9BC7-4CAB-8DCC-BE4316616ADF}"/>
          </ac:spMkLst>
        </pc:spChg>
        <pc:spChg chg="mod topLvl">
          <ac:chgData name="" userId="4926d2b407f31d77" providerId="LiveId" clId="{3107C65D-48CD-48CD-ACA0-620228626B62}" dt="2021-04-23T11:37:01.955" v="2476" actId="164"/>
          <ac:spMkLst>
            <pc:docMk/>
            <pc:sldMk cId="4270206606" sldId="1662"/>
            <ac:spMk id="13" creationId="{9418ED2C-4F44-408A-A8DA-B4518A5BDF12}"/>
          </ac:spMkLst>
        </pc:spChg>
        <pc:spChg chg="mod topLvl">
          <ac:chgData name="" userId="4926d2b407f31d77" providerId="LiveId" clId="{3107C65D-48CD-48CD-ACA0-620228626B62}" dt="2021-04-23T11:37:01.955" v="2476" actId="164"/>
          <ac:spMkLst>
            <pc:docMk/>
            <pc:sldMk cId="4270206606" sldId="1662"/>
            <ac:spMk id="14" creationId="{5BE17D90-C32C-4B9C-8D40-256616FA0C00}"/>
          </ac:spMkLst>
        </pc:spChg>
        <pc:spChg chg="add ord">
          <ac:chgData name="" userId="4926d2b407f31d77" providerId="LiveId" clId="{3107C65D-48CD-48CD-ACA0-620228626B62}" dt="2021-04-23T11:44:29.829" v="2607" actId="167"/>
          <ac:spMkLst>
            <pc:docMk/>
            <pc:sldMk cId="4270206606" sldId="1662"/>
            <ac:spMk id="15" creationId="{C06DCCDB-FB2C-4721-9042-B4829F1082C3}"/>
          </ac:spMkLst>
        </pc:spChg>
        <pc:spChg chg="add mod ord">
          <ac:chgData name="" userId="4926d2b407f31d77" providerId="LiveId" clId="{3107C65D-48CD-48CD-ACA0-620228626B62}" dt="2021-04-23T11:44:29.829" v="2607" actId="167"/>
          <ac:spMkLst>
            <pc:docMk/>
            <pc:sldMk cId="4270206606" sldId="1662"/>
            <ac:spMk id="16" creationId="{D7AA15EB-5BFA-4C3F-A51F-2F3539AB7A3E}"/>
          </ac:spMkLst>
        </pc:spChg>
        <pc:spChg chg="add ord">
          <ac:chgData name="" userId="4926d2b407f31d77" providerId="LiveId" clId="{3107C65D-48CD-48CD-ACA0-620228626B62}" dt="2021-04-23T11:44:29.829" v="2607" actId="167"/>
          <ac:spMkLst>
            <pc:docMk/>
            <pc:sldMk cId="4270206606" sldId="1662"/>
            <ac:spMk id="17" creationId="{066DF2CC-7809-4E76-A473-94391A796582}"/>
          </ac:spMkLst>
        </pc:spChg>
        <pc:spChg chg="add ord">
          <ac:chgData name="" userId="4926d2b407f31d77" providerId="LiveId" clId="{3107C65D-48CD-48CD-ACA0-620228626B62}" dt="2021-04-23T11:44:29.829" v="2607" actId="167"/>
          <ac:spMkLst>
            <pc:docMk/>
            <pc:sldMk cId="4270206606" sldId="1662"/>
            <ac:spMk id="18" creationId="{6DB173AB-297B-40D1-8735-60117183AA17}"/>
          </ac:spMkLst>
        </pc:spChg>
        <pc:spChg chg="add ord">
          <ac:chgData name="" userId="4926d2b407f31d77" providerId="LiveId" clId="{3107C65D-48CD-48CD-ACA0-620228626B62}" dt="2021-04-23T11:44:56.994" v="2608" actId="166"/>
          <ac:spMkLst>
            <pc:docMk/>
            <pc:sldMk cId="4270206606" sldId="1662"/>
            <ac:spMk id="19" creationId="{F5767A94-FDB7-436D-BB91-3ACC3E03D5AC}"/>
          </ac:spMkLst>
        </pc:spChg>
        <pc:spChg chg="add mod">
          <ac:chgData name="" userId="4926d2b407f31d77" providerId="LiveId" clId="{3107C65D-48CD-48CD-ACA0-620228626B62}" dt="2021-04-23T11:35:43.361" v="2470" actId="1076"/>
          <ac:spMkLst>
            <pc:docMk/>
            <pc:sldMk cId="4270206606" sldId="1662"/>
            <ac:spMk id="20" creationId="{162E4854-86C8-40E1-B819-0B7D3D07C932}"/>
          </ac:spMkLst>
        </pc:spChg>
        <pc:spChg chg="add mod">
          <ac:chgData name="" userId="4926d2b407f31d77" providerId="LiveId" clId="{3107C65D-48CD-48CD-ACA0-620228626B62}" dt="2021-04-23T11:35:35.029" v="2469" actId="1076"/>
          <ac:spMkLst>
            <pc:docMk/>
            <pc:sldMk cId="4270206606" sldId="1662"/>
            <ac:spMk id="21" creationId="{E5879FEE-E8AF-4AE4-ABAA-BFDFFFA52BF0}"/>
          </ac:spMkLst>
        </pc:spChg>
        <pc:spChg chg="mod topLvl">
          <ac:chgData name="" userId="4926d2b407f31d77" providerId="LiveId" clId="{3107C65D-48CD-48CD-ACA0-620228626B62}" dt="2021-04-23T11:37:01.955" v="2476" actId="164"/>
          <ac:spMkLst>
            <pc:docMk/>
            <pc:sldMk cId="4270206606" sldId="1662"/>
            <ac:spMk id="23" creationId="{51FFF44D-FA9D-4F97-92A5-318ADCFA94BA}"/>
          </ac:spMkLst>
        </pc:spChg>
        <pc:spChg chg="mod topLvl">
          <ac:chgData name="" userId="4926d2b407f31d77" providerId="LiveId" clId="{3107C65D-48CD-48CD-ACA0-620228626B62}" dt="2021-04-23T11:37:01.955" v="2476" actId="164"/>
          <ac:spMkLst>
            <pc:docMk/>
            <pc:sldMk cId="4270206606" sldId="1662"/>
            <ac:spMk id="26" creationId="{1EE4C800-C505-4479-BC50-46EC25F87B46}"/>
          </ac:spMkLst>
        </pc:spChg>
        <pc:spChg chg="mod topLvl">
          <ac:chgData name="" userId="4926d2b407f31d77" providerId="LiveId" clId="{3107C65D-48CD-48CD-ACA0-620228626B62}" dt="2021-04-23T11:37:01.955" v="2476" actId="164"/>
          <ac:spMkLst>
            <pc:docMk/>
            <pc:sldMk cId="4270206606" sldId="1662"/>
            <ac:spMk id="27" creationId="{F0DC19BC-80C5-410D-9A60-5225C970D4BA}"/>
          </ac:spMkLst>
        </pc:spChg>
        <pc:spChg chg="mod topLvl">
          <ac:chgData name="" userId="4926d2b407f31d77" providerId="LiveId" clId="{3107C65D-48CD-48CD-ACA0-620228626B62}" dt="2021-04-23T11:37:01.955" v="2476" actId="164"/>
          <ac:spMkLst>
            <pc:docMk/>
            <pc:sldMk cId="4270206606" sldId="1662"/>
            <ac:spMk id="28" creationId="{8E63403B-B51F-4E97-9D0F-F5A8D104216C}"/>
          </ac:spMkLst>
        </pc:spChg>
        <pc:spChg chg="mod topLvl">
          <ac:chgData name="" userId="4926d2b407f31d77" providerId="LiveId" clId="{3107C65D-48CD-48CD-ACA0-620228626B62}" dt="2021-04-23T11:37:01.955" v="2476" actId="164"/>
          <ac:spMkLst>
            <pc:docMk/>
            <pc:sldMk cId="4270206606" sldId="1662"/>
            <ac:spMk id="29" creationId="{3E99C6FE-2136-4E8B-B751-6C7B098C3F10}"/>
          </ac:spMkLst>
        </pc:spChg>
        <pc:spChg chg="mod topLvl">
          <ac:chgData name="" userId="4926d2b407f31d77" providerId="LiveId" clId="{3107C65D-48CD-48CD-ACA0-620228626B62}" dt="2021-04-23T11:37:01.955" v="2476" actId="164"/>
          <ac:spMkLst>
            <pc:docMk/>
            <pc:sldMk cId="4270206606" sldId="1662"/>
            <ac:spMk id="30" creationId="{4F5CE3B1-F5EF-4C30-8067-DB367A7E08C6}"/>
          </ac:spMkLst>
        </pc:spChg>
        <pc:spChg chg="mod topLvl">
          <ac:chgData name="" userId="4926d2b407f31d77" providerId="LiveId" clId="{3107C65D-48CD-48CD-ACA0-620228626B62}" dt="2021-04-23T11:37:01.955" v="2476" actId="164"/>
          <ac:spMkLst>
            <pc:docMk/>
            <pc:sldMk cId="4270206606" sldId="1662"/>
            <ac:spMk id="31" creationId="{C35C3E6E-963F-43EF-A3F1-6D4C115E42C3}"/>
          </ac:spMkLst>
        </pc:spChg>
        <pc:spChg chg="mod topLvl">
          <ac:chgData name="" userId="4926d2b407f31d77" providerId="LiveId" clId="{3107C65D-48CD-48CD-ACA0-620228626B62}" dt="2021-04-23T11:37:01.955" v="2476" actId="164"/>
          <ac:spMkLst>
            <pc:docMk/>
            <pc:sldMk cId="4270206606" sldId="1662"/>
            <ac:spMk id="32" creationId="{49886368-72B8-460A-BC1E-E31E78A13F70}"/>
          </ac:spMkLst>
        </pc:spChg>
        <pc:spChg chg="mod topLvl">
          <ac:chgData name="" userId="4926d2b407f31d77" providerId="LiveId" clId="{3107C65D-48CD-48CD-ACA0-620228626B62}" dt="2021-04-23T11:37:01.955" v="2476" actId="164"/>
          <ac:spMkLst>
            <pc:docMk/>
            <pc:sldMk cId="4270206606" sldId="1662"/>
            <ac:spMk id="33" creationId="{7BF50D00-CEBA-46BB-A076-C85457260760}"/>
          </ac:spMkLst>
        </pc:spChg>
        <pc:spChg chg="mod topLvl">
          <ac:chgData name="" userId="4926d2b407f31d77" providerId="LiveId" clId="{3107C65D-48CD-48CD-ACA0-620228626B62}" dt="2021-04-23T11:37:01.955" v="2476" actId="164"/>
          <ac:spMkLst>
            <pc:docMk/>
            <pc:sldMk cId="4270206606" sldId="1662"/>
            <ac:spMk id="34" creationId="{55781833-8661-45E6-B13D-68D835205313}"/>
          </ac:spMkLst>
        </pc:spChg>
        <pc:spChg chg="mod topLvl">
          <ac:chgData name="" userId="4926d2b407f31d77" providerId="LiveId" clId="{3107C65D-48CD-48CD-ACA0-620228626B62}" dt="2021-04-23T11:37:01.955" v="2476" actId="164"/>
          <ac:spMkLst>
            <pc:docMk/>
            <pc:sldMk cId="4270206606" sldId="1662"/>
            <ac:spMk id="35" creationId="{EFFFCC47-E819-42F7-A45E-FAE930A0EF0D}"/>
          </ac:spMkLst>
        </pc:spChg>
        <pc:spChg chg="mod topLvl">
          <ac:chgData name="" userId="4926d2b407f31d77" providerId="LiveId" clId="{3107C65D-48CD-48CD-ACA0-620228626B62}" dt="2021-04-23T11:37:01.955" v="2476" actId="164"/>
          <ac:spMkLst>
            <pc:docMk/>
            <pc:sldMk cId="4270206606" sldId="1662"/>
            <ac:spMk id="36" creationId="{2F320F9B-822D-4263-87B8-3CE92AFA82E9}"/>
          </ac:spMkLst>
        </pc:spChg>
        <pc:spChg chg="mod topLvl">
          <ac:chgData name="" userId="4926d2b407f31d77" providerId="LiveId" clId="{3107C65D-48CD-48CD-ACA0-620228626B62}" dt="2021-04-23T11:37:01.955" v="2476" actId="164"/>
          <ac:spMkLst>
            <pc:docMk/>
            <pc:sldMk cId="4270206606" sldId="1662"/>
            <ac:spMk id="37" creationId="{2E447FEF-43B1-4A8E-B1A8-04F8ADB40BCA}"/>
          </ac:spMkLst>
        </pc:spChg>
        <pc:spChg chg="mod topLvl">
          <ac:chgData name="" userId="4926d2b407f31d77" providerId="LiveId" clId="{3107C65D-48CD-48CD-ACA0-620228626B62}" dt="2021-04-23T11:37:01.955" v="2476" actId="164"/>
          <ac:spMkLst>
            <pc:docMk/>
            <pc:sldMk cId="4270206606" sldId="1662"/>
            <ac:spMk id="38" creationId="{070270F0-E721-4562-8E98-014CBA3DD10D}"/>
          </ac:spMkLst>
        </pc:spChg>
        <pc:spChg chg="mod topLvl">
          <ac:chgData name="" userId="4926d2b407f31d77" providerId="LiveId" clId="{3107C65D-48CD-48CD-ACA0-620228626B62}" dt="2021-04-23T11:37:01.955" v="2476" actId="164"/>
          <ac:spMkLst>
            <pc:docMk/>
            <pc:sldMk cId="4270206606" sldId="1662"/>
            <ac:spMk id="39" creationId="{5BA22DA3-BDA9-4B3E-96DC-181361C6E9AF}"/>
          </ac:spMkLst>
        </pc:spChg>
        <pc:spChg chg="mod topLvl">
          <ac:chgData name="" userId="4926d2b407f31d77" providerId="LiveId" clId="{3107C65D-48CD-48CD-ACA0-620228626B62}" dt="2021-04-23T11:37:01.955" v="2476" actId="164"/>
          <ac:spMkLst>
            <pc:docMk/>
            <pc:sldMk cId="4270206606" sldId="1662"/>
            <ac:spMk id="40" creationId="{12EFEF3E-0163-43AF-8518-966382C703D6}"/>
          </ac:spMkLst>
        </pc:spChg>
        <pc:spChg chg="mod topLvl">
          <ac:chgData name="" userId="4926d2b407f31d77" providerId="LiveId" clId="{3107C65D-48CD-48CD-ACA0-620228626B62}" dt="2021-04-23T11:37:01.955" v="2476" actId="164"/>
          <ac:spMkLst>
            <pc:docMk/>
            <pc:sldMk cId="4270206606" sldId="1662"/>
            <ac:spMk id="41" creationId="{2C1A8BA1-82F4-4775-B935-2E7095ECC62C}"/>
          </ac:spMkLst>
        </pc:spChg>
        <pc:spChg chg="mod topLvl">
          <ac:chgData name="" userId="4926d2b407f31d77" providerId="LiveId" clId="{3107C65D-48CD-48CD-ACA0-620228626B62}" dt="2021-04-23T11:37:01.955" v="2476" actId="164"/>
          <ac:spMkLst>
            <pc:docMk/>
            <pc:sldMk cId="4270206606" sldId="1662"/>
            <ac:spMk id="42" creationId="{49CD631F-87DD-4DCB-9F78-24BF8449DFB1}"/>
          </ac:spMkLst>
        </pc:spChg>
        <pc:spChg chg="mod topLvl">
          <ac:chgData name="" userId="4926d2b407f31d77" providerId="LiveId" clId="{3107C65D-48CD-48CD-ACA0-620228626B62}" dt="2021-04-23T11:37:01.955" v="2476" actId="164"/>
          <ac:spMkLst>
            <pc:docMk/>
            <pc:sldMk cId="4270206606" sldId="1662"/>
            <ac:spMk id="43" creationId="{B821F1F5-AB32-4C99-985D-BD6324C5E76B}"/>
          </ac:spMkLst>
        </pc:spChg>
        <pc:spChg chg="del mod topLvl">
          <ac:chgData name="" userId="4926d2b407f31d77" providerId="LiveId" clId="{3107C65D-48CD-48CD-ACA0-620228626B62}" dt="2021-04-23T11:36:59.675" v="2475" actId="478"/>
          <ac:spMkLst>
            <pc:docMk/>
            <pc:sldMk cId="4270206606" sldId="1662"/>
            <ac:spMk id="44" creationId="{EC33F895-BF87-4360-8A0D-A05C736EB494}"/>
          </ac:spMkLst>
        </pc:spChg>
        <pc:spChg chg="del mod topLvl">
          <ac:chgData name="" userId="4926d2b407f31d77" providerId="LiveId" clId="{3107C65D-48CD-48CD-ACA0-620228626B62}" dt="2021-04-23T11:36:59.675" v="2475" actId="478"/>
          <ac:spMkLst>
            <pc:docMk/>
            <pc:sldMk cId="4270206606" sldId="1662"/>
            <ac:spMk id="45" creationId="{61D71847-2D6F-4F5E-A32E-C0CD3EE87803}"/>
          </ac:spMkLst>
        </pc:spChg>
        <pc:spChg chg="del mod topLvl">
          <ac:chgData name="" userId="4926d2b407f31d77" providerId="LiveId" clId="{3107C65D-48CD-48CD-ACA0-620228626B62}" dt="2021-04-23T11:36:59.675" v="2475" actId="478"/>
          <ac:spMkLst>
            <pc:docMk/>
            <pc:sldMk cId="4270206606" sldId="1662"/>
            <ac:spMk id="46" creationId="{D4A5E603-49DC-4E94-9A56-A8767CDB039C}"/>
          </ac:spMkLst>
        </pc:spChg>
        <pc:spChg chg="del mod topLvl">
          <ac:chgData name="" userId="4926d2b407f31d77" providerId="LiveId" clId="{3107C65D-48CD-48CD-ACA0-620228626B62}" dt="2021-04-23T11:36:59.675" v="2475" actId="478"/>
          <ac:spMkLst>
            <pc:docMk/>
            <pc:sldMk cId="4270206606" sldId="1662"/>
            <ac:spMk id="47" creationId="{61705D1B-C244-4B51-AFAA-B2BF6B562F4C}"/>
          </ac:spMkLst>
        </pc:spChg>
        <pc:spChg chg="del mod topLvl">
          <ac:chgData name="" userId="4926d2b407f31d77" providerId="LiveId" clId="{3107C65D-48CD-48CD-ACA0-620228626B62}" dt="2021-04-23T11:36:59.675" v="2475" actId="478"/>
          <ac:spMkLst>
            <pc:docMk/>
            <pc:sldMk cId="4270206606" sldId="1662"/>
            <ac:spMk id="48" creationId="{AA6CAED2-7C1D-44C6-87E5-1204BB11D40A}"/>
          </ac:spMkLst>
        </pc:spChg>
        <pc:spChg chg="del mod topLvl">
          <ac:chgData name="" userId="4926d2b407f31d77" providerId="LiveId" clId="{3107C65D-48CD-48CD-ACA0-620228626B62}" dt="2021-04-23T11:36:59.675" v="2475" actId="478"/>
          <ac:spMkLst>
            <pc:docMk/>
            <pc:sldMk cId="4270206606" sldId="1662"/>
            <ac:spMk id="49" creationId="{18A9BC54-BED8-4401-875E-3958B3A58BB9}"/>
          </ac:spMkLst>
        </pc:spChg>
        <pc:spChg chg="del mod topLvl">
          <ac:chgData name="" userId="4926d2b407f31d77" providerId="LiveId" clId="{3107C65D-48CD-48CD-ACA0-620228626B62}" dt="2021-04-23T11:36:59.675" v="2475" actId="478"/>
          <ac:spMkLst>
            <pc:docMk/>
            <pc:sldMk cId="4270206606" sldId="1662"/>
            <ac:spMk id="51" creationId="{5AFDE4EF-225B-492B-B05B-6DC6BAFDA28D}"/>
          </ac:spMkLst>
        </pc:spChg>
        <pc:spChg chg="del mod topLvl">
          <ac:chgData name="" userId="4926d2b407f31d77" providerId="LiveId" clId="{3107C65D-48CD-48CD-ACA0-620228626B62}" dt="2021-04-23T11:36:59.675" v="2475" actId="478"/>
          <ac:spMkLst>
            <pc:docMk/>
            <pc:sldMk cId="4270206606" sldId="1662"/>
            <ac:spMk id="53" creationId="{21BC3E31-7659-4AC6-B1C5-EACB7D515F78}"/>
          </ac:spMkLst>
        </pc:spChg>
        <pc:spChg chg="del mod topLvl">
          <ac:chgData name="" userId="4926d2b407f31d77" providerId="LiveId" clId="{3107C65D-48CD-48CD-ACA0-620228626B62}" dt="2021-04-23T11:36:59.675" v="2475" actId="478"/>
          <ac:spMkLst>
            <pc:docMk/>
            <pc:sldMk cId="4270206606" sldId="1662"/>
            <ac:spMk id="54" creationId="{09F9B310-FA3E-478F-B421-F094BE3A1F18}"/>
          </ac:spMkLst>
        </pc:spChg>
        <pc:spChg chg="del mod topLvl">
          <ac:chgData name="" userId="4926d2b407f31d77" providerId="LiveId" clId="{3107C65D-48CD-48CD-ACA0-620228626B62}" dt="2021-04-23T11:36:59.675" v="2475" actId="478"/>
          <ac:spMkLst>
            <pc:docMk/>
            <pc:sldMk cId="4270206606" sldId="1662"/>
            <ac:spMk id="55" creationId="{A9C3AE11-09FE-4159-B95F-DF48EB6F9F5B}"/>
          </ac:spMkLst>
        </pc:spChg>
        <pc:spChg chg="del mod topLvl">
          <ac:chgData name="" userId="4926d2b407f31d77" providerId="LiveId" clId="{3107C65D-48CD-48CD-ACA0-620228626B62}" dt="2021-04-23T11:36:59.675" v="2475" actId="478"/>
          <ac:spMkLst>
            <pc:docMk/>
            <pc:sldMk cId="4270206606" sldId="1662"/>
            <ac:spMk id="56" creationId="{91C64F98-56A4-46F6-AE97-DFE466A6B420}"/>
          </ac:spMkLst>
        </pc:spChg>
        <pc:spChg chg="del mod topLvl">
          <ac:chgData name="" userId="4926d2b407f31d77" providerId="LiveId" clId="{3107C65D-48CD-48CD-ACA0-620228626B62}" dt="2021-04-23T11:36:59.675" v="2475" actId="478"/>
          <ac:spMkLst>
            <pc:docMk/>
            <pc:sldMk cId="4270206606" sldId="1662"/>
            <ac:spMk id="57" creationId="{C330573A-E9B9-4780-9F4A-C5EC6A565C77}"/>
          </ac:spMkLst>
        </pc:spChg>
        <pc:spChg chg="del mod topLvl">
          <ac:chgData name="" userId="4926d2b407f31d77" providerId="LiveId" clId="{3107C65D-48CD-48CD-ACA0-620228626B62}" dt="2021-04-23T11:36:59.675" v="2475" actId="478"/>
          <ac:spMkLst>
            <pc:docMk/>
            <pc:sldMk cId="4270206606" sldId="1662"/>
            <ac:spMk id="58" creationId="{AF85D62E-D0BF-437F-85A8-736AB5954EB5}"/>
          </ac:spMkLst>
        </pc:spChg>
        <pc:spChg chg="del mod topLvl">
          <ac:chgData name="" userId="4926d2b407f31d77" providerId="LiveId" clId="{3107C65D-48CD-48CD-ACA0-620228626B62}" dt="2021-04-23T11:36:59.675" v="2475" actId="478"/>
          <ac:spMkLst>
            <pc:docMk/>
            <pc:sldMk cId="4270206606" sldId="1662"/>
            <ac:spMk id="59" creationId="{2DD2C956-4BBB-46C0-B81E-DEBEC03E2D26}"/>
          </ac:spMkLst>
        </pc:spChg>
        <pc:spChg chg="del mod topLvl">
          <ac:chgData name="" userId="4926d2b407f31d77" providerId="LiveId" clId="{3107C65D-48CD-48CD-ACA0-620228626B62}" dt="2021-04-23T11:36:59.675" v="2475" actId="478"/>
          <ac:spMkLst>
            <pc:docMk/>
            <pc:sldMk cId="4270206606" sldId="1662"/>
            <ac:spMk id="60" creationId="{59709206-9C06-4976-B808-549712E3FB70}"/>
          </ac:spMkLst>
        </pc:spChg>
        <pc:spChg chg="del mod topLvl">
          <ac:chgData name="" userId="4926d2b407f31d77" providerId="LiveId" clId="{3107C65D-48CD-48CD-ACA0-620228626B62}" dt="2021-04-23T11:36:59.675" v="2475" actId="478"/>
          <ac:spMkLst>
            <pc:docMk/>
            <pc:sldMk cId="4270206606" sldId="1662"/>
            <ac:spMk id="62" creationId="{0CE2CFD1-F8C1-43F0-B81A-757ED00A8FA5}"/>
          </ac:spMkLst>
        </pc:spChg>
        <pc:spChg chg="del mod topLvl">
          <ac:chgData name="" userId="4926d2b407f31d77" providerId="LiveId" clId="{3107C65D-48CD-48CD-ACA0-620228626B62}" dt="2021-04-23T11:36:59.675" v="2475" actId="478"/>
          <ac:spMkLst>
            <pc:docMk/>
            <pc:sldMk cId="4270206606" sldId="1662"/>
            <ac:spMk id="63" creationId="{12249828-51AD-4CC3-92DE-A11D9DBC1C4C}"/>
          </ac:spMkLst>
        </pc:spChg>
        <pc:spChg chg="del mod topLvl">
          <ac:chgData name="" userId="4926d2b407f31d77" providerId="LiveId" clId="{3107C65D-48CD-48CD-ACA0-620228626B62}" dt="2021-04-23T11:36:59.675" v="2475" actId="478"/>
          <ac:spMkLst>
            <pc:docMk/>
            <pc:sldMk cId="4270206606" sldId="1662"/>
            <ac:spMk id="64" creationId="{8E1B051C-54F4-4DA1-AF75-ACD737AC21C0}"/>
          </ac:spMkLst>
        </pc:spChg>
        <pc:spChg chg="del mod topLvl">
          <ac:chgData name="" userId="4926d2b407f31d77" providerId="LiveId" clId="{3107C65D-48CD-48CD-ACA0-620228626B62}" dt="2021-04-23T11:36:59.675" v="2475" actId="478"/>
          <ac:spMkLst>
            <pc:docMk/>
            <pc:sldMk cId="4270206606" sldId="1662"/>
            <ac:spMk id="65" creationId="{0367999A-890B-4E89-8909-36ED39738A48}"/>
          </ac:spMkLst>
        </pc:spChg>
        <pc:spChg chg="del mod topLvl">
          <ac:chgData name="" userId="4926d2b407f31d77" providerId="LiveId" clId="{3107C65D-48CD-48CD-ACA0-620228626B62}" dt="2021-04-23T11:36:59.675" v="2475" actId="478"/>
          <ac:spMkLst>
            <pc:docMk/>
            <pc:sldMk cId="4270206606" sldId="1662"/>
            <ac:spMk id="66" creationId="{A1F5C9D9-9485-4199-9464-46202B0F17D6}"/>
          </ac:spMkLst>
        </pc:spChg>
        <pc:spChg chg="del mod topLvl">
          <ac:chgData name="" userId="4926d2b407f31d77" providerId="LiveId" clId="{3107C65D-48CD-48CD-ACA0-620228626B62}" dt="2021-04-23T11:36:59.675" v="2475" actId="478"/>
          <ac:spMkLst>
            <pc:docMk/>
            <pc:sldMk cId="4270206606" sldId="1662"/>
            <ac:spMk id="67" creationId="{1F7207EA-0458-444F-9E74-2623D64314A5}"/>
          </ac:spMkLst>
        </pc:spChg>
        <pc:spChg chg="del mod topLvl">
          <ac:chgData name="" userId="4926d2b407f31d77" providerId="LiveId" clId="{3107C65D-48CD-48CD-ACA0-620228626B62}" dt="2021-04-23T11:36:59.675" v="2475" actId="478"/>
          <ac:spMkLst>
            <pc:docMk/>
            <pc:sldMk cId="4270206606" sldId="1662"/>
            <ac:spMk id="68" creationId="{4931CEC4-34C8-4F75-8178-7D01DA574768}"/>
          </ac:spMkLst>
        </pc:spChg>
        <pc:spChg chg="del mod topLvl">
          <ac:chgData name="" userId="4926d2b407f31d77" providerId="LiveId" clId="{3107C65D-48CD-48CD-ACA0-620228626B62}" dt="2021-04-23T11:36:59.675" v="2475" actId="478"/>
          <ac:spMkLst>
            <pc:docMk/>
            <pc:sldMk cId="4270206606" sldId="1662"/>
            <ac:spMk id="69" creationId="{F77E188C-4B4F-461B-8211-4FFE61A918E2}"/>
          </ac:spMkLst>
        </pc:spChg>
        <pc:spChg chg="del mod topLvl">
          <ac:chgData name="" userId="4926d2b407f31d77" providerId="LiveId" clId="{3107C65D-48CD-48CD-ACA0-620228626B62}" dt="2021-04-23T11:36:59.675" v="2475" actId="478"/>
          <ac:spMkLst>
            <pc:docMk/>
            <pc:sldMk cId="4270206606" sldId="1662"/>
            <ac:spMk id="70" creationId="{71E91638-C1C7-40D8-9F5F-02CBBDFFBA8F}"/>
          </ac:spMkLst>
        </pc:spChg>
        <pc:spChg chg="del mod topLvl">
          <ac:chgData name="" userId="4926d2b407f31d77" providerId="LiveId" clId="{3107C65D-48CD-48CD-ACA0-620228626B62}" dt="2021-04-23T11:36:59.675" v="2475" actId="478"/>
          <ac:spMkLst>
            <pc:docMk/>
            <pc:sldMk cId="4270206606" sldId="1662"/>
            <ac:spMk id="71" creationId="{1F2A5307-B53F-4D78-808E-923D0B43561B}"/>
          </ac:spMkLst>
        </pc:spChg>
        <pc:spChg chg="del mod topLvl">
          <ac:chgData name="" userId="4926d2b407f31d77" providerId="LiveId" clId="{3107C65D-48CD-48CD-ACA0-620228626B62}" dt="2021-04-23T11:36:59.675" v="2475" actId="478"/>
          <ac:spMkLst>
            <pc:docMk/>
            <pc:sldMk cId="4270206606" sldId="1662"/>
            <ac:spMk id="72" creationId="{466034D6-587D-4957-8CA0-756BE37B2268}"/>
          </ac:spMkLst>
        </pc:spChg>
        <pc:spChg chg="add mod">
          <ac:chgData name="" userId="4926d2b407f31d77" providerId="LiveId" clId="{3107C65D-48CD-48CD-ACA0-620228626B62}" dt="2021-04-23T11:43:44.650" v="2575" actId="164"/>
          <ac:spMkLst>
            <pc:docMk/>
            <pc:sldMk cId="4270206606" sldId="1662"/>
            <ac:spMk id="91" creationId="{53E931F1-EB44-4A26-A9CC-2C500C5C15D4}"/>
          </ac:spMkLst>
        </pc:spChg>
        <pc:spChg chg="add mod">
          <ac:chgData name="" userId="4926d2b407f31d77" providerId="LiveId" clId="{3107C65D-48CD-48CD-ACA0-620228626B62}" dt="2021-04-23T11:42:58.410" v="2563" actId="164"/>
          <ac:spMkLst>
            <pc:docMk/>
            <pc:sldMk cId="4270206606" sldId="1662"/>
            <ac:spMk id="92" creationId="{D7C133EE-1ADE-40DF-83A0-C35E300D23FC}"/>
          </ac:spMkLst>
        </pc:spChg>
        <pc:spChg chg="add mod">
          <ac:chgData name="" userId="4926d2b407f31d77" providerId="LiveId" clId="{3107C65D-48CD-48CD-ACA0-620228626B62}" dt="2021-04-23T11:42:58.410" v="2563" actId="164"/>
          <ac:spMkLst>
            <pc:docMk/>
            <pc:sldMk cId="4270206606" sldId="1662"/>
            <ac:spMk id="93" creationId="{B2E9B096-873B-4073-A0E7-D9675E609275}"/>
          </ac:spMkLst>
        </pc:spChg>
        <pc:spChg chg="add mod">
          <ac:chgData name="" userId="4926d2b407f31d77" providerId="LiveId" clId="{3107C65D-48CD-48CD-ACA0-620228626B62}" dt="2021-04-23T11:42:58.410" v="2563" actId="164"/>
          <ac:spMkLst>
            <pc:docMk/>
            <pc:sldMk cId="4270206606" sldId="1662"/>
            <ac:spMk id="94" creationId="{25AA1540-BA10-4936-953E-02BD4ABE84AC}"/>
          </ac:spMkLst>
        </pc:spChg>
        <pc:spChg chg="add mod">
          <ac:chgData name="" userId="4926d2b407f31d77" providerId="LiveId" clId="{3107C65D-48CD-48CD-ACA0-620228626B62}" dt="2021-04-23T11:42:58.410" v="2563" actId="164"/>
          <ac:spMkLst>
            <pc:docMk/>
            <pc:sldMk cId="4270206606" sldId="1662"/>
            <ac:spMk id="95" creationId="{8EE6262C-B44D-47B6-A5F5-EC569C25C5EB}"/>
          </ac:spMkLst>
        </pc:spChg>
        <pc:spChg chg="add mod">
          <ac:chgData name="" userId="4926d2b407f31d77" providerId="LiveId" clId="{3107C65D-48CD-48CD-ACA0-620228626B62}" dt="2021-04-23T11:42:58.410" v="2563" actId="164"/>
          <ac:spMkLst>
            <pc:docMk/>
            <pc:sldMk cId="4270206606" sldId="1662"/>
            <ac:spMk id="98" creationId="{D791516D-DB20-477B-89C4-9275299734DE}"/>
          </ac:spMkLst>
        </pc:spChg>
        <pc:spChg chg="add mod">
          <ac:chgData name="" userId="4926d2b407f31d77" providerId="LiveId" clId="{3107C65D-48CD-48CD-ACA0-620228626B62}" dt="2021-04-23T11:42:58.410" v="2563" actId="164"/>
          <ac:spMkLst>
            <pc:docMk/>
            <pc:sldMk cId="4270206606" sldId="1662"/>
            <ac:spMk id="99" creationId="{DB29DE38-5295-4FA4-8C7F-502DDF70AA73}"/>
          </ac:spMkLst>
        </pc:spChg>
        <pc:spChg chg="add mod">
          <ac:chgData name="" userId="4926d2b407f31d77" providerId="LiveId" clId="{3107C65D-48CD-48CD-ACA0-620228626B62}" dt="2021-04-23T11:42:58.410" v="2563" actId="164"/>
          <ac:spMkLst>
            <pc:docMk/>
            <pc:sldMk cId="4270206606" sldId="1662"/>
            <ac:spMk id="100" creationId="{F2A402A5-C341-4654-A6FB-388A00ABED84}"/>
          </ac:spMkLst>
        </pc:spChg>
        <pc:spChg chg="add mod">
          <ac:chgData name="" userId="4926d2b407f31d77" providerId="LiveId" clId="{3107C65D-48CD-48CD-ACA0-620228626B62}" dt="2021-04-23T11:42:58.410" v="2563" actId="164"/>
          <ac:spMkLst>
            <pc:docMk/>
            <pc:sldMk cId="4270206606" sldId="1662"/>
            <ac:spMk id="101" creationId="{D5E3CDA2-7EE6-47FE-B90D-8B6148C63D68}"/>
          </ac:spMkLst>
        </pc:spChg>
        <pc:grpChg chg="del mod">
          <ac:chgData name="" userId="4926d2b407f31d77" providerId="LiveId" clId="{3107C65D-48CD-48CD-ACA0-620228626B62}" dt="2021-04-23T11:36:57.019" v="2474" actId="165"/>
          <ac:grpSpMkLst>
            <pc:docMk/>
            <pc:sldMk cId="4270206606" sldId="1662"/>
            <ac:grpSpMk id="2" creationId="{77D61FF2-89B6-4BD2-A073-BAF5D2750297}"/>
          </ac:grpSpMkLst>
        </pc:grpChg>
        <pc:grpChg chg="add mod">
          <ac:chgData name="" userId="4926d2b407f31d77" providerId="LiveId" clId="{3107C65D-48CD-48CD-ACA0-620228626B62}" dt="2021-04-23T11:44:22.298" v="2606" actId="1076"/>
          <ac:grpSpMkLst>
            <pc:docMk/>
            <pc:sldMk cId="4270206606" sldId="1662"/>
            <ac:grpSpMk id="73" creationId="{A0440BA2-F08E-4C2C-A03F-B29F2C59AFBF}"/>
          </ac:grpSpMkLst>
        </pc:grpChg>
        <pc:grpChg chg="add mod">
          <ac:chgData name="" userId="4926d2b407f31d77" providerId="LiveId" clId="{3107C65D-48CD-48CD-ACA0-620228626B62}" dt="2021-04-23T11:44:08.086" v="2603" actId="408"/>
          <ac:grpSpMkLst>
            <pc:docMk/>
            <pc:sldMk cId="4270206606" sldId="1662"/>
            <ac:grpSpMk id="79" creationId="{0C857464-59D0-4A38-BBB1-5DAC8FB65E51}"/>
          </ac:grpSpMkLst>
        </pc:grpChg>
        <pc:grpChg chg="add del mod ord">
          <ac:chgData name="" userId="4926d2b407f31d77" providerId="LiveId" clId="{3107C65D-48CD-48CD-ACA0-620228626B62}" dt="2021-04-23T11:43:27.266" v="2574" actId="478"/>
          <ac:grpSpMkLst>
            <pc:docMk/>
            <pc:sldMk cId="4270206606" sldId="1662"/>
            <ac:grpSpMk id="80" creationId="{EBF2B0BF-42E4-4E3D-96AC-50CCA941F8D9}"/>
          </ac:grpSpMkLst>
        </pc:grpChg>
        <pc:grpChg chg="add mod">
          <ac:chgData name="" userId="4926d2b407f31d77" providerId="LiveId" clId="{3107C65D-48CD-48CD-ACA0-620228626B62}" dt="2021-04-23T11:44:22.298" v="2606" actId="1076"/>
          <ac:grpSpMkLst>
            <pc:docMk/>
            <pc:sldMk cId="4270206606" sldId="1662"/>
            <ac:grpSpMk id="82" creationId="{DFC16B26-077B-4128-9C40-2B72E86D5FC0}"/>
          </ac:grpSpMkLst>
        </pc:grpChg>
        <pc:picChg chg="add del mod">
          <ac:chgData name="" userId="4926d2b407f31d77" providerId="LiveId" clId="{3107C65D-48CD-48CD-ACA0-620228626B62}" dt="2021-04-23T11:36:53.605" v="2473" actId="27803"/>
          <ac:picMkLst>
            <pc:docMk/>
            <pc:sldMk cId="4270206606" sldId="1662"/>
            <ac:picMk id="22" creationId="{77D61FF2-89B6-4BD2-A073-BAF5D2750297}"/>
          </ac:picMkLst>
        </pc:picChg>
        <pc:picChg chg="add mod">
          <ac:chgData name="" userId="4926d2b407f31d77" providerId="LiveId" clId="{3107C65D-48CD-48CD-ACA0-620228626B62}" dt="2021-04-23T11:43:44.650" v="2575" actId="164"/>
          <ac:picMkLst>
            <pc:docMk/>
            <pc:sldMk cId="4270206606" sldId="1662"/>
            <ac:picMk id="75" creationId="{F469A278-8939-4EEA-B6FD-8B6027B1C3D1}"/>
          </ac:picMkLst>
        </pc:picChg>
        <pc:picChg chg="add mod">
          <ac:chgData name="" userId="4926d2b407f31d77" providerId="LiveId" clId="{3107C65D-48CD-48CD-ACA0-620228626B62}" dt="2021-04-23T11:44:22.298" v="2606" actId="1076"/>
          <ac:picMkLst>
            <pc:docMk/>
            <pc:sldMk cId="4270206606" sldId="1662"/>
            <ac:picMk id="81" creationId="{DC9FA4D4-9FAC-4A74-865F-EF831680A1CB}"/>
          </ac:picMkLst>
        </pc:picChg>
        <pc:cxnChg chg="add mod">
          <ac:chgData name="" userId="4926d2b407f31d77" providerId="LiveId" clId="{3107C65D-48CD-48CD-ACA0-620228626B62}" dt="2021-04-23T11:40:16.635" v="2533" actId="164"/>
          <ac:cxnSpMkLst>
            <pc:docMk/>
            <pc:sldMk cId="4270206606" sldId="1662"/>
            <ac:cxnSpMk id="77" creationId="{EC85B85F-00FC-4762-B995-8B00AB25E694}"/>
          </ac:cxnSpMkLst>
        </pc:cxnChg>
        <pc:cxnChg chg="add mod">
          <ac:chgData name="" userId="4926d2b407f31d77" providerId="LiveId" clId="{3107C65D-48CD-48CD-ACA0-620228626B62}" dt="2021-04-23T11:40:16.635" v="2533" actId="164"/>
          <ac:cxnSpMkLst>
            <pc:docMk/>
            <pc:sldMk cId="4270206606" sldId="1662"/>
            <ac:cxnSpMk id="90" creationId="{E177DB89-E932-4C14-9C0B-EA191482DE80}"/>
          </ac:cxnSpMkLst>
        </pc:cxnChg>
      </pc:sldChg>
      <pc:sldChg chg="addSp modSp">
        <pc:chgData name="" userId="4926d2b407f31d77" providerId="LiveId" clId="{3107C65D-48CD-48CD-ACA0-620228626B62}" dt="2021-04-23T11:33:14.997" v="2449" actId="1076"/>
        <pc:sldMkLst>
          <pc:docMk/>
          <pc:sldMk cId="1678238985" sldId="1663"/>
        </pc:sldMkLst>
        <pc:spChg chg="mod">
          <ac:chgData name="" userId="4926d2b407f31d77" providerId="LiveId" clId="{3107C65D-48CD-48CD-ACA0-620228626B62}" dt="2021-04-23T11:32:56.896" v="2445" actId="1076"/>
          <ac:spMkLst>
            <pc:docMk/>
            <pc:sldMk cId="1678238985" sldId="1663"/>
            <ac:spMk id="15" creationId="{628204D1-87E2-452C-9F83-1C9B9A7E8A5A}"/>
          </ac:spMkLst>
        </pc:spChg>
        <pc:spChg chg="mod">
          <ac:chgData name="" userId="4926d2b407f31d77" providerId="LiveId" clId="{3107C65D-48CD-48CD-ACA0-620228626B62}" dt="2021-04-23T11:32:56.896" v="2445" actId="1076"/>
          <ac:spMkLst>
            <pc:docMk/>
            <pc:sldMk cId="1678238985" sldId="1663"/>
            <ac:spMk id="16" creationId="{F0DAE631-5C33-433A-BEDC-97EDC6B083C5}"/>
          </ac:spMkLst>
        </pc:spChg>
        <pc:spChg chg="mod">
          <ac:chgData name="" userId="4926d2b407f31d77" providerId="LiveId" clId="{3107C65D-48CD-48CD-ACA0-620228626B62}" dt="2021-04-23T11:32:53.092" v="2444" actId="1076"/>
          <ac:spMkLst>
            <pc:docMk/>
            <pc:sldMk cId="1678238985" sldId="1663"/>
            <ac:spMk id="17" creationId="{E572CAFB-2933-4FBC-A5AF-438AF7C97216}"/>
          </ac:spMkLst>
        </pc:spChg>
        <pc:spChg chg="mod">
          <ac:chgData name="" userId="4926d2b407f31d77" providerId="LiveId" clId="{3107C65D-48CD-48CD-ACA0-620228626B62}" dt="2021-04-23T11:32:53.092" v="2444" actId="1076"/>
          <ac:spMkLst>
            <pc:docMk/>
            <pc:sldMk cId="1678238985" sldId="1663"/>
            <ac:spMk id="18" creationId="{30800768-DDFB-42BC-9D4E-82EDF2E5D0BA}"/>
          </ac:spMkLst>
        </pc:spChg>
        <pc:spChg chg="add mod">
          <ac:chgData name="" userId="4926d2b407f31d77" providerId="LiveId" clId="{3107C65D-48CD-48CD-ACA0-620228626B62}" dt="2021-04-23T11:32:53.092" v="2444" actId="1076"/>
          <ac:spMkLst>
            <pc:docMk/>
            <pc:sldMk cId="1678238985" sldId="1663"/>
            <ac:spMk id="20" creationId="{B2A1858A-45E6-4019-A215-F0F9A677B52D}"/>
          </ac:spMkLst>
        </pc:spChg>
        <pc:cxnChg chg="mod">
          <ac:chgData name="" userId="4926d2b407f31d77" providerId="LiveId" clId="{3107C65D-48CD-48CD-ACA0-620228626B62}" dt="2021-04-23T11:33:14.997" v="2449" actId="1076"/>
          <ac:cxnSpMkLst>
            <pc:docMk/>
            <pc:sldMk cId="1678238985" sldId="1663"/>
            <ac:cxnSpMk id="19" creationId="{003E5E41-F377-4EB9-B0CE-6187EB4F77BB}"/>
          </ac:cxnSpMkLst>
        </pc:cxnChg>
      </pc:sldChg>
      <pc:sldChg chg="addSp modSp">
        <pc:chgData name="" userId="4926d2b407f31d77" providerId="LiveId" clId="{3107C65D-48CD-48CD-ACA0-620228626B62}" dt="2021-04-23T11:33:38.671" v="2457" actId="313"/>
        <pc:sldMkLst>
          <pc:docMk/>
          <pc:sldMk cId="3799479137" sldId="1664"/>
        </pc:sldMkLst>
        <pc:spChg chg="add mod ord">
          <ac:chgData name="" userId="4926d2b407f31d77" providerId="LiveId" clId="{3107C65D-48CD-48CD-ACA0-620228626B62}" dt="2021-04-23T11:23:28.682" v="2316" actId="164"/>
          <ac:spMkLst>
            <pc:docMk/>
            <pc:sldMk cId="3799479137" sldId="1664"/>
            <ac:spMk id="3" creationId="{FA79FD00-CB6E-4CBD-AF87-E962CACA6F18}"/>
          </ac:spMkLst>
        </pc:spChg>
        <pc:spChg chg="add mod">
          <ac:chgData name="" userId="4926d2b407f31d77" providerId="LiveId" clId="{3107C65D-48CD-48CD-ACA0-620228626B62}" dt="2021-04-23T11:31:37.185" v="2433" actId="1076"/>
          <ac:spMkLst>
            <pc:docMk/>
            <pc:sldMk cId="3799479137" sldId="1664"/>
            <ac:spMk id="20" creationId="{E83E7ED4-3FFC-4CCC-9105-95CC0127DA92}"/>
          </ac:spMkLst>
        </pc:spChg>
        <pc:spChg chg="add mod">
          <ac:chgData name="" userId="4926d2b407f31d77" providerId="LiveId" clId="{3107C65D-48CD-48CD-ACA0-620228626B62}" dt="2021-04-23T11:31:00.133" v="2428" actId="20577"/>
          <ac:spMkLst>
            <pc:docMk/>
            <pc:sldMk cId="3799479137" sldId="1664"/>
            <ac:spMk id="21" creationId="{F8FA434C-52A7-4400-8B6D-D5A5121EA745}"/>
          </ac:spMkLst>
        </pc:spChg>
        <pc:spChg chg="add mod">
          <ac:chgData name="" userId="4926d2b407f31d77" providerId="LiveId" clId="{3107C65D-48CD-48CD-ACA0-620228626B62}" dt="2021-04-23T11:30:40.028" v="2422" actId="1076"/>
          <ac:spMkLst>
            <pc:docMk/>
            <pc:sldMk cId="3799479137" sldId="1664"/>
            <ac:spMk id="22" creationId="{2F7EDCF7-CF59-43EE-8A84-4402093C5D9E}"/>
          </ac:spMkLst>
        </pc:spChg>
        <pc:spChg chg="add mod">
          <ac:chgData name="" userId="4926d2b407f31d77" providerId="LiveId" clId="{3107C65D-48CD-48CD-ACA0-620228626B62}" dt="2021-04-23T11:33:38.671" v="2457" actId="313"/>
          <ac:spMkLst>
            <pc:docMk/>
            <pc:sldMk cId="3799479137" sldId="1664"/>
            <ac:spMk id="23" creationId="{22E99A34-A335-4DE6-A7AA-80E00DB642CD}"/>
          </ac:spMkLst>
        </pc:spChg>
        <pc:spChg chg="mod">
          <ac:chgData name="" userId="4926d2b407f31d77" providerId="LiveId" clId="{3107C65D-48CD-48CD-ACA0-620228626B62}" dt="2021-04-23T11:23:22.486" v="2315" actId="20577"/>
          <ac:spMkLst>
            <pc:docMk/>
            <pc:sldMk cId="3799479137" sldId="1664"/>
            <ac:spMk id="24" creationId="{5526FA7D-3464-41FA-B79B-EF2C649713BD}"/>
          </ac:spMkLst>
        </pc:spChg>
        <pc:spChg chg="add mod">
          <ac:chgData name="" userId="4926d2b407f31d77" providerId="LiveId" clId="{3107C65D-48CD-48CD-ACA0-620228626B62}" dt="2021-04-23T11:31:25.998" v="2431" actId="1076"/>
          <ac:spMkLst>
            <pc:docMk/>
            <pc:sldMk cId="3799479137" sldId="1664"/>
            <ac:spMk id="26" creationId="{00C6888F-F66D-4685-A609-36BE646A0160}"/>
          </ac:spMkLst>
        </pc:spChg>
        <pc:spChg chg="add mod">
          <ac:chgData name="" userId="4926d2b407f31d77" providerId="LiveId" clId="{3107C65D-48CD-48CD-ACA0-620228626B62}" dt="2021-04-23T11:31:25.998" v="2431" actId="1076"/>
          <ac:spMkLst>
            <pc:docMk/>
            <pc:sldMk cId="3799479137" sldId="1664"/>
            <ac:spMk id="27" creationId="{70F10350-ECD4-45BB-AE10-AB5E10073B2B}"/>
          </ac:spMkLst>
        </pc:spChg>
        <pc:grpChg chg="add mod ord">
          <ac:chgData name="" userId="4926d2b407f31d77" providerId="LiveId" clId="{3107C65D-48CD-48CD-ACA0-620228626B62}" dt="2021-04-23T11:23:31.345" v="2317" actId="553"/>
          <ac:grpSpMkLst>
            <pc:docMk/>
            <pc:sldMk cId="3799479137" sldId="1664"/>
            <ac:grpSpMk id="2" creationId="{9050EA23-8663-4247-A1F1-1C096E6810A7}"/>
          </ac:grpSpMkLst>
        </pc:grpChg>
        <pc:grpChg chg="add mod">
          <ac:chgData name="" userId="4926d2b407f31d77" providerId="LiveId" clId="{3107C65D-48CD-48CD-ACA0-620228626B62}" dt="2021-04-23T11:31:19.394" v="2430" actId="1076"/>
          <ac:grpSpMkLst>
            <pc:docMk/>
            <pc:sldMk cId="3799479137" sldId="1664"/>
            <ac:grpSpMk id="4" creationId="{4CE280CF-E1A8-40C2-B7CD-9C72CA079011}"/>
          </ac:grpSpMkLst>
        </pc:grpChg>
        <pc:picChg chg="add mod modCrop">
          <ac:chgData name="" userId="4926d2b407f31d77" providerId="LiveId" clId="{3107C65D-48CD-48CD-ACA0-620228626B62}" dt="2021-04-23T11:21:55.843" v="2296" actId="164"/>
          <ac:picMkLst>
            <pc:docMk/>
            <pc:sldMk cId="3799479137" sldId="1664"/>
            <ac:picMk id="15" creationId="{F4787B52-9D56-4323-91C8-17ECE8418309}"/>
          </ac:picMkLst>
        </pc:picChg>
        <pc:picChg chg="add mod modCrop">
          <ac:chgData name="" userId="4926d2b407f31d77" providerId="LiveId" clId="{3107C65D-48CD-48CD-ACA0-620228626B62}" dt="2021-04-23T11:21:55.843" v="2296" actId="164"/>
          <ac:picMkLst>
            <pc:docMk/>
            <pc:sldMk cId="3799479137" sldId="1664"/>
            <ac:picMk id="16" creationId="{358F1C2C-8B57-4241-974B-A2FE895E3254}"/>
          </ac:picMkLst>
        </pc:picChg>
      </pc:sldChg>
      <pc:sldChg chg="addSp delSp modSp">
        <pc:chgData name="" userId="4926d2b407f31d77" providerId="LiveId" clId="{3107C65D-48CD-48CD-ACA0-620228626B62}" dt="2021-04-23T11:19:52.436" v="2282" actId="1035"/>
        <pc:sldMkLst>
          <pc:docMk/>
          <pc:sldMk cId="3991865366" sldId="1665"/>
        </pc:sldMkLst>
        <pc:spChg chg="add del mod ord">
          <ac:chgData name="" userId="4926d2b407f31d77" providerId="LiveId" clId="{3107C65D-48CD-48CD-ACA0-620228626B62}" dt="2021-04-23T10:53:26.558" v="2098"/>
          <ac:spMkLst>
            <pc:docMk/>
            <pc:sldMk cId="3991865366" sldId="1665"/>
            <ac:spMk id="2" creationId="{55E764C6-C8AA-491A-B715-AB5F2932CBB5}"/>
          </ac:spMkLst>
        </pc:spChg>
        <pc:spChg chg="add del mod">
          <ac:chgData name="" userId="4926d2b407f31d77" providerId="LiveId" clId="{3107C65D-48CD-48CD-ACA0-620228626B62}" dt="2021-04-23T10:53:26.558" v="2098"/>
          <ac:spMkLst>
            <pc:docMk/>
            <pc:sldMk cId="3991865366" sldId="1665"/>
            <ac:spMk id="3" creationId="{60C8AE75-C45E-41B5-9364-E0FC4B84F2ED}"/>
          </ac:spMkLst>
        </pc:spChg>
        <pc:spChg chg="add mod">
          <ac:chgData name="" userId="4926d2b407f31d77" providerId="LiveId" clId="{3107C65D-48CD-48CD-ACA0-620228626B62}" dt="2021-04-23T10:59:57.484" v="2278" actId="113"/>
          <ac:spMkLst>
            <pc:docMk/>
            <pc:sldMk cId="3991865366" sldId="1665"/>
            <ac:spMk id="4" creationId="{F434B5C6-3823-469E-824B-A314407B2477}"/>
          </ac:spMkLst>
        </pc:spChg>
        <pc:spChg chg="add mod ord">
          <ac:chgData name="" userId="4926d2b407f31d77" providerId="LiveId" clId="{3107C65D-48CD-48CD-ACA0-620228626B62}" dt="2021-04-23T10:59:18.854" v="2277" actId="167"/>
          <ac:spMkLst>
            <pc:docMk/>
            <pc:sldMk cId="3991865366" sldId="1665"/>
            <ac:spMk id="6" creationId="{450A3D7A-67C7-477E-AEBE-CF8B1D7949E7}"/>
          </ac:spMkLst>
        </pc:spChg>
        <pc:spChg chg="add ord">
          <ac:chgData name="" userId="4926d2b407f31d77" providerId="LiveId" clId="{3107C65D-48CD-48CD-ACA0-620228626B62}" dt="2021-04-23T10:49:26.949" v="2041" actId="167"/>
          <ac:spMkLst>
            <pc:docMk/>
            <pc:sldMk cId="3991865366" sldId="1665"/>
            <ac:spMk id="15" creationId="{6907ECFF-56CA-4504-ADB2-92702D9FA664}"/>
          </ac:spMkLst>
        </pc:spChg>
        <pc:spChg chg="add mod ord">
          <ac:chgData name="" userId="4926d2b407f31d77" providerId="LiveId" clId="{3107C65D-48CD-48CD-ACA0-620228626B62}" dt="2021-04-23T10:50:13.014" v="2051" actId="20577"/>
          <ac:spMkLst>
            <pc:docMk/>
            <pc:sldMk cId="3991865366" sldId="1665"/>
            <ac:spMk id="16" creationId="{A402D504-CCE7-4B39-B579-2E87DB7EE907}"/>
          </ac:spMkLst>
        </pc:spChg>
        <pc:spChg chg="add ord">
          <ac:chgData name="" userId="4926d2b407f31d77" providerId="LiveId" clId="{3107C65D-48CD-48CD-ACA0-620228626B62}" dt="2021-04-23T10:49:26.949" v="2041" actId="167"/>
          <ac:spMkLst>
            <pc:docMk/>
            <pc:sldMk cId="3991865366" sldId="1665"/>
            <ac:spMk id="17" creationId="{60CA2051-268E-4DEB-AD0A-24D9D6F066C6}"/>
          </ac:spMkLst>
        </pc:spChg>
        <pc:spChg chg="add mod ord">
          <ac:chgData name="" userId="4926d2b407f31d77" providerId="LiveId" clId="{3107C65D-48CD-48CD-ACA0-620228626B62}" dt="2021-04-23T10:49:42.096" v="2043"/>
          <ac:spMkLst>
            <pc:docMk/>
            <pc:sldMk cId="3991865366" sldId="1665"/>
            <ac:spMk id="18" creationId="{345366DE-156B-40A1-A4E7-7D4CFA29C655}"/>
          </ac:spMkLst>
        </pc:spChg>
        <pc:spChg chg="add ord">
          <ac:chgData name="" userId="4926d2b407f31d77" providerId="LiveId" clId="{3107C65D-48CD-48CD-ACA0-620228626B62}" dt="2021-04-23T10:49:26.949" v="2041" actId="167"/>
          <ac:spMkLst>
            <pc:docMk/>
            <pc:sldMk cId="3991865366" sldId="1665"/>
            <ac:spMk id="19" creationId="{FB637AD7-DCBC-4DE7-8727-6BBF1C31643B}"/>
          </ac:spMkLst>
        </pc:spChg>
        <pc:spChg chg="add mod">
          <ac:chgData name="" userId="4926d2b407f31d77" providerId="LiveId" clId="{3107C65D-48CD-48CD-ACA0-620228626B62}" dt="2021-04-23T10:51:11.256" v="2058" actId="1076"/>
          <ac:spMkLst>
            <pc:docMk/>
            <pc:sldMk cId="3991865366" sldId="1665"/>
            <ac:spMk id="20" creationId="{79EAB325-7BE2-4E6F-B272-C03167900A12}"/>
          </ac:spMkLst>
        </pc:spChg>
        <pc:spChg chg="add mod">
          <ac:chgData name="" userId="4926d2b407f31d77" providerId="LiveId" clId="{3107C65D-48CD-48CD-ACA0-620228626B62}" dt="2021-04-23T10:51:11.256" v="2058" actId="1076"/>
          <ac:spMkLst>
            <pc:docMk/>
            <pc:sldMk cId="3991865366" sldId="1665"/>
            <ac:spMk id="21" creationId="{9D797C88-F18C-441C-9414-288150DC8090}"/>
          </ac:spMkLst>
        </pc:spChg>
        <pc:spChg chg="mod ord">
          <ac:chgData name="" userId="4926d2b407f31d77" providerId="LiveId" clId="{3107C65D-48CD-48CD-ACA0-620228626B62}" dt="2021-04-23T10:53:31.966" v="2100" actId="167"/>
          <ac:spMkLst>
            <pc:docMk/>
            <pc:sldMk cId="3991865366" sldId="1665"/>
            <ac:spMk id="26" creationId="{1C9421A9-0FDB-4A60-A39C-59C6E50B1655}"/>
          </ac:spMkLst>
        </pc:spChg>
        <pc:spChg chg="add mod">
          <ac:chgData name="" userId="4926d2b407f31d77" providerId="LiveId" clId="{3107C65D-48CD-48CD-ACA0-620228626B62}" dt="2021-04-23T10:54:08.001" v="2106" actId="1076"/>
          <ac:spMkLst>
            <pc:docMk/>
            <pc:sldMk cId="3991865366" sldId="1665"/>
            <ac:spMk id="27" creationId="{9C761AF4-823B-42CB-AA8A-5B3B616AE158}"/>
          </ac:spMkLst>
        </pc:spChg>
        <pc:spChg chg="add mod">
          <ac:chgData name="" userId="4926d2b407f31d77" providerId="LiveId" clId="{3107C65D-48CD-48CD-ACA0-620228626B62}" dt="2021-04-23T10:59:57.484" v="2278" actId="113"/>
          <ac:spMkLst>
            <pc:docMk/>
            <pc:sldMk cId="3991865366" sldId="1665"/>
            <ac:spMk id="28" creationId="{0C60CCE8-893E-4D69-B6E5-32002C9F4F4E}"/>
          </ac:spMkLst>
        </pc:spChg>
        <pc:spChg chg="add mod">
          <ac:chgData name="" userId="4926d2b407f31d77" providerId="LiveId" clId="{3107C65D-48CD-48CD-ACA0-620228626B62}" dt="2021-04-23T10:59:57.484" v="2278" actId="113"/>
          <ac:spMkLst>
            <pc:docMk/>
            <pc:sldMk cId="3991865366" sldId="1665"/>
            <ac:spMk id="29" creationId="{0FAD0FA1-B390-4090-BF83-4A9393C0E1A7}"/>
          </ac:spMkLst>
        </pc:spChg>
        <pc:spChg chg="add mod">
          <ac:chgData name="" userId="4926d2b407f31d77" providerId="LiveId" clId="{3107C65D-48CD-48CD-ACA0-620228626B62}" dt="2021-04-23T10:59:57.484" v="2278" actId="113"/>
          <ac:spMkLst>
            <pc:docMk/>
            <pc:sldMk cId="3991865366" sldId="1665"/>
            <ac:spMk id="30" creationId="{30F181E8-D1A3-4C94-A688-D042BF3C4C5E}"/>
          </ac:spMkLst>
        </pc:spChg>
        <pc:spChg chg="add mod ord">
          <ac:chgData name="" userId="4926d2b407f31d77" providerId="LiveId" clId="{3107C65D-48CD-48CD-ACA0-620228626B62}" dt="2021-04-23T10:59:18.854" v="2277" actId="167"/>
          <ac:spMkLst>
            <pc:docMk/>
            <pc:sldMk cId="3991865366" sldId="1665"/>
            <ac:spMk id="32" creationId="{75F3BB09-68A6-4C84-8E57-46503D18EE40}"/>
          </ac:spMkLst>
        </pc:spChg>
        <pc:spChg chg="add del mod">
          <ac:chgData name="" userId="4926d2b407f31d77" providerId="LiveId" clId="{3107C65D-48CD-48CD-ACA0-620228626B62}" dt="2021-04-23T10:58:38.180" v="2261" actId="478"/>
          <ac:spMkLst>
            <pc:docMk/>
            <pc:sldMk cId="3991865366" sldId="1665"/>
            <ac:spMk id="33" creationId="{789DB6CD-B09B-458C-A536-FB707668B614}"/>
          </ac:spMkLst>
        </pc:spChg>
        <pc:spChg chg="add del mod">
          <ac:chgData name="" userId="4926d2b407f31d77" providerId="LiveId" clId="{3107C65D-48CD-48CD-ACA0-620228626B62}" dt="2021-04-23T10:58:38.180" v="2261" actId="478"/>
          <ac:spMkLst>
            <pc:docMk/>
            <pc:sldMk cId="3991865366" sldId="1665"/>
            <ac:spMk id="34" creationId="{72BD4AF7-F34B-4B84-8863-85DB63E6DE2A}"/>
          </ac:spMkLst>
        </pc:spChg>
        <pc:spChg chg="add mod ord">
          <ac:chgData name="" userId="4926d2b407f31d77" providerId="LiveId" clId="{3107C65D-48CD-48CD-ACA0-620228626B62}" dt="2021-04-23T10:59:18.854" v="2277" actId="167"/>
          <ac:spMkLst>
            <pc:docMk/>
            <pc:sldMk cId="3991865366" sldId="1665"/>
            <ac:spMk id="35" creationId="{5C7ED616-9305-4D26-9737-45884E687751}"/>
          </ac:spMkLst>
        </pc:spChg>
        <pc:spChg chg="add mod ord">
          <ac:chgData name="" userId="4926d2b407f31d77" providerId="LiveId" clId="{3107C65D-48CD-48CD-ACA0-620228626B62}" dt="2021-04-23T10:59:18.854" v="2277" actId="167"/>
          <ac:spMkLst>
            <pc:docMk/>
            <pc:sldMk cId="3991865366" sldId="1665"/>
            <ac:spMk id="36" creationId="{1B4604D0-82AD-4EBB-B4B8-839D042E01B6}"/>
          </ac:spMkLst>
        </pc:spChg>
        <pc:picChg chg="add mod">
          <ac:chgData name="" userId="4926d2b407f31d77" providerId="LiveId" clId="{3107C65D-48CD-48CD-ACA0-620228626B62}" dt="2021-04-23T11:19:52.436" v="2282" actId="1035"/>
          <ac:picMkLst>
            <pc:docMk/>
            <pc:sldMk cId="3991865366" sldId="1665"/>
            <ac:picMk id="22" creationId="{308549C8-FC07-4571-9BE1-35FC0CD8BAC9}"/>
          </ac:picMkLst>
        </pc:picChg>
      </pc:sldChg>
      <pc:sldChg chg="addSp delSp modSp">
        <pc:chgData name="" userId="4926d2b407f31d77" providerId="LiveId" clId="{3107C65D-48CD-48CD-ACA0-620228626B62}" dt="2021-04-23T10:46:41.999" v="2039" actId="113"/>
        <pc:sldMkLst>
          <pc:docMk/>
          <pc:sldMk cId="712269962" sldId="1667"/>
        </pc:sldMkLst>
        <pc:spChg chg="mod">
          <ac:chgData name="" userId="4926d2b407f31d77" providerId="LiveId" clId="{3107C65D-48CD-48CD-ACA0-620228626B62}" dt="2021-04-23T10:46:41.999" v="2039" actId="113"/>
          <ac:spMkLst>
            <pc:docMk/>
            <pc:sldMk cId="712269962" sldId="1667"/>
            <ac:spMk id="5" creationId="{BC01E833-A438-4C2A-AF28-2B402D7F80E5}"/>
          </ac:spMkLst>
        </pc:spChg>
        <pc:spChg chg="add mod ord">
          <ac:chgData name="" userId="4926d2b407f31d77" providerId="LiveId" clId="{3107C65D-48CD-48CD-ACA0-620228626B62}" dt="2021-04-23T10:46:15.068" v="2036" actId="167"/>
          <ac:spMkLst>
            <pc:docMk/>
            <pc:sldMk cId="712269962" sldId="1667"/>
            <ac:spMk id="15" creationId="{89DEDA33-C5BA-4C57-B949-B67F22D17255}"/>
          </ac:spMkLst>
        </pc:spChg>
        <pc:spChg chg="add mod">
          <ac:chgData name="" userId="4926d2b407f31d77" providerId="LiveId" clId="{3107C65D-48CD-48CD-ACA0-620228626B62}" dt="2021-04-23T10:31:52.807" v="1854" actId="1076"/>
          <ac:spMkLst>
            <pc:docMk/>
            <pc:sldMk cId="712269962" sldId="1667"/>
            <ac:spMk id="16" creationId="{A61E9A1C-4B11-4F8A-A513-68C9B326B95F}"/>
          </ac:spMkLst>
        </pc:spChg>
        <pc:spChg chg="add mod">
          <ac:chgData name="" userId="4926d2b407f31d77" providerId="LiveId" clId="{3107C65D-48CD-48CD-ACA0-620228626B62}" dt="2021-04-23T10:32:23.425" v="1860" actId="554"/>
          <ac:spMkLst>
            <pc:docMk/>
            <pc:sldMk cId="712269962" sldId="1667"/>
            <ac:spMk id="17" creationId="{979DBCEF-8AD8-4C81-ADD3-1EEE3E6712E4}"/>
          </ac:spMkLst>
        </pc:spChg>
        <pc:spChg chg="add mod ord">
          <ac:chgData name="" userId="4926d2b407f31d77" providerId="LiveId" clId="{3107C65D-48CD-48CD-ACA0-620228626B62}" dt="2021-04-23T10:46:15.068" v="2036" actId="167"/>
          <ac:spMkLst>
            <pc:docMk/>
            <pc:sldMk cId="712269962" sldId="1667"/>
            <ac:spMk id="18" creationId="{6E978685-FAC1-40C0-B5BB-236E6453397A}"/>
          </ac:spMkLst>
        </pc:spChg>
        <pc:spChg chg="add mod">
          <ac:chgData name="" userId="4926d2b407f31d77" providerId="LiveId" clId="{3107C65D-48CD-48CD-ACA0-620228626B62}" dt="2021-04-23T10:32:41.614" v="1865" actId="14100"/>
          <ac:spMkLst>
            <pc:docMk/>
            <pc:sldMk cId="712269962" sldId="1667"/>
            <ac:spMk id="19" creationId="{18B682B0-4FB4-448C-88D4-BAB94E1E3354}"/>
          </ac:spMkLst>
        </pc:spChg>
        <pc:spChg chg="add del mod">
          <ac:chgData name="" userId="4926d2b407f31d77" providerId="LiveId" clId="{3107C65D-48CD-48CD-ACA0-620228626B62}" dt="2021-04-23T10:36:15.054" v="1916" actId="478"/>
          <ac:spMkLst>
            <pc:docMk/>
            <pc:sldMk cId="712269962" sldId="1667"/>
            <ac:spMk id="20" creationId="{EBE70D7E-47EA-4CB1-9F84-868A1CFA3627}"/>
          </ac:spMkLst>
        </pc:spChg>
        <pc:spChg chg="add mod ord">
          <ac:chgData name="" userId="4926d2b407f31d77" providerId="LiveId" clId="{3107C65D-48CD-48CD-ACA0-620228626B62}" dt="2021-04-23T10:46:15.068" v="2036" actId="167"/>
          <ac:spMkLst>
            <pc:docMk/>
            <pc:sldMk cId="712269962" sldId="1667"/>
            <ac:spMk id="21" creationId="{D09624EF-DF97-47CE-9865-6F84836B954F}"/>
          </ac:spMkLst>
        </pc:spChg>
        <pc:spChg chg="add mod">
          <ac:chgData name="" userId="4926d2b407f31d77" providerId="LiveId" clId="{3107C65D-48CD-48CD-ACA0-620228626B62}" dt="2021-04-23T10:34:35.852" v="1891" actId="1076"/>
          <ac:spMkLst>
            <pc:docMk/>
            <pc:sldMk cId="712269962" sldId="1667"/>
            <ac:spMk id="22" creationId="{CDE0D12F-70EE-422E-B9F2-6F0F52BFFF28}"/>
          </ac:spMkLst>
        </pc:spChg>
        <pc:spChg chg="add mod">
          <ac:chgData name="" userId="4926d2b407f31d77" providerId="LiveId" clId="{3107C65D-48CD-48CD-ACA0-620228626B62}" dt="2021-04-23T10:45:11.449" v="2022" actId="20577"/>
          <ac:spMkLst>
            <pc:docMk/>
            <pc:sldMk cId="712269962" sldId="1667"/>
            <ac:spMk id="23" creationId="{FAFC263A-6739-4FE9-AF53-BD0F3D12B791}"/>
          </ac:spMkLst>
        </pc:spChg>
        <pc:spChg chg="add mod">
          <ac:chgData name="" userId="4926d2b407f31d77" providerId="LiveId" clId="{3107C65D-48CD-48CD-ACA0-620228626B62}" dt="2021-04-23T10:38:28.151" v="1954" actId="6549"/>
          <ac:spMkLst>
            <pc:docMk/>
            <pc:sldMk cId="712269962" sldId="1667"/>
            <ac:spMk id="26" creationId="{FE318C2C-57C4-4A33-BA1E-EA961B603F7B}"/>
          </ac:spMkLst>
        </pc:spChg>
        <pc:spChg chg="add mod">
          <ac:chgData name="" userId="4926d2b407f31d77" providerId="LiveId" clId="{3107C65D-48CD-48CD-ACA0-620228626B62}" dt="2021-04-23T10:45:37.310" v="2029" actId="1038"/>
          <ac:spMkLst>
            <pc:docMk/>
            <pc:sldMk cId="712269962" sldId="1667"/>
            <ac:spMk id="27" creationId="{DF64A4A7-422B-4FA2-B6E8-20BB7BE1B3E5}"/>
          </ac:spMkLst>
        </pc:spChg>
        <pc:spChg chg="add mod">
          <ac:chgData name="" userId="4926d2b407f31d77" providerId="LiveId" clId="{3107C65D-48CD-48CD-ACA0-620228626B62}" dt="2021-04-23T10:45:40.709" v="2032" actId="1038"/>
          <ac:spMkLst>
            <pc:docMk/>
            <pc:sldMk cId="712269962" sldId="1667"/>
            <ac:spMk id="28" creationId="{D8C7ADE9-4281-47E6-AB57-7A5BEC7E9140}"/>
          </ac:spMkLst>
        </pc:spChg>
        <pc:spChg chg="add mod">
          <ac:chgData name="" userId="4926d2b407f31d77" providerId="LiveId" clId="{3107C65D-48CD-48CD-ACA0-620228626B62}" dt="2021-04-23T10:40:39.344" v="1981" actId="1076"/>
          <ac:spMkLst>
            <pc:docMk/>
            <pc:sldMk cId="712269962" sldId="1667"/>
            <ac:spMk id="29" creationId="{B13D0D70-71E8-4808-B291-206DF5B40D09}"/>
          </ac:spMkLst>
        </pc:spChg>
        <pc:spChg chg="add mod">
          <ac:chgData name="" userId="4926d2b407f31d77" providerId="LiveId" clId="{3107C65D-48CD-48CD-ACA0-620228626B62}" dt="2021-04-23T10:45:37.310" v="2029" actId="1038"/>
          <ac:spMkLst>
            <pc:docMk/>
            <pc:sldMk cId="712269962" sldId="1667"/>
            <ac:spMk id="30" creationId="{B410A365-0CEF-49DC-9C36-AC3C2901EC7A}"/>
          </ac:spMkLst>
        </pc:spChg>
        <pc:spChg chg="add">
          <ac:chgData name="" userId="4926d2b407f31d77" providerId="LiveId" clId="{3107C65D-48CD-48CD-ACA0-620228626B62}" dt="2021-04-23T10:46:27.441" v="2037"/>
          <ac:spMkLst>
            <pc:docMk/>
            <pc:sldMk cId="712269962" sldId="1667"/>
            <ac:spMk id="38" creationId="{AE58A4BB-9B7C-420E-8937-A75AB9826D68}"/>
          </ac:spMkLst>
        </pc:spChg>
        <pc:grpChg chg="add mod ord">
          <ac:chgData name="" userId="4926d2b407f31d77" providerId="LiveId" clId="{3107C65D-48CD-48CD-ACA0-620228626B62}" dt="2021-04-23T10:46:15.068" v="2036" actId="167"/>
          <ac:grpSpMkLst>
            <pc:docMk/>
            <pc:sldMk cId="712269962" sldId="1667"/>
            <ac:grpSpMk id="31" creationId="{5E73B062-A885-406F-9317-687A2488E1B6}"/>
          </ac:grpSpMkLst>
        </pc:grpChg>
        <pc:picChg chg="add mod">
          <ac:chgData name="" userId="4926d2b407f31d77" providerId="LiveId" clId="{3107C65D-48CD-48CD-ACA0-620228626B62}" dt="2021-04-23T10:45:15.221" v="2023" actId="1035"/>
          <ac:picMkLst>
            <pc:docMk/>
            <pc:sldMk cId="712269962" sldId="1667"/>
            <ac:picMk id="3" creationId="{D295D525-762B-4675-9C24-31CA1F0526A6}"/>
          </ac:picMkLst>
        </pc:picChg>
      </pc:sldChg>
      <pc:sldChg chg="addSp delSp modSp">
        <pc:chgData name="" userId="4926d2b407f31d77" providerId="LiveId" clId="{3107C65D-48CD-48CD-ACA0-620228626B62}" dt="2021-04-23T10:29:16.123" v="1829" actId="207"/>
        <pc:sldMkLst>
          <pc:docMk/>
          <pc:sldMk cId="3854310745" sldId="1668"/>
        </pc:sldMkLst>
        <pc:spChg chg="add mod">
          <ac:chgData name="" userId="4926d2b407f31d77" providerId="LiveId" clId="{3107C65D-48CD-48CD-ACA0-620228626B62}" dt="2021-04-23T10:25:37.778" v="1772" actId="408"/>
          <ac:spMkLst>
            <pc:docMk/>
            <pc:sldMk cId="3854310745" sldId="1668"/>
            <ac:spMk id="4" creationId="{22902810-02BD-4434-A3DE-67FB7FC5D313}"/>
          </ac:spMkLst>
        </pc:spChg>
        <pc:spChg chg="mod">
          <ac:chgData name="" userId="4926d2b407f31d77" providerId="LiveId" clId="{3107C65D-48CD-48CD-ACA0-620228626B62}" dt="2021-04-23T09:19:16.259" v="1411" actId="20577"/>
          <ac:spMkLst>
            <pc:docMk/>
            <pc:sldMk cId="3854310745" sldId="1668"/>
            <ac:spMk id="5" creationId="{BC01E833-A438-4C2A-AF28-2B402D7F80E5}"/>
          </ac:spMkLst>
        </pc:spChg>
        <pc:spChg chg="add mod">
          <ac:chgData name="" userId="4926d2b407f31d77" providerId="LiveId" clId="{3107C65D-48CD-48CD-ACA0-620228626B62}" dt="2021-04-23T10:26:53.784" v="1798" actId="1036"/>
          <ac:spMkLst>
            <pc:docMk/>
            <pc:sldMk cId="3854310745" sldId="1668"/>
            <ac:spMk id="15" creationId="{C0177A30-44D1-4628-BB21-4266E498CE25}"/>
          </ac:spMkLst>
        </pc:spChg>
        <pc:spChg chg="add mod">
          <ac:chgData name="" userId="4926d2b407f31d77" providerId="LiveId" clId="{3107C65D-48CD-48CD-ACA0-620228626B62}" dt="2021-04-23T10:26:53.784" v="1798" actId="1036"/>
          <ac:spMkLst>
            <pc:docMk/>
            <pc:sldMk cId="3854310745" sldId="1668"/>
            <ac:spMk id="16" creationId="{EE9763D4-A77E-4F79-AF3C-78408A117F7A}"/>
          </ac:spMkLst>
        </pc:spChg>
        <pc:spChg chg="add del mod">
          <ac:chgData name="" userId="4926d2b407f31d77" providerId="LiveId" clId="{3107C65D-48CD-48CD-ACA0-620228626B62}" dt="2021-04-23T10:22:41.720" v="1729" actId="478"/>
          <ac:spMkLst>
            <pc:docMk/>
            <pc:sldMk cId="3854310745" sldId="1668"/>
            <ac:spMk id="17" creationId="{84D0A015-F440-4B5A-9163-EBE1C143135B}"/>
          </ac:spMkLst>
        </pc:spChg>
        <pc:spChg chg="add del">
          <ac:chgData name="" userId="4926d2b407f31d77" providerId="LiveId" clId="{3107C65D-48CD-48CD-ACA0-620228626B62}" dt="2021-04-23T10:22:43.981" v="1731" actId="478"/>
          <ac:spMkLst>
            <pc:docMk/>
            <pc:sldMk cId="3854310745" sldId="1668"/>
            <ac:spMk id="18" creationId="{A06D1F1C-8213-440C-8108-3922AA92BA56}"/>
          </ac:spMkLst>
        </pc:spChg>
        <pc:spChg chg="add del">
          <ac:chgData name="" userId="4926d2b407f31d77" providerId="LiveId" clId="{3107C65D-48CD-48CD-ACA0-620228626B62}" dt="2021-04-23T10:22:43.241" v="1730" actId="478"/>
          <ac:spMkLst>
            <pc:docMk/>
            <pc:sldMk cId="3854310745" sldId="1668"/>
            <ac:spMk id="19" creationId="{35CC6A34-4211-4972-92D0-BBAEB7877250}"/>
          </ac:spMkLst>
        </pc:spChg>
        <pc:spChg chg="add mod">
          <ac:chgData name="" userId="4926d2b407f31d77" providerId="LiveId" clId="{3107C65D-48CD-48CD-ACA0-620228626B62}" dt="2021-04-23T10:26:12.601" v="1779" actId="404"/>
          <ac:spMkLst>
            <pc:docMk/>
            <pc:sldMk cId="3854310745" sldId="1668"/>
            <ac:spMk id="20" creationId="{9B4DF93C-0405-4229-9F00-7262A2D8CDEA}"/>
          </ac:spMkLst>
        </pc:spChg>
        <pc:spChg chg="add mod">
          <ac:chgData name="" userId="4926d2b407f31d77" providerId="LiveId" clId="{3107C65D-48CD-48CD-ACA0-620228626B62}" dt="2021-04-23T10:26:12.601" v="1779" actId="404"/>
          <ac:spMkLst>
            <pc:docMk/>
            <pc:sldMk cId="3854310745" sldId="1668"/>
            <ac:spMk id="21" creationId="{AECCACC1-9936-4CC0-B65B-3633A1D5C2E1}"/>
          </ac:spMkLst>
        </pc:spChg>
        <pc:spChg chg="add mod">
          <ac:chgData name="" userId="4926d2b407f31d77" providerId="LiveId" clId="{3107C65D-48CD-48CD-ACA0-620228626B62}" dt="2021-04-23T10:26:12.601" v="1779" actId="404"/>
          <ac:spMkLst>
            <pc:docMk/>
            <pc:sldMk cId="3854310745" sldId="1668"/>
            <ac:spMk id="22" creationId="{769FE024-4920-409D-ABC2-14931D20E780}"/>
          </ac:spMkLst>
        </pc:spChg>
        <pc:spChg chg="add mod">
          <ac:chgData name="" userId="4926d2b407f31d77" providerId="LiveId" clId="{3107C65D-48CD-48CD-ACA0-620228626B62}" dt="2021-04-23T10:26:04.759" v="1778" actId="207"/>
          <ac:spMkLst>
            <pc:docMk/>
            <pc:sldMk cId="3854310745" sldId="1668"/>
            <ac:spMk id="23" creationId="{F572C5D9-3DA8-4C04-8295-DA444668134B}"/>
          </ac:spMkLst>
        </pc:spChg>
        <pc:spChg chg="add del mod">
          <ac:chgData name="" userId="4926d2b407f31d77" providerId="LiveId" clId="{3107C65D-48CD-48CD-ACA0-620228626B62}" dt="2021-04-23T10:26:43.552" v="1794" actId="478"/>
          <ac:spMkLst>
            <pc:docMk/>
            <pc:sldMk cId="3854310745" sldId="1668"/>
            <ac:spMk id="26" creationId="{DF6A6338-469C-411B-B884-897515F92CAC}"/>
          </ac:spMkLst>
        </pc:spChg>
        <pc:spChg chg="add del mod">
          <ac:chgData name="" userId="4926d2b407f31d77" providerId="LiveId" clId="{3107C65D-48CD-48CD-ACA0-620228626B62}" dt="2021-04-23T10:26:43.552" v="1794" actId="478"/>
          <ac:spMkLst>
            <pc:docMk/>
            <pc:sldMk cId="3854310745" sldId="1668"/>
            <ac:spMk id="27" creationId="{562A7084-9639-48D7-B720-E4EE82D8D002}"/>
          </ac:spMkLst>
        </pc:spChg>
        <pc:spChg chg="add del">
          <ac:chgData name="" userId="4926d2b407f31d77" providerId="LiveId" clId="{3107C65D-48CD-48CD-ACA0-620228626B62}" dt="2021-04-23T10:22:45.091" v="1732" actId="478"/>
          <ac:spMkLst>
            <pc:docMk/>
            <pc:sldMk cId="3854310745" sldId="1668"/>
            <ac:spMk id="28" creationId="{CA5A31D0-1359-46EE-AD94-15469F2E1950}"/>
          </ac:spMkLst>
        </pc:spChg>
        <pc:spChg chg="add mod">
          <ac:chgData name="" userId="4926d2b407f31d77" providerId="LiveId" clId="{3107C65D-48CD-48CD-ACA0-620228626B62}" dt="2021-04-23T10:25:37.778" v="1772" actId="408"/>
          <ac:spMkLst>
            <pc:docMk/>
            <pc:sldMk cId="3854310745" sldId="1668"/>
            <ac:spMk id="30" creationId="{43DAD471-0822-444C-B0DD-D4986787B707}"/>
          </ac:spMkLst>
        </pc:spChg>
        <pc:spChg chg="add mod">
          <ac:chgData name="" userId="4926d2b407f31d77" providerId="LiveId" clId="{3107C65D-48CD-48CD-ACA0-620228626B62}" dt="2021-04-23T10:25:37.778" v="1772" actId="408"/>
          <ac:spMkLst>
            <pc:docMk/>
            <pc:sldMk cId="3854310745" sldId="1668"/>
            <ac:spMk id="31" creationId="{D72ADD56-D142-449D-ABBC-F152E607649A}"/>
          </ac:spMkLst>
        </pc:spChg>
        <pc:spChg chg="add mod">
          <ac:chgData name="" userId="4926d2b407f31d77" providerId="LiveId" clId="{3107C65D-48CD-48CD-ACA0-620228626B62}" dt="2021-04-23T10:25:37.778" v="1772" actId="408"/>
          <ac:spMkLst>
            <pc:docMk/>
            <pc:sldMk cId="3854310745" sldId="1668"/>
            <ac:spMk id="32" creationId="{F4CCC6B4-38AB-4731-A23E-EAD3BAAC6A8F}"/>
          </ac:spMkLst>
        </pc:spChg>
        <pc:spChg chg="add mod">
          <ac:chgData name="" userId="4926d2b407f31d77" providerId="LiveId" clId="{3107C65D-48CD-48CD-ACA0-620228626B62}" dt="2021-04-23T10:26:36.803" v="1790" actId="20577"/>
          <ac:spMkLst>
            <pc:docMk/>
            <pc:sldMk cId="3854310745" sldId="1668"/>
            <ac:spMk id="33" creationId="{F401100E-636B-4CD8-97EE-15BF411BF50D}"/>
          </ac:spMkLst>
        </pc:spChg>
        <pc:spChg chg="add mod">
          <ac:chgData name="" userId="4926d2b407f31d77" providerId="LiveId" clId="{3107C65D-48CD-48CD-ACA0-620228626B62}" dt="2021-04-23T10:26:40.770" v="1793" actId="20577"/>
          <ac:spMkLst>
            <pc:docMk/>
            <pc:sldMk cId="3854310745" sldId="1668"/>
            <ac:spMk id="34" creationId="{4CAF48C1-8135-40BE-9F23-0EC8FF55AF8E}"/>
          </ac:spMkLst>
        </pc:spChg>
        <pc:spChg chg="add mod">
          <ac:chgData name="" userId="4926d2b407f31d77" providerId="LiveId" clId="{3107C65D-48CD-48CD-ACA0-620228626B62}" dt="2021-04-23T10:28:44.673" v="1824" actId="14100"/>
          <ac:spMkLst>
            <pc:docMk/>
            <pc:sldMk cId="3854310745" sldId="1668"/>
            <ac:spMk id="35" creationId="{7773D0D1-2DF9-47BA-BFDF-C3C07AF5ED6C}"/>
          </ac:spMkLst>
        </pc:spChg>
        <pc:spChg chg="add mod">
          <ac:chgData name="" userId="4926d2b407f31d77" providerId="LiveId" clId="{3107C65D-48CD-48CD-ACA0-620228626B62}" dt="2021-04-23T10:28:59.786" v="1827" actId="20577"/>
          <ac:spMkLst>
            <pc:docMk/>
            <pc:sldMk cId="3854310745" sldId="1668"/>
            <ac:spMk id="36" creationId="{125B2186-8605-44E0-99E8-2886C406B87C}"/>
          </ac:spMkLst>
        </pc:spChg>
        <pc:spChg chg="add mod">
          <ac:chgData name="" userId="4926d2b407f31d77" providerId="LiveId" clId="{3107C65D-48CD-48CD-ACA0-620228626B62}" dt="2021-04-23T10:28:56.818" v="1826" actId="20577"/>
          <ac:spMkLst>
            <pc:docMk/>
            <pc:sldMk cId="3854310745" sldId="1668"/>
            <ac:spMk id="37" creationId="{F50DDB81-2E28-47B6-8CCA-350687FA5934}"/>
          </ac:spMkLst>
        </pc:spChg>
        <pc:spChg chg="add mod">
          <ac:chgData name="" userId="4926d2b407f31d77" providerId="LiveId" clId="{3107C65D-48CD-48CD-ACA0-620228626B62}" dt="2021-04-23T10:29:16.123" v="1829" actId="207"/>
          <ac:spMkLst>
            <pc:docMk/>
            <pc:sldMk cId="3854310745" sldId="1668"/>
            <ac:spMk id="38" creationId="{EDA8E061-B640-430E-BC96-54C44D9F4DE7}"/>
          </ac:spMkLst>
        </pc:spChg>
        <pc:cxnChg chg="add mod">
          <ac:chgData name="" userId="4926d2b407f31d77" providerId="LiveId" clId="{3107C65D-48CD-48CD-ACA0-620228626B62}" dt="2021-04-23T10:24:33.190" v="1761" actId="692"/>
          <ac:cxnSpMkLst>
            <pc:docMk/>
            <pc:sldMk cId="3854310745" sldId="1668"/>
            <ac:cxnSpMk id="3" creationId="{0261370C-7AB3-4339-BA62-53BE346C62BA}"/>
          </ac:cxnSpMkLst>
        </pc:cxnChg>
      </pc:sldChg>
      <pc:sldChg chg="addSp delSp modSp">
        <pc:chgData name="" userId="4926d2b407f31d77" providerId="LiveId" clId="{3107C65D-48CD-48CD-ACA0-620228626B62}" dt="2021-04-23T09:53:50.498" v="1706" actId="1076"/>
        <pc:sldMkLst>
          <pc:docMk/>
          <pc:sldMk cId="2529376250" sldId="1669"/>
        </pc:sldMkLst>
        <pc:spChg chg="add del mod">
          <ac:chgData name="" userId="4926d2b407f31d77" providerId="LiveId" clId="{3107C65D-48CD-48CD-ACA0-620228626B62}" dt="2021-04-23T09:46:50.789" v="1633" actId="478"/>
          <ac:spMkLst>
            <pc:docMk/>
            <pc:sldMk cId="2529376250" sldId="1669"/>
            <ac:spMk id="2" creationId="{89B6C050-3532-4539-9D3D-C609BFBAAC79}"/>
          </ac:spMkLst>
        </pc:spChg>
        <pc:spChg chg="add mod">
          <ac:chgData name="" userId="4926d2b407f31d77" providerId="LiveId" clId="{3107C65D-48CD-48CD-ACA0-620228626B62}" dt="2021-04-23T09:51:25.015" v="1687" actId="242"/>
          <ac:spMkLst>
            <pc:docMk/>
            <pc:sldMk cId="2529376250" sldId="1669"/>
            <ac:spMk id="8" creationId="{166362F3-40B7-4B8F-81F2-9A55009CB748}"/>
          </ac:spMkLst>
        </pc:spChg>
        <pc:spChg chg="add mod">
          <ac:chgData name="" userId="4926d2b407f31d77" providerId="LiveId" clId="{3107C65D-48CD-48CD-ACA0-620228626B62}" dt="2021-04-23T09:34:46.274" v="1505" actId="12789"/>
          <ac:spMkLst>
            <pc:docMk/>
            <pc:sldMk cId="2529376250" sldId="1669"/>
            <ac:spMk id="15" creationId="{5B41CB42-AC3A-47D6-B84D-13F4E1766B8F}"/>
          </ac:spMkLst>
        </pc:spChg>
        <pc:spChg chg="add mod">
          <ac:chgData name="" userId="4926d2b407f31d77" providerId="LiveId" clId="{3107C65D-48CD-48CD-ACA0-620228626B62}" dt="2021-04-23T09:53:50.498" v="1706" actId="1076"/>
          <ac:spMkLst>
            <pc:docMk/>
            <pc:sldMk cId="2529376250" sldId="1669"/>
            <ac:spMk id="16" creationId="{3D87724B-1C63-46A7-994D-03E4E228CF1E}"/>
          </ac:spMkLst>
        </pc:spChg>
        <pc:spChg chg="add mod">
          <ac:chgData name="" userId="4926d2b407f31d77" providerId="LiveId" clId="{3107C65D-48CD-48CD-ACA0-620228626B62}" dt="2021-04-23T09:49:20.615" v="1653" actId="20577"/>
          <ac:spMkLst>
            <pc:docMk/>
            <pc:sldMk cId="2529376250" sldId="1669"/>
            <ac:spMk id="18" creationId="{6E7E3887-539C-4CA4-8E11-4196E5CA48D6}"/>
          </ac:spMkLst>
        </pc:spChg>
        <pc:spChg chg="add mod">
          <ac:chgData name="" userId="4926d2b407f31d77" providerId="LiveId" clId="{3107C65D-48CD-48CD-ACA0-620228626B62}" dt="2021-04-23T09:48:32.561" v="1639" actId="1076"/>
          <ac:spMkLst>
            <pc:docMk/>
            <pc:sldMk cId="2529376250" sldId="1669"/>
            <ac:spMk id="19" creationId="{03E8135E-26C0-4DAB-9B80-780E8FD3BCAD}"/>
          </ac:spMkLst>
        </pc:spChg>
        <pc:spChg chg="add mod">
          <ac:chgData name="" userId="4926d2b407f31d77" providerId="LiveId" clId="{3107C65D-48CD-48CD-ACA0-620228626B62}" dt="2021-04-23T09:48:28.820" v="1638" actId="1076"/>
          <ac:spMkLst>
            <pc:docMk/>
            <pc:sldMk cId="2529376250" sldId="1669"/>
            <ac:spMk id="20" creationId="{07D945F0-DF40-414B-991E-8F9FD96B209E}"/>
          </ac:spMkLst>
        </pc:spChg>
        <pc:spChg chg="add mod">
          <ac:chgData name="" userId="4926d2b407f31d77" providerId="LiveId" clId="{3107C65D-48CD-48CD-ACA0-620228626B62}" dt="2021-04-23T09:53:04.950" v="1705" actId="20577"/>
          <ac:spMkLst>
            <pc:docMk/>
            <pc:sldMk cId="2529376250" sldId="1669"/>
            <ac:spMk id="21" creationId="{5FA4CEE5-ED3A-4441-8F36-CA8119A81DB2}"/>
          </ac:spMkLst>
        </pc:spChg>
        <pc:spChg chg="add mod">
          <ac:chgData name="" userId="4926d2b407f31d77" providerId="LiveId" clId="{3107C65D-48CD-48CD-ACA0-620228626B62}" dt="2021-04-23T09:51:25.015" v="1687" actId="242"/>
          <ac:spMkLst>
            <pc:docMk/>
            <pc:sldMk cId="2529376250" sldId="1669"/>
            <ac:spMk id="29" creationId="{7E31DE65-FEBD-4305-A8DE-FB2D8B8E1E3E}"/>
          </ac:spMkLst>
        </pc:spChg>
        <pc:spChg chg="add mod">
          <ac:chgData name="" userId="4926d2b407f31d77" providerId="LiveId" clId="{3107C65D-48CD-48CD-ACA0-620228626B62}" dt="2021-04-23T09:51:31.654" v="1688" actId="571"/>
          <ac:spMkLst>
            <pc:docMk/>
            <pc:sldMk cId="2529376250" sldId="1669"/>
            <ac:spMk id="30" creationId="{A33C6B49-E7BE-4884-9ADE-9AC8953926C5}"/>
          </ac:spMkLst>
        </pc:spChg>
        <pc:spChg chg="add mod">
          <ac:chgData name="" userId="4926d2b407f31d77" providerId="LiveId" clId="{3107C65D-48CD-48CD-ACA0-620228626B62}" dt="2021-04-23T09:51:45.576" v="1691"/>
          <ac:spMkLst>
            <pc:docMk/>
            <pc:sldMk cId="2529376250" sldId="1669"/>
            <ac:spMk id="31" creationId="{9D64E3D2-FD9E-41CB-BD3D-E7ADE5BD7FCF}"/>
          </ac:spMkLst>
        </pc:spChg>
        <pc:spChg chg="add mod">
          <ac:chgData name="" userId="4926d2b407f31d77" providerId="LiveId" clId="{3107C65D-48CD-48CD-ACA0-620228626B62}" dt="2021-04-23T09:52:05.232" v="1695" actId="1076"/>
          <ac:spMkLst>
            <pc:docMk/>
            <pc:sldMk cId="2529376250" sldId="1669"/>
            <ac:spMk id="32" creationId="{2613908B-744A-4341-93DB-3BEAB1C43071}"/>
          </ac:spMkLst>
        </pc:spChg>
        <pc:spChg chg="add mod">
          <ac:chgData name="" userId="4926d2b407f31d77" providerId="LiveId" clId="{3107C65D-48CD-48CD-ACA0-620228626B62}" dt="2021-04-23T09:52:16.424" v="1696" actId="571"/>
          <ac:spMkLst>
            <pc:docMk/>
            <pc:sldMk cId="2529376250" sldId="1669"/>
            <ac:spMk id="33" creationId="{99C99E01-65C2-4620-A645-A19E58BBE960}"/>
          </ac:spMkLst>
        </pc:spChg>
        <pc:spChg chg="add mod">
          <ac:chgData name="" userId="4926d2b407f31d77" providerId="LiveId" clId="{3107C65D-48CD-48CD-ACA0-620228626B62}" dt="2021-04-23T09:52:30.457" v="1699" actId="1076"/>
          <ac:spMkLst>
            <pc:docMk/>
            <pc:sldMk cId="2529376250" sldId="1669"/>
            <ac:spMk id="34" creationId="{CC1F6AA6-F781-4F76-A4FB-BC6FB3C0D4D9}"/>
          </ac:spMkLst>
        </pc:spChg>
        <pc:spChg chg="add mod">
          <ac:chgData name="" userId="4926d2b407f31d77" providerId="LiveId" clId="{3107C65D-48CD-48CD-ACA0-620228626B62}" dt="2021-04-23T09:52:16.424" v="1696" actId="571"/>
          <ac:spMkLst>
            <pc:docMk/>
            <pc:sldMk cId="2529376250" sldId="1669"/>
            <ac:spMk id="35" creationId="{DA0EF7BD-8659-4E74-BB98-E6173A424C34}"/>
          </ac:spMkLst>
        </pc:spChg>
        <pc:spChg chg="add mod">
          <ac:chgData name="" userId="4926d2b407f31d77" providerId="LiveId" clId="{3107C65D-48CD-48CD-ACA0-620228626B62}" dt="2021-04-23T09:53:00.273" v="1704" actId="1076"/>
          <ac:spMkLst>
            <pc:docMk/>
            <pc:sldMk cId="2529376250" sldId="1669"/>
            <ac:spMk id="36" creationId="{BCA8B3E1-42E4-4C7B-AEF5-EA17EBB1705E}"/>
          </ac:spMkLst>
        </pc:spChg>
        <pc:spChg chg="add del mod">
          <ac:chgData name="" userId="4926d2b407f31d77" providerId="LiveId" clId="{3107C65D-48CD-48CD-ACA0-620228626B62}" dt="2021-04-23T09:52:53.387" v="1701" actId="478"/>
          <ac:spMkLst>
            <pc:docMk/>
            <pc:sldMk cId="2529376250" sldId="1669"/>
            <ac:spMk id="37" creationId="{A5F4513C-F96F-40C8-98B2-C9A6F8ABF8E6}"/>
          </ac:spMkLst>
        </pc:spChg>
        <pc:cxnChg chg="add mod">
          <ac:chgData name="" userId="4926d2b407f31d77" providerId="LiveId" clId="{3107C65D-48CD-48CD-ACA0-620228626B62}" dt="2021-04-23T09:48:45.228" v="1642" actId="1076"/>
          <ac:cxnSpMkLst>
            <pc:docMk/>
            <pc:sldMk cId="2529376250" sldId="1669"/>
            <ac:cxnSpMk id="22" creationId="{08BB340A-ACC7-4C02-9155-3592CB69B546}"/>
          </ac:cxnSpMkLst>
        </pc:cxnChg>
        <pc:cxnChg chg="add mod">
          <ac:chgData name="" userId="4926d2b407f31d77" providerId="LiveId" clId="{3107C65D-48CD-48CD-ACA0-620228626B62}" dt="2021-04-23T09:49:14.367" v="1651" actId="14100"/>
          <ac:cxnSpMkLst>
            <pc:docMk/>
            <pc:sldMk cId="2529376250" sldId="1669"/>
            <ac:cxnSpMk id="23" creationId="{D653F1F7-B4B4-40B3-99BD-F8E086644685}"/>
          </ac:cxnSpMkLst>
        </pc:cxnChg>
      </pc:sldChg>
      <pc:sldChg chg="addSp modSp">
        <pc:chgData name="" userId="4926d2b407f31d77" providerId="LiveId" clId="{3107C65D-48CD-48CD-ACA0-620228626B62}" dt="2021-04-23T09:30:13.155" v="1485" actId="14100"/>
        <pc:sldMkLst>
          <pc:docMk/>
          <pc:sldMk cId="2886278014" sldId="1670"/>
        </pc:sldMkLst>
        <pc:spChg chg="add mod">
          <ac:chgData name="" userId="4926d2b407f31d77" providerId="LiveId" clId="{3107C65D-48CD-48CD-ACA0-620228626B62}" dt="2021-04-23T09:22:53.415" v="1427" actId="14100"/>
          <ac:spMkLst>
            <pc:docMk/>
            <pc:sldMk cId="2886278014" sldId="1670"/>
            <ac:spMk id="15" creationId="{C21BAC62-92E2-41F6-BDE1-991827EB9B77}"/>
          </ac:spMkLst>
        </pc:spChg>
        <pc:spChg chg="add mod">
          <ac:chgData name="" userId="4926d2b407f31d77" providerId="LiveId" clId="{3107C65D-48CD-48CD-ACA0-620228626B62}" dt="2021-04-23T09:25:44.692" v="1462" actId="554"/>
          <ac:spMkLst>
            <pc:docMk/>
            <pc:sldMk cId="2886278014" sldId="1670"/>
            <ac:spMk id="16" creationId="{6E032CB7-5AE6-470C-8213-B96D37F572A0}"/>
          </ac:spMkLst>
        </pc:spChg>
        <pc:spChg chg="add mod">
          <ac:chgData name="" userId="4926d2b407f31d77" providerId="LiveId" clId="{3107C65D-48CD-48CD-ACA0-620228626B62}" dt="2021-04-23T09:22:49.086" v="1426"/>
          <ac:spMkLst>
            <pc:docMk/>
            <pc:sldMk cId="2886278014" sldId="1670"/>
            <ac:spMk id="17" creationId="{2A980938-5CD1-44E6-B076-1EE25D4F9D1B}"/>
          </ac:spMkLst>
        </pc:spChg>
        <pc:spChg chg="add mod">
          <ac:chgData name="" userId="4926d2b407f31d77" providerId="LiveId" clId="{3107C65D-48CD-48CD-ACA0-620228626B62}" dt="2021-04-23T09:25:44.692" v="1462" actId="554"/>
          <ac:spMkLst>
            <pc:docMk/>
            <pc:sldMk cId="2886278014" sldId="1670"/>
            <ac:spMk id="18" creationId="{57A2AA51-7DA7-4CD2-8B6C-78FD95D64F12}"/>
          </ac:spMkLst>
        </pc:spChg>
        <pc:spChg chg="add mod">
          <ac:chgData name="" userId="4926d2b407f31d77" providerId="LiveId" clId="{3107C65D-48CD-48CD-ACA0-620228626B62}" dt="2021-04-23T09:24:48.114" v="1454" actId="20577"/>
          <ac:spMkLst>
            <pc:docMk/>
            <pc:sldMk cId="2886278014" sldId="1670"/>
            <ac:spMk id="19" creationId="{657902F6-9B0A-40EB-821F-8529747F1C88}"/>
          </ac:spMkLst>
        </pc:spChg>
        <pc:spChg chg="add mod ord">
          <ac:chgData name="" userId="4926d2b407f31d77" providerId="LiveId" clId="{3107C65D-48CD-48CD-ACA0-620228626B62}" dt="2021-04-23T09:30:13.155" v="1485" actId="14100"/>
          <ac:spMkLst>
            <pc:docMk/>
            <pc:sldMk cId="2886278014" sldId="1670"/>
            <ac:spMk id="20" creationId="{08B0CA14-11A3-4CDD-BC63-0224AA564A1C}"/>
          </ac:spMkLst>
        </pc:spChg>
        <pc:spChg chg="add mod ord">
          <ac:chgData name="" userId="4926d2b407f31d77" providerId="LiveId" clId="{3107C65D-48CD-48CD-ACA0-620228626B62}" dt="2021-04-23T09:30:13.155" v="1485" actId="14100"/>
          <ac:spMkLst>
            <pc:docMk/>
            <pc:sldMk cId="2886278014" sldId="1670"/>
            <ac:spMk id="21" creationId="{043C7F76-95E4-4B0F-97BC-AC5D2D0018D1}"/>
          </ac:spMkLst>
        </pc:spChg>
        <pc:spChg chg="add mod">
          <ac:chgData name="" userId="4926d2b407f31d77" providerId="LiveId" clId="{3107C65D-48CD-48CD-ACA0-620228626B62}" dt="2021-04-23T09:26:21.341" v="1471" actId="14100"/>
          <ac:spMkLst>
            <pc:docMk/>
            <pc:sldMk cId="2886278014" sldId="1670"/>
            <ac:spMk id="22" creationId="{5DD3A9F8-F499-4839-AD87-489609789ED1}"/>
          </ac:spMkLst>
        </pc:spChg>
        <pc:spChg chg="add mod">
          <ac:chgData name="" userId="4926d2b407f31d77" providerId="LiveId" clId="{3107C65D-48CD-48CD-ACA0-620228626B62}" dt="2021-04-23T09:29:29.285" v="1477" actId="1076"/>
          <ac:spMkLst>
            <pc:docMk/>
            <pc:sldMk cId="2886278014" sldId="1670"/>
            <ac:spMk id="23" creationId="{6168353D-2A22-4912-A242-42653A691BB8}"/>
          </ac:spMkLst>
        </pc:spChg>
        <pc:spChg chg="add mod">
          <ac:chgData name="" userId="4926d2b407f31d77" providerId="LiveId" clId="{3107C65D-48CD-48CD-ACA0-620228626B62}" dt="2021-04-23T09:30:04.584" v="1483" actId="14100"/>
          <ac:spMkLst>
            <pc:docMk/>
            <pc:sldMk cId="2886278014" sldId="1670"/>
            <ac:spMk id="26" creationId="{35080976-7A6F-4317-8D24-8F4CA077EDDB}"/>
          </ac:spMkLst>
        </pc:spChg>
        <pc:spChg chg="add mod">
          <ac:chgData name="" userId="4926d2b407f31d77" providerId="LiveId" clId="{3107C65D-48CD-48CD-ACA0-620228626B62}" dt="2021-04-23T09:30:06.513" v="1484" actId="14100"/>
          <ac:spMkLst>
            <pc:docMk/>
            <pc:sldMk cId="2886278014" sldId="1670"/>
            <ac:spMk id="27" creationId="{DA7FB21C-A13C-44B8-AEF8-6F0C2DCBE93B}"/>
          </ac:spMkLst>
        </pc:spChg>
      </pc:sldChg>
      <pc:sldChg chg="addSp modSp modAnim">
        <pc:chgData name="" userId="4926d2b407f31d77" providerId="LiveId" clId="{3107C65D-48CD-48CD-ACA0-620228626B62}" dt="2021-04-23T09:21:47.916" v="1421"/>
        <pc:sldMkLst>
          <pc:docMk/>
          <pc:sldMk cId="1239693933" sldId="1671"/>
        </pc:sldMkLst>
        <pc:spChg chg="add">
          <ac:chgData name="" userId="4926d2b407f31d77" providerId="LiveId" clId="{3107C65D-48CD-48CD-ACA0-620228626B62}" dt="2021-04-23T09:21:47.916" v="1421"/>
          <ac:spMkLst>
            <pc:docMk/>
            <pc:sldMk cId="1239693933" sldId="1671"/>
            <ac:spMk id="35" creationId="{AACDB6E4-6EED-48D2-824B-FB500958C29A}"/>
          </ac:spMkLst>
        </pc:spChg>
        <pc:spChg chg="mod">
          <ac:chgData name="" userId="4926d2b407f31d77" providerId="LiveId" clId="{3107C65D-48CD-48CD-ACA0-620228626B62}" dt="2021-04-23T06:58:22.051" v="26" actId="120"/>
          <ac:spMkLst>
            <pc:docMk/>
            <pc:sldMk cId="1239693933" sldId="1671"/>
            <ac:spMk id="44" creationId="{9ECCC8CE-F166-41F9-99C2-3215C16BC4E0}"/>
          </ac:spMkLst>
        </pc:spChg>
      </pc:sldChg>
      <pc:sldChg chg="addSp delSp modSp">
        <pc:chgData name="" userId="4926d2b407f31d77" providerId="LiveId" clId="{3107C65D-48CD-48CD-ACA0-620228626B62}" dt="2021-04-23T09:21:46.827" v="1420"/>
        <pc:sldMkLst>
          <pc:docMk/>
          <pc:sldMk cId="1961221735" sldId="1672"/>
        </pc:sldMkLst>
        <pc:spChg chg="add del mod ord">
          <ac:chgData name="" userId="4926d2b407f31d77" providerId="LiveId" clId="{3107C65D-48CD-48CD-ACA0-620228626B62}" dt="2021-04-23T08:42:22.023" v="1025"/>
          <ac:spMkLst>
            <pc:docMk/>
            <pc:sldMk cId="1961221735" sldId="1672"/>
            <ac:spMk id="2" creationId="{46013413-D435-46B5-9E92-BEC0EDC1158C}"/>
          </ac:spMkLst>
        </pc:spChg>
        <pc:spChg chg="add del mod ord">
          <ac:chgData name="" userId="4926d2b407f31d77" providerId="LiveId" clId="{3107C65D-48CD-48CD-ACA0-620228626B62}" dt="2021-04-23T08:42:22.023" v="1025"/>
          <ac:spMkLst>
            <pc:docMk/>
            <pc:sldMk cId="1961221735" sldId="1672"/>
            <ac:spMk id="3" creationId="{D68B67FE-C787-42C3-8C55-0015AF980CAD}"/>
          </ac:spMkLst>
        </pc:spChg>
        <pc:spChg chg="add mod">
          <ac:chgData name="" userId="4926d2b407f31d77" providerId="LiveId" clId="{3107C65D-48CD-48CD-ACA0-620228626B62}" dt="2021-04-23T08:42:32.373" v="1028" actId="14100"/>
          <ac:spMkLst>
            <pc:docMk/>
            <pc:sldMk cId="1961221735" sldId="1672"/>
            <ac:spMk id="4" creationId="{757302AA-6CA5-4A09-8B83-DC13ED9D4C5F}"/>
          </ac:spMkLst>
        </pc:spChg>
        <pc:spChg chg="add mod ord">
          <ac:chgData name="" userId="4926d2b407f31d77" providerId="LiveId" clId="{3107C65D-48CD-48CD-ACA0-620228626B62}" dt="2021-04-23T08:47:00.036" v="1179" actId="166"/>
          <ac:spMkLst>
            <pc:docMk/>
            <pc:sldMk cId="1961221735" sldId="1672"/>
            <ac:spMk id="14" creationId="{5CB28C34-56A4-41F1-9DF0-E4AF16FBF6BF}"/>
          </ac:spMkLst>
        </pc:spChg>
        <pc:spChg chg="add ord">
          <ac:chgData name="" userId="4926d2b407f31d77" providerId="LiveId" clId="{3107C65D-48CD-48CD-ACA0-620228626B62}" dt="2021-04-23T08:27:15.079" v="813" actId="167"/>
          <ac:spMkLst>
            <pc:docMk/>
            <pc:sldMk cId="1961221735" sldId="1672"/>
            <ac:spMk id="15" creationId="{410B79C8-C006-4105-A3BC-BBC21AEC21F4}"/>
          </ac:spMkLst>
        </pc:spChg>
        <pc:spChg chg="add mod ord">
          <ac:chgData name="" userId="4926d2b407f31d77" providerId="LiveId" clId="{3107C65D-48CD-48CD-ACA0-620228626B62}" dt="2021-04-23T08:27:15.079" v="813" actId="167"/>
          <ac:spMkLst>
            <pc:docMk/>
            <pc:sldMk cId="1961221735" sldId="1672"/>
            <ac:spMk id="16" creationId="{C726DCBD-34A1-48D2-A9DD-5A5BAC2A3014}"/>
          </ac:spMkLst>
        </pc:spChg>
        <pc:spChg chg="add ord">
          <ac:chgData name="" userId="4926d2b407f31d77" providerId="LiveId" clId="{3107C65D-48CD-48CD-ACA0-620228626B62}" dt="2021-04-23T08:27:15.079" v="813" actId="167"/>
          <ac:spMkLst>
            <pc:docMk/>
            <pc:sldMk cId="1961221735" sldId="1672"/>
            <ac:spMk id="17" creationId="{B7767E9B-AA7A-43B1-8926-E9D541FCA1A4}"/>
          </ac:spMkLst>
        </pc:spChg>
        <pc:spChg chg="add ord">
          <ac:chgData name="" userId="4926d2b407f31d77" providerId="LiveId" clId="{3107C65D-48CD-48CD-ACA0-620228626B62}" dt="2021-04-23T08:27:15.079" v="813" actId="167"/>
          <ac:spMkLst>
            <pc:docMk/>
            <pc:sldMk cId="1961221735" sldId="1672"/>
            <ac:spMk id="18" creationId="{0DF82BF9-64CA-4A2D-8FBE-23B15681BD36}"/>
          </ac:spMkLst>
        </pc:spChg>
        <pc:spChg chg="add mod topLvl">
          <ac:chgData name="" userId="4926d2b407f31d77" providerId="LiveId" clId="{3107C65D-48CD-48CD-ACA0-620228626B62}" dt="2021-04-23T08:37:53.701" v="946" actId="164"/>
          <ac:spMkLst>
            <pc:docMk/>
            <pc:sldMk cId="1961221735" sldId="1672"/>
            <ac:spMk id="19" creationId="{06BBD9DD-2221-4E0B-9537-895D2B751708}"/>
          </ac:spMkLst>
        </pc:spChg>
        <pc:spChg chg="add mod topLvl">
          <ac:chgData name="" userId="4926d2b407f31d77" providerId="LiveId" clId="{3107C65D-48CD-48CD-ACA0-620228626B62}" dt="2021-04-23T08:37:53.701" v="946" actId="164"/>
          <ac:spMkLst>
            <pc:docMk/>
            <pc:sldMk cId="1961221735" sldId="1672"/>
            <ac:spMk id="20" creationId="{97066C73-8EE0-4F20-A855-B56618F388F3}"/>
          </ac:spMkLst>
        </pc:spChg>
        <pc:spChg chg="add mod topLvl">
          <ac:chgData name="" userId="4926d2b407f31d77" providerId="LiveId" clId="{3107C65D-48CD-48CD-ACA0-620228626B62}" dt="2021-04-23T08:37:53.701" v="946" actId="164"/>
          <ac:spMkLst>
            <pc:docMk/>
            <pc:sldMk cId="1961221735" sldId="1672"/>
            <ac:spMk id="21" creationId="{2B5B9AE2-7E44-4560-8A2A-276238B2461C}"/>
          </ac:spMkLst>
        </pc:spChg>
        <pc:spChg chg="add mod topLvl">
          <ac:chgData name="" userId="4926d2b407f31d77" providerId="LiveId" clId="{3107C65D-48CD-48CD-ACA0-620228626B62}" dt="2021-04-23T08:37:53.701" v="946" actId="164"/>
          <ac:spMkLst>
            <pc:docMk/>
            <pc:sldMk cId="1961221735" sldId="1672"/>
            <ac:spMk id="22" creationId="{374F15FE-9FF5-4EB5-B9A2-F8DAD05AF43A}"/>
          </ac:spMkLst>
        </pc:spChg>
        <pc:spChg chg="add mod ord topLvl">
          <ac:chgData name="" userId="4926d2b407f31d77" providerId="LiveId" clId="{3107C65D-48CD-48CD-ACA0-620228626B62}" dt="2021-04-23T08:42:27.099" v="1027" actId="167"/>
          <ac:spMkLst>
            <pc:docMk/>
            <pc:sldMk cId="1961221735" sldId="1672"/>
            <ac:spMk id="23" creationId="{83F7AE81-5A9B-4FB8-809A-401299B04D23}"/>
          </ac:spMkLst>
        </pc:spChg>
        <pc:spChg chg="mod">
          <ac:chgData name="" userId="4926d2b407f31d77" providerId="LiveId" clId="{3107C65D-48CD-48CD-ACA0-620228626B62}" dt="2021-04-23T08:28:09.678" v="828" actId="555"/>
          <ac:spMkLst>
            <pc:docMk/>
            <pc:sldMk cId="1961221735" sldId="1672"/>
            <ac:spMk id="24" creationId="{5526FA7D-3464-41FA-B79B-EF2C649713BD}"/>
          </ac:spMkLst>
        </pc:spChg>
        <pc:spChg chg="add mod ord topLvl">
          <ac:chgData name="" userId="4926d2b407f31d77" providerId="LiveId" clId="{3107C65D-48CD-48CD-ACA0-620228626B62}" dt="2021-04-23T08:47:55.564" v="1220" actId="552"/>
          <ac:spMkLst>
            <pc:docMk/>
            <pc:sldMk cId="1961221735" sldId="1672"/>
            <ac:spMk id="26" creationId="{06122B47-1650-4571-BCF0-8B41211A66B7}"/>
          </ac:spMkLst>
        </pc:spChg>
        <pc:spChg chg="add mod ord">
          <ac:chgData name="" userId="4926d2b407f31d77" providerId="LiveId" clId="{3107C65D-48CD-48CD-ACA0-620228626B62}" dt="2021-04-23T08:27:43.655" v="818" actId="14100"/>
          <ac:spMkLst>
            <pc:docMk/>
            <pc:sldMk cId="1961221735" sldId="1672"/>
            <ac:spMk id="27" creationId="{98740776-81F9-4F20-8138-4C341B9BB6EE}"/>
          </ac:spMkLst>
        </pc:spChg>
        <pc:spChg chg="add mod ord">
          <ac:chgData name="" userId="4926d2b407f31d77" providerId="LiveId" clId="{3107C65D-48CD-48CD-ACA0-620228626B62}" dt="2021-04-23T08:27:50.603" v="822" actId="1076"/>
          <ac:spMkLst>
            <pc:docMk/>
            <pc:sldMk cId="1961221735" sldId="1672"/>
            <ac:spMk id="28" creationId="{F7467F7A-27C0-4BD8-A42E-9CA749320EB6}"/>
          </ac:spMkLst>
        </pc:spChg>
        <pc:spChg chg="add mod ord topLvl">
          <ac:chgData name="" userId="4926d2b407f31d77" providerId="LiveId" clId="{3107C65D-48CD-48CD-ACA0-620228626B62}" dt="2021-04-23T08:48:23.154" v="1224" actId="3064"/>
          <ac:spMkLst>
            <pc:docMk/>
            <pc:sldMk cId="1961221735" sldId="1672"/>
            <ac:spMk id="29" creationId="{00BA698D-BD96-4D09-BC11-6EB8427797C4}"/>
          </ac:spMkLst>
        </pc:spChg>
        <pc:spChg chg="add del mod ord">
          <ac:chgData name="" userId="4926d2b407f31d77" providerId="LiveId" clId="{3107C65D-48CD-48CD-ACA0-620228626B62}" dt="2021-04-23T08:35:30.093" v="926" actId="478"/>
          <ac:spMkLst>
            <pc:docMk/>
            <pc:sldMk cId="1961221735" sldId="1672"/>
            <ac:spMk id="30" creationId="{C7A303B0-D30B-4F32-8A0C-EC35E6F49385}"/>
          </ac:spMkLst>
        </pc:spChg>
        <pc:spChg chg="add del mod ord">
          <ac:chgData name="" userId="4926d2b407f31d77" providerId="LiveId" clId="{3107C65D-48CD-48CD-ACA0-620228626B62}" dt="2021-04-23T08:35:31.272" v="927" actId="478"/>
          <ac:spMkLst>
            <pc:docMk/>
            <pc:sldMk cId="1961221735" sldId="1672"/>
            <ac:spMk id="31" creationId="{7851F511-441C-458F-991B-A9285562D7A2}"/>
          </ac:spMkLst>
        </pc:spChg>
        <pc:spChg chg="add del mod ord">
          <ac:chgData name="" userId="4926d2b407f31d77" providerId="LiveId" clId="{3107C65D-48CD-48CD-ACA0-620228626B62}" dt="2021-04-23T08:35:32.738" v="928" actId="478"/>
          <ac:spMkLst>
            <pc:docMk/>
            <pc:sldMk cId="1961221735" sldId="1672"/>
            <ac:spMk id="32" creationId="{AEA5F23E-616E-4D6B-A43D-9126C4EAEDAC}"/>
          </ac:spMkLst>
        </pc:spChg>
        <pc:spChg chg="add del mod ord">
          <ac:chgData name="" userId="4926d2b407f31d77" providerId="LiveId" clId="{3107C65D-48CD-48CD-ACA0-620228626B62}" dt="2021-04-23T08:35:34.355" v="929" actId="478"/>
          <ac:spMkLst>
            <pc:docMk/>
            <pc:sldMk cId="1961221735" sldId="1672"/>
            <ac:spMk id="33" creationId="{6A53CF80-762B-4179-BC37-69BFF6FC1D2A}"/>
          </ac:spMkLst>
        </pc:spChg>
        <pc:spChg chg="add del mod ord">
          <ac:chgData name="" userId="4926d2b407f31d77" providerId="LiveId" clId="{3107C65D-48CD-48CD-ACA0-620228626B62}" dt="2021-04-23T08:35:35.229" v="930" actId="478"/>
          <ac:spMkLst>
            <pc:docMk/>
            <pc:sldMk cId="1961221735" sldId="1672"/>
            <ac:spMk id="34" creationId="{7C38D0F0-5AAF-457E-A0FC-FCA617826A87}"/>
          </ac:spMkLst>
        </pc:spChg>
        <pc:spChg chg="add del mod ord">
          <ac:chgData name="" userId="4926d2b407f31d77" providerId="LiveId" clId="{3107C65D-48CD-48CD-ACA0-620228626B62}" dt="2021-04-23T08:35:36.489" v="931" actId="478"/>
          <ac:spMkLst>
            <pc:docMk/>
            <pc:sldMk cId="1961221735" sldId="1672"/>
            <ac:spMk id="35" creationId="{AB8DA188-70F2-41D7-B2A0-026AC770F5B3}"/>
          </ac:spMkLst>
        </pc:spChg>
        <pc:spChg chg="mod ord">
          <ac:chgData name="" userId="4926d2b407f31d77" providerId="LiveId" clId="{3107C65D-48CD-48CD-ACA0-620228626B62}" dt="2021-04-23T08:43:43.240" v="1038" actId="12789"/>
          <ac:spMkLst>
            <pc:docMk/>
            <pc:sldMk cId="1961221735" sldId="1672"/>
            <ac:spMk id="42" creationId="{301D5BE3-7354-4A33-8DA3-F3763A7DB7E9}"/>
          </ac:spMkLst>
        </pc:spChg>
        <pc:spChg chg="add">
          <ac:chgData name="" userId="4926d2b407f31d77" providerId="LiveId" clId="{3107C65D-48CD-48CD-ACA0-620228626B62}" dt="2021-04-23T09:21:46.827" v="1420"/>
          <ac:spMkLst>
            <pc:docMk/>
            <pc:sldMk cId="1961221735" sldId="1672"/>
            <ac:spMk id="45" creationId="{87705B84-31C2-4169-8798-094E6ABC25D8}"/>
          </ac:spMkLst>
        </pc:spChg>
        <pc:spChg chg="mod">
          <ac:chgData name="" userId="4926d2b407f31d77" providerId="LiveId" clId="{3107C65D-48CD-48CD-ACA0-620228626B62}" dt="2021-04-23T08:46:35.814" v="1174" actId="207"/>
          <ac:spMkLst>
            <pc:docMk/>
            <pc:sldMk cId="1961221735" sldId="1672"/>
            <ac:spMk id="53" creationId="{C0611194-5B57-4106-A9C9-4A1B6763BA32}"/>
          </ac:spMkLst>
        </pc:spChg>
        <pc:spChg chg="mod">
          <ac:chgData name="" userId="4926d2b407f31d77" providerId="LiveId" clId="{3107C65D-48CD-48CD-ACA0-620228626B62}" dt="2021-04-23T08:46:38.423" v="1175" actId="207"/>
          <ac:spMkLst>
            <pc:docMk/>
            <pc:sldMk cId="1961221735" sldId="1672"/>
            <ac:spMk id="54" creationId="{70E30C23-DFDE-4545-AF19-B0275EBF54FA}"/>
          </ac:spMkLst>
        </pc:spChg>
        <pc:spChg chg="mod">
          <ac:chgData name="" userId="4926d2b407f31d77" providerId="LiveId" clId="{3107C65D-48CD-48CD-ACA0-620228626B62}" dt="2021-04-23T08:46:40.722" v="1176" actId="207"/>
          <ac:spMkLst>
            <pc:docMk/>
            <pc:sldMk cId="1961221735" sldId="1672"/>
            <ac:spMk id="55" creationId="{FFF5FEF2-E62A-400C-A794-193CE035700C}"/>
          </ac:spMkLst>
        </pc:spChg>
        <pc:spChg chg="mod">
          <ac:chgData name="" userId="4926d2b407f31d77" providerId="LiveId" clId="{3107C65D-48CD-48CD-ACA0-620228626B62}" dt="2021-04-23T08:46:42.906" v="1177" actId="207"/>
          <ac:spMkLst>
            <pc:docMk/>
            <pc:sldMk cId="1961221735" sldId="1672"/>
            <ac:spMk id="56" creationId="{F9520614-1206-4A08-9B82-DA16214D7BA2}"/>
          </ac:spMkLst>
        </pc:spChg>
        <pc:grpChg chg="add del mod">
          <ac:chgData name="" userId="4926d2b407f31d77" providerId="LiveId" clId="{3107C65D-48CD-48CD-ACA0-620228626B62}" dt="2021-04-23T08:28:12.647" v="829" actId="165"/>
          <ac:grpSpMkLst>
            <pc:docMk/>
            <pc:sldMk cId="1961221735" sldId="1672"/>
            <ac:grpSpMk id="2" creationId="{912DD692-2092-4355-922C-D7E715C31F12}"/>
          </ac:grpSpMkLst>
        </pc:grpChg>
        <pc:grpChg chg="add del mod">
          <ac:chgData name="" userId="4926d2b407f31d77" providerId="LiveId" clId="{3107C65D-48CD-48CD-ACA0-620228626B62}" dt="2021-04-23T08:30:04.654" v="844" actId="165"/>
          <ac:grpSpMkLst>
            <pc:docMk/>
            <pc:sldMk cId="1961221735" sldId="1672"/>
            <ac:grpSpMk id="3" creationId="{337D8793-8948-4D66-841C-9E997D612C4A}"/>
          </ac:grpSpMkLst>
        </pc:grpChg>
        <pc:grpChg chg="add mod">
          <ac:chgData name="" userId="4926d2b407f31d77" providerId="LiveId" clId="{3107C65D-48CD-48CD-ACA0-620228626B62}" dt="2021-04-23T08:39:31.005" v="970" actId="1076"/>
          <ac:grpSpMkLst>
            <pc:docMk/>
            <pc:sldMk cId="1961221735" sldId="1672"/>
            <ac:grpSpMk id="6" creationId="{C448EAC6-E2B3-4EDD-92F5-A69945952ACD}"/>
          </ac:grpSpMkLst>
        </pc:grpChg>
        <pc:grpChg chg="add mod">
          <ac:chgData name="" userId="4926d2b407f31d77" providerId="LiveId" clId="{3107C65D-48CD-48CD-ACA0-620228626B62}" dt="2021-04-23T08:47:55.564" v="1220" actId="552"/>
          <ac:grpSpMkLst>
            <pc:docMk/>
            <pc:sldMk cId="1961221735" sldId="1672"/>
            <ac:grpSpMk id="51" creationId="{1DC3B020-2300-4181-95F4-CFC2359E3373}"/>
          </ac:grpSpMkLst>
        </pc:grpChg>
        <pc:grpChg chg="ord">
          <ac:chgData name="" userId="4926d2b407f31d77" providerId="LiveId" clId="{3107C65D-48CD-48CD-ACA0-620228626B62}" dt="2021-04-23T08:27:10.211" v="812" actId="167"/>
          <ac:grpSpMkLst>
            <pc:docMk/>
            <pc:sldMk cId="1961221735" sldId="1672"/>
            <ac:grpSpMk id="85" creationId="{2386B6A7-AA72-4C56-84B2-783D455833CA}"/>
          </ac:grpSpMkLst>
        </pc:grpChg>
        <pc:cxnChg chg="add mod">
          <ac:chgData name="" userId="4926d2b407f31d77" providerId="LiveId" clId="{3107C65D-48CD-48CD-ACA0-620228626B62}" dt="2021-04-23T08:39:31.005" v="970" actId="1076"/>
          <ac:cxnSpMkLst>
            <pc:docMk/>
            <pc:sldMk cId="1961221735" sldId="1672"/>
            <ac:cxnSpMk id="8" creationId="{3324508C-A399-4BB4-8796-113CF4AB2ECD}"/>
          </ac:cxnSpMkLst>
        </pc:cxnChg>
        <pc:cxnChg chg="add mod">
          <ac:chgData name="" userId="4926d2b407f31d77" providerId="LiveId" clId="{3107C65D-48CD-48CD-ACA0-620228626B62}" dt="2021-04-23T08:39:31.005" v="970" actId="1076"/>
          <ac:cxnSpMkLst>
            <pc:docMk/>
            <pc:sldMk cId="1961221735" sldId="1672"/>
            <ac:cxnSpMk id="34" creationId="{4172A97B-D9AE-4EA7-BAA4-6080AB3479A1}"/>
          </ac:cxnSpMkLst>
        </pc:cxnChg>
        <pc:cxnChg chg="add mod">
          <ac:chgData name="" userId="4926d2b407f31d77" providerId="LiveId" clId="{3107C65D-48CD-48CD-ACA0-620228626B62}" dt="2021-04-23T08:39:31.005" v="970" actId="1076"/>
          <ac:cxnSpMkLst>
            <pc:docMk/>
            <pc:sldMk cId="1961221735" sldId="1672"/>
            <ac:cxnSpMk id="37" creationId="{4F5524A0-F1C6-4892-967B-6D63F824364E}"/>
          </ac:cxnSpMkLst>
        </pc:cxnChg>
        <pc:cxnChg chg="add mod">
          <ac:chgData name="" userId="4926d2b407f31d77" providerId="LiveId" clId="{3107C65D-48CD-48CD-ACA0-620228626B62}" dt="2021-04-23T08:44:37.046" v="1054" actId="554"/>
          <ac:cxnSpMkLst>
            <pc:docMk/>
            <pc:sldMk cId="1961221735" sldId="1672"/>
            <ac:cxnSpMk id="38" creationId="{DBA64C96-F7DD-464A-B4BF-AE8AA324FCBA}"/>
          </ac:cxnSpMkLst>
        </pc:cxnChg>
        <pc:cxnChg chg="add mod ord">
          <ac:chgData name="" userId="4926d2b407f31d77" providerId="LiveId" clId="{3107C65D-48CD-48CD-ACA0-620228626B62}" dt="2021-04-23T08:47:00.036" v="1179" actId="166"/>
          <ac:cxnSpMkLst>
            <pc:docMk/>
            <pc:sldMk cId="1961221735" sldId="1672"/>
            <ac:cxnSpMk id="44" creationId="{31DF6142-E385-4392-9CB9-C5C90C7CC793}"/>
          </ac:cxnSpMkLst>
        </pc:cxnChg>
        <pc:cxnChg chg="add mod ord">
          <ac:chgData name="" userId="4926d2b407f31d77" providerId="LiveId" clId="{3107C65D-48CD-48CD-ACA0-620228626B62}" dt="2021-04-23T08:47:00.036" v="1179" actId="166"/>
          <ac:cxnSpMkLst>
            <pc:docMk/>
            <pc:sldMk cId="1961221735" sldId="1672"/>
            <ac:cxnSpMk id="47" creationId="{C470C1CB-B1B9-4484-AA11-159DCE360469}"/>
          </ac:cxnSpMkLst>
        </pc:cxnChg>
        <pc:cxnChg chg="add mod ord">
          <ac:chgData name="" userId="4926d2b407f31d77" providerId="LiveId" clId="{3107C65D-48CD-48CD-ACA0-620228626B62}" dt="2021-04-23T08:47:00.036" v="1179" actId="166"/>
          <ac:cxnSpMkLst>
            <pc:docMk/>
            <pc:sldMk cId="1961221735" sldId="1672"/>
            <ac:cxnSpMk id="48" creationId="{DA02D3A1-4C1A-4347-819D-6D2836FAE69C}"/>
          </ac:cxnSpMkLst>
        </pc:cxnChg>
        <pc:cxnChg chg="add mod ord">
          <ac:chgData name="" userId="4926d2b407f31d77" providerId="LiveId" clId="{3107C65D-48CD-48CD-ACA0-620228626B62}" dt="2021-04-23T08:47:00.036" v="1179" actId="166"/>
          <ac:cxnSpMkLst>
            <pc:docMk/>
            <pc:sldMk cId="1961221735" sldId="1672"/>
            <ac:cxnSpMk id="49" creationId="{418DE50C-773B-4642-B2A0-ABE6130CC415}"/>
          </ac:cxnSpMkLst>
        </pc:cxnChg>
      </pc:sldChg>
      <pc:sldChg chg="addSp delSp modSp">
        <pc:chgData name="" userId="4926d2b407f31d77" providerId="LiveId" clId="{3107C65D-48CD-48CD-ACA0-620228626B62}" dt="2021-04-23T09:21:45.716" v="1419"/>
        <pc:sldMkLst>
          <pc:docMk/>
          <pc:sldMk cId="4235879325" sldId="1673"/>
        </pc:sldMkLst>
        <pc:spChg chg="add mod">
          <ac:chgData name="" userId="4926d2b407f31d77" providerId="LiveId" clId="{3107C65D-48CD-48CD-ACA0-620228626B62}" dt="2021-04-23T07:54:14.045" v="719" actId="1037"/>
          <ac:spMkLst>
            <pc:docMk/>
            <pc:sldMk cId="4235879325" sldId="1673"/>
            <ac:spMk id="2" creationId="{2A045B4C-D8CF-4DC3-A21A-E0C82DA7B86A}"/>
          </ac:spMkLst>
        </pc:spChg>
        <pc:spChg chg="add mod ord">
          <ac:chgData name="" userId="4926d2b407f31d77" providerId="LiveId" clId="{3107C65D-48CD-48CD-ACA0-620228626B62}" dt="2021-04-23T07:48:10.520" v="620" actId="14100"/>
          <ac:spMkLst>
            <pc:docMk/>
            <pc:sldMk cId="4235879325" sldId="1673"/>
            <ac:spMk id="15" creationId="{D957D857-DF7D-4321-8E9B-97C11B5500E0}"/>
          </ac:spMkLst>
        </pc:spChg>
        <pc:spChg chg="add mod ord">
          <ac:chgData name="" userId="4926d2b407f31d77" providerId="LiveId" clId="{3107C65D-48CD-48CD-ACA0-620228626B62}" dt="2021-04-23T07:49:06.650" v="630" actId="14100"/>
          <ac:spMkLst>
            <pc:docMk/>
            <pc:sldMk cId="4235879325" sldId="1673"/>
            <ac:spMk id="16" creationId="{E386C9D3-309F-48B2-A131-CC104945DC56}"/>
          </ac:spMkLst>
        </pc:spChg>
        <pc:spChg chg="add mod ord">
          <ac:chgData name="" userId="4926d2b407f31d77" providerId="LiveId" clId="{3107C65D-48CD-48CD-ACA0-620228626B62}" dt="2021-04-23T07:49:26.879" v="634" actId="20577"/>
          <ac:spMkLst>
            <pc:docMk/>
            <pc:sldMk cId="4235879325" sldId="1673"/>
            <ac:spMk id="17" creationId="{892EE1EC-D76D-4D10-B7FD-6822EB50B0A9}"/>
          </ac:spMkLst>
        </pc:spChg>
        <pc:spChg chg="add ord">
          <ac:chgData name="" userId="4926d2b407f31d77" providerId="LiveId" clId="{3107C65D-48CD-48CD-ACA0-620228626B62}" dt="2021-04-23T07:46:38.815" v="597" actId="167"/>
          <ac:spMkLst>
            <pc:docMk/>
            <pc:sldMk cId="4235879325" sldId="1673"/>
            <ac:spMk id="23" creationId="{448C65E9-F5CD-473F-892F-D7D94E604769}"/>
          </ac:spMkLst>
        </pc:spChg>
        <pc:spChg chg="mod">
          <ac:chgData name="" userId="4926d2b407f31d77" providerId="LiveId" clId="{3107C65D-48CD-48CD-ACA0-620228626B62}" dt="2021-04-23T07:47:44.542" v="618" actId="20577"/>
          <ac:spMkLst>
            <pc:docMk/>
            <pc:sldMk cId="4235879325" sldId="1673"/>
            <ac:spMk id="24" creationId="{5526FA7D-3464-41FA-B79B-EF2C649713BD}"/>
          </ac:spMkLst>
        </pc:spChg>
        <pc:spChg chg="add mod ord">
          <ac:chgData name="" userId="4926d2b407f31d77" providerId="LiveId" clId="{3107C65D-48CD-48CD-ACA0-620228626B62}" dt="2021-04-23T07:47:30.253" v="614" actId="14100"/>
          <ac:spMkLst>
            <pc:docMk/>
            <pc:sldMk cId="4235879325" sldId="1673"/>
            <ac:spMk id="26" creationId="{57A18FEB-E771-4F0D-BD94-582C44DBCC57}"/>
          </ac:spMkLst>
        </pc:spChg>
        <pc:spChg chg="add ord">
          <ac:chgData name="" userId="4926d2b407f31d77" providerId="LiveId" clId="{3107C65D-48CD-48CD-ACA0-620228626B62}" dt="2021-04-23T07:46:38.815" v="597" actId="167"/>
          <ac:spMkLst>
            <pc:docMk/>
            <pc:sldMk cId="4235879325" sldId="1673"/>
            <ac:spMk id="27" creationId="{6E94265F-A0C0-4B2B-A80C-0C69F8003248}"/>
          </ac:spMkLst>
        </pc:spChg>
        <pc:spChg chg="add ord">
          <ac:chgData name="" userId="4926d2b407f31d77" providerId="LiveId" clId="{3107C65D-48CD-48CD-ACA0-620228626B62}" dt="2021-04-23T07:46:38.815" v="597" actId="167"/>
          <ac:spMkLst>
            <pc:docMk/>
            <pc:sldMk cId="4235879325" sldId="1673"/>
            <ac:spMk id="28" creationId="{923CD4CD-BA8B-46C9-B740-0F884EA116A0}"/>
          </ac:spMkLst>
        </pc:spChg>
        <pc:spChg chg="add mod ord">
          <ac:chgData name="" userId="4926d2b407f31d77" providerId="LiveId" clId="{3107C65D-48CD-48CD-ACA0-620228626B62}" dt="2021-04-23T07:54:19.741" v="720" actId="14100"/>
          <ac:spMkLst>
            <pc:docMk/>
            <pc:sldMk cId="4235879325" sldId="1673"/>
            <ac:spMk id="29" creationId="{2E06DA13-5706-4E8B-85CD-C4C4E36EB283}"/>
          </ac:spMkLst>
        </pc:spChg>
        <pc:spChg chg="add del mod">
          <ac:chgData name="" userId="4926d2b407f31d77" providerId="LiveId" clId="{3107C65D-48CD-48CD-ACA0-620228626B62}" dt="2021-04-23T07:52:02.468" v="677" actId="478"/>
          <ac:spMkLst>
            <pc:docMk/>
            <pc:sldMk cId="4235879325" sldId="1673"/>
            <ac:spMk id="30" creationId="{D7CCF9BC-818D-459D-8684-095AAD4A22E5}"/>
          </ac:spMkLst>
        </pc:spChg>
        <pc:spChg chg="add">
          <ac:chgData name="" userId="4926d2b407f31d77" providerId="LiveId" clId="{3107C65D-48CD-48CD-ACA0-620228626B62}" dt="2021-04-23T09:21:45.716" v="1419"/>
          <ac:spMkLst>
            <pc:docMk/>
            <pc:sldMk cId="4235879325" sldId="1673"/>
            <ac:spMk id="30" creationId="{DB03C4DE-8221-493D-A48C-9635DA8C1629}"/>
          </ac:spMkLst>
        </pc:spChg>
        <pc:spChg chg="add mod">
          <ac:chgData name="" userId="4926d2b407f31d77" providerId="LiveId" clId="{3107C65D-48CD-48CD-ACA0-620228626B62}" dt="2021-04-23T07:51:05.070" v="662" actId="1076"/>
          <ac:spMkLst>
            <pc:docMk/>
            <pc:sldMk cId="4235879325" sldId="1673"/>
            <ac:spMk id="31" creationId="{967C6FC9-E0E2-4464-B74B-D3547C07B04A}"/>
          </ac:spMkLst>
        </pc:spChg>
        <pc:grpChg chg="ord">
          <ac:chgData name="" userId="4926d2b407f31d77" providerId="LiveId" clId="{3107C65D-48CD-48CD-ACA0-620228626B62}" dt="2021-04-23T07:45:22.234" v="586" actId="167"/>
          <ac:grpSpMkLst>
            <pc:docMk/>
            <pc:sldMk cId="4235879325" sldId="1673"/>
            <ac:grpSpMk id="85" creationId="{2386B6A7-AA72-4C56-84B2-783D455833CA}"/>
          </ac:grpSpMkLst>
        </pc:grpChg>
        <pc:picChg chg="add del">
          <ac:chgData name="" userId="4926d2b407f31d77" providerId="LiveId" clId="{3107C65D-48CD-48CD-ACA0-620228626B62}" dt="2021-04-23T07:44:26.628" v="576" actId="478"/>
          <ac:picMkLst>
            <pc:docMk/>
            <pc:sldMk cId="4235879325" sldId="1673"/>
            <ac:picMk id="18" creationId="{A4A58572-EA0A-4400-8695-EDD7DFFFEA81}"/>
          </ac:picMkLst>
        </pc:picChg>
        <pc:picChg chg="add mod ord">
          <ac:chgData name="" userId="4926d2b407f31d77" providerId="LiveId" clId="{3107C65D-48CD-48CD-ACA0-620228626B62}" dt="2021-04-23T09:20:24.339" v="1414" actId="14100"/>
          <ac:picMkLst>
            <pc:docMk/>
            <pc:sldMk cId="4235879325" sldId="1673"/>
            <ac:picMk id="19" creationId="{5638D19E-9552-48DB-BBBF-234A006968F7}"/>
          </ac:picMkLst>
        </pc:picChg>
        <pc:picChg chg="add mod ord">
          <ac:chgData name="" userId="4926d2b407f31d77" providerId="LiveId" clId="{3107C65D-48CD-48CD-ACA0-620228626B62}" dt="2021-04-23T09:20:19.789" v="1413" actId="14100"/>
          <ac:picMkLst>
            <pc:docMk/>
            <pc:sldMk cId="4235879325" sldId="1673"/>
            <ac:picMk id="20" creationId="{8C488689-54F7-494A-9164-3A7B3DAB7617}"/>
          </ac:picMkLst>
        </pc:picChg>
        <pc:picChg chg="add mod ord modCrop">
          <ac:chgData name="" userId="4926d2b407f31d77" providerId="LiveId" clId="{3107C65D-48CD-48CD-ACA0-620228626B62}" dt="2021-04-23T07:56:32.139" v="744" actId="1076"/>
          <ac:picMkLst>
            <pc:docMk/>
            <pc:sldMk cId="4235879325" sldId="1673"/>
            <ac:picMk id="21" creationId="{8695B0F1-7492-4E9F-8BA9-0CDADF9B797B}"/>
          </ac:picMkLst>
        </pc:picChg>
        <pc:picChg chg="add del mod">
          <ac:chgData name="" userId="4926d2b407f31d77" providerId="LiveId" clId="{3107C65D-48CD-48CD-ACA0-620228626B62}" dt="2021-04-23T07:55:50.484" v="737" actId="478"/>
          <ac:picMkLst>
            <pc:docMk/>
            <pc:sldMk cId="4235879325" sldId="1673"/>
            <ac:picMk id="22" creationId="{99B94E3D-3274-4B36-A1BF-B107695B14AF}"/>
          </ac:picMkLst>
        </pc:picChg>
      </pc:sldChg>
      <pc:sldChg chg="addSp">
        <pc:chgData name="" userId="4926d2b407f31d77" providerId="LiveId" clId="{3107C65D-48CD-48CD-ACA0-620228626B62}" dt="2021-04-23T09:21:35.667" v="1415"/>
        <pc:sldMkLst>
          <pc:docMk/>
          <pc:sldMk cId="1654868758" sldId="1679"/>
        </pc:sldMkLst>
        <pc:spChg chg="add">
          <ac:chgData name="" userId="4926d2b407f31d77" providerId="LiveId" clId="{3107C65D-48CD-48CD-ACA0-620228626B62}" dt="2021-04-23T09:21:35.667" v="1415"/>
          <ac:spMkLst>
            <pc:docMk/>
            <pc:sldMk cId="1654868758" sldId="1679"/>
            <ac:spMk id="26" creationId="{328ED4BF-DBE5-4805-83EC-3B8C955AA96C}"/>
          </ac:spMkLst>
        </pc:spChg>
      </pc:sldChg>
      <pc:sldChg chg="addSp delSp modSp add">
        <pc:chgData name="" userId="4926d2b407f31d77" providerId="LiveId" clId="{3107C65D-48CD-48CD-ACA0-620228626B62}" dt="2021-04-23T09:21:44.444" v="1418"/>
        <pc:sldMkLst>
          <pc:docMk/>
          <pc:sldMk cId="4078134030" sldId="1680"/>
        </pc:sldMkLst>
        <pc:spChg chg="mod">
          <ac:chgData name="" userId="4926d2b407f31d77" providerId="LiveId" clId="{3107C65D-48CD-48CD-ACA0-620228626B62}" dt="2021-04-23T06:54:30.751" v="4" actId="20577"/>
          <ac:spMkLst>
            <pc:docMk/>
            <pc:sldMk cId="4078134030" sldId="1680"/>
            <ac:spMk id="5" creationId="{BC01E833-A438-4C2A-AF28-2B402D7F80E5}"/>
          </ac:spMkLst>
        </pc:spChg>
        <pc:spChg chg="add mod">
          <ac:chgData name="" userId="4926d2b407f31d77" providerId="LiveId" clId="{3107C65D-48CD-48CD-ACA0-620228626B62}" dt="2021-04-23T07:43:13.697" v="568" actId="14100"/>
          <ac:spMkLst>
            <pc:docMk/>
            <pc:sldMk cId="4078134030" sldId="1680"/>
            <ac:spMk id="15" creationId="{D5AFE6E4-DFCE-424D-8B2F-FA39E0812758}"/>
          </ac:spMkLst>
        </pc:spChg>
        <pc:spChg chg="add mod">
          <ac:chgData name="" userId="4926d2b407f31d77" providerId="LiveId" clId="{3107C65D-48CD-48CD-ACA0-620228626B62}" dt="2021-04-23T07:40:14.399" v="515" actId="14100"/>
          <ac:spMkLst>
            <pc:docMk/>
            <pc:sldMk cId="4078134030" sldId="1680"/>
            <ac:spMk id="16" creationId="{016879B0-F3B7-4E56-BBD8-3742E3B8F1EA}"/>
          </ac:spMkLst>
        </pc:spChg>
        <pc:spChg chg="add mod">
          <ac:chgData name="" userId="4926d2b407f31d77" providerId="LiveId" clId="{3107C65D-48CD-48CD-ACA0-620228626B62}" dt="2021-04-23T07:39:06.051" v="495" actId="1076"/>
          <ac:spMkLst>
            <pc:docMk/>
            <pc:sldMk cId="4078134030" sldId="1680"/>
            <ac:spMk id="17" creationId="{03FD28E7-80BB-47C7-9F5F-821485CDD817}"/>
          </ac:spMkLst>
        </pc:spChg>
        <pc:spChg chg="add mod">
          <ac:chgData name="" userId="4926d2b407f31d77" providerId="LiveId" clId="{3107C65D-48CD-48CD-ACA0-620228626B62}" dt="2021-04-23T07:39:11.497" v="497" actId="14100"/>
          <ac:spMkLst>
            <pc:docMk/>
            <pc:sldMk cId="4078134030" sldId="1680"/>
            <ac:spMk id="19" creationId="{0443EDBF-1D43-4B4C-8905-E2935499E61E}"/>
          </ac:spMkLst>
        </pc:spChg>
        <pc:spChg chg="add mod">
          <ac:chgData name="" userId="4926d2b407f31d77" providerId="LiveId" clId="{3107C65D-48CD-48CD-ACA0-620228626B62}" dt="2021-04-23T07:32:37.376" v="409" actId="1076"/>
          <ac:spMkLst>
            <pc:docMk/>
            <pc:sldMk cId="4078134030" sldId="1680"/>
            <ac:spMk id="20" creationId="{F96BADED-095A-4FA4-A40A-2E2D853348A9}"/>
          </ac:spMkLst>
        </pc:spChg>
        <pc:spChg chg="add mod">
          <ac:chgData name="" userId="4926d2b407f31d77" providerId="LiveId" clId="{3107C65D-48CD-48CD-ACA0-620228626B62}" dt="2021-04-23T07:38:46.738" v="489" actId="14100"/>
          <ac:spMkLst>
            <pc:docMk/>
            <pc:sldMk cId="4078134030" sldId="1680"/>
            <ac:spMk id="21" creationId="{2789DDAF-3D76-48EA-B2A0-139BD7F8D053}"/>
          </ac:spMkLst>
        </pc:spChg>
        <pc:spChg chg="add mod ord">
          <ac:chgData name="" userId="4926d2b407f31d77" providerId="LiveId" clId="{3107C65D-48CD-48CD-ACA0-620228626B62}" dt="2021-04-23T07:39:44.167" v="503" actId="14100"/>
          <ac:spMkLst>
            <pc:docMk/>
            <pc:sldMk cId="4078134030" sldId="1680"/>
            <ac:spMk id="22" creationId="{26712724-CC8B-479C-ABEA-A98ADB1F05AA}"/>
          </ac:spMkLst>
        </pc:spChg>
        <pc:spChg chg="add mod ord">
          <ac:chgData name="" userId="4926d2b407f31d77" providerId="LiveId" clId="{3107C65D-48CD-48CD-ACA0-620228626B62}" dt="2021-04-23T07:40:12.381" v="514" actId="14100"/>
          <ac:spMkLst>
            <pc:docMk/>
            <pc:sldMk cId="4078134030" sldId="1680"/>
            <ac:spMk id="23" creationId="{21FE8A19-371A-4693-9C8F-E2475CDDB547}"/>
          </ac:spMkLst>
        </pc:spChg>
        <pc:spChg chg="add mod ord">
          <ac:chgData name="" userId="4926d2b407f31d77" providerId="LiveId" clId="{3107C65D-48CD-48CD-ACA0-620228626B62}" dt="2021-04-23T07:40:01.637" v="507" actId="14100"/>
          <ac:spMkLst>
            <pc:docMk/>
            <pc:sldMk cId="4078134030" sldId="1680"/>
            <ac:spMk id="26" creationId="{3ED7A679-3783-4E7B-93E5-C536F5BBF9A8}"/>
          </ac:spMkLst>
        </pc:spChg>
        <pc:spChg chg="add mod">
          <ac:chgData name="" userId="4926d2b407f31d77" providerId="LiveId" clId="{3107C65D-48CD-48CD-ACA0-620228626B62}" dt="2021-04-23T07:40:10.676" v="513" actId="14100"/>
          <ac:spMkLst>
            <pc:docMk/>
            <pc:sldMk cId="4078134030" sldId="1680"/>
            <ac:spMk id="27" creationId="{DAB7317C-5755-430B-8890-900D27512E48}"/>
          </ac:spMkLst>
        </pc:spChg>
        <pc:spChg chg="add mod">
          <ac:chgData name="" userId="4926d2b407f31d77" providerId="LiveId" clId="{3107C65D-48CD-48CD-ACA0-620228626B62}" dt="2021-04-23T07:40:04.348" v="508" actId="14100"/>
          <ac:spMkLst>
            <pc:docMk/>
            <pc:sldMk cId="4078134030" sldId="1680"/>
            <ac:spMk id="28" creationId="{4C260E25-11B1-445D-A14B-A13AC9C61312}"/>
          </ac:spMkLst>
        </pc:spChg>
        <pc:spChg chg="add mod ord">
          <ac:chgData name="" userId="4926d2b407f31d77" providerId="LiveId" clId="{3107C65D-48CD-48CD-ACA0-620228626B62}" dt="2021-04-23T07:40:29.786" v="519" actId="167"/>
          <ac:spMkLst>
            <pc:docMk/>
            <pc:sldMk cId="4078134030" sldId="1680"/>
            <ac:spMk id="29" creationId="{86ADEEBB-00B7-40A7-A1AB-80A15BBFD6F1}"/>
          </ac:spMkLst>
        </pc:spChg>
        <pc:spChg chg="add mod">
          <ac:chgData name="" userId="4926d2b407f31d77" providerId="LiveId" clId="{3107C65D-48CD-48CD-ACA0-620228626B62}" dt="2021-04-23T07:40:23.279" v="516" actId="1076"/>
          <ac:spMkLst>
            <pc:docMk/>
            <pc:sldMk cId="4078134030" sldId="1680"/>
            <ac:spMk id="30" creationId="{B9DFC08B-3922-4A38-8066-CB25B45C9AEE}"/>
          </ac:spMkLst>
        </pc:spChg>
        <pc:spChg chg="add mod">
          <ac:chgData name="" userId="4926d2b407f31d77" providerId="LiveId" clId="{3107C65D-48CD-48CD-ACA0-620228626B62}" dt="2021-04-23T07:41:29.690" v="533" actId="1076"/>
          <ac:spMkLst>
            <pc:docMk/>
            <pc:sldMk cId="4078134030" sldId="1680"/>
            <ac:spMk id="31" creationId="{4AD1744D-2308-4743-8A6F-94A7EE9C11AA}"/>
          </ac:spMkLst>
        </pc:spChg>
        <pc:spChg chg="add mod">
          <ac:chgData name="" userId="4926d2b407f31d77" providerId="LiveId" clId="{3107C65D-48CD-48CD-ACA0-620228626B62}" dt="2021-04-23T07:41:29.690" v="533" actId="1076"/>
          <ac:spMkLst>
            <pc:docMk/>
            <pc:sldMk cId="4078134030" sldId="1680"/>
            <ac:spMk id="32" creationId="{A000A059-A81E-4B3A-AB00-E39A023057E6}"/>
          </ac:spMkLst>
        </pc:spChg>
        <pc:spChg chg="add del mod">
          <ac:chgData name="" userId="4926d2b407f31d77" providerId="LiveId" clId="{3107C65D-48CD-48CD-ACA0-620228626B62}" dt="2021-04-23T07:42:00.309" v="543" actId="478"/>
          <ac:spMkLst>
            <pc:docMk/>
            <pc:sldMk cId="4078134030" sldId="1680"/>
            <ac:spMk id="33" creationId="{607A0028-E28B-446C-AAF0-FE23BCECDD54}"/>
          </ac:spMkLst>
        </pc:spChg>
        <pc:spChg chg="add del mod">
          <ac:chgData name="" userId="4926d2b407f31d77" providerId="LiveId" clId="{3107C65D-48CD-48CD-ACA0-620228626B62}" dt="2021-04-23T07:42:18.356" v="549" actId="478"/>
          <ac:spMkLst>
            <pc:docMk/>
            <pc:sldMk cId="4078134030" sldId="1680"/>
            <ac:spMk id="34" creationId="{0C3CC227-11BB-4723-AC9E-4F919F0E8F94}"/>
          </ac:spMkLst>
        </pc:spChg>
        <pc:spChg chg="add">
          <ac:chgData name="" userId="4926d2b407f31d77" providerId="LiveId" clId="{3107C65D-48CD-48CD-ACA0-620228626B62}" dt="2021-04-23T09:21:44.444" v="1418"/>
          <ac:spMkLst>
            <pc:docMk/>
            <pc:sldMk cId="4078134030" sldId="1680"/>
            <ac:spMk id="34" creationId="{797A5578-E225-4BF2-9B8C-1A1606312D75}"/>
          </ac:spMkLst>
        </pc:spChg>
        <pc:spChg chg="add del mod">
          <ac:chgData name="" userId="4926d2b407f31d77" providerId="LiveId" clId="{3107C65D-48CD-48CD-ACA0-620228626B62}" dt="2021-04-23T07:37:58.492" v="477" actId="478"/>
          <ac:spMkLst>
            <pc:docMk/>
            <pc:sldMk cId="4078134030" sldId="1680"/>
            <ac:spMk id="35" creationId="{CC9EDD03-9502-4B9B-90E5-7F72A3B18171}"/>
          </ac:spMkLst>
        </pc:spChg>
        <pc:spChg chg="add del mod">
          <ac:chgData name="" userId="4926d2b407f31d77" providerId="LiveId" clId="{3107C65D-48CD-48CD-ACA0-620228626B62}" dt="2021-04-23T07:37:58.492" v="477" actId="478"/>
          <ac:spMkLst>
            <pc:docMk/>
            <pc:sldMk cId="4078134030" sldId="1680"/>
            <ac:spMk id="36" creationId="{DB988F4B-EADC-4713-AAFB-A34040D18FB9}"/>
          </ac:spMkLst>
        </pc:spChg>
        <pc:spChg chg="add del mod">
          <ac:chgData name="" userId="4926d2b407f31d77" providerId="LiveId" clId="{3107C65D-48CD-48CD-ACA0-620228626B62}" dt="2021-04-23T07:42:02.580" v="544" actId="478"/>
          <ac:spMkLst>
            <pc:docMk/>
            <pc:sldMk cId="4078134030" sldId="1680"/>
            <ac:spMk id="37" creationId="{F6534C6B-6871-40EB-B3DA-DB2BE64213EB}"/>
          </ac:spMkLst>
        </pc:spChg>
        <pc:spChg chg="add del mod">
          <ac:chgData name="" userId="4926d2b407f31d77" providerId="LiveId" clId="{3107C65D-48CD-48CD-ACA0-620228626B62}" dt="2021-04-23T07:42:18.356" v="549" actId="478"/>
          <ac:spMkLst>
            <pc:docMk/>
            <pc:sldMk cId="4078134030" sldId="1680"/>
            <ac:spMk id="38" creationId="{CD8D9902-96B6-48D3-AE41-93BA742D994A}"/>
          </ac:spMkLst>
        </pc:spChg>
        <pc:spChg chg="add del mod">
          <ac:chgData name="" userId="4926d2b407f31d77" providerId="LiveId" clId="{3107C65D-48CD-48CD-ACA0-620228626B62}" dt="2021-04-23T07:37:58.492" v="477" actId="478"/>
          <ac:spMkLst>
            <pc:docMk/>
            <pc:sldMk cId="4078134030" sldId="1680"/>
            <ac:spMk id="39" creationId="{C76070A5-7E80-4FF1-B44D-9639FDA16132}"/>
          </ac:spMkLst>
        </pc:spChg>
        <pc:spChg chg="add del mod">
          <ac:chgData name="" userId="4926d2b407f31d77" providerId="LiveId" clId="{3107C65D-48CD-48CD-ACA0-620228626B62}" dt="2021-04-23T07:37:58.492" v="477" actId="478"/>
          <ac:spMkLst>
            <pc:docMk/>
            <pc:sldMk cId="4078134030" sldId="1680"/>
            <ac:spMk id="40" creationId="{FB470C4F-1F19-4F28-8EA1-313231BFD326}"/>
          </ac:spMkLst>
        </pc:spChg>
        <pc:spChg chg="add mod">
          <ac:chgData name="" userId="4926d2b407f31d77" providerId="LiveId" clId="{3107C65D-48CD-48CD-ACA0-620228626B62}" dt="2021-04-23T07:41:48.410" v="540" actId="12789"/>
          <ac:spMkLst>
            <pc:docMk/>
            <pc:sldMk cId="4078134030" sldId="1680"/>
            <ac:spMk id="41" creationId="{788678C1-EB14-4AE2-A88F-D544F3A5A0D6}"/>
          </ac:spMkLst>
        </pc:spChg>
        <pc:spChg chg="add mod">
          <ac:chgData name="" userId="4926d2b407f31d77" providerId="LiveId" clId="{3107C65D-48CD-48CD-ACA0-620228626B62}" dt="2021-04-23T07:41:48.410" v="540" actId="12789"/>
          <ac:spMkLst>
            <pc:docMk/>
            <pc:sldMk cId="4078134030" sldId="1680"/>
            <ac:spMk id="42" creationId="{8B6286AC-7363-4952-95B1-754BD205C301}"/>
          </ac:spMkLst>
        </pc:spChg>
        <pc:spChg chg="add mod">
          <ac:chgData name="" userId="4926d2b407f31d77" providerId="LiveId" clId="{3107C65D-48CD-48CD-ACA0-620228626B62}" dt="2021-04-23T07:42:39.142" v="567" actId="12789"/>
          <ac:spMkLst>
            <pc:docMk/>
            <pc:sldMk cId="4078134030" sldId="1680"/>
            <ac:spMk id="43" creationId="{3EE88AFB-62E3-4A61-BC9F-BDECF3061876}"/>
          </ac:spMkLst>
        </pc:spChg>
        <pc:spChg chg="add mod">
          <ac:chgData name="" userId="4926d2b407f31d77" providerId="LiveId" clId="{3107C65D-48CD-48CD-ACA0-620228626B62}" dt="2021-04-23T07:42:39.142" v="567" actId="12789"/>
          <ac:spMkLst>
            <pc:docMk/>
            <pc:sldMk cId="4078134030" sldId="1680"/>
            <ac:spMk id="44" creationId="{48CAD5CD-A0F8-4332-BF92-D2CCF787DB53}"/>
          </ac:spMkLst>
        </pc:spChg>
        <pc:picChg chg="add del mod">
          <ac:chgData name="" userId="4926d2b407f31d77" providerId="LiveId" clId="{3107C65D-48CD-48CD-ACA0-620228626B62}" dt="2021-04-23T07:35:47.596" v="449" actId="478"/>
          <ac:picMkLst>
            <pc:docMk/>
            <pc:sldMk cId="4078134030" sldId="1680"/>
            <ac:picMk id="18" creationId="{2720E659-98FE-4C36-A4D8-E457C64F2623}"/>
          </ac:picMkLst>
        </pc:picChg>
      </pc:sldChg>
      <pc:sldChg chg="addSp delSp modSp add">
        <pc:chgData name="" userId="4926d2b407f31d77" providerId="LiveId" clId="{3107C65D-48CD-48CD-ACA0-620228626B62}" dt="2021-04-23T09:21:43.292" v="1417"/>
        <pc:sldMkLst>
          <pc:docMk/>
          <pc:sldMk cId="3494973004" sldId="1681"/>
        </pc:sldMkLst>
        <pc:spChg chg="mod">
          <ac:chgData name="" userId="4926d2b407f31d77" providerId="LiveId" clId="{3107C65D-48CD-48CD-ACA0-620228626B62}" dt="2021-04-23T06:54:57.375" v="9" actId="20577"/>
          <ac:spMkLst>
            <pc:docMk/>
            <pc:sldMk cId="3494973004" sldId="1681"/>
            <ac:spMk id="5" creationId="{BC01E833-A438-4C2A-AF28-2B402D7F80E5}"/>
          </ac:spMkLst>
        </pc:spChg>
        <pc:spChg chg="add mod">
          <ac:chgData name="" userId="4926d2b407f31d77" providerId="LiveId" clId="{3107C65D-48CD-48CD-ACA0-620228626B62}" dt="2021-04-23T07:27:48.825" v="334" actId="12788"/>
          <ac:spMkLst>
            <pc:docMk/>
            <pc:sldMk cId="3494973004" sldId="1681"/>
            <ac:spMk id="15" creationId="{8B63C056-448C-429C-830D-D0FF2CE7153C}"/>
          </ac:spMkLst>
        </pc:spChg>
        <pc:spChg chg="add mod">
          <ac:chgData name="" userId="4926d2b407f31d77" providerId="LiveId" clId="{3107C65D-48CD-48CD-ACA0-620228626B62}" dt="2021-04-23T07:27:53.105" v="336" actId="14100"/>
          <ac:spMkLst>
            <pc:docMk/>
            <pc:sldMk cId="3494973004" sldId="1681"/>
            <ac:spMk id="16" creationId="{05DB893F-7478-4B87-9152-CBDD1DCC9D2A}"/>
          </ac:spMkLst>
        </pc:spChg>
        <pc:spChg chg="add mod">
          <ac:chgData name="" userId="4926d2b407f31d77" providerId="LiveId" clId="{3107C65D-48CD-48CD-ACA0-620228626B62}" dt="2021-04-23T07:27:48.825" v="334" actId="12788"/>
          <ac:spMkLst>
            <pc:docMk/>
            <pc:sldMk cId="3494973004" sldId="1681"/>
            <ac:spMk id="17" creationId="{63C97B27-CDE3-4DC8-83BE-B85B0F17697E}"/>
          </ac:spMkLst>
        </pc:spChg>
        <pc:spChg chg="add mod">
          <ac:chgData name="" userId="4926d2b407f31d77" providerId="LiveId" clId="{3107C65D-48CD-48CD-ACA0-620228626B62}" dt="2021-04-23T07:28:09.896" v="343" actId="552"/>
          <ac:spMkLst>
            <pc:docMk/>
            <pc:sldMk cId="3494973004" sldId="1681"/>
            <ac:spMk id="18" creationId="{3CB519C9-C3AD-4A5A-948A-84851D034D63}"/>
          </ac:spMkLst>
        </pc:spChg>
        <pc:spChg chg="add mod">
          <ac:chgData name="" userId="4926d2b407f31d77" providerId="LiveId" clId="{3107C65D-48CD-48CD-ACA0-620228626B62}" dt="2021-04-23T07:27:55.704" v="337" actId="1076"/>
          <ac:spMkLst>
            <pc:docMk/>
            <pc:sldMk cId="3494973004" sldId="1681"/>
            <ac:spMk id="19" creationId="{8CDAC8C3-9A48-42D1-9923-61A0BEF517C2}"/>
          </ac:spMkLst>
        </pc:spChg>
        <pc:spChg chg="add mod ord">
          <ac:chgData name="" userId="4926d2b407f31d77" providerId="LiveId" clId="{3107C65D-48CD-48CD-ACA0-620228626B62}" dt="2021-04-23T07:27:58.124" v="338" actId="14100"/>
          <ac:spMkLst>
            <pc:docMk/>
            <pc:sldMk cId="3494973004" sldId="1681"/>
            <ac:spMk id="20" creationId="{73568F8A-86C9-4E45-B750-37B25968E321}"/>
          </ac:spMkLst>
        </pc:spChg>
        <pc:spChg chg="add mod">
          <ac:chgData name="" userId="4926d2b407f31d77" providerId="LiveId" clId="{3107C65D-48CD-48CD-ACA0-620228626B62}" dt="2021-04-23T07:28:13.068" v="344" actId="1076"/>
          <ac:spMkLst>
            <pc:docMk/>
            <pc:sldMk cId="3494973004" sldId="1681"/>
            <ac:spMk id="21" creationId="{4A96F538-B84A-46A1-9B1D-B079F244DE8F}"/>
          </ac:spMkLst>
        </pc:spChg>
        <pc:spChg chg="add mod">
          <ac:chgData name="" userId="4926d2b407f31d77" providerId="LiveId" clId="{3107C65D-48CD-48CD-ACA0-620228626B62}" dt="2021-04-23T07:29:50.943" v="367" actId="207"/>
          <ac:spMkLst>
            <pc:docMk/>
            <pc:sldMk cId="3494973004" sldId="1681"/>
            <ac:spMk id="31" creationId="{BF7810DA-1262-4F6D-BF61-F95B948916AA}"/>
          </ac:spMkLst>
        </pc:spChg>
        <pc:spChg chg="add del">
          <ac:chgData name="" userId="4926d2b407f31d77" providerId="LiveId" clId="{3107C65D-48CD-48CD-ACA0-620228626B62}" dt="2021-04-23T07:24:25.996" v="260" actId="478"/>
          <ac:spMkLst>
            <pc:docMk/>
            <pc:sldMk cId="3494973004" sldId="1681"/>
            <ac:spMk id="32" creationId="{63DB619B-3E28-4CA0-880F-07AB8C64E1BA}"/>
          </ac:spMkLst>
        </pc:spChg>
        <pc:spChg chg="add">
          <ac:chgData name="" userId="4926d2b407f31d77" providerId="LiveId" clId="{3107C65D-48CD-48CD-ACA0-620228626B62}" dt="2021-04-23T09:21:43.292" v="1417"/>
          <ac:spMkLst>
            <pc:docMk/>
            <pc:sldMk cId="3494973004" sldId="1681"/>
            <ac:spMk id="32" creationId="{6C87BB62-ECDA-4862-840F-0560D5C9E45B}"/>
          </ac:spMkLst>
        </pc:spChg>
        <pc:spChg chg="add del">
          <ac:chgData name="" userId="4926d2b407f31d77" providerId="LiveId" clId="{3107C65D-48CD-48CD-ACA0-620228626B62}" dt="2021-04-23T07:24:25.996" v="260" actId="478"/>
          <ac:spMkLst>
            <pc:docMk/>
            <pc:sldMk cId="3494973004" sldId="1681"/>
            <ac:spMk id="33" creationId="{ECE0CF9C-54F6-4F50-A271-32C067D2FEE4}"/>
          </ac:spMkLst>
        </pc:spChg>
        <pc:spChg chg="add mod">
          <ac:chgData name="" userId="4926d2b407f31d77" providerId="LiveId" clId="{3107C65D-48CD-48CD-ACA0-620228626B62}" dt="2021-04-23T07:29:40.685" v="365" actId="1035"/>
          <ac:spMkLst>
            <pc:docMk/>
            <pc:sldMk cId="3494973004" sldId="1681"/>
            <ac:spMk id="34" creationId="{4B9757D8-F966-43FA-9292-2553C5E44C8B}"/>
          </ac:spMkLst>
        </pc:spChg>
        <pc:spChg chg="add del">
          <ac:chgData name="" userId="4926d2b407f31d77" providerId="LiveId" clId="{3107C65D-48CD-48CD-ACA0-620228626B62}" dt="2021-04-23T07:24:32.668" v="262" actId="478"/>
          <ac:spMkLst>
            <pc:docMk/>
            <pc:sldMk cId="3494973004" sldId="1681"/>
            <ac:spMk id="35" creationId="{2A8DEF13-69F8-49FA-9050-6988847B1AC2}"/>
          </ac:spMkLst>
        </pc:spChg>
        <pc:spChg chg="add mod">
          <ac:chgData name="" userId="4926d2b407f31d77" providerId="LiveId" clId="{3107C65D-48CD-48CD-ACA0-620228626B62}" dt="2021-04-23T07:29:54.295" v="369" actId="207"/>
          <ac:spMkLst>
            <pc:docMk/>
            <pc:sldMk cId="3494973004" sldId="1681"/>
            <ac:spMk id="41" creationId="{B6407355-1B69-4C63-89B8-5210C1C49ECB}"/>
          </ac:spMkLst>
        </pc:spChg>
        <pc:spChg chg="add mod">
          <ac:chgData name="" userId="4926d2b407f31d77" providerId="LiveId" clId="{3107C65D-48CD-48CD-ACA0-620228626B62}" dt="2021-04-23T07:29:57.719" v="371" actId="207"/>
          <ac:spMkLst>
            <pc:docMk/>
            <pc:sldMk cId="3494973004" sldId="1681"/>
            <ac:spMk id="42" creationId="{6EF4B2AE-BF2C-41E8-A7E0-8F63C5DAA957}"/>
          </ac:spMkLst>
        </pc:spChg>
        <pc:spChg chg="add mod">
          <ac:chgData name="" userId="4926d2b407f31d77" providerId="LiveId" clId="{3107C65D-48CD-48CD-ACA0-620228626B62}" dt="2021-04-23T07:30:00.912" v="373" actId="207"/>
          <ac:spMkLst>
            <pc:docMk/>
            <pc:sldMk cId="3494973004" sldId="1681"/>
            <ac:spMk id="43" creationId="{7FAD0178-F098-4FF6-A0BA-3807052DDDB8}"/>
          </ac:spMkLst>
        </pc:spChg>
        <pc:spChg chg="add mod">
          <ac:chgData name="" userId="4926d2b407f31d77" providerId="LiveId" clId="{3107C65D-48CD-48CD-ACA0-620228626B62}" dt="2021-04-23T07:30:03.919" v="375" actId="207"/>
          <ac:spMkLst>
            <pc:docMk/>
            <pc:sldMk cId="3494973004" sldId="1681"/>
            <ac:spMk id="44" creationId="{62C8C954-A290-4D15-8288-91F7B36F1F61}"/>
          </ac:spMkLst>
        </pc:spChg>
        <pc:spChg chg="add mod">
          <ac:chgData name="" userId="4926d2b407f31d77" providerId="LiveId" clId="{3107C65D-48CD-48CD-ACA0-620228626B62}" dt="2021-04-23T07:29:40.685" v="365" actId="1035"/>
          <ac:spMkLst>
            <pc:docMk/>
            <pc:sldMk cId="3494973004" sldId="1681"/>
            <ac:spMk id="45" creationId="{20E2433D-742E-4142-904D-D4C651BAC11E}"/>
          </ac:spMkLst>
        </pc:spChg>
        <pc:spChg chg="add mod">
          <ac:chgData name="" userId="4926d2b407f31d77" providerId="LiveId" clId="{3107C65D-48CD-48CD-ACA0-620228626B62}" dt="2021-04-23T07:29:40.685" v="365" actId="1035"/>
          <ac:spMkLst>
            <pc:docMk/>
            <pc:sldMk cId="3494973004" sldId="1681"/>
            <ac:spMk id="46" creationId="{BA976F48-3A54-45C0-BD77-79E45A48F340}"/>
          </ac:spMkLst>
        </pc:spChg>
        <pc:spChg chg="add mod">
          <ac:chgData name="" userId="4926d2b407f31d77" providerId="LiveId" clId="{3107C65D-48CD-48CD-ACA0-620228626B62}" dt="2021-04-23T07:29:40.685" v="365" actId="1035"/>
          <ac:spMkLst>
            <pc:docMk/>
            <pc:sldMk cId="3494973004" sldId="1681"/>
            <ac:spMk id="47" creationId="{7F2CB7FA-CC14-4B1F-B24A-D1217361000C}"/>
          </ac:spMkLst>
        </pc:spChg>
        <pc:spChg chg="add mod">
          <ac:chgData name="" userId="4926d2b407f31d77" providerId="LiveId" clId="{3107C65D-48CD-48CD-ACA0-620228626B62}" dt="2021-04-23T07:29:40.685" v="365" actId="1035"/>
          <ac:spMkLst>
            <pc:docMk/>
            <pc:sldMk cId="3494973004" sldId="1681"/>
            <ac:spMk id="48" creationId="{7DC840BE-A6A2-4B1D-B1B5-4F0AAFCD12CC}"/>
          </ac:spMkLst>
        </pc:spChg>
        <pc:grpChg chg="add del">
          <ac:chgData name="" userId="4926d2b407f31d77" providerId="LiveId" clId="{3107C65D-48CD-48CD-ACA0-620228626B62}" dt="2021-04-23T07:24:34.628" v="263" actId="478"/>
          <ac:grpSpMkLst>
            <pc:docMk/>
            <pc:sldMk cId="3494973004" sldId="1681"/>
            <ac:grpSpMk id="22" creationId="{FAEAD941-F11A-4C65-98D8-3478C480DFF8}"/>
          </ac:grpSpMkLst>
        </pc:grpChg>
        <pc:grpChg chg="add del">
          <ac:chgData name="" userId="4926d2b407f31d77" providerId="LiveId" clId="{3107C65D-48CD-48CD-ACA0-620228626B62}" dt="2021-04-23T07:24:21.860" v="259" actId="478"/>
          <ac:grpSpMkLst>
            <pc:docMk/>
            <pc:sldMk cId="3494973004" sldId="1681"/>
            <ac:grpSpMk id="28" creationId="{5A8C8F8F-F365-46E2-B237-F83713A2EA0A}"/>
          </ac:grpSpMkLst>
        </pc:grpChg>
        <pc:grpChg chg="add del">
          <ac:chgData name="" userId="4926d2b407f31d77" providerId="LiveId" clId="{3107C65D-48CD-48CD-ACA0-620228626B62}" dt="2021-04-23T07:24:25.996" v="260" actId="478"/>
          <ac:grpSpMkLst>
            <pc:docMk/>
            <pc:sldMk cId="3494973004" sldId="1681"/>
            <ac:grpSpMk id="37" creationId="{8FD34005-D8F3-4FDB-AC7C-ABAFDC6B3C92}"/>
          </ac:grpSpMkLst>
        </pc:grpChg>
        <pc:cxnChg chg="add del">
          <ac:chgData name="" userId="4926d2b407f31d77" providerId="LiveId" clId="{3107C65D-48CD-48CD-ACA0-620228626B62}" dt="2021-04-23T07:24:30.316" v="261" actId="478"/>
          <ac:cxnSpMkLst>
            <pc:docMk/>
            <pc:sldMk cId="3494973004" sldId="1681"/>
            <ac:cxnSpMk id="36" creationId="{1D1102F5-385D-4868-9F58-FA90025B4AFF}"/>
          </ac:cxnSpMkLst>
        </pc:cxnChg>
        <pc:cxnChg chg="add del">
          <ac:chgData name="" userId="4926d2b407f31d77" providerId="LiveId" clId="{3107C65D-48CD-48CD-ACA0-620228626B62}" dt="2021-04-23T07:24:25.996" v="260" actId="478"/>
          <ac:cxnSpMkLst>
            <pc:docMk/>
            <pc:sldMk cId="3494973004" sldId="1681"/>
            <ac:cxnSpMk id="40" creationId="{95C184EB-9C1E-4282-91D2-78447BBA0685}"/>
          </ac:cxnSpMkLst>
        </pc:cxnChg>
      </pc:sldChg>
      <pc:sldChg chg="addSp delSp modSp add">
        <pc:chgData name="" userId="4926d2b407f31d77" providerId="LiveId" clId="{3107C65D-48CD-48CD-ACA0-620228626B62}" dt="2021-04-23T09:21:41.678" v="1416"/>
        <pc:sldMkLst>
          <pc:docMk/>
          <pc:sldMk cId="2017532300" sldId="1682"/>
        </pc:sldMkLst>
        <pc:spChg chg="mod">
          <ac:chgData name="" userId="4926d2b407f31d77" providerId="LiveId" clId="{3107C65D-48CD-48CD-ACA0-620228626B62}" dt="2021-04-23T06:55:18.316" v="12"/>
          <ac:spMkLst>
            <pc:docMk/>
            <pc:sldMk cId="2017532300" sldId="1682"/>
            <ac:spMk id="5" creationId="{BC01E833-A438-4C2A-AF28-2B402D7F80E5}"/>
          </ac:spMkLst>
        </pc:spChg>
        <pc:spChg chg="add">
          <ac:chgData name="" userId="4926d2b407f31d77" providerId="LiveId" clId="{3107C65D-48CD-48CD-ACA0-620228626B62}" dt="2021-04-23T06:55:51.216" v="13"/>
          <ac:spMkLst>
            <pc:docMk/>
            <pc:sldMk cId="2017532300" sldId="1682"/>
            <ac:spMk id="15" creationId="{340B8E62-1033-489B-A057-323833BC9F5B}"/>
          </ac:spMkLst>
        </pc:spChg>
        <pc:spChg chg="add mod">
          <ac:chgData name="" userId="4926d2b407f31d77" providerId="LiveId" clId="{3107C65D-48CD-48CD-ACA0-620228626B62}" dt="2021-04-23T06:58:16.971" v="25" actId="120"/>
          <ac:spMkLst>
            <pc:docMk/>
            <pc:sldMk cId="2017532300" sldId="1682"/>
            <ac:spMk id="16" creationId="{8A5962A7-6268-4A5F-B8A5-582A31B7FFCB}"/>
          </ac:spMkLst>
        </pc:spChg>
        <pc:spChg chg="add">
          <ac:chgData name="" userId="4926d2b407f31d77" providerId="LiveId" clId="{3107C65D-48CD-48CD-ACA0-620228626B62}" dt="2021-04-23T06:55:51.216" v="13"/>
          <ac:spMkLst>
            <pc:docMk/>
            <pc:sldMk cId="2017532300" sldId="1682"/>
            <ac:spMk id="17" creationId="{61FF1D97-787C-4115-9FA3-92503A26480A}"/>
          </ac:spMkLst>
        </pc:spChg>
        <pc:spChg chg="add">
          <ac:chgData name="" userId="4926d2b407f31d77" providerId="LiveId" clId="{3107C65D-48CD-48CD-ACA0-620228626B62}" dt="2021-04-23T06:55:51.216" v="13"/>
          <ac:spMkLst>
            <pc:docMk/>
            <pc:sldMk cId="2017532300" sldId="1682"/>
            <ac:spMk id="18" creationId="{97593C93-ACF1-411D-96F3-E3922E9A9970}"/>
          </ac:spMkLst>
        </pc:spChg>
        <pc:spChg chg="add mod">
          <ac:chgData name="" userId="4926d2b407f31d77" providerId="LiveId" clId="{3107C65D-48CD-48CD-ACA0-620228626B62}" dt="2021-04-23T07:07:01.548" v="65" actId="12788"/>
          <ac:spMkLst>
            <pc:docMk/>
            <pc:sldMk cId="2017532300" sldId="1682"/>
            <ac:spMk id="19" creationId="{9B37ABC5-830E-44B6-82B0-1088A4A4F5EF}"/>
          </ac:spMkLst>
        </pc:spChg>
        <pc:spChg chg="add mod">
          <ac:chgData name="" userId="4926d2b407f31d77" providerId="LiveId" clId="{3107C65D-48CD-48CD-ACA0-620228626B62}" dt="2021-04-23T07:07:01.548" v="65" actId="12788"/>
          <ac:spMkLst>
            <pc:docMk/>
            <pc:sldMk cId="2017532300" sldId="1682"/>
            <ac:spMk id="20" creationId="{ED0C9BE8-0B36-43BD-92F7-295A449994F7}"/>
          </ac:spMkLst>
        </pc:spChg>
        <pc:spChg chg="add mod">
          <ac:chgData name="" userId="4926d2b407f31d77" providerId="LiveId" clId="{3107C65D-48CD-48CD-ACA0-620228626B62}" dt="2021-04-23T07:07:31.152" v="79" actId="20577"/>
          <ac:spMkLst>
            <pc:docMk/>
            <pc:sldMk cId="2017532300" sldId="1682"/>
            <ac:spMk id="21" creationId="{9006A7D7-6DFF-40F3-BB35-6682F0F2C486}"/>
          </ac:spMkLst>
        </pc:spChg>
        <pc:spChg chg="add mod">
          <ac:chgData name="" userId="4926d2b407f31d77" providerId="LiveId" clId="{3107C65D-48CD-48CD-ACA0-620228626B62}" dt="2021-04-23T07:08:13.461" v="82"/>
          <ac:spMkLst>
            <pc:docMk/>
            <pc:sldMk cId="2017532300" sldId="1682"/>
            <ac:spMk id="23" creationId="{7DA899EB-5CBA-41EF-95AE-998D5ADE459E}"/>
          </ac:spMkLst>
        </pc:spChg>
        <pc:spChg chg="add mod topLvl">
          <ac:chgData name="" userId="4926d2b407f31d77" providerId="LiveId" clId="{3107C65D-48CD-48CD-ACA0-620228626B62}" dt="2021-04-23T07:15:15.109" v="198" actId="12789"/>
          <ac:spMkLst>
            <pc:docMk/>
            <pc:sldMk cId="2017532300" sldId="1682"/>
            <ac:spMk id="27" creationId="{48BFFAAE-6B93-434B-939E-E6FECC05EE6A}"/>
          </ac:spMkLst>
        </pc:spChg>
        <pc:spChg chg="add del mod">
          <ac:chgData name="" userId="4926d2b407f31d77" providerId="LiveId" clId="{3107C65D-48CD-48CD-ACA0-620228626B62}" dt="2021-04-23T07:12:23.308" v="155" actId="478"/>
          <ac:spMkLst>
            <pc:docMk/>
            <pc:sldMk cId="2017532300" sldId="1682"/>
            <ac:spMk id="29" creationId="{DDFC1FA3-1168-4FE3-BB57-95FA20EA49F3}"/>
          </ac:spMkLst>
        </pc:spChg>
        <pc:spChg chg="add del mod">
          <ac:chgData name="" userId="4926d2b407f31d77" providerId="LiveId" clId="{3107C65D-48CD-48CD-ACA0-620228626B62}" dt="2021-04-23T07:12:23.308" v="155" actId="478"/>
          <ac:spMkLst>
            <pc:docMk/>
            <pc:sldMk cId="2017532300" sldId="1682"/>
            <ac:spMk id="30" creationId="{8B2F8D87-6DE1-4F60-86CB-32766230A2FC}"/>
          </ac:spMkLst>
        </pc:spChg>
        <pc:spChg chg="add del mod">
          <ac:chgData name="" userId="4926d2b407f31d77" providerId="LiveId" clId="{3107C65D-48CD-48CD-ACA0-620228626B62}" dt="2021-04-23T07:12:23.308" v="155" actId="478"/>
          <ac:spMkLst>
            <pc:docMk/>
            <pc:sldMk cId="2017532300" sldId="1682"/>
            <ac:spMk id="31" creationId="{7E9AFA38-7381-4124-81A1-BE6A0A0955F9}"/>
          </ac:spMkLst>
        </pc:spChg>
        <pc:spChg chg="add del mod">
          <ac:chgData name="" userId="4926d2b407f31d77" providerId="LiveId" clId="{3107C65D-48CD-48CD-ACA0-620228626B62}" dt="2021-04-23T07:12:23.308" v="155" actId="478"/>
          <ac:spMkLst>
            <pc:docMk/>
            <pc:sldMk cId="2017532300" sldId="1682"/>
            <ac:spMk id="32" creationId="{7F2D68D4-E132-4A2E-BE65-2779837A3D46}"/>
          </ac:spMkLst>
        </pc:spChg>
        <pc:spChg chg="add mod topLvl">
          <ac:chgData name="" userId="4926d2b407f31d77" providerId="LiveId" clId="{3107C65D-48CD-48CD-ACA0-620228626B62}" dt="2021-04-23T07:15:12.370" v="197" actId="12789"/>
          <ac:spMkLst>
            <pc:docMk/>
            <pc:sldMk cId="2017532300" sldId="1682"/>
            <ac:spMk id="33" creationId="{53FC3720-EE47-49E4-8AF7-4CCC63F1961C}"/>
          </ac:spMkLst>
        </pc:spChg>
        <pc:spChg chg="add mod topLvl">
          <ac:chgData name="" userId="4926d2b407f31d77" providerId="LiveId" clId="{3107C65D-48CD-48CD-ACA0-620228626B62}" dt="2021-04-23T07:15:09.189" v="195" actId="12789"/>
          <ac:spMkLst>
            <pc:docMk/>
            <pc:sldMk cId="2017532300" sldId="1682"/>
            <ac:spMk id="35" creationId="{13A3FEF4-BD77-4123-8AB9-37EF83A070E0}"/>
          </ac:spMkLst>
        </pc:spChg>
        <pc:spChg chg="add mod topLvl">
          <ac:chgData name="" userId="4926d2b407f31d77" providerId="LiveId" clId="{3107C65D-48CD-48CD-ACA0-620228626B62}" dt="2021-04-23T07:15:05.969" v="193" actId="12789"/>
          <ac:spMkLst>
            <pc:docMk/>
            <pc:sldMk cId="2017532300" sldId="1682"/>
            <ac:spMk id="37" creationId="{1E5FF700-7906-445E-BCFA-F92E0EB2AFDD}"/>
          </ac:spMkLst>
        </pc:spChg>
        <pc:spChg chg="add">
          <ac:chgData name="" userId="4926d2b407f31d77" providerId="LiveId" clId="{3107C65D-48CD-48CD-ACA0-620228626B62}" dt="2021-04-23T09:21:41.678" v="1416"/>
          <ac:spMkLst>
            <pc:docMk/>
            <pc:sldMk cId="2017532300" sldId="1682"/>
            <ac:spMk id="39" creationId="{5FD36E47-D5DA-40BA-8263-F7C4016218F0}"/>
          </ac:spMkLst>
        </pc:spChg>
        <pc:grpChg chg="add del mod">
          <ac:chgData name="" userId="4926d2b407f31d77" providerId="LiveId" clId="{3107C65D-48CD-48CD-ACA0-620228626B62}" dt="2021-04-23T07:14:07.197" v="181" actId="165"/>
          <ac:grpSpMkLst>
            <pc:docMk/>
            <pc:sldMk cId="2017532300" sldId="1682"/>
            <ac:grpSpMk id="2" creationId="{E2983405-3E1E-4129-A2B5-7A2841D43B60}"/>
          </ac:grpSpMkLst>
        </pc:grpChg>
        <pc:grpChg chg="add del mod">
          <ac:chgData name="" userId="4926d2b407f31d77" providerId="LiveId" clId="{3107C65D-48CD-48CD-ACA0-620228626B62}" dt="2021-04-23T07:14:07.197" v="181" actId="165"/>
          <ac:grpSpMkLst>
            <pc:docMk/>
            <pc:sldMk cId="2017532300" sldId="1682"/>
            <ac:grpSpMk id="3" creationId="{A8D3E164-4120-40D3-8578-996BE10FCDF2}"/>
          </ac:grpSpMkLst>
        </pc:grpChg>
        <pc:grpChg chg="add del mod">
          <ac:chgData name="" userId="4926d2b407f31d77" providerId="LiveId" clId="{3107C65D-48CD-48CD-ACA0-620228626B62}" dt="2021-04-23T07:14:07.197" v="181" actId="165"/>
          <ac:grpSpMkLst>
            <pc:docMk/>
            <pc:sldMk cId="2017532300" sldId="1682"/>
            <ac:grpSpMk id="4" creationId="{9E149BE9-9251-4AA4-86EF-46198A7109C6}"/>
          </ac:grpSpMkLst>
        </pc:grpChg>
        <pc:grpChg chg="add del mod">
          <ac:chgData name="" userId="4926d2b407f31d77" providerId="LiveId" clId="{3107C65D-48CD-48CD-ACA0-620228626B62}" dt="2021-04-23T07:14:07.197" v="181" actId="165"/>
          <ac:grpSpMkLst>
            <pc:docMk/>
            <pc:sldMk cId="2017532300" sldId="1682"/>
            <ac:grpSpMk id="6" creationId="{AEAB4886-BB27-4983-8BB6-01A421F6ECF4}"/>
          </ac:grpSpMkLst>
        </pc:grpChg>
        <pc:grpChg chg="add del mod ord">
          <ac:chgData name="" userId="4926d2b407f31d77" providerId="LiveId" clId="{3107C65D-48CD-48CD-ACA0-620228626B62}" dt="2021-04-23T07:14:39.452" v="185" actId="165"/>
          <ac:grpSpMkLst>
            <pc:docMk/>
            <pc:sldMk cId="2017532300" sldId="1682"/>
            <ac:grpSpMk id="7" creationId="{C05DB507-DB83-419D-AD7E-E8203A2D29CD}"/>
          </ac:grpSpMkLst>
        </pc:grpChg>
        <pc:picChg chg="add mod">
          <ac:chgData name="" userId="4926d2b407f31d77" providerId="LiveId" clId="{3107C65D-48CD-48CD-ACA0-620228626B62}" dt="2021-04-23T07:13:27.568" v="163" actId="207"/>
          <ac:picMkLst>
            <pc:docMk/>
            <pc:sldMk cId="2017532300" sldId="1682"/>
            <ac:picMk id="22" creationId="{CD7A04DA-BE91-4065-B1C3-AAD4E6413C58}"/>
          </ac:picMkLst>
        </pc:picChg>
        <pc:picChg chg="add mod">
          <ac:chgData name="" userId="4926d2b407f31d77" providerId="LiveId" clId="{3107C65D-48CD-48CD-ACA0-620228626B62}" dt="2021-04-23T07:17:49.829" v="205" actId="207"/>
          <ac:picMkLst>
            <pc:docMk/>
            <pc:sldMk cId="2017532300" sldId="1682"/>
            <ac:picMk id="26" creationId="{698BD1BD-9DC8-43B6-B5A1-9D07BFFEF809}"/>
          </ac:picMkLst>
        </pc:picChg>
        <pc:picChg chg="add mod topLvl">
          <ac:chgData name="" userId="4926d2b407f31d77" providerId="LiveId" clId="{3107C65D-48CD-48CD-ACA0-620228626B62}" dt="2021-04-23T07:15:15.109" v="198" actId="12789"/>
          <ac:picMkLst>
            <pc:docMk/>
            <pc:sldMk cId="2017532300" sldId="1682"/>
            <ac:picMk id="28" creationId="{D2FF0EB6-C87A-417A-A27E-B1828C693F38}"/>
          </ac:picMkLst>
        </pc:picChg>
        <pc:picChg chg="add mod topLvl">
          <ac:chgData name="" userId="4926d2b407f31d77" providerId="LiveId" clId="{3107C65D-48CD-48CD-ACA0-620228626B62}" dt="2021-04-23T07:17:16.160" v="200" actId="207"/>
          <ac:picMkLst>
            <pc:docMk/>
            <pc:sldMk cId="2017532300" sldId="1682"/>
            <ac:picMk id="34" creationId="{E50C9AE2-1B68-4813-8FD2-DE7A2396635D}"/>
          </ac:picMkLst>
        </pc:picChg>
        <pc:picChg chg="add mod topLvl">
          <ac:chgData name="" userId="4926d2b407f31d77" providerId="LiveId" clId="{3107C65D-48CD-48CD-ACA0-620228626B62}" dt="2021-04-23T07:17:28.756" v="202" actId="207"/>
          <ac:picMkLst>
            <pc:docMk/>
            <pc:sldMk cId="2017532300" sldId="1682"/>
            <ac:picMk id="36" creationId="{CE749F90-C430-4A3A-AFCF-ED21FA8A6281}"/>
          </ac:picMkLst>
        </pc:picChg>
        <pc:picChg chg="add mod topLvl">
          <ac:chgData name="" userId="4926d2b407f31d77" providerId="LiveId" clId="{3107C65D-48CD-48CD-ACA0-620228626B62}" dt="2021-04-23T07:17:44.646" v="204" actId="207"/>
          <ac:picMkLst>
            <pc:docMk/>
            <pc:sldMk cId="2017532300" sldId="1682"/>
            <ac:picMk id="38" creationId="{EBA9861B-00C2-4998-B3EE-572A085EC29B}"/>
          </ac:picMkLst>
        </pc:picChg>
      </pc:sldChg>
    </pc:docChg>
  </pc:docChgLst>
  <pc:docChgLst>
    <pc:chgData name="Hamlet Markarian" userId="4926d2b407f31d77" providerId="LiveId" clId="{211C7B25-8693-4DF4-B4F7-FD27CE877676}"/>
    <pc:docChg chg="undo custSel modSld">
      <pc:chgData name="Hamlet Markarian" userId="4926d2b407f31d77" providerId="LiveId" clId="{211C7B25-8693-4DF4-B4F7-FD27CE877676}" dt="2022-02-15T10:55:47.543" v="147" actId="113"/>
      <pc:docMkLst>
        <pc:docMk/>
      </pc:docMkLst>
      <pc:sldChg chg="addSp modSp mod">
        <pc:chgData name="Hamlet Markarian" userId="4926d2b407f31d77" providerId="LiveId" clId="{211C7B25-8693-4DF4-B4F7-FD27CE877676}" dt="2022-02-15T10:55:47.543" v="147" actId="113"/>
        <pc:sldMkLst>
          <pc:docMk/>
          <pc:sldMk cId="2089435669" sldId="1738"/>
        </pc:sldMkLst>
        <pc:spChg chg="mod">
          <ac:chgData name="Hamlet Markarian" userId="4926d2b407f31d77" providerId="LiveId" clId="{211C7B25-8693-4DF4-B4F7-FD27CE877676}" dt="2022-02-15T10:54:45.857" v="131" actId="12788"/>
          <ac:spMkLst>
            <pc:docMk/>
            <pc:sldMk cId="2089435669" sldId="1738"/>
            <ac:spMk id="3" creationId="{00000000-0000-0000-0000-000000000000}"/>
          </ac:spMkLst>
        </pc:spChg>
        <pc:spChg chg="mod">
          <ac:chgData name="Hamlet Markarian" userId="4926d2b407f31d77" providerId="LiveId" clId="{211C7B25-8693-4DF4-B4F7-FD27CE877676}" dt="2022-02-15T10:31:12.768" v="61" actId="12788"/>
          <ac:spMkLst>
            <pc:docMk/>
            <pc:sldMk cId="2089435669" sldId="1738"/>
            <ac:spMk id="14" creationId="{8C0A38DE-7E13-4312-9AFA-866AA71C4C95}"/>
          </ac:spMkLst>
        </pc:spChg>
        <pc:spChg chg="add mod">
          <ac:chgData name="Hamlet Markarian" userId="4926d2b407f31d77" providerId="LiveId" clId="{211C7B25-8693-4DF4-B4F7-FD27CE877676}" dt="2022-02-15T10:55:47.543" v="147" actId="113"/>
          <ac:spMkLst>
            <pc:docMk/>
            <pc:sldMk cId="2089435669" sldId="1738"/>
            <ac:spMk id="20" creationId="{E5C1B04E-C3D3-43F4-89B9-B3306C420831}"/>
          </ac:spMkLst>
        </pc:spChg>
        <pc:spChg chg="mod">
          <ac:chgData name="Hamlet Markarian" userId="4926d2b407f31d77" providerId="LiveId" clId="{211C7B25-8693-4DF4-B4F7-FD27CE877676}" dt="2022-02-15T10:55:42.680" v="146" actId="113"/>
          <ac:spMkLst>
            <pc:docMk/>
            <pc:sldMk cId="2089435669" sldId="1738"/>
            <ac:spMk id="26" creationId="{A3C65849-7548-4CD2-BBAE-F8D17103DB7B}"/>
          </ac:spMkLst>
        </pc:spChg>
        <pc:picChg chg="add mod">
          <ac:chgData name="Hamlet Markarian" userId="4926d2b407f31d77" providerId="LiveId" clId="{211C7B25-8693-4DF4-B4F7-FD27CE877676}" dt="2022-02-15T10:54:52.192" v="134" actId="12788"/>
          <ac:picMkLst>
            <pc:docMk/>
            <pc:sldMk cId="2089435669" sldId="1738"/>
            <ac:picMk id="4" creationId="{D4EB148B-AF7B-44E1-9C1D-A6DE002926F0}"/>
          </ac:picMkLst>
        </pc:picChg>
        <pc:picChg chg="add mod">
          <ac:chgData name="Hamlet Markarian" userId="4926d2b407f31d77" providerId="LiveId" clId="{211C7B25-8693-4DF4-B4F7-FD27CE877676}" dt="2022-02-15T10:55:19.816" v="145" actId="1076"/>
          <ac:picMkLst>
            <pc:docMk/>
            <pc:sldMk cId="2089435669" sldId="1738"/>
            <ac:picMk id="9" creationId="{10D9B6B2-C26C-4B5E-8E65-F5AA8EEE168F}"/>
          </ac:picMkLst>
        </pc:picChg>
        <pc:cxnChg chg="mod">
          <ac:chgData name="Hamlet Markarian" userId="4926d2b407f31d77" providerId="LiveId" clId="{211C7B25-8693-4DF4-B4F7-FD27CE877676}" dt="2022-02-15T10:54:43.863" v="130" actId="12788"/>
          <ac:cxnSpMkLst>
            <pc:docMk/>
            <pc:sldMk cId="2089435669" sldId="1738"/>
            <ac:cxnSpMk id="10" creationId="{CC9450C0-18F3-4BE3-ACA1-3B2B2E7ACBA0}"/>
          </ac:cxnSpMkLst>
        </pc:cxnChg>
        <pc:cxnChg chg="mod">
          <ac:chgData name="Hamlet Markarian" userId="4926d2b407f31d77" providerId="LiveId" clId="{211C7B25-8693-4DF4-B4F7-FD27CE877676}" dt="2022-02-15T10:54:49.073" v="132" actId="12788"/>
          <ac:cxnSpMkLst>
            <pc:docMk/>
            <pc:sldMk cId="2089435669" sldId="1738"/>
            <ac:cxnSpMk id="36" creationId="{E20C5D6E-5AF6-4404-812C-B1F63E2BE219}"/>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8F493751-17AE-4B04-BEDA-33B10617D37B}"/>
              </a:ext>
            </a:extLst>
          </p:cNvPr>
          <p:cNvSpPr>
            <a:spLocks noGrp="1"/>
          </p:cNvSpPr>
          <p:nvPr>
            <p:ph type="hdr" sz="quarter"/>
          </p:nvPr>
        </p:nvSpPr>
        <p:spPr>
          <a:xfrm>
            <a:off x="1" y="2"/>
            <a:ext cx="2950476" cy="498692"/>
          </a:xfrm>
          <a:prstGeom prst="rect">
            <a:avLst/>
          </a:prstGeom>
        </p:spPr>
        <p:txBody>
          <a:bodyPr vert="horz" lIns="91552" tIns="45776" rIns="91552" bIns="45776" rtlCol="0"/>
          <a:lstStyle>
            <a:lvl1pPr algn="l">
              <a:defRPr sz="1200"/>
            </a:lvl1pPr>
          </a:lstStyle>
          <a:p>
            <a:endParaRPr lang="ru-RU"/>
          </a:p>
        </p:txBody>
      </p:sp>
      <p:sp>
        <p:nvSpPr>
          <p:cNvPr id="3" name="Date Placeholder 2">
            <a:extLst>
              <a:ext uri="{FF2B5EF4-FFF2-40B4-BE49-F238E27FC236}">
                <a16:creationId xmlns="" xmlns:a16="http://schemas.microsoft.com/office/drawing/2014/main" id="{51CF625E-33B0-4757-9E05-4FB095443282}"/>
              </a:ext>
            </a:extLst>
          </p:cNvPr>
          <p:cNvSpPr>
            <a:spLocks noGrp="1"/>
          </p:cNvSpPr>
          <p:nvPr>
            <p:ph type="dt" sz="quarter" idx="1"/>
          </p:nvPr>
        </p:nvSpPr>
        <p:spPr>
          <a:xfrm>
            <a:off x="3856740" y="2"/>
            <a:ext cx="2950476" cy="498692"/>
          </a:xfrm>
          <a:prstGeom prst="rect">
            <a:avLst/>
          </a:prstGeom>
        </p:spPr>
        <p:txBody>
          <a:bodyPr vert="horz" lIns="91552" tIns="45776" rIns="91552" bIns="45776" rtlCol="0"/>
          <a:lstStyle>
            <a:lvl1pPr algn="r">
              <a:defRPr sz="1200"/>
            </a:lvl1pPr>
          </a:lstStyle>
          <a:p>
            <a:fld id="{38F8E485-5B6B-40C0-BA1C-CA1B118F9D6C}" type="datetimeFigureOut">
              <a:rPr lang="ru-RU" smtClean="0"/>
              <a:t>23.09.2024</a:t>
            </a:fld>
            <a:endParaRPr lang="ru-RU"/>
          </a:p>
        </p:txBody>
      </p:sp>
      <p:sp>
        <p:nvSpPr>
          <p:cNvPr id="4" name="Footer Placeholder 3">
            <a:extLst>
              <a:ext uri="{FF2B5EF4-FFF2-40B4-BE49-F238E27FC236}">
                <a16:creationId xmlns="" xmlns:a16="http://schemas.microsoft.com/office/drawing/2014/main" id="{C63880F9-BC18-410F-9596-FD72C9E18AF0}"/>
              </a:ext>
            </a:extLst>
          </p:cNvPr>
          <p:cNvSpPr>
            <a:spLocks noGrp="1"/>
          </p:cNvSpPr>
          <p:nvPr>
            <p:ph type="ftr" sz="quarter" idx="2"/>
          </p:nvPr>
        </p:nvSpPr>
        <p:spPr>
          <a:xfrm>
            <a:off x="1" y="9440648"/>
            <a:ext cx="2950476" cy="498691"/>
          </a:xfrm>
          <a:prstGeom prst="rect">
            <a:avLst/>
          </a:prstGeom>
        </p:spPr>
        <p:txBody>
          <a:bodyPr vert="horz" lIns="91552" tIns="45776" rIns="91552" bIns="45776" rtlCol="0" anchor="b"/>
          <a:lstStyle>
            <a:lvl1pPr algn="l">
              <a:defRPr sz="1200"/>
            </a:lvl1pPr>
          </a:lstStyle>
          <a:p>
            <a:endParaRPr lang="ru-RU"/>
          </a:p>
        </p:txBody>
      </p:sp>
      <p:sp>
        <p:nvSpPr>
          <p:cNvPr id="5" name="Slide Number Placeholder 4">
            <a:extLst>
              <a:ext uri="{FF2B5EF4-FFF2-40B4-BE49-F238E27FC236}">
                <a16:creationId xmlns="" xmlns:a16="http://schemas.microsoft.com/office/drawing/2014/main" id="{87D0DCDF-A49E-4F94-9E19-5FC32221D56B}"/>
              </a:ext>
            </a:extLst>
          </p:cNvPr>
          <p:cNvSpPr>
            <a:spLocks noGrp="1"/>
          </p:cNvSpPr>
          <p:nvPr>
            <p:ph type="sldNum" sz="quarter" idx="3"/>
          </p:nvPr>
        </p:nvSpPr>
        <p:spPr>
          <a:xfrm>
            <a:off x="3856740" y="9440648"/>
            <a:ext cx="2950476" cy="498691"/>
          </a:xfrm>
          <a:prstGeom prst="rect">
            <a:avLst/>
          </a:prstGeom>
        </p:spPr>
        <p:txBody>
          <a:bodyPr vert="horz" lIns="91552" tIns="45776" rIns="91552" bIns="45776" rtlCol="0" anchor="b"/>
          <a:lstStyle>
            <a:lvl1pPr algn="r">
              <a:defRPr sz="1200"/>
            </a:lvl1pPr>
          </a:lstStyle>
          <a:p>
            <a:fld id="{B9969B41-3572-4155-A736-03067409F92E}" type="slidenum">
              <a:rPr lang="ru-RU" smtClean="0"/>
              <a:t>‹#›</a:t>
            </a:fld>
            <a:endParaRPr lang="ru-RU"/>
          </a:p>
        </p:txBody>
      </p:sp>
    </p:spTree>
    <p:extLst>
      <p:ext uri="{BB962C8B-B14F-4D97-AF65-F5344CB8AC3E}">
        <p14:creationId xmlns:p14="http://schemas.microsoft.com/office/powerpoint/2010/main" val="1983272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2950476" cy="496967"/>
          </a:xfrm>
          <a:prstGeom prst="rect">
            <a:avLst/>
          </a:prstGeom>
        </p:spPr>
        <p:txBody>
          <a:bodyPr vert="horz" lIns="91552" tIns="45776" rIns="91552" bIns="45776" rtlCol="0"/>
          <a:lstStyle>
            <a:lvl1pPr algn="l">
              <a:defRPr sz="1200"/>
            </a:lvl1pPr>
          </a:lstStyle>
          <a:p>
            <a:endParaRPr lang="en-US"/>
          </a:p>
        </p:txBody>
      </p:sp>
      <p:sp>
        <p:nvSpPr>
          <p:cNvPr id="3" name="Date Placeholder 2"/>
          <p:cNvSpPr>
            <a:spLocks noGrp="1"/>
          </p:cNvSpPr>
          <p:nvPr>
            <p:ph type="dt" idx="1"/>
          </p:nvPr>
        </p:nvSpPr>
        <p:spPr>
          <a:xfrm>
            <a:off x="3856740" y="3"/>
            <a:ext cx="2950476" cy="496967"/>
          </a:xfrm>
          <a:prstGeom prst="rect">
            <a:avLst/>
          </a:prstGeom>
        </p:spPr>
        <p:txBody>
          <a:bodyPr vert="horz" lIns="91552" tIns="45776" rIns="91552" bIns="45776" rtlCol="0"/>
          <a:lstStyle>
            <a:lvl1pPr algn="r">
              <a:defRPr sz="1200"/>
            </a:lvl1pPr>
          </a:lstStyle>
          <a:p>
            <a:fld id="{03A1D146-B4E0-1741-B9EE-9789392EFCC4}" type="datetimeFigureOut">
              <a:rPr lang="en-US" smtClean="0"/>
              <a:t>9/23/2024</a:t>
            </a:fld>
            <a:endParaRPr lang="en-US"/>
          </a:p>
        </p:txBody>
      </p:sp>
      <p:sp>
        <p:nvSpPr>
          <p:cNvPr id="4" name="Slide Image Placeholder 3"/>
          <p:cNvSpPr>
            <a:spLocks noGrp="1" noRot="1" noChangeAspect="1"/>
          </p:cNvSpPr>
          <p:nvPr>
            <p:ph type="sldImg" idx="2"/>
          </p:nvPr>
        </p:nvSpPr>
        <p:spPr>
          <a:xfrm>
            <a:off x="2114550" y="746125"/>
            <a:ext cx="2579688" cy="3727450"/>
          </a:xfrm>
          <a:prstGeom prst="rect">
            <a:avLst/>
          </a:prstGeom>
          <a:noFill/>
          <a:ln w="12700">
            <a:solidFill>
              <a:prstClr val="black"/>
            </a:solidFill>
          </a:ln>
        </p:spPr>
        <p:txBody>
          <a:bodyPr vert="horz" lIns="91552" tIns="45776" rIns="91552" bIns="45776" rtlCol="0" anchor="ctr"/>
          <a:lstStyle/>
          <a:p>
            <a:endParaRPr lang="en-US"/>
          </a:p>
        </p:txBody>
      </p:sp>
      <p:sp>
        <p:nvSpPr>
          <p:cNvPr id="5" name="Notes Placeholder 4"/>
          <p:cNvSpPr>
            <a:spLocks noGrp="1"/>
          </p:cNvSpPr>
          <p:nvPr>
            <p:ph type="body" sz="quarter" idx="3"/>
          </p:nvPr>
        </p:nvSpPr>
        <p:spPr>
          <a:xfrm>
            <a:off x="680880" y="4721188"/>
            <a:ext cx="5447030" cy="4472702"/>
          </a:xfrm>
          <a:prstGeom prst="rect">
            <a:avLst/>
          </a:prstGeom>
        </p:spPr>
        <p:txBody>
          <a:bodyPr vert="horz" lIns="91552" tIns="45776" rIns="91552" bIns="4577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40647"/>
            <a:ext cx="2950476" cy="496967"/>
          </a:xfrm>
          <a:prstGeom prst="rect">
            <a:avLst/>
          </a:prstGeom>
        </p:spPr>
        <p:txBody>
          <a:bodyPr vert="horz" lIns="91552" tIns="45776" rIns="91552" bIns="45776" rtlCol="0" anchor="b"/>
          <a:lstStyle>
            <a:lvl1pPr algn="l">
              <a:defRPr sz="1200"/>
            </a:lvl1pPr>
          </a:lstStyle>
          <a:p>
            <a:endParaRPr lang="en-US"/>
          </a:p>
        </p:txBody>
      </p:sp>
      <p:sp>
        <p:nvSpPr>
          <p:cNvPr id="7" name="Slide Number Placeholder 6"/>
          <p:cNvSpPr>
            <a:spLocks noGrp="1"/>
          </p:cNvSpPr>
          <p:nvPr>
            <p:ph type="sldNum" sz="quarter" idx="5"/>
          </p:nvPr>
        </p:nvSpPr>
        <p:spPr>
          <a:xfrm>
            <a:off x="3856740" y="9440647"/>
            <a:ext cx="2950476" cy="496967"/>
          </a:xfrm>
          <a:prstGeom prst="rect">
            <a:avLst/>
          </a:prstGeom>
        </p:spPr>
        <p:txBody>
          <a:bodyPr vert="horz" lIns="91552" tIns="45776" rIns="91552" bIns="45776" rtlCol="0" anchor="b"/>
          <a:lstStyle>
            <a:lvl1pPr algn="r">
              <a:defRPr sz="1200"/>
            </a:lvl1pPr>
          </a:lstStyle>
          <a:p>
            <a:fld id="{97863621-2E60-B848-8968-B0341E26A312}" type="slidenum">
              <a:rPr lang="en-US" smtClean="0"/>
              <a:t>‹#›</a:t>
            </a:fld>
            <a:endParaRPr lang="en-US"/>
          </a:p>
        </p:txBody>
      </p:sp>
    </p:spTree>
    <p:extLst>
      <p:ext uri="{BB962C8B-B14F-4D97-AF65-F5344CB8AC3E}">
        <p14:creationId xmlns:p14="http://schemas.microsoft.com/office/powerpoint/2010/main" val="1730024718"/>
      </p:ext>
    </p:extLst>
  </p:cSld>
  <p:clrMap bg1="lt1" tx1="dk1" bg2="lt2" tx2="dk2" accent1="accent1" accent2="accent2" accent3="accent3" accent4="accent4" accent5="accent5" accent6="accent6" hlink="hlink" folHlink="folHlink"/>
  <p:notesStyle>
    <a:lvl1pPr marL="0" algn="l" defTabSz="609585" rtl="0" eaLnBrk="1" latinLnBrk="0" hangingPunct="1">
      <a:defRPr sz="1600" kern="1200">
        <a:solidFill>
          <a:schemeClr val="tx1"/>
        </a:solidFill>
        <a:latin typeface="+mn-lt"/>
        <a:ea typeface="+mn-ea"/>
        <a:cs typeface="+mn-cs"/>
      </a:defRPr>
    </a:lvl1pPr>
    <a:lvl2pPr marL="609585" algn="l" defTabSz="609585" rtl="0" eaLnBrk="1" latinLnBrk="0" hangingPunct="1">
      <a:defRPr sz="1600" kern="1200">
        <a:solidFill>
          <a:schemeClr val="tx1"/>
        </a:solidFill>
        <a:latin typeface="+mn-lt"/>
        <a:ea typeface="+mn-ea"/>
        <a:cs typeface="+mn-cs"/>
      </a:defRPr>
    </a:lvl2pPr>
    <a:lvl3pPr marL="1219170" algn="l" defTabSz="609585" rtl="0" eaLnBrk="1" latinLnBrk="0" hangingPunct="1">
      <a:defRPr sz="1600" kern="1200">
        <a:solidFill>
          <a:schemeClr val="tx1"/>
        </a:solidFill>
        <a:latin typeface="+mn-lt"/>
        <a:ea typeface="+mn-ea"/>
        <a:cs typeface="+mn-cs"/>
      </a:defRPr>
    </a:lvl3pPr>
    <a:lvl4pPr marL="1828754" algn="l" defTabSz="609585" rtl="0" eaLnBrk="1" latinLnBrk="0" hangingPunct="1">
      <a:defRPr sz="1600" kern="1200">
        <a:solidFill>
          <a:schemeClr val="tx1"/>
        </a:solidFill>
        <a:latin typeface="+mn-lt"/>
        <a:ea typeface="+mn-ea"/>
        <a:cs typeface="+mn-cs"/>
      </a:defRPr>
    </a:lvl4pPr>
    <a:lvl5pPr marL="2438339" algn="l" defTabSz="609585" rtl="0" eaLnBrk="1" latinLnBrk="0" hangingPunct="1">
      <a:defRPr sz="1600" kern="1200">
        <a:solidFill>
          <a:schemeClr val="tx1"/>
        </a:solidFill>
        <a:latin typeface="+mn-lt"/>
        <a:ea typeface="+mn-ea"/>
        <a:cs typeface="+mn-cs"/>
      </a:defRPr>
    </a:lvl5pPr>
    <a:lvl6pPr marL="3047924" algn="l" defTabSz="609585" rtl="0" eaLnBrk="1" latinLnBrk="0" hangingPunct="1">
      <a:defRPr sz="1600" kern="1200">
        <a:solidFill>
          <a:schemeClr val="tx1"/>
        </a:solidFill>
        <a:latin typeface="+mn-lt"/>
        <a:ea typeface="+mn-ea"/>
        <a:cs typeface="+mn-cs"/>
      </a:defRPr>
    </a:lvl6pPr>
    <a:lvl7pPr marL="3657509" algn="l" defTabSz="609585" rtl="0" eaLnBrk="1" latinLnBrk="0" hangingPunct="1">
      <a:defRPr sz="1600" kern="1200">
        <a:solidFill>
          <a:schemeClr val="tx1"/>
        </a:solidFill>
        <a:latin typeface="+mn-lt"/>
        <a:ea typeface="+mn-ea"/>
        <a:cs typeface="+mn-cs"/>
      </a:defRPr>
    </a:lvl7pPr>
    <a:lvl8pPr marL="4267093" algn="l" defTabSz="609585" rtl="0" eaLnBrk="1" latinLnBrk="0" hangingPunct="1">
      <a:defRPr sz="1600" kern="1200">
        <a:solidFill>
          <a:schemeClr val="tx1"/>
        </a:solidFill>
        <a:latin typeface="+mn-lt"/>
        <a:ea typeface="+mn-ea"/>
        <a:cs typeface="+mn-cs"/>
      </a:defRPr>
    </a:lvl8pPr>
    <a:lvl9pPr marL="4876678" algn="l" defTabSz="609585"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59175433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1911007"/>
      </p:ext>
    </p:extLst>
  </p:cSld>
  <p:clrMap bg1="lt1" tx1="dk1" bg2="lt2" tx2="dk2" accent1="accent1" accent2="accent2" accent3="accent3" accent4="accent4" accent5="accent5" accent6="accent6" hlink="hlink" folHlink="folHlink"/>
  <p:sldLayoutIdLst>
    <p:sldLayoutId id="2147483691" r:id="rId1"/>
  </p:sldLayoutIdLst>
  <p:txStyles>
    <p:titleStyle>
      <a:lvl1pPr algn="ctr" defTabSz="1760969" rtl="0" eaLnBrk="1" latinLnBrk="0" hangingPunct="1">
        <a:lnSpc>
          <a:spcPct val="86000"/>
        </a:lnSpc>
        <a:spcBef>
          <a:spcPct val="0"/>
        </a:spcBef>
        <a:buNone/>
        <a:defRPr sz="4044" kern="800" spc="-77">
          <a:solidFill>
            <a:schemeClr val="tx1"/>
          </a:solidFill>
          <a:latin typeface="+mj-lt"/>
          <a:ea typeface="+mj-ea"/>
          <a:cs typeface="+mj-cs"/>
        </a:defRPr>
      </a:lvl1pPr>
    </p:titleStyle>
    <p:bodyStyle>
      <a:lvl1pPr marL="330181" indent="-330181" algn="l" defTabSz="1760969" rtl="0" eaLnBrk="1" latinLnBrk="0" hangingPunct="1">
        <a:spcBef>
          <a:spcPct val="20000"/>
        </a:spcBef>
        <a:buClr>
          <a:schemeClr val="accent1"/>
        </a:buClr>
        <a:buFont typeface="Arial" panose="020B0604020202020204" pitchFamily="34" charset="0"/>
        <a:buChar char="•"/>
        <a:defRPr sz="2889" kern="800" spc="-19">
          <a:solidFill>
            <a:schemeClr val="tx1"/>
          </a:solidFill>
          <a:latin typeface="+mn-lt"/>
          <a:ea typeface="+mn-ea"/>
          <a:cs typeface="+mn-cs"/>
        </a:defRPr>
      </a:lvl1pPr>
      <a:lvl2pPr marL="663422" indent="-333240" algn="l" defTabSz="1760969" rtl="0" eaLnBrk="1" latinLnBrk="0" hangingPunct="1">
        <a:spcBef>
          <a:spcPct val="20000"/>
        </a:spcBef>
        <a:buClr>
          <a:schemeClr val="accent1"/>
        </a:buClr>
        <a:buFont typeface="Arial" panose="020B0604020202020204" pitchFamily="34" charset="0"/>
        <a:buChar char="–"/>
        <a:defRPr sz="2311" kern="800">
          <a:solidFill>
            <a:schemeClr val="tx1"/>
          </a:solidFill>
          <a:latin typeface="+mn-lt"/>
          <a:ea typeface="+mn-ea"/>
          <a:cs typeface="+mn-cs"/>
        </a:defRPr>
      </a:lvl2pPr>
      <a:lvl3pPr marL="993603" indent="-330181" algn="l" defTabSz="1760969" rtl="0" eaLnBrk="1" latinLnBrk="0" hangingPunct="1">
        <a:spcBef>
          <a:spcPct val="20000"/>
        </a:spcBef>
        <a:buClr>
          <a:schemeClr val="accent1"/>
        </a:buClr>
        <a:buFont typeface="Arial" panose="020B0604020202020204" pitchFamily="34" charset="0"/>
        <a:buChar char="•"/>
        <a:defRPr sz="2311" kern="800">
          <a:solidFill>
            <a:schemeClr val="tx1"/>
          </a:solidFill>
          <a:latin typeface="+mn-lt"/>
          <a:ea typeface="+mn-ea"/>
          <a:cs typeface="+mn-cs"/>
        </a:defRPr>
      </a:lvl3pPr>
      <a:lvl4pPr marL="1323784" indent="-330181" algn="l" defTabSz="1760969" rtl="0" eaLnBrk="1" latinLnBrk="0" hangingPunct="1">
        <a:spcBef>
          <a:spcPct val="20000"/>
        </a:spcBef>
        <a:buClr>
          <a:schemeClr val="accent1"/>
        </a:buClr>
        <a:buFont typeface="Arial" panose="020B0604020202020204" pitchFamily="34" charset="0"/>
        <a:buChar char="–"/>
        <a:defRPr sz="2311" kern="800">
          <a:solidFill>
            <a:schemeClr val="tx1"/>
          </a:solidFill>
          <a:latin typeface="+mn-lt"/>
          <a:ea typeface="+mn-ea"/>
          <a:cs typeface="+mn-cs"/>
        </a:defRPr>
      </a:lvl4pPr>
      <a:lvl5pPr marL="1653967" indent="-330181" algn="l" defTabSz="1760969" rtl="0" eaLnBrk="1" latinLnBrk="0" hangingPunct="1">
        <a:spcBef>
          <a:spcPct val="20000"/>
        </a:spcBef>
        <a:buClr>
          <a:schemeClr val="accent1"/>
        </a:buClr>
        <a:buFont typeface="Arial" panose="020B0604020202020204" pitchFamily="34" charset="0"/>
        <a:buChar char="»"/>
        <a:defRPr sz="2311" kern="800">
          <a:solidFill>
            <a:schemeClr val="tx1"/>
          </a:solidFill>
          <a:latin typeface="+mn-lt"/>
          <a:ea typeface="+mn-ea"/>
          <a:cs typeface="+mn-cs"/>
        </a:defRPr>
      </a:lvl5pPr>
      <a:lvl6pPr marL="4842663" indent="-440242" algn="l" defTabSz="1760969" rtl="0" eaLnBrk="1" latinLnBrk="0" hangingPunct="1">
        <a:spcBef>
          <a:spcPct val="20000"/>
        </a:spcBef>
        <a:buFont typeface="Arial" panose="020B0604020202020204" pitchFamily="34" charset="0"/>
        <a:buChar char="•"/>
        <a:defRPr sz="3852" kern="1200">
          <a:solidFill>
            <a:schemeClr val="tx1"/>
          </a:solidFill>
          <a:latin typeface="+mn-lt"/>
          <a:ea typeface="+mn-ea"/>
          <a:cs typeface="+mn-cs"/>
        </a:defRPr>
      </a:lvl6pPr>
      <a:lvl7pPr marL="5723148" indent="-440242" algn="l" defTabSz="1760969" rtl="0" eaLnBrk="1" latinLnBrk="0" hangingPunct="1">
        <a:spcBef>
          <a:spcPct val="20000"/>
        </a:spcBef>
        <a:buFont typeface="Arial" panose="020B0604020202020204" pitchFamily="34" charset="0"/>
        <a:buChar char="•"/>
        <a:defRPr sz="3852" kern="1200">
          <a:solidFill>
            <a:schemeClr val="tx1"/>
          </a:solidFill>
          <a:latin typeface="+mn-lt"/>
          <a:ea typeface="+mn-ea"/>
          <a:cs typeface="+mn-cs"/>
        </a:defRPr>
      </a:lvl7pPr>
      <a:lvl8pPr marL="6603632" indent="-440242" algn="l" defTabSz="1760969" rtl="0" eaLnBrk="1" latinLnBrk="0" hangingPunct="1">
        <a:spcBef>
          <a:spcPct val="20000"/>
        </a:spcBef>
        <a:buFont typeface="Arial" panose="020B0604020202020204" pitchFamily="34" charset="0"/>
        <a:buChar char="•"/>
        <a:defRPr sz="3852" kern="1200">
          <a:solidFill>
            <a:schemeClr val="tx1"/>
          </a:solidFill>
          <a:latin typeface="+mn-lt"/>
          <a:ea typeface="+mn-ea"/>
          <a:cs typeface="+mn-cs"/>
        </a:defRPr>
      </a:lvl8pPr>
      <a:lvl9pPr marL="7484115" indent="-440242" algn="l" defTabSz="1760969" rtl="0" eaLnBrk="1" latinLnBrk="0" hangingPunct="1">
        <a:spcBef>
          <a:spcPct val="20000"/>
        </a:spcBef>
        <a:buFont typeface="Arial" panose="020B0604020202020204" pitchFamily="34" charset="0"/>
        <a:buChar char="•"/>
        <a:defRPr sz="3852" kern="1200">
          <a:solidFill>
            <a:schemeClr val="tx1"/>
          </a:solidFill>
          <a:latin typeface="+mn-lt"/>
          <a:ea typeface="+mn-ea"/>
          <a:cs typeface="+mn-cs"/>
        </a:defRPr>
      </a:lvl9pPr>
    </p:bodyStyle>
    <p:otherStyle>
      <a:defPPr>
        <a:defRPr lang="en-US"/>
      </a:defPPr>
      <a:lvl1pPr marL="0" algn="l" defTabSz="1760969" rtl="0" eaLnBrk="1" latinLnBrk="0" hangingPunct="1">
        <a:defRPr sz="3467" kern="1200">
          <a:solidFill>
            <a:schemeClr val="tx1"/>
          </a:solidFill>
          <a:latin typeface="+mn-lt"/>
          <a:ea typeface="+mn-ea"/>
          <a:cs typeface="+mn-cs"/>
        </a:defRPr>
      </a:lvl1pPr>
      <a:lvl2pPr marL="880485" algn="l" defTabSz="1760969" rtl="0" eaLnBrk="1" latinLnBrk="0" hangingPunct="1">
        <a:defRPr sz="3467" kern="1200">
          <a:solidFill>
            <a:schemeClr val="tx1"/>
          </a:solidFill>
          <a:latin typeface="+mn-lt"/>
          <a:ea typeface="+mn-ea"/>
          <a:cs typeface="+mn-cs"/>
        </a:defRPr>
      </a:lvl2pPr>
      <a:lvl3pPr marL="1760969" algn="l" defTabSz="1760969" rtl="0" eaLnBrk="1" latinLnBrk="0" hangingPunct="1">
        <a:defRPr sz="3467" kern="1200">
          <a:solidFill>
            <a:schemeClr val="tx1"/>
          </a:solidFill>
          <a:latin typeface="+mn-lt"/>
          <a:ea typeface="+mn-ea"/>
          <a:cs typeface="+mn-cs"/>
        </a:defRPr>
      </a:lvl3pPr>
      <a:lvl4pPr marL="2641452" algn="l" defTabSz="1760969" rtl="0" eaLnBrk="1" latinLnBrk="0" hangingPunct="1">
        <a:defRPr sz="3467" kern="1200">
          <a:solidFill>
            <a:schemeClr val="tx1"/>
          </a:solidFill>
          <a:latin typeface="+mn-lt"/>
          <a:ea typeface="+mn-ea"/>
          <a:cs typeface="+mn-cs"/>
        </a:defRPr>
      </a:lvl4pPr>
      <a:lvl5pPr marL="3521937" algn="l" defTabSz="1760969" rtl="0" eaLnBrk="1" latinLnBrk="0" hangingPunct="1">
        <a:defRPr sz="3467" kern="1200">
          <a:solidFill>
            <a:schemeClr val="tx1"/>
          </a:solidFill>
          <a:latin typeface="+mn-lt"/>
          <a:ea typeface="+mn-ea"/>
          <a:cs typeface="+mn-cs"/>
        </a:defRPr>
      </a:lvl5pPr>
      <a:lvl6pPr marL="4402421" algn="l" defTabSz="1760969" rtl="0" eaLnBrk="1" latinLnBrk="0" hangingPunct="1">
        <a:defRPr sz="3467" kern="1200">
          <a:solidFill>
            <a:schemeClr val="tx1"/>
          </a:solidFill>
          <a:latin typeface="+mn-lt"/>
          <a:ea typeface="+mn-ea"/>
          <a:cs typeface="+mn-cs"/>
        </a:defRPr>
      </a:lvl6pPr>
      <a:lvl7pPr marL="5282906" algn="l" defTabSz="1760969" rtl="0" eaLnBrk="1" latinLnBrk="0" hangingPunct="1">
        <a:defRPr sz="3467" kern="1200">
          <a:solidFill>
            <a:schemeClr val="tx1"/>
          </a:solidFill>
          <a:latin typeface="+mn-lt"/>
          <a:ea typeface="+mn-ea"/>
          <a:cs typeface="+mn-cs"/>
        </a:defRPr>
      </a:lvl7pPr>
      <a:lvl8pPr marL="6163389" algn="l" defTabSz="1760969" rtl="0" eaLnBrk="1" latinLnBrk="0" hangingPunct="1">
        <a:defRPr sz="3467" kern="1200">
          <a:solidFill>
            <a:schemeClr val="tx1"/>
          </a:solidFill>
          <a:latin typeface="+mn-lt"/>
          <a:ea typeface="+mn-ea"/>
          <a:cs typeface="+mn-cs"/>
        </a:defRPr>
      </a:lvl8pPr>
      <a:lvl9pPr marL="7043874" algn="l" defTabSz="1760969" rtl="0" eaLnBrk="1" latinLnBrk="0" hangingPunct="1">
        <a:defRPr sz="34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9">
            <a:extLst>
              <a:ext uri="{FF2B5EF4-FFF2-40B4-BE49-F238E27FC236}">
                <a16:creationId xmlns="" xmlns:a16="http://schemas.microsoft.com/office/drawing/2014/main" id="{1190B5BC-289C-480A-9F4B-8A49BF1CA8AF}"/>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548680" y="452500"/>
            <a:ext cx="1728192" cy="550516"/>
          </a:xfrm>
          <a:prstGeom prst="rect">
            <a:avLst/>
          </a:prstGeom>
        </p:spPr>
      </p:pic>
      <p:sp>
        <p:nvSpPr>
          <p:cNvPr id="31" name="TextBox 30">
            <a:extLst>
              <a:ext uri="{FF2B5EF4-FFF2-40B4-BE49-F238E27FC236}">
                <a16:creationId xmlns="" xmlns:a16="http://schemas.microsoft.com/office/drawing/2014/main" id="{4750A3A8-C3E9-42A8-A60C-787A1745C91F}"/>
              </a:ext>
            </a:extLst>
          </p:cNvPr>
          <p:cNvSpPr txBox="1"/>
          <p:nvPr/>
        </p:nvSpPr>
        <p:spPr>
          <a:xfrm>
            <a:off x="4653136" y="569893"/>
            <a:ext cx="1836979" cy="318630"/>
          </a:xfrm>
          <a:prstGeom prst="roundRect">
            <a:avLst>
              <a:gd name="adj" fmla="val 50000"/>
            </a:avLst>
          </a:prstGeom>
          <a:solidFill>
            <a:srgbClr val="00B0F0"/>
          </a:solidFill>
        </p:spPr>
        <p:txBody>
          <a:bodyPr wrap="square" lIns="72000" tIns="36000" rIns="72000" bIns="36000" rtlCol="0" anchor="ctr" anchorCtr="0">
            <a:spAutoFit/>
          </a:bodyPr>
          <a:lstStyle/>
          <a:p>
            <a:pPr algn="ctr" defTabSz="1760969">
              <a:defRPr/>
            </a:pPr>
            <a:r>
              <a:rPr lang="en-US" sz="1000" dirty="0">
                <a:solidFill>
                  <a:schemeClr val="bg1"/>
                </a:solidFill>
                <a:latin typeface="Golos Text" panose="020B0604020202020204" charset="0"/>
                <a:ea typeface="Golos Text" panose="020B0604020202020204" charset="0"/>
              </a:rPr>
              <a:t>WWW.NALOG.GOV.RU</a:t>
            </a:r>
            <a:endParaRPr lang="ru-RU" sz="1000" dirty="0">
              <a:solidFill>
                <a:schemeClr val="bg1"/>
              </a:solidFill>
              <a:latin typeface="Golos Text" panose="020B0604020202020204" charset="0"/>
              <a:ea typeface="Golos Text" panose="020B0604020202020204" charset="0"/>
            </a:endParaRPr>
          </a:p>
        </p:txBody>
      </p:sp>
      <p:sp>
        <p:nvSpPr>
          <p:cNvPr id="23" name="TextBox 22">
            <a:extLst>
              <a:ext uri="{FF2B5EF4-FFF2-40B4-BE49-F238E27FC236}">
                <a16:creationId xmlns="" xmlns:a16="http://schemas.microsoft.com/office/drawing/2014/main" id="{A3C65849-7548-4CD2-BBAE-F8D17103DB7B}"/>
              </a:ext>
            </a:extLst>
          </p:cNvPr>
          <p:cNvSpPr txBox="1"/>
          <p:nvPr/>
        </p:nvSpPr>
        <p:spPr>
          <a:xfrm>
            <a:off x="530064" y="1177025"/>
            <a:ext cx="5949199" cy="830997"/>
          </a:xfrm>
          <a:prstGeom prst="rect">
            <a:avLst/>
          </a:prstGeom>
          <a:noFill/>
        </p:spPr>
        <p:txBody>
          <a:bodyPr wrap="square" lIns="0" tIns="0" rIns="0" bIns="0" rtlCol="0" anchor="t" anchorCtr="0">
            <a:spAutoFit/>
          </a:bodyPr>
          <a:lstStyle/>
          <a:p>
            <a:pPr algn="ctr"/>
            <a:r>
              <a:rPr lang="ru-RU" sz="1800" b="1" dirty="0" smtClean="0"/>
              <a:t>ФНС </a:t>
            </a:r>
            <a:r>
              <a:rPr lang="ru-RU" sz="1800" b="1" dirty="0"/>
              <a:t>России разъяснила вопросы предоставления льготы, освобождающей от налога на имущество участников СВО и членов их семей</a:t>
            </a:r>
            <a:endParaRPr lang="ru-RU" sz="1800" b="1" dirty="0">
              <a:solidFill>
                <a:schemeClr val="tx1">
                  <a:lumMod val="75000"/>
                </a:schemeClr>
              </a:solidFill>
              <a:latin typeface="Golos Text" panose="020B0604020202020204" charset="0"/>
              <a:ea typeface="Golos Text" panose="020B0604020202020204" charset="0"/>
            </a:endParaRPr>
          </a:p>
        </p:txBody>
      </p:sp>
      <p:pic>
        <p:nvPicPr>
          <p:cNvPr id="8" name="Graphic 7">
            <a:extLst>
              <a:ext uri="{FF2B5EF4-FFF2-40B4-BE49-F238E27FC236}">
                <a16:creationId xmlns="" xmlns:a16="http://schemas.microsoft.com/office/drawing/2014/main" id="{9E786E8E-470B-8FC9-0279-A338CA273E3F}"/>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30065" y="8543916"/>
            <a:ext cx="522088" cy="874497"/>
          </a:xfrm>
          <a:prstGeom prst="rect">
            <a:avLst/>
          </a:prstGeom>
        </p:spPr>
      </p:pic>
      <p:sp>
        <p:nvSpPr>
          <p:cNvPr id="9" name="TextBox 8">
            <a:extLst>
              <a:ext uri="{FF2B5EF4-FFF2-40B4-BE49-F238E27FC236}">
                <a16:creationId xmlns="" xmlns:a16="http://schemas.microsoft.com/office/drawing/2014/main" id="{018C7F50-A01A-528F-A51D-97F217B4CAC8}"/>
              </a:ext>
            </a:extLst>
          </p:cNvPr>
          <p:cNvSpPr txBox="1"/>
          <p:nvPr/>
        </p:nvSpPr>
        <p:spPr>
          <a:xfrm>
            <a:off x="1304764" y="8746703"/>
            <a:ext cx="2928633" cy="276999"/>
          </a:xfrm>
          <a:prstGeom prst="rect">
            <a:avLst/>
          </a:prstGeom>
          <a:noFill/>
        </p:spPr>
        <p:txBody>
          <a:bodyPr wrap="square" lIns="0" tIns="0" rIns="0" bIns="0" rtlCol="0" anchor="t" anchorCtr="0">
            <a:spAutoFit/>
          </a:bodyPr>
          <a:lstStyle/>
          <a:p>
            <a:pPr>
              <a:spcAft>
                <a:spcPts val="0"/>
              </a:spcAft>
            </a:pPr>
            <a:r>
              <a:rPr lang="ru-RU" sz="1800" b="1" dirty="0">
                <a:solidFill>
                  <a:schemeClr val="tx1">
                    <a:lumMod val="75000"/>
                  </a:schemeClr>
                </a:solidFill>
                <a:latin typeface="Golos Text" panose="020B0604020202020204" charset="0"/>
                <a:ea typeface="Golos Text" panose="020B0604020202020204" charset="0"/>
              </a:rPr>
              <a:t>8 (800) 222-22-22</a:t>
            </a:r>
          </a:p>
        </p:txBody>
      </p:sp>
      <p:sp>
        <p:nvSpPr>
          <p:cNvPr id="12" name="TextBox 11">
            <a:extLst>
              <a:ext uri="{FF2B5EF4-FFF2-40B4-BE49-F238E27FC236}">
                <a16:creationId xmlns="" xmlns:a16="http://schemas.microsoft.com/office/drawing/2014/main" id="{36803C9B-417A-A22A-DFB7-5DCDEFEFA1C7}"/>
              </a:ext>
            </a:extLst>
          </p:cNvPr>
          <p:cNvSpPr txBox="1"/>
          <p:nvPr/>
        </p:nvSpPr>
        <p:spPr>
          <a:xfrm>
            <a:off x="1304206" y="9041197"/>
            <a:ext cx="2928633" cy="276999"/>
          </a:xfrm>
          <a:prstGeom prst="rect">
            <a:avLst/>
          </a:prstGeom>
          <a:noFill/>
        </p:spPr>
        <p:txBody>
          <a:bodyPr wrap="square" lIns="0" tIns="0" rIns="0" bIns="0" rtlCol="0" anchor="t" anchorCtr="0">
            <a:spAutoFit/>
          </a:bodyPr>
          <a:lstStyle/>
          <a:p>
            <a:pPr>
              <a:spcAft>
                <a:spcPts val="0"/>
              </a:spcAft>
            </a:pPr>
            <a:r>
              <a:rPr lang="ru-RU" sz="900" dirty="0">
                <a:solidFill>
                  <a:schemeClr val="tx1">
                    <a:lumMod val="75000"/>
                  </a:schemeClr>
                </a:solidFill>
                <a:latin typeface="Golos Text" panose="020B0604020202020204" charset="0"/>
                <a:ea typeface="Golos Text" panose="020B0604020202020204" charset="0"/>
              </a:rPr>
              <a:t>Бесплатный многоканальный телефон </a:t>
            </a:r>
            <a:br>
              <a:rPr lang="ru-RU" sz="900" dirty="0">
                <a:solidFill>
                  <a:schemeClr val="tx1">
                    <a:lumMod val="75000"/>
                  </a:schemeClr>
                </a:solidFill>
                <a:latin typeface="Golos Text" panose="020B0604020202020204" charset="0"/>
                <a:ea typeface="Golos Text" panose="020B0604020202020204" charset="0"/>
              </a:rPr>
            </a:br>
            <a:r>
              <a:rPr lang="ru-RU" sz="900" dirty="0">
                <a:solidFill>
                  <a:schemeClr val="tx1">
                    <a:lumMod val="75000"/>
                  </a:schemeClr>
                </a:solidFill>
                <a:latin typeface="Golos Text" panose="020B0604020202020204" charset="0"/>
                <a:ea typeface="Golos Text" panose="020B0604020202020204" charset="0"/>
              </a:rPr>
              <a:t>контакт-центра ФНС России</a:t>
            </a:r>
          </a:p>
        </p:txBody>
      </p:sp>
      <p:sp>
        <p:nvSpPr>
          <p:cNvPr id="5" name="Прямоугольник 4"/>
          <p:cNvSpPr/>
          <p:nvPr/>
        </p:nvSpPr>
        <p:spPr>
          <a:xfrm>
            <a:off x="426948" y="1748644"/>
            <a:ext cx="6259053" cy="7355860"/>
          </a:xfrm>
          <a:prstGeom prst="rect">
            <a:avLst/>
          </a:prstGeom>
        </p:spPr>
        <p:txBody>
          <a:bodyPr wrap="square">
            <a:spAutoFit/>
          </a:bodyPr>
          <a:lstStyle/>
          <a:p>
            <a:pPr algn="just"/>
            <a:r>
              <a:rPr lang="ru-RU" dirty="0"/>
              <a:t> </a:t>
            </a:r>
            <a:r>
              <a:rPr lang="ru-RU" dirty="0" smtClean="0"/>
              <a:t> </a:t>
            </a:r>
          </a:p>
          <a:p>
            <a:pPr algn="just"/>
            <a:r>
              <a:rPr lang="ru-RU" sz="1400" dirty="0" smtClean="0"/>
              <a:t>    </a:t>
            </a:r>
            <a:r>
              <a:rPr lang="ru-RU" sz="1400" dirty="0" smtClean="0"/>
              <a:t>По </a:t>
            </a:r>
            <a:r>
              <a:rPr lang="ru-RU" sz="1400" dirty="0"/>
              <a:t>поручению Президента РФ лица, принимающие (принимавшие) участие в специальной военной операции, и члены их семей освобождены от уплаты налога на имущество физических лиц.</a:t>
            </a:r>
          </a:p>
          <a:p>
            <a:pPr algn="just"/>
            <a:r>
              <a:rPr lang="ru-RU" sz="1400" dirty="0" smtClean="0"/>
              <a:t>     категориям</a:t>
            </a:r>
            <a:r>
              <a:rPr lang="ru-RU" sz="1400" dirty="0"/>
              <a:t>, имеющим право на льготу, в частности, отнесены участники СВО:</a:t>
            </a:r>
          </a:p>
          <a:p>
            <a:pPr algn="just"/>
            <a:r>
              <a:rPr lang="ru-RU" sz="1400" dirty="0" smtClean="0"/>
              <a:t>- проходящие </a:t>
            </a:r>
            <a:r>
              <a:rPr lang="ru-RU" sz="1400" dirty="0"/>
              <a:t>службу в войсках национальной гвардии РФ и имеющие специальные звания полиции;</a:t>
            </a:r>
          </a:p>
          <a:p>
            <a:pPr algn="just"/>
            <a:r>
              <a:rPr lang="ru-RU" sz="1400" dirty="0" smtClean="0"/>
              <a:t>- граждане</a:t>
            </a:r>
            <a:r>
              <a:rPr lang="ru-RU" sz="1400" dirty="0"/>
              <a:t>, заключившие контракт о пребывании в добровольческом формировании (о добровольном содействии в выполнении задач, возложенных на Вооруженные Силы РФ или войска национальной гвардии РФ) либо заключившие контракт (имеющие иные правоотношения) с организациями, содействующими выполнению задач, возложенных на Вооруженные Силы РФ;</a:t>
            </a:r>
          </a:p>
          <a:p>
            <a:pPr algn="just"/>
            <a:r>
              <a:rPr lang="ru-RU" sz="1400" dirty="0" smtClean="0"/>
              <a:t>- лица</a:t>
            </a:r>
            <a:r>
              <a:rPr lang="ru-RU" sz="1400" dirty="0"/>
              <a:t>, выполняющие (выполнявшие) возложенные на них задачи на территориях Украины, Донецкой и Луганской народных республик, Запорожской и Херсонской областей в период проведения СВО: сотрудники СК России, федеральной противопожарной службы Государственной противопожарной службы, уголовно-исполнительной системы РФ, органов принудительного исполнения РФ, прокурорские работники;</a:t>
            </a:r>
          </a:p>
          <a:p>
            <a:pPr algn="just"/>
            <a:r>
              <a:rPr lang="ru-RU" sz="1400" dirty="0" smtClean="0"/>
              <a:t>- лица</a:t>
            </a:r>
            <a:r>
              <a:rPr lang="ru-RU" sz="1400" dirty="0"/>
              <a:t>, проходящие службу в войсках национальной гвардии РФ и имеющие специальные звания полиции, сотрудники органов внутренних дел РФ, выполняющие (выполнявшие) задачи по оказанию содействия органам федеральной службы безопасности на участках, примыкающих к районам проведения СВО;</a:t>
            </a:r>
          </a:p>
          <a:p>
            <a:pPr algn="just"/>
            <a:r>
              <a:rPr lang="ru-RU" sz="1400" dirty="0" smtClean="0"/>
              <a:t>- члены </a:t>
            </a:r>
            <a:r>
              <a:rPr lang="ru-RU" sz="1400" dirty="0"/>
              <a:t>семей вышеуказанных лиц. Льгота предоставляется налоговым органом по месту нахождения недвижимого имущества:</a:t>
            </a:r>
          </a:p>
          <a:p>
            <a:pPr algn="just"/>
            <a:r>
              <a:rPr lang="ru-RU" sz="1400" dirty="0" smtClean="0"/>
              <a:t>- в </a:t>
            </a:r>
            <a:r>
              <a:rPr lang="ru-RU" sz="1400" dirty="0"/>
              <a:t>размере подлежащего уплате налога в отношении объекта налогообложения, находящегося в собственности налогоплательщика и не используемого им в предпринимательской деятельности;</a:t>
            </a:r>
          </a:p>
          <a:p>
            <a:pPr algn="just"/>
            <a:endParaRPr lang="ru-RU" sz="1400" dirty="0"/>
          </a:p>
          <a:p>
            <a:pPr algn="just"/>
            <a:endParaRPr lang="ru-RU" sz="1400" dirty="0"/>
          </a:p>
        </p:txBody>
      </p:sp>
    </p:spTree>
    <p:extLst>
      <p:ext uri="{BB962C8B-B14F-4D97-AF65-F5344CB8AC3E}">
        <p14:creationId xmlns:p14="http://schemas.microsoft.com/office/powerpoint/2010/main" val="3655823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9">
            <a:extLst>
              <a:ext uri="{FF2B5EF4-FFF2-40B4-BE49-F238E27FC236}">
                <a16:creationId xmlns="" xmlns:a16="http://schemas.microsoft.com/office/drawing/2014/main" id="{1190B5BC-289C-480A-9F4B-8A49BF1CA8AF}"/>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548680" y="452500"/>
            <a:ext cx="1728192" cy="550516"/>
          </a:xfrm>
          <a:prstGeom prst="rect">
            <a:avLst/>
          </a:prstGeom>
        </p:spPr>
      </p:pic>
      <p:sp>
        <p:nvSpPr>
          <p:cNvPr id="31" name="TextBox 30">
            <a:extLst>
              <a:ext uri="{FF2B5EF4-FFF2-40B4-BE49-F238E27FC236}">
                <a16:creationId xmlns="" xmlns:a16="http://schemas.microsoft.com/office/drawing/2014/main" id="{4750A3A8-C3E9-42A8-A60C-787A1745C91F}"/>
              </a:ext>
            </a:extLst>
          </p:cNvPr>
          <p:cNvSpPr txBox="1"/>
          <p:nvPr/>
        </p:nvSpPr>
        <p:spPr>
          <a:xfrm>
            <a:off x="4653136" y="569893"/>
            <a:ext cx="1836979" cy="318630"/>
          </a:xfrm>
          <a:prstGeom prst="roundRect">
            <a:avLst>
              <a:gd name="adj" fmla="val 50000"/>
            </a:avLst>
          </a:prstGeom>
          <a:solidFill>
            <a:srgbClr val="00B0F0"/>
          </a:solidFill>
        </p:spPr>
        <p:txBody>
          <a:bodyPr wrap="square" lIns="72000" tIns="36000" rIns="72000" bIns="36000" rtlCol="0" anchor="ctr" anchorCtr="0">
            <a:spAutoFit/>
          </a:bodyPr>
          <a:lstStyle/>
          <a:p>
            <a:pPr algn="ctr" defTabSz="1760969">
              <a:defRPr/>
            </a:pPr>
            <a:r>
              <a:rPr lang="en-US" sz="1000" dirty="0">
                <a:solidFill>
                  <a:schemeClr val="bg1"/>
                </a:solidFill>
                <a:latin typeface="Golos Text" panose="020B0604020202020204" charset="0"/>
                <a:ea typeface="Golos Text" panose="020B0604020202020204" charset="0"/>
              </a:rPr>
              <a:t>WWW.NALOG.GOV.RU</a:t>
            </a:r>
            <a:endParaRPr lang="ru-RU" sz="1000" dirty="0">
              <a:solidFill>
                <a:schemeClr val="bg1"/>
              </a:solidFill>
              <a:latin typeface="Golos Text" panose="020B0604020202020204" charset="0"/>
              <a:ea typeface="Golos Text" panose="020B0604020202020204" charset="0"/>
            </a:endParaRPr>
          </a:p>
        </p:txBody>
      </p:sp>
      <p:pic>
        <p:nvPicPr>
          <p:cNvPr id="8" name="Graphic 7">
            <a:extLst>
              <a:ext uri="{FF2B5EF4-FFF2-40B4-BE49-F238E27FC236}">
                <a16:creationId xmlns="" xmlns:a16="http://schemas.microsoft.com/office/drawing/2014/main" id="{9E786E8E-470B-8FC9-0279-A338CA273E3F}"/>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30065" y="8543916"/>
            <a:ext cx="522088" cy="874497"/>
          </a:xfrm>
          <a:prstGeom prst="rect">
            <a:avLst/>
          </a:prstGeom>
        </p:spPr>
      </p:pic>
      <p:sp>
        <p:nvSpPr>
          <p:cNvPr id="9" name="TextBox 8">
            <a:extLst>
              <a:ext uri="{FF2B5EF4-FFF2-40B4-BE49-F238E27FC236}">
                <a16:creationId xmlns="" xmlns:a16="http://schemas.microsoft.com/office/drawing/2014/main" id="{018C7F50-A01A-528F-A51D-97F217B4CAC8}"/>
              </a:ext>
            </a:extLst>
          </p:cNvPr>
          <p:cNvSpPr txBox="1"/>
          <p:nvPr/>
        </p:nvSpPr>
        <p:spPr>
          <a:xfrm>
            <a:off x="1304764" y="8746703"/>
            <a:ext cx="2928633" cy="276999"/>
          </a:xfrm>
          <a:prstGeom prst="rect">
            <a:avLst/>
          </a:prstGeom>
          <a:noFill/>
        </p:spPr>
        <p:txBody>
          <a:bodyPr wrap="square" lIns="0" tIns="0" rIns="0" bIns="0" rtlCol="0" anchor="t" anchorCtr="0">
            <a:spAutoFit/>
          </a:bodyPr>
          <a:lstStyle/>
          <a:p>
            <a:pPr>
              <a:spcAft>
                <a:spcPts val="0"/>
              </a:spcAft>
            </a:pPr>
            <a:r>
              <a:rPr lang="ru-RU" sz="1800" b="1" dirty="0">
                <a:solidFill>
                  <a:schemeClr val="tx1">
                    <a:lumMod val="75000"/>
                  </a:schemeClr>
                </a:solidFill>
                <a:latin typeface="Golos Text" panose="020B0604020202020204" charset="0"/>
                <a:ea typeface="Golos Text" panose="020B0604020202020204" charset="0"/>
              </a:rPr>
              <a:t>8 (800) 222-22-22</a:t>
            </a:r>
          </a:p>
        </p:txBody>
      </p:sp>
      <p:sp>
        <p:nvSpPr>
          <p:cNvPr id="12" name="TextBox 11">
            <a:extLst>
              <a:ext uri="{FF2B5EF4-FFF2-40B4-BE49-F238E27FC236}">
                <a16:creationId xmlns="" xmlns:a16="http://schemas.microsoft.com/office/drawing/2014/main" id="{36803C9B-417A-A22A-DFB7-5DCDEFEFA1C7}"/>
              </a:ext>
            </a:extLst>
          </p:cNvPr>
          <p:cNvSpPr txBox="1"/>
          <p:nvPr/>
        </p:nvSpPr>
        <p:spPr>
          <a:xfrm>
            <a:off x="1304206" y="9041197"/>
            <a:ext cx="2928633" cy="276999"/>
          </a:xfrm>
          <a:prstGeom prst="rect">
            <a:avLst/>
          </a:prstGeom>
          <a:noFill/>
        </p:spPr>
        <p:txBody>
          <a:bodyPr wrap="square" lIns="0" tIns="0" rIns="0" bIns="0" rtlCol="0" anchor="t" anchorCtr="0">
            <a:spAutoFit/>
          </a:bodyPr>
          <a:lstStyle/>
          <a:p>
            <a:pPr>
              <a:spcAft>
                <a:spcPts val="0"/>
              </a:spcAft>
            </a:pPr>
            <a:r>
              <a:rPr lang="ru-RU" sz="900" dirty="0">
                <a:solidFill>
                  <a:schemeClr val="tx1">
                    <a:lumMod val="75000"/>
                  </a:schemeClr>
                </a:solidFill>
                <a:latin typeface="Golos Text" panose="020B0604020202020204" charset="0"/>
                <a:ea typeface="Golos Text" panose="020B0604020202020204" charset="0"/>
              </a:rPr>
              <a:t>Бесплатный многоканальный телефон </a:t>
            </a:r>
            <a:br>
              <a:rPr lang="ru-RU" sz="900" dirty="0">
                <a:solidFill>
                  <a:schemeClr val="tx1">
                    <a:lumMod val="75000"/>
                  </a:schemeClr>
                </a:solidFill>
                <a:latin typeface="Golos Text" panose="020B0604020202020204" charset="0"/>
                <a:ea typeface="Golos Text" panose="020B0604020202020204" charset="0"/>
              </a:rPr>
            </a:br>
            <a:r>
              <a:rPr lang="ru-RU" sz="900" dirty="0">
                <a:solidFill>
                  <a:schemeClr val="tx1">
                    <a:lumMod val="75000"/>
                  </a:schemeClr>
                </a:solidFill>
                <a:latin typeface="Golos Text" panose="020B0604020202020204" charset="0"/>
                <a:ea typeface="Golos Text" panose="020B0604020202020204" charset="0"/>
              </a:rPr>
              <a:t>контакт-центра ФНС России</a:t>
            </a:r>
          </a:p>
        </p:txBody>
      </p:sp>
      <p:sp>
        <p:nvSpPr>
          <p:cNvPr id="5" name="Прямоугольник 4"/>
          <p:cNvSpPr/>
          <p:nvPr/>
        </p:nvSpPr>
        <p:spPr>
          <a:xfrm>
            <a:off x="296652" y="1244588"/>
            <a:ext cx="6389349" cy="7201972"/>
          </a:xfrm>
          <a:prstGeom prst="rect">
            <a:avLst/>
          </a:prstGeom>
        </p:spPr>
        <p:txBody>
          <a:bodyPr wrap="square">
            <a:spAutoFit/>
          </a:bodyPr>
          <a:lstStyle/>
          <a:p>
            <a:pPr algn="just"/>
            <a:r>
              <a:rPr lang="ru-RU" sz="1400" dirty="0" smtClean="0"/>
              <a:t>-для </a:t>
            </a:r>
            <a:r>
              <a:rPr lang="ru-RU" sz="1400" dirty="0"/>
              <a:t>одного объекта налогообложения каждого вида: квартиры, ее части или комнаты, жилого дома или его части, помещения или сооружения, указанных в </a:t>
            </a:r>
            <a:r>
              <a:rPr lang="ru-RU" sz="1400" dirty="0" err="1"/>
              <a:t>пп</a:t>
            </a:r>
            <a:r>
              <a:rPr lang="ru-RU" sz="1400" dirty="0"/>
              <a:t>. 14 п. 1 ст. 407 НК РФ, </a:t>
            </a:r>
            <a:r>
              <a:rPr lang="ru-RU" sz="1400" dirty="0" err="1"/>
              <a:t>хозпостройки</a:t>
            </a:r>
            <a:r>
              <a:rPr lang="ru-RU" sz="1400" dirty="0"/>
              <a:t>, указанной в </a:t>
            </a:r>
            <a:r>
              <a:rPr lang="ru-RU" sz="1400" dirty="0" err="1"/>
              <a:t>пп</a:t>
            </a:r>
            <a:r>
              <a:rPr lang="ru-RU" sz="1400" dirty="0"/>
              <a:t>. 15 п. 1 ст. 407 НК РФ, гаража или </a:t>
            </a:r>
            <a:r>
              <a:rPr lang="ru-RU" sz="1400" dirty="0" err="1"/>
              <a:t>машино</a:t>
            </a:r>
            <a:r>
              <a:rPr lang="ru-RU" sz="1400" dirty="0"/>
              <a:t>-места.</a:t>
            </a:r>
          </a:p>
          <a:p>
            <a:pPr algn="just"/>
            <a:r>
              <a:rPr lang="ru-RU" sz="1400" dirty="0" smtClean="0"/>
              <a:t>    Для </a:t>
            </a:r>
            <a:r>
              <a:rPr lang="ru-RU" sz="1400" dirty="0"/>
              <a:t>предоставления льготы периодом участия в СВО признается весь налоговый период, в течение которого лицо выполняло поставленные задачи независимо от срока такого участия в течение календарного года.</a:t>
            </a:r>
          </a:p>
          <a:p>
            <a:pPr algn="just"/>
            <a:r>
              <a:rPr lang="ru-RU" sz="1400" dirty="0"/>
              <a:t>Льгота не предоставляется в отношении объектов, указанных в </a:t>
            </a:r>
            <a:r>
              <a:rPr lang="ru-RU" sz="1400" dirty="0" err="1"/>
              <a:t>пп</a:t>
            </a:r>
            <a:r>
              <a:rPr lang="ru-RU" sz="1400" dirty="0"/>
              <a:t>. 2 п. 2 ст. 406 НК РФ. В их числе - торгово-офисные здания и помещения, включенные в перечень, определяемый в соответствии с п. 7 ст. 378.2 НК РФ, а также объекты, кадастровая стоимость которых превышает 300 млн руб.</a:t>
            </a:r>
          </a:p>
          <a:p>
            <a:pPr algn="just"/>
            <a:r>
              <a:rPr lang="ru-RU" sz="1400" dirty="0" smtClean="0"/>
              <a:t>     Льгота </a:t>
            </a:r>
            <a:r>
              <a:rPr lang="ru-RU" sz="1400" dirty="0"/>
              <a:t>применяется за налоговые периоды начиная с 2022 года. Для ее предоставления заинтересованное лицо может обратиться в налоговый орган через личный кабинет на сайте ФНС России, в МФЦ, по почте, иным способом, представив заявление по утверждённой форме.</a:t>
            </a:r>
          </a:p>
          <a:p>
            <a:pPr algn="just"/>
            <a:r>
              <a:rPr lang="ru-RU" sz="1400" dirty="0" smtClean="0"/>
              <a:t>    </a:t>
            </a:r>
            <a:r>
              <a:rPr lang="ru-RU" sz="1400" dirty="0" err="1" smtClean="0"/>
              <a:t>Проактивно</a:t>
            </a:r>
            <a:r>
              <a:rPr lang="ru-RU" sz="1400" dirty="0" smtClean="0"/>
              <a:t> </a:t>
            </a:r>
            <a:r>
              <a:rPr lang="ru-RU" sz="1400" dirty="0"/>
              <a:t>(без заявления) льгота может применяться при расчете налога на основании сведений, полученных налоговыми органами от органов или иных лиц, уполномоченных федеральными органами исполнительной власти, федеральными государственными органами, где предусмотрена военная служба и приравненная к ней.</a:t>
            </a:r>
          </a:p>
          <a:p>
            <a:pPr algn="just"/>
            <a:r>
              <a:rPr lang="ru-RU" sz="1400" dirty="0" smtClean="0"/>
              <a:t>    Если </a:t>
            </a:r>
            <a:r>
              <a:rPr lang="ru-RU" sz="1400" dirty="0"/>
              <a:t>в налоговом уведомлении за 2023 год льгота не учтена (в том числе в связи с тем, что налоговый орган ранее не получил данные в рамках межведомственного взаимодействия), налогоплательщик, имеющий право на льготу, в любое время может направить в налоговый орган заявление о льготе. О результатах рассмотрения, в том числе с проведением перерасчета налога, он будет информирован налоговым органом.</a:t>
            </a:r>
          </a:p>
          <a:p>
            <a:pPr algn="just"/>
            <a:r>
              <a:rPr lang="ru-RU" sz="1400" dirty="0" smtClean="0"/>
              <a:t>    Разъяснения </a:t>
            </a:r>
            <a:r>
              <a:rPr lang="ru-RU" sz="1400" dirty="0"/>
              <a:t>по вопросам применения льготы направлены письмом ФНС России от 04.09.2024 № БС-4-21/10112@.</a:t>
            </a:r>
          </a:p>
          <a:p>
            <a:pPr algn="just"/>
            <a:r>
              <a:rPr lang="ru-RU" sz="1400" dirty="0"/>
              <a:t>https://www.nalog.gov.ru/rn77/news/activities_fts/15222566/</a:t>
            </a:r>
          </a:p>
          <a:p>
            <a:pPr algn="just"/>
            <a:endParaRPr lang="ru-RU" sz="1400" dirty="0"/>
          </a:p>
          <a:p>
            <a:pPr algn="just"/>
            <a:endParaRPr lang="ru-RU" sz="1400" dirty="0"/>
          </a:p>
        </p:txBody>
      </p:sp>
    </p:spTree>
    <p:extLst>
      <p:ext uri="{BB962C8B-B14F-4D97-AF65-F5344CB8AC3E}">
        <p14:creationId xmlns:p14="http://schemas.microsoft.com/office/powerpoint/2010/main" val="3843855173"/>
      </p:ext>
    </p:extLst>
  </p:cSld>
  <p:clrMapOvr>
    <a:masterClrMapping/>
  </p:clrMapOvr>
</p:sld>
</file>

<file path=ppt/theme/theme1.xml><?xml version="1.0" encoding="utf-8"?>
<a:theme xmlns:a="http://schemas.openxmlformats.org/drawingml/2006/main" name="1_Office Theme">
  <a:themeElements>
    <a:clrScheme name="i9_Navy Lime">
      <a:dk1>
        <a:srgbClr val="57565A"/>
      </a:dk1>
      <a:lt1>
        <a:sysClr val="window" lastClr="FFFFFF"/>
      </a:lt1>
      <a:dk2>
        <a:srgbClr val="1C5686"/>
      </a:dk2>
      <a:lt2>
        <a:srgbClr val="22658C"/>
      </a:lt2>
      <a:accent1>
        <a:srgbClr val="CAD82A"/>
      </a:accent1>
      <a:accent2>
        <a:srgbClr val="B2C441"/>
      </a:accent2>
      <a:accent3>
        <a:srgbClr val="8EB240"/>
      </a:accent3>
      <a:accent4>
        <a:srgbClr val="649E4A"/>
      </a:accent4>
      <a:accent5>
        <a:srgbClr val="378966"/>
      </a:accent5>
      <a:accent6>
        <a:srgbClr val="197585"/>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164450</TotalTime>
  <Words>605</Words>
  <Application>Microsoft Office PowerPoint</Application>
  <PresentationFormat>Лист A4 (210x297 мм)</PresentationFormat>
  <Paragraphs>24</Paragraphs>
  <Slides>2</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vt:i4>
      </vt:variant>
    </vt:vector>
  </HeadingPairs>
  <TitlesOfParts>
    <vt:vector size="7" baseType="lpstr">
      <vt:lpstr>Arial</vt:lpstr>
      <vt:lpstr>Open Sans Light</vt:lpstr>
      <vt:lpstr>Golos Text</vt:lpstr>
      <vt:lpstr>Calibri</vt:lpstr>
      <vt:lpstr>1_Office Theme</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asdf</dc:title>
  <dc:creator>DesignSmash</dc:creator>
  <cp:lastModifiedBy>Тимохова Галина Константиновна</cp:lastModifiedBy>
  <cp:revision>1934</cp:revision>
  <cp:lastPrinted>2023-11-01T03:25:47Z</cp:lastPrinted>
  <dcterms:created xsi:type="dcterms:W3CDTF">2014-10-08T23:03:32Z</dcterms:created>
  <dcterms:modified xsi:type="dcterms:W3CDTF">2024-09-23T00:51:46Z</dcterms:modified>
</cp:coreProperties>
</file>