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Golos Text" panose="020B0604020202020204" charset="0"/>
      <p:regular r:id="rId9"/>
      <p:bold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19" Type="http://schemas.microsoft.com/office/2016/11/relationships/changesInfo" Target="changesInfos/changesInfo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11206" y="1383089"/>
            <a:ext cx="5949199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В 2024 году организации Приморья получили рассрочку по уплате налогов на сумму почти 700 миллионов рублей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</a:t>
            </a:r>
            <a:endParaRPr lang="ru-RU" sz="1400" dirty="0" smtClean="0"/>
          </a:p>
          <a:p>
            <a:pPr algn="just"/>
            <a:r>
              <a:rPr lang="ru-RU" sz="1400" dirty="0" smtClean="0"/>
              <a:t>     Если </a:t>
            </a:r>
            <a:r>
              <a:rPr lang="ru-RU" sz="1400" dirty="0"/>
              <a:t>организация оказалась в кризисной ситуации, это не значит, что её деятельность прекратится. У руководителей в части уплаты налогов есть возможность обратиться в налоговый орган за получением отсрочки (рассрочки) по уплате налогов. </a:t>
            </a:r>
          </a:p>
          <a:p>
            <a:pPr algn="just"/>
            <a:r>
              <a:rPr lang="ru-RU" sz="1400" dirty="0" smtClean="0"/>
              <a:t>     Такой </a:t>
            </a:r>
            <a:r>
              <a:rPr lang="ru-RU" sz="1400" dirty="0"/>
              <a:t>возможностью в 2024 году получили 16 организаций. Им была предоставлена рассрочка по уплате налогов на сумму 691 млн руб., что в 14 раз превышает сумму предыдущего года.</a:t>
            </a:r>
          </a:p>
          <a:p>
            <a:pPr algn="just"/>
            <a:r>
              <a:rPr lang="ru-RU" sz="1400" dirty="0" smtClean="0"/>
              <a:t>     Принятые </a:t>
            </a:r>
            <a:r>
              <a:rPr lang="ru-RU" sz="1400" dirty="0"/>
              <a:t>меры поддержки позволили предприятиям Приморского края не только выйти из кризисной ситуации, но и сохранить сотни рабочих мест.</a:t>
            </a:r>
          </a:p>
          <a:p>
            <a:pPr algn="just"/>
            <a:r>
              <a:rPr lang="ru-RU" sz="1400" dirty="0" smtClean="0"/>
              <a:t>     УФНС </a:t>
            </a:r>
            <a:r>
              <a:rPr lang="ru-RU" sz="1400" dirty="0"/>
              <a:t>России по Приморскому краю напоминает: направлять заявление на отсрочку или рассрочку необходимо в электронном виде по телекоммуникационным каналам связи либо через Личный кабинет налогоплательщика на сайте ФНС России. К заявлению прилагаются документы, определенные пунктом 4 статьи 64 Налогового кодекса Российской Федерации.</a:t>
            </a:r>
          </a:p>
          <a:p>
            <a:pPr algn="just"/>
            <a:r>
              <a:rPr lang="ru-RU" sz="1400" dirty="0" smtClean="0"/>
              <a:t>     Обязательным </a:t>
            </a:r>
            <a:r>
              <a:rPr lang="ru-RU" sz="1400" dirty="0"/>
              <a:t>условием для предоставления отсрочки или рассрочки является представление обеспечения: залог имущества, поручительство платежеспособного лица, банковская гарантия.</a:t>
            </a:r>
          </a:p>
          <a:p>
            <a:pPr algn="just"/>
            <a:r>
              <a:rPr lang="ru-RU" sz="1400" dirty="0" smtClean="0"/>
              <a:t>     При </a:t>
            </a:r>
            <a:r>
              <a:rPr lang="ru-RU" sz="1400" dirty="0"/>
              <a:t>возникновении вопросов по порядку получения отсрочки (рассрочки) также можно обратиться к интерактивному помощнику «Получение рассрочки по уплате налогов». Получив от налогоплательщика ответы на вопросы, помощник укажет, какие документы необходимо предоставить для получения рассрочки, куда обратиться налогоплательщику.</a:t>
            </a:r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164476</TotalTime>
  <Words>235</Words>
  <Application>Microsoft Office PowerPoint</Application>
  <PresentationFormat>Лист A4 (210x297 мм)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Golos Text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1939</cp:revision>
  <cp:lastPrinted>2023-11-01T03:25:47Z</cp:lastPrinted>
  <dcterms:created xsi:type="dcterms:W3CDTF">2014-10-08T23:03:32Z</dcterms:created>
  <dcterms:modified xsi:type="dcterms:W3CDTF">2025-03-27T01:35:24Z</dcterms:modified>
</cp:coreProperties>
</file>