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4"/>
  </p:notesMasterIdLst>
  <p:handoutMasterIdLst>
    <p:handoutMasterId r:id="rId5"/>
  </p:handoutMasterIdLst>
  <p:sldIdLst>
    <p:sldId id="1739" r:id="rId2"/>
    <p:sldId id="1740" r:id="rId3"/>
  </p:sldIdLst>
  <p:sldSz cx="6858000" cy="9906000" type="A4"/>
  <p:notesSz cx="6808788" cy="9939338"/>
  <p:embeddedFontLst>
    <p:embeddedFont>
      <p:font typeface="Golos Text" panose="020B0604020202020204" charset="0"/>
      <p:regular r:id="rId6"/>
      <p:bold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81" d="100"/>
          <a:sy n="81" d="100"/>
        </p:scale>
        <p:origin x="-3300" y="-90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19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188"/>
            <a:ext cx="5447030" cy="4472702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530065" y="1383088"/>
            <a:ext cx="5949199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800" b="1" dirty="0"/>
              <a:t>Сервисы ФНС России помогут снизить риск отказа в регистрации</a:t>
            </a:r>
            <a:endParaRPr lang="ru-RU" sz="1800" b="1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0065" y="1660088"/>
            <a:ext cx="6139295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sz="1400" dirty="0" smtClean="0"/>
              <a:t>  </a:t>
            </a:r>
          </a:p>
          <a:p>
            <a:pPr algn="just"/>
            <a:r>
              <a:rPr lang="ru-RU" sz="1400" dirty="0"/>
              <a:t> </a:t>
            </a:r>
            <a:r>
              <a:rPr lang="ru-RU" sz="1400" dirty="0" smtClean="0"/>
              <a:t>   </a:t>
            </a:r>
            <a:r>
              <a:rPr lang="ru-RU" sz="1400" dirty="0" smtClean="0"/>
              <a:t> </a:t>
            </a:r>
            <a:r>
              <a:rPr lang="ru-RU" sz="1400" dirty="0"/>
              <a:t>УФНС России напоминает налогоплательщикам о причинах, по которым им могут отказать в совершении регистрационных действий:</a:t>
            </a:r>
          </a:p>
          <a:p>
            <a:pPr algn="just"/>
            <a:r>
              <a:rPr lang="ru-RU" sz="1400" dirty="0" smtClean="0"/>
              <a:t>1.Допущенные </a:t>
            </a:r>
            <a:r>
              <a:rPr lang="ru-RU" sz="1400" dirty="0"/>
              <a:t>ошибки в представленных документах, включая адрес местонахождения организации;</a:t>
            </a:r>
          </a:p>
          <a:p>
            <a:pPr algn="just"/>
            <a:r>
              <a:rPr lang="ru-RU" sz="1400" dirty="0" smtClean="0"/>
              <a:t>2.Некорректное </a:t>
            </a:r>
            <a:r>
              <a:rPr lang="ru-RU" sz="1400" dirty="0"/>
              <a:t>указание кода вида экономической деятельности.</a:t>
            </a:r>
          </a:p>
          <a:p>
            <a:pPr algn="just"/>
            <a:r>
              <a:rPr lang="ru-RU" sz="1400" dirty="0" smtClean="0"/>
              <a:t>     Чтобы </a:t>
            </a:r>
            <a:r>
              <a:rPr lang="ru-RU" sz="1400" dirty="0"/>
              <a:t>избежать указанных причин отказа, на официальном сайте ФНС России разработан ряд специальных сервисов. В первую очередь следует обратить внимание на сервис «Выбор типового устава», который поможет подобрать наиболее подходящий устав для вашего общества. Преимущества использования типового устава заключаются в том, что не требуется тратить время на его составление и утверждение, а также на его регистрацию в налоговом органе. Типовой устав не содержит сведений о наименовании общества, месте нахождения и размере уставного капитала, что позволяет избежать необходимости постоянно вносить изменения. Кроме того, типовой устав не нужно представлять в налоговый орган.</a:t>
            </a:r>
          </a:p>
          <a:p>
            <a:pPr algn="just"/>
            <a:r>
              <a:rPr lang="ru-RU" sz="1400" dirty="0" smtClean="0"/>
              <a:t>     Для </a:t>
            </a:r>
            <a:r>
              <a:rPr lang="ru-RU" sz="1400" dirty="0"/>
              <a:t>устранения ошибок при заполнении адреса юридического лица разработан сервис «Государственный адресный реестр» (ГАР). Здесь можно получить сведения из ГАР, подтверждающие факт присвоения и размещения адреса.</a:t>
            </a:r>
          </a:p>
          <a:p>
            <a:pPr algn="just"/>
            <a:r>
              <a:rPr lang="ru-RU" sz="1400" dirty="0" smtClean="0"/>
              <a:t>     Регистрация </a:t>
            </a:r>
            <a:r>
              <a:rPr lang="ru-RU" sz="1400" dirty="0"/>
              <a:t>бизнеса упростилась ещё и в том, что теперь можно подготовить и направить документы без посещения регистрирующего органа и уплаты государственной пошлины. Достаточно воспользоваться разделом «Государственная онлайн-регистрация бизнеса», который предоставляет доступ к группе сервисов, обеспечивающих решение задач с любыми регистрационными действиями (создание, изменение, ликвидация и прочее).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4665" y="1172580"/>
            <a:ext cx="62646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sz="1400" dirty="0" smtClean="0"/>
              <a:t>  </a:t>
            </a:r>
          </a:p>
          <a:p>
            <a:pPr algn="just"/>
            <a:r>
              <a:rPr lang="ru-RU" sz="1400" dirty="0"/>
              <a:t> </a:t>
            </a:r>
            <a:r>
              <a:rPr lang="ru-RU" sz="1400" dirty="0" smtClean="0"/>
              <a:t> При </a:t>
            </a:r>
            <a:r>
              <a:rPr lang="ru-RU" sz="1400" dirty="0"/>
              <a:t>этом время, затраченное на заполнение и направление документов в электронном виде, будет затрачено несравнимо меньше, а результат получен быстрее.</a:t>
            </a:r>
          </a:p>
          <a:p>
            <a:pPr algn="just"/>
            <a:r>
              <a:rPr lang="ru-RU" sz="1400" dirty="0" smtClean="0"/>
              <a:t>  Налоговые </a:t>
            </a:r>
            <a:r>
              <a:rPr lang="ru-RU" sz="1400" dirty="0"/>
              <a:t>органы активно работают над упрощением процесса регистрации бизнеса и повышению правовой грамотности налогоплательщиков. Использование интерактивных сервисов ФНС России поможет значительно снизить риск отказа в регистрации. </a:t>
            </a:r>
          </a:p>
          <a:p>
            <a:pPr algn="just"/>
            <a:r>
              <a:rPr lang="ru-RU" sz="1400" dirty="0" smtClean="0"/>
              <a:t>  УФНС </a:t>
            </a:r>
            <a:r>
              <a:rPr lang="ru-RU" sz="1400" dirty="0"/>
              <a:t>России по Приморскому краю рекомендует при подаче документов воспользоваться указанными ресурсами, что обеспечит успешное начало бизнеса и убережет от ненужных трудностей.</a:t>
            </a:r>
          </a:p>
          <a:p>
            <a:pPr algn="just"/>
            <a:r>
              <a:rPr lang="ru-RU" sz="1400" dirty="0" smtClean="0"/>
              <a:t>.</a:t>
            </a:r>
            <a:endParaRPr lang="ru-RU" sz="1400" dirty="0"/>
          </a:p>
          <a:p>
            <a:pPr algn="just"/>
            <a:endParaRPr lang="ru-RU" sz="14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37429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164474</TotalTime>
  <Words>338</Words>
  <Application>Microsoft Office PowerPoint</Application>
  <PresentationFormat>Лист A4 (210x297 мм)</PresentationFormat>
  <Paragraphs>19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Open Sans Light</vt:lpstr>
      <vt:lpstr>Golos Text</vt:lpstr>
      <vt:lpstr>Calibri</vt:lpstr>
      <vt:lpstr>1_Office Theme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Тимохова Галина Константиновна</cp:lastModifiedBy>
  <cp:revision>1936</cp:revision>
  <cp:lastPrinted>2023-11-01T03:25:47Z</cp:lastPrinted>
  <dcterms:created xsi:type="dcterms:W3CDTF">2014-10-08T23:03:32Z</dcterms:created>
  <dcterms:modified xsi:type="dcterms:W3CDTF">2024-09-23T00:58:57Z</dcterms:modified>
</cp:coreProperties>
</file>