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УФНС России по Приморскому краю обращает внимание Уголовный кодекс РФ дополнен статьей 173.3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ru-RU" sz="1400" dirty="0"/>
              <a:t>Уголовный кодекс Российской Федерации (УК РФ) дополнен статьей 173.3 «Организация деятельности по представлению в налоговые органы Российской Федерации и (или) сбыту заведомо подложных счетов-фактур и (или) налоговых деклараций (расчетов)». С 4 декабря 2024 года введена уголовная ответственность за организацию деятельности по представлению в налоговые органы подложных счетов-фактур и налоговых деклараций. </a:t>
            </a:r>
          </a:p>
          <a:p>
            <a:pPr algn="just"/>
            <a:r>
              <a:rPr lang="ru-RU" sz="1400" dirty="0" smtClean="0"/>
              <a:t>     Таким </a:t>
            </a:r>
            <a:r>
              <a:rPr lang="ru-RU" sz="1400" dirty="0"/>
              <a:t>образом, действие указанной статьи распространяется на сведения об операциях, отражаемых в налоговых декларациях по налогу на добавленную стоимость (НДС), представленных после 4 декабря 2024 года.</a:t>
            </a:r>
          </a:p>
          <a:p>
            <a:pPr algn="just"/>
            <a:r>
              <a:rPr lang="ru-RU" sz="1400" dirty="0" smtClean="0"/>
              <a:t>     Ответственность </a:t>
            </a:r>
            <a:r>
              <a:rPr lang="ru-RU" sz="1400" dirty="0"/>
              <a:t>наступит, если деяние совершили от имени компании, которую создали через подставных лиц, или с использованием незаконно полученных персональных данных.</a:t>
            </a:r>
          </a:p>
          <a:p>
            <a:pPr algn="just"/>
            <a:r>
              <a:rPr lang="ru-RU" sz="1400" dirty="0"/>
              <a:t>Документы признают подложными, если в них есть ложные сведения об отгрузке товара, выполнении работ, оказании услуг, передаче имущественных прав.</a:t>
            </a:r>
          </a:p>
          <a:p>
            <a:pPr algn="just"/>
            <a:r>
              <a:rPr lang="ru-RU" sz="1400" dirty="0" smtClean="0"/>
              <a:t>    Основанием </a:t>
            </a:r>
            <a:r>
              <a:rPr lang="ru-RU" sz="1400" dirty="0"/>
              <a:t>для прекращения уголовной ответственности является совершение такого преступления впервые. Для этого необходимо добровольное перечисление в бюджет незаконно полученного дохода и денежного возмещения в размере двукратной суммы такого дохода (ч. 2 ст. 76.1 УК РФ).</a:t>
            </a:r>
          </a:p>
          <a:p>
            <a:pPr algn="just"/>
            <a:r>
              <a:rPr lang="ru-RU" sz="1400" smtClean="0"/>
              <a:t>    Однако </a:t>
            </a:r>
            <a:r>
              <a:rPr lang="ru-RU" sz="1400" dirty="0"/>
              <a:t>если преступление совершено группой лиц по предварительному сговору либо организованной группой или незаконный доход от такой деятельности превысил 13,5 млн руб., наказание будет строже. И освобождение от уголовной ответственности, в связи с перечислением в бюджет незаконно полученного дохода для группы лиц по предварительному сговору либо организованной группы, не предусмотрено (ч. 2 ст. 173.3 УК РФ).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164474</TotalTime>
  <Words>271</Words>
  <Application>Microsoft Office PowerPoint</Application>
  <PresentationFormat>Лист A4 (210x297 мм)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Calibri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1937</cp:revision>
  <cp:lastPrinted>2023-11-01T03:25:47Z</cp:lastPrinted>
  <dcterms:created xsi:type="dcterms:W3CDTF">2014-10-08T23:03:32Z</dcterms:created>
  <dcterms:modified xsi:type="dcterms:W3CDTF">2025-03-10T01:30:04Z</dcterms:modified>
</cp:coreProperties>
</file>