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3" y="1194646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Более трёх тысяч </a:t>
            </a:r>
            <a:r>
              <a:rPr lang="ru-RU" sz="1800" b="1" dirty="0" err="1"/>
              <a:t>приморцев</a:t>
            </a:r>
            <a:r>
              <a:rPr lang="ru-RU" sz="1800" b="1" dirty="0"/>
              <a:t> получили ИНН при помощи сервиса ФНС России</a:t>
            </a:r>
            <a:endParaRPr lang="ru-RU" sz="1800" b="1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r>
              <a:rPr lang="ru-RU" sz="1400" dirty="0"/>
              <a:t>     </a:t>
            </a:r>
            <a:r>
              <a:rPr lang="ru-RU" sz="1400" dirty="0"/>
              <a:t>Если </a:t>
            </a:r>
            <a:r>
              <a:rPr lang="ru-RU" sz="1400" dirty="0" err="1"/>
              <a:t>приморцу</a:t>
            </a:r>
            <a:r>
              <a:rPr lang="ru-RU" sz="1400" dirty="0"/>
              <a:t> необходимо срочно получить ИНН, но нет возможности обратиться в инспекцию, он может воспользоваться сервисом ФНС России «Личный кабинет налогоплательщика для физических лиц». Кстати, в 2024 году таким способом получили ИНН более трёх тысяч жителей региона.</a:t>
            </a:r>
          </a:p>
          <a:p>
            <a:pPr algn="just"/>
            <a:r>
              <a:rPr lang="ru-RU" sz="1400" dirty="0" smtClean="0"/>
              <a:t>    Чтобы </a:t>
            </a:r>
            <a:r>
              <a:rPr lang="ru-RU" sz="1400" dirty="0"/>
              <a:t>скачать ИНН, необходимо зайти в ЛК ФЛ и перейти в раздел «Жизненные ситуации», далее - направить заявление о постановке физического лица на учет в налоговом органе. После чего в разделе «Профиль» появится возможность скачать ИНН. </a:t>
            </a:r>
          </a:p>
          <a:p>
            <a:pPr algn="just"/>
            <a:r>
              <a:rPr lang="ru-RU" sz="1400" dirty="0" smtClean="0"/>
              <a:t>    Документ </a:t>
            </a:r>
            <a:r>
              <a:rPr lang="ru-RU" sz="1400" dirty="0"/>
              <a:t>подписывается усиленной квалифицированной электронной подписью должностного лица налогового органа и имеет такую же юридическую силу, как и версия на бумаге, заверенная печатью.</a:t>
            </a:r>
          </a:p>
          <a:p>
            <a:pPr algn="just"/>
            <a:r>
              <a:rPr lang="ru-RU" sz="1400" dirty="0" smtClean="0"/>
              <a:t>    Сформировать </a:t>
            </a:r>
            <a:r>
              <a:rPr lang="ru-RU" sz="1400" dirty="0"/>
              <a:t>свидетельство ИНН можно неограниченное количество раз. И скачать в любое удобное для налогоплательщика время.</a:t>
            </a:r>
          </a:p>
          <a:p>
            <a:pPr algn="just"/>
            <a:r>
              <a:rPr lang="ru-RU" sz="1400" dirty="0" smtClean="0"/>
              <a:t>    УФНС </a:t>
            </a:r>
            <a:r>
              <a:rPr lang="ru-RU" sz="1400" dirty="0"/>
              <a:t>России по Приморскому краю напоминает: получить доступ к ЛК ФЛ можно двумя способами: дистанционно (войти в учётную запись при помощи логина и пароля от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) или получить регистрационную карту в любом налоговом органе вне зависимости от постановки на учёт.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164452</TotalTime>
  <Words>202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1935</cp:revision>
  <cp:lastPrinted>2023-11-01T03:25:47Z</cp:lastPrinted>
  <dcterms:created xsi:type="dcterms:W3CDTF">2014-10-08T23:03:32Z</dcterms:created>
  <dcterms:modified xsi:type="dcterms:W3CDTF">2024-11-11T00:57:10Z</dcterms:modified>
</cp:coreProperties>
</file>