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177025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Более 100 отделений МФЦ в Приморье предоставляют услуги ФНС России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  <a:r>
              <a:rPr lang="ru-RU" sz="1400" dirty="0"/>
              <a:t>УФНС России по Приморскому краю напоминает, что услуги Федеральной налоговой службы можно получить не только в налоговой инспекции, но и Многофункциональном центре предоставления государственных и муниципальных услуг. В Приморском крае МФЦ предоставляют 30 услуг, в том числе:</a:t>
            </a:r>
          </a:p>
          <a:p>
            <a:pPr algn="just"/>
            <a:r>
              <a:rPr lang="ru-RU" sz="1400" dirty="0" smtClean="0"/>
              <a:t>-Прием </a:t>
            </a:r>
            <a:r>
              <a:rPr lang="ru-RU" sz="1400" dirty="0"/>
              <a:t>заявлений о постановке на налоговый учет (ИНН) физических лиц;</a:t>
            </a:r>
          </a:p>
          <a:p>
            <a:pPr algn="just"/>
            <a:r>
              <a:rPr lang="ru-RU" sz="1400" dirty="0" smtClean="0"/>
              <a:t>-Услугу </a:t>
            </a:r>
            <a:r>
              <a:rPr lang="ru-RU" sz="1400" dirty="0"/>
              <a:t>по государственной регистрации юридических лиц, физических лиц в качестве индивидуальных предпринимателей и крестьянских (фермерских) хозяйств;</a:t>
            </a:r>
          </a:p>
          <a:p>
            <a:pPr algn="just"/>
            <a:r>
              <a:rPr lang="ru-RU" sz="1400" dirty="0" smtClean="0"/>
              <a:t>-Приём </a:t>
            </a:r>
            <a:r>
              <a:rPr lang="ru-RU" sz="1400" dirty="0"/>
              <a:t>заявления и выдача платежных документов на уплату задолженности по налогу на имущество физических лиц, земельному и транспортному налогам физических лиц;</a:t>
            </a:r>
          </a:p>
          <a:p>
            <a:pPr algn="just"/>
            <a:r>
              <a:rPr lang="ru-RU" sz="1400" dirty="0" smtClean="0"/>
              <a:t>-Регистрация </a:t>
            </a:r>
            <a:r>
              <a:rPr lang="ru-RU" sz="1400" dirty="0"/>
              <a:t>в сервисе «Личный кабинет налогоплательщика для физических лиц»;</a:t>
            </a:r>
          </a:p>
          <a:p>
            <a:pPr algn="just"/>
            <a:r>
              <a:rPr lang="ru-RU" sz="1400" dirty="0" smtClean="0"/>
              <a:t>-Направление </a:t>
            </a:r>
            <a:r>
              <a:rPr lang="ru-RU" sz="1400" dirty="0"/>
              <a:t>в налоговый орган деклараций по налогу на доходы физических лиц по форме 3-НДФЛ на бумажном носителе для физических лиц и другие.</a:t>
            </a:r>
          </a:p>
          <a:p>
            <a:pPr algn="just"/>
            <a:r>
              <a:rPr lang="ru-RU" sz="1400" dirty="0" smtClean="0"/>
              <a:t>     С </a:t>
            </a:r>
            <a:r>
              <a:rPr lang="ru-RU" sz="1400" dirty="0"/>
              <a:t>полным перечнем услуг ФНС России, предоставляемых в МФЦ Приморского края можно ознакомиться по ссылке.</a:t>
            </a:r>
          </a:p>
          <a:p>
            <a:pPr algn="just"/>
            <a:r>
              <a:rPr lang="ru-RU" sz="1400" dirty="0" smtClean="0"/>
              <a:t>     Помимо </a:t>
            </a:r>
            <a:r>
              <a:rPr lang="ru-RU" sz="1400" dirty="0"/>
              <a:t>этого, услуги ФНС России можно получить, воспользовавшись электронными сервисами. Интерактивные приложения доступны на любом устройстве с выходом в интернет. </a:t>
            </a:r>
            <a:r>
              <a:rPr lang="ru-RU" sz="1400" dirty="0" smtClean="0"/>
              <a:t>      Ознакомиться </a:t>
            </a:r>
            <a:r>
              <a:rPr lang="ru-RU" sz="1400" dirty="0"/>
              <a:t>со всеми сервисами можно на официальном сайте Службы в разделе «Сервисы».</a:t>
            </a:r>
          </a:p>
          <a:p>
            <a:pPr algn="just"/>
            <a:r>
              <a:rPr lang="ru-RU" sz="1400" dirty="0"/>
              <a:t>https://www.nalog.gov.ru/rn25/news/activities_fts/15171994/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164442</TotalTime>
  <Words>219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1932</cp:revision>
  <cp:lastPrinted>2023-11-01T03:25:47Z</cp:lastPrinted>
  <dcterms:created xsi:type="dcterms:W3CDTF">2014-10-08T23:03:32Z</dcterms:created>
  <dcterms:modified xsi:type="dcterms:W3CDTF">2024-09-10T02:07:25Z</dcterms:modified>
</cp:coreProperties>
</file>