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На вопросы по уплате имущественных налогов ответит специалист УФНС России по Приморскому краю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/>
              <a:t>         УФНС России по Приморскому краю приглашает </a:t>
            </a:r>
            <a:r>
              <a:rPr lang="ru-RU" sz="1400" dirty="0" err="1"/>
              <a:t>приморцев</a:t>
            </a:r>
            <a:r>
              <a:rPr lang="ru-RU" sz="1400" dirty="0"/>
              <a:t> принять участие в прямом эфире по теме: «Налогоплательщики получат уведомления на уплату имущественных налогов: какие вопросы могут возникнуть». Мероприятие состоится 11 сентября в 10:00.</a:t>
            </a:r>
          </a:p>
          <a:p>
            <a:pPr algn="just"/>
            <a:r>
              <a:rPr lang="ru-RU" sz="1400" dirty="0" smtClean="0"/>
              <a:t>        Спикер</a:t>
            </a:r>
            <a:r>
              <a:rPr lang="ru-RU" sz="1400" dirty="0"/>
              <a:t>: начальник отдела налогообложения имущества Управления Ольга Никитина.</a:t>
            </a:r>
          </a:p>
          <a:p>
            <a:pPr algn="just"/>
            <a:r>
              <a:rPr lang="ru-RU" sz="1400" dirty="0" smtClean="0"/>
              <a:t>        Вопросы</a:t>
            </a:r>
            <a:r>
              <a:rPr lang="ru-RU" sz="1400" dirty="0"/>
              <a:t>, которые будут затронуты в рамках прямого эфира:</a:t>
            </a:r>
          </a:p>
          <a:p>
            <a:pPr algn="just"/>
            <a:r>
              <a:rPr lang="ru-RU" sz="1400" dirty="0" smtClean="0"/>
              <a:t>-Итоги </a:t>
            </a:r>
            <a:r>
              <a:rPr lang="ru-RU" sz="1400" dirty="0"/>
              <a:t>проведённой в 2023 году кампании по уплате имущественных налогов за 2022 год;</a:t>
            </a:r>
          </a:p>
          <a:p>
            <a:pPr algn="just"/>
            <a:r>
              <a:rPr lang="ru-RU" sz="1400" dirty="0" smtClean="0"/>
              <a:t>-Когда </a:t>
            </a:r>
            <a:r>
              <a:rPr lang="ru-RU" sz="1400" dirty="0"/>
              <a:t>жители Приморья получат налоговые уведомления, и какими способами они их могут получить;</a:t>
            </a:r>
          </a:p>
          <a:p>
            <a:pPr algn="just"/>
            <a:r>
              <a:rPr lang="ru-RU" sz="1400" dirty="0" smtClean="0"/>
              <a:t>-Из </a:t>
            </a:r>
            <a:r>
              <a:rPr lang="ru-RU" sz="1400" dirty="0"/>
              <a:t>чего состоит налоговое уведомление? Как проверить свои начисления;</a:t>
            </a:r>
          </a:p>
          <a:p>
            <a:pPr algn="just"/>
            <a:r>
              <a:rPr lang="ru-RU" sz="1400" dirty="0" smtClean="0"/>
              <a:t>-Кто </a:t>
            </a:r>
            <a:r>
              <a:rPr lang="ru-RU" sz="1400" dirty="0"/>
              <a:t>не получит уведомление на уплату имущественных налогов;</a:t>
            </a:r>
          </a:p>
          <a:p>
            <a:pPr algn="just"/>
            <a:r>
              <a:rPr lang="ru-RU" sz="1400" dirty="0" smtClean="0"/>
              <a:t>-Срок </a:t>
            </a:r>
            <a:r>
              <a:rPr lang="ru-RU" sz="1400" dirty="0"/>
              <a:t>и способы уплаты имущественных налогов и другие.</a:t>
            </a:r>
          </a:p>
          <a:p>
            <a:pPr algn="just"/>
            <a:r>
              <a:rPr lang="ru-RU" sz="1400" dirty="0" smtClean="0"/>
              <a:t>        Прямой </a:t>
            </a:r>
            <a:r>
              <a:rPr lang="ru-RU" sz="1400" dirty="0"/>
              <a:t>эфир состоится на площадке УФНС России по Приморскому краю в социальной сети «</a:t>
            </a:r>
            <a:r>
              <a:rPr lang="ru-RU" sz="1400" dirty="0" err="1"/>
              <a:t>ВКонтакте</a:t>
            </a:r>
            <a:r>
              <a:rPr lang="ru-RU" sz="1400" dirty="0"/>
              <a:t>». Для участия необходимо перейти по ссылке.</a:t>
            </a:r>
          </a:p>
          <a:p>
            <a:pPr algn="just"/>
            <a:r>
              <a:rPr lang="ru-RU" sz="1400" dirty="0"/>
              <a:t>https://www.nalog.gov.ru/rn25/news/activities_fts/15172063/</a:t>
            </a:r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164470</TotalTime>
  <Words>174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1935</cp:revision>
  <cp:lastPrinted>2023-11-01T03:25:47Z</cp:lastPrinted>
  <dcterms:created xsi:type="dcterms:W3CDTF">2014-10-08T23:03:32Z</dcterms:created>
  <dcterms:modified xsi:type="dcterms:W3CDTF">2024-09-10T02:14:43Z</dcterms:modified>
</cp:coreProperties>
</file>