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9" r:id="rId2"/>
  </p:sldIdLst>
  <p:sldSz cx="6858000" cy="9906000" type="A4"/>
  <p:notesSz cx="6808788" cy="9939338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Golos Text" panose="020B0604020202020204" charset="0"/>
      <p:regular r:id="rId9"/>
      <p:bold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81" d="100"/>
          <a:sy n="81" d="100"/>
        </p:scale>
        <p:origin x="-3348" y="-90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1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17.07.2024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188"/>
            <a:ext cx="5447030" cy="4472702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530065" y="1383088"/>
            <a:ext cx="5949199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800" b="1" dirty="0"/>
              <a:t>Единый срок уплаты налогов переносится</a:t>
            </a:r>
            <a:endParaRPr lang="ru-RU" sz="18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0065" y="1660088"/>
            <a:ext cx="6139295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sz="1400" dirty="0"/>
              <a:t>В июле необходимо произвести уплату налогов и авансовых платежей, пополнив единый налоговый счёт не позднее 29 июля. Срок переносится в связи с тем, что 28 июля – нерабочий день.</a:t>
            </a:r>
          </a:p>
          <a:p>
            <a:pPr algn="just"/>
            <a:r>
              <a:rPr lang="ru-RU" sz="1400" dirty="0" smtClean="0"/>
              <a:t>   Уплатить </a:t>
            </a:r>
            <a:r>
              <a:rPr lang="ru-RU" sz="1400" dirty="0"/>
              <a:t>следует:</a:t>
            </a:r>
          </a:p>
          <a:p>
            <a:pPr algn="just"/>
            <a:r>
              <a:rPr lang="ru-RU" sz="1400" dirty="0"/>
              <a:t>-.НДФЛ (за период с 1 по 22 июля 2024 года);</a:t>
            </a:r>
          </a:p>
          <a:p>
            <a:pPr algn="just"/>
            <a:r>
              <a:rPr lang="ru-RU" sz="1400" dirty="0"/>
              <a:t>-.страховые взносы (за июнь текущего года);</a:t>
            </a:r>
          </a:p>
          <a:p>
            <a:pPr algn="just"/>
            <a:r>
              <a:rPr lang="ru-RU" sz="1400" dirty="0"/>
              <a:t>-.налог на прибыль (за первое полугодие 2024 года);</a:t>
            </a:r>
          </a:p>
          <a:p>
            <a:pPr algn="just"/>
            <a:r>
              <a:rPr lang="ru-RU" sz="1400" dirty="0"/>
              <a:t>-.НДС (первый платёж за II квартал текущего года);</a:t>
            </a:r>
          </a:p>
          <a:p>
            <a:pPr algn="just"/>
            <a:r>
              <a:rPr lang="ru-RU" sz="1400" dirty="0"/>
              <a:t>-.налог на имущество организаций (за II квартал 2024 года);</a:t>
            </a:r>
          </a:p>
          <a:p>
            <a:pPr algn="just"/>
            <a:r>
              <a:rPr lang="ru-RU" sz="1400" dirty="0"/>
              <a:t>-.транспортный налог (за II квартал текущего года);</a:t>
            </a:r>
          </a:p>
          <a:p>
            <a:pPr algn="just"/>
            <a:r>
              <a:rPr lang="ru-RU" sz="1400" dirty="0"/>
              <a:t>-.земельный налог (за II квартал 2024 года);</a:t>
            </a:r>
          </a:p>
          <a:p>
            <a:pPr algn="just"/>
            <a:r>
              <a:rPr lang="ru-RU" sz="1400" dirty="0"/>
              <a:t>-.авансовый платёж по УСН (за первое полугодие текущего года).</a:t>
            </a:r>
          </a:p>
          <a:p>
            <a:pPr algn="just"/>
            <a:r>
              <a:rPr lang="ru-RU" sz="1400" dirty="0" smtClean="0"/>
              <a:t>  Для </a:t>
            </a:r>
            <a:r>
              <a:rPr lang="ru-RU" sz="1400" dirty="0"/>
              <a:t>удобства оплаты у налогоплательщиков есть несколько способов:</a:t>
            </a:r>
          </a:p>
          <a:p>
            <a:pPr algn="just"/>
            <a:r>
              <a:rPr lang="ru-RU" sz="1400" dirty="0"/>
              <a:t>- платёжные терминалы банков;</a:t>
            </a:r>
          </a:p>
          <a:p>
            <a:pPr algn="just"/>
            <a:r>
              <a:rPr lang="ru-RU" sz="1400" dirty="0"/>
              <a:t>-.мобильные приложения банков;</a:t>
            </a:r>
          </a:p>
          <a:p>
            <a:pPr algn="just"/>
            <a:r>
              <a:rPr lang="ru-RU" sz="1400" dirty="0"/>
              <a:t>-.сервисы ФНС России «Уплата налогов и пошлин», «Личный кабинет налогоплательщика» (www.nalog.gov.ru).</a:t>
            </a:r>
          </a:p>
          <a:p>
            <a:pPr algn="just"/>
            <a:r>
              <a:rPr lang="ru-RU" sz="1400" dirty="0" smtClean="0"/>
              <a:t>   Управление </a:t>
            </a:r>
            <a:r>
              <a:rPr lang="ru-RU" sz="1400" dirty="0"/>
              <a:t>напоминает о том, что вся информация о порядке представления отчётности и сроках уплаты налогов размещена на специальной </a:t>
            </a:r>
            <a:r>
              <a:rPr lang="ru-RU" sz="1400" dirty="0" err="1"/>
              <a:t>промостранице</a:t>
            </a:r>
            <a:r>
              <a:rPr lang="ru-RU" sz="1400" dirty="0"/>
              <a:t> «Всё о ЕНС».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164447</TotalTime>
  <Words>204</Words>
  <Application>Microsoft Office PowerPoint</Application>
  <PresentationFormat>Лист A4 (210x297 мм)</PresentationFormat>
  <Paragraphs>19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Open Sans Light</vt:lpstr>
      <vt:lpstr>Calibri</vt:lpstr>
      <vt:lpstr>Golos Text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Тимохова Галина Константиновна</cp:lastModifiedBy>
  <cp:revision>1928</cp:revision>
  <cp:lastPrinted>2023-11-01T03:25:47Z</cp:lastPrinted>
  <dcterms:created xsi:type="dcterms:W3CDTF">2014-10-08T23:03:32Z</dcterms:created>
  <dcterms:modified xsi:type="dcterms:W3CDTF">2024-07-16T23:23:22Z</dcterms:modified>
</cp:coreProperties>
</file>