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4" y="1177026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Получить уведомление и уплатить налоги можно через портал </a:t>
            </a:r>
            <a:r>
              <a:rPr lang="ru-RU" sz="1800" b="1" dirty="0" err="1"/>
              <a:t>Госуслуги</a:t>
            </a:r>
            <a:endParaRPr lang="ru-RU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400" dirty="0" smtClean="0"/>
              <a:t> </a:t>
            </a:r>
            <a:r>
              <a:rPr lang="ru-RU" sz="1400" dirty="0"/>
              <a:t>УФНС России по Приморскому краю напоминает жителям региона о возможности получения уведомления по имущественным налогам и их уплаты через портал </a:t>
            </a:r>
            <a:r>
              <a:rPr lang="ru-RU" sz="1400" dirty="0" err="1"/>
              <a:t>Госуслуги</a:t>
            </a:r>
            <a:r>
              <a:rPr lang="ru-RU" sz="1400" dirty="0"/>
              <a:t>. </a:t>
            </a:r>
          </a:p>
          <a:p>
            <a:pPr algn="just"/>
            <a:r>
              <a:rPr lang="ru-RU" sz="1400" dirty="0" smtClean="0"/>
              <a:t>      Чтобы </a:t>
            </a:r>
            <a:r>
              <a:rPr lang="ru-RU" sz="1400" dirty="0"/>
              <a:t>к 1 декабря 2025 года налогоплательщик получил уведомление через портал </a:t>
            </a:r>
            <a:r>
              <a:rPr lang="ru-RU" sz="1400" dirty="0" err="1"/>
              <a:t>Госуслуги</a:t>
            </a:r>
            <a:r>
              <a:rPr lang="ru-RU" sz="1400" dirty="0"/>
              <a:t>, следует в своей учётной записи направить согласие на получение документов от налоговых органов при помощи раздела «Налоги и финансы». Указанный раздел расположен во вкладке «Услуги»/«Прочее». Кроме того, согласие должно быть подписано усиленной неквалифицированной электронной подписью. </a:t>
            </a:r>
            <a:r>
              <a:rPr lang="ru-RU" sz="1400" dirty="0" smtClean="0"/>
              <a:t>   Для </a:t>
            </a:r>
            <a:r>
              <a:rPr lang="ru-RU" sz="1400" dirty="0"/>
              <a:t>этого следует скачать приложение «</a:t>
            </a:r>
            <a:r>
              <a:rPr lang="ru-RU" sz="1400" dirty="0" err="1"/>
              <a:t>Госключ</a:t>
            </a:r>
            <a:r>
              <a:rPr lang="ru-RU" sz="1400" dirty="0"/>
              <a:t>», создать свою учётную запись (запись будет привязана к учётной записи портала </a:t>
            </a:r>
            <a:r>
              <a:rPr lang="ru-RU" sz="1400" dirty="0" err="1"/>
              <a:t>Госуслуги</a:t>
            </a:r>
            <a:r>
              <a:rPr lang="ru-RU" sz="1400" dirty="0"/>
              <a:t>), а затем подписать согласие на получение документов от налоговых органов.</a:t>
            </a:r>
          </a:p>
          <a:p>
            <a:pPr algn="just"/>
            <a:r>
              <a:rPr lang="ru-RU" sz="1400" dirty="0" smtClean="0"/>
              <a:t>      После </a:t>
            </a:r>
            <a:r>
              <a:rPr lang="ru-RU" sz="1400" dirty="0"/>
              <a:t>того, как поступит уведомление, у пользователя появится возможность уплатить налоги на портале. Таким образом, налогоплательщик в один клик и получает уведомление, и уплачивает налоги.</a:t>
            </a: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164445</TotalTime>
  <Words>163</Words>
  <Application>Microsoft Office PowerPoint</Application>
  <PresentationFormat>Лист A4 (210x297 мм)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Golos Text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1937</cp:revision>
  <cp:lastPrinted>2023-11-01T03:25:47Z</cp:lastPrinted>
  <dcterms:created xsi:type="dcterms:W3CDTF">2014-10-08T23:03:32Z</dcterms:created>
  <dcterms:modified xsi:type="dcterms:W3CDTF">2025-03-10T01:27:47Z</dcterms:modified>
</cp:coreProperties>
</file>