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Срок представления уведомления по НДФЛ переносится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 </a:t>
            </a:r>
            <a:endParaRPr lang="ru-RU" sz="1400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</a:t>
            </a:r>
            <a:r>
              <a:rPr lang="ru-RU" sz="1400" dirty="0" smtClean="0"/>
              <a:t>  </a:t>
            </a:r>
            <a:r>
              <a:rPr lang="ru-RU" sz="1400" dirty="0" smtClean="0"/>
              <a:t>Уведомление </a:t>
            </a:r>
            <a:r>
              <a:rPr lang="ru-RU" sz="1400" dirty="0"/>
              <a:t>по налогу на доходы физических лиц необходимо представить не позднее 27 января за период с 1 по 22 января. Срок переносится в связи с тем что 25 января – выходной день. В графе «Код отчётного периода» следует указать «21/01». Уплачивается налог на следующий день, 28 января.</a:t>
            </a:r>
          </a:p>
          <a:p>
            <a:pPr algn="just"/>
            <a:r>
              <a:rPr lang="ru-RU" sz="1400" dirty="0"/>
              <a:t>За вторую часть месяца уведомление представляется не позднее 3 февраля с указанием кода отчётного периода «21/11». Уплатить налог следует не позднее 5 февраля.</a:t>
            </a:r>
          </a:p>
          <a:p>
            <a:pPr algn="just"/>
            <a:r>
              <a:rPr lang="ru-RU" sz="1400" dirty="0" smtClean="0"/>
              <a:t>     Сформировать </a:t>
            </a:r>
            <a:r>
              <a:rPr lang="ru-RU" sz="1400" dirty="0"/>
              <a:t>уведомление достаточно просто. Рекомендуем воспользоваться чат-ботом «Помощник по ЕНС». Задав налогоплательщику несколько вопросов, бот расскажет, какие поля заполнить и какие значения обязательно нужно указать.</a:t>
            </a:r>
          </a:p>
          <a:p>
            <a:pPr algn="just"/>
            <a:r>
              <a:rPr lang="ru-RU" sz="1400" dirty="0" smtClean="0"/>
              <a:t>     С </a:t>
            </a:r>
            <a:r>
              <a:rPr lang="ru-RU" sz="1400" dirty="0"/>
              <a:t>примерами заполнения уведомлений можно ознакомиться на </a:t>
            </a:r>
            <a:r>
              <a:rPr lang="ru-RU" sz="1400" dirty="0" err="1"/>
              <a:t>промостранице</a:t>
            </a:r>
            <a:r>
              <a:rPr lang="ru-RU" sz="1400" dirty="0"/>
              <a:t> «Единый налоговый счёт» на официальном сайте ФНС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164466</TotalTime>
  <Words>151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1932</cp:revision>
  <cp:lastPrinted>2023-11-01T03:25:47Z</cp:lastPrinted>
  <dcterms:created xsi:type="dcterms:W3CDTF">2014-10-08T23:03:32Z</dcterms:created>
  <dcterms:modified xsi:type="dcterms:W3CDTF">2025-01-21T22:34:04Z</dcterms:modified>
</cp:coreProperties>
</file>