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48680" y="1244589"/>
            <a:ext cx="59305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Получить копию устава можно при помощи сервиса ФНС России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8680" y="2075586"/>
            <a:ext cx="61206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400" dirty="0"/>
              <a:t>На текущий момент налоговыми органами ведётся работа по </a:t>
            </a:r>
            <a:r>
              <a:rPr lang="ru-RU" sz="1400" dirty="0" err="1"/>
              <a:t>ретроконверсии</a:t>
            </a:r>
            <a:r>
              <a:rPr lang="ru-RU" sz="1400" dirty="0"/>
              <a:t> документов, в том числе содержащих сведения о юридических лицах. Однако ещё до окончания работ ФНС России внедрила электронный сервис «Предоставление копий учредительных документов». Пока функционал доступен в тестовом режиме.</a:t>
            </a:r>
          </a:p>
          <a:p>
            <a:pPr algn="just"/>
            <a:r>
              <a:rPr lang="ru-RU" sz="1400" dirty="0" smtClean="0"/>
              <a:t>    Для </a:t>
            </a:r>
            <a:r>
              <a:rPr lang="ru-RU" sz="1400" dirty="0"/>
              <a:t>входа в сервис потребуется логин и пароль от портала </a:t>
            </a:r>
            <a:r>
              <a:rPr lang="ru-RU" sz="1400" dirty="0" err="1"/>
              <a:t>Госуслуги</a:t>
            </a:r>
            <a:r>
              <a:rPr lang="ru-RU" sz="1400" dirty="0"/>
              <a:t> (учётная запись, при этом, должна быть подтверждена). Затем пользователю будет необходим основной государственный регистрационный номер (ОГРН) организации, который следует ввести в поисковую строку. После программой будет предложено отметить, какие именно сведения требуются налогоплательщику. Материалы будут храниться в журнале запросов, из которого доступно скачивание копии устава организации. </a:t>
            </a:r>
          </a:p>
          <a:p>
            <a:pPr algn="just"/>
            <a:r>
              <a:rPr lang="ru-RU" sz="1400" dirty="0" smtClean="0"/>
              <a:t>    УФНС </a:t>
            </a:r>
            <a:r>
              <a:rPr lang="ru-RU" sz="1400" dirty="0"/>
              <a:t>России по Приморскому краю отмечает: так как функционал сервиса работает в тестовом режиме, не у всех организаций могут быть доступны в электронном виде. </a:t>
            </a:r>
          </a:p>
          <a:p>
            <a:pPr algn="just"/>
            <a:r>
              <a:rPr lang="ru-RU" sz="1400" smtClean="0"/>
              <a:t>    Ознакомиться </a:t>
            </a:r>
            <a:r>
              <a:rPr lang="ru-RU" sz="1400" dirty="0"/>
              <a:t>с возможностями сервиса можно на официальном сайте ФНС России в разделе «Сервисы» - «Риски бизнеса».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164443</TotalTime>
  <Words>181</Words>
  <Application>Microsoft Office PowerPoint</Application>
  <PresentationFormat>Лист A4 (210x297 мм)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Calibri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1926</cp:revision>
  <cp:lastPrinted>2023-11-01T03:25:47Z</cp:lastPrinted>
  <dcterms:created xsi:type="dcterms:W3CDTF">2014-10-08T23:03:32Z</dcterms:created>
  <dcterms:modified xsi:type="dcterms:W3CDTF">2024-06-25T01:46:16Z</dcterms:modified>
</cp:coreProperties>
</file>